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notesSlides/notesSlide1.xml" ContentType="application/vnd.openxmlformats-officedocument.presentationml.notesSlide+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76" d="100"/>
          <a:sy n="76" d="100"/>
        </p:scale>
        <p:origin x="2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1:47.267"/>
    </inkml:context>
    <inkml:brush xml:id="br0">
      <inkml:brushProperty name="width" value="0.05" units="cm"/>
      <inkml:brushProperty name="height" value="0.05" units="cm"/>
    </inkml:brush>
  </inkml:definitions>
  <inkml:trace contextRef="#ctx0" brushRef="#br0">63 1 5520,'0'0'12321,"-4"15"-12047,-19 189 506,11 251 1102,6-379-1519,0 33 400,7-91-535,-2 0 0,-5 35 0,3-44-13,1-10-114,5-19-350,4-1-2770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13.394"/>
    </inkml:context>
    <inkml:brush xml:id="br0">
      <inkml:brushProperty name="width" value="0.05" units="cm"/>
      <inkml:brushProperty name="height" value="0.05" units="cm"/>
    </inkml:brush>
  </inkml:definitions>
  <inkml:trace contextRef="#ctx0" brushRef="#br0">298 61 6632,'0'0'10743,"-12"-2"-10541,-38-5-5,49 7-184,-1 0-1,0 0 0,0 0 1,1 0-1,-1 0 1,0 1-1,0-1 0,1 0 1,-1 1-1,0-1 1,1 1-1,-1 0 0,0-1 1,1 1-1,-1 0 1,1 0-1,-1 0 0,1 0 1,-2 2-1,-6 4 59,-10 4 53,-4 3 75,-26 18 0,42-26-156,-1 0 0,1 1-1,1 0 1,-1 0 0,1 1 0,-10 15 0,7-7 83,0 1-1,-8 23 0,15-34-84,0 0 0,1 0 0,-1 0 0,1 1 0,0-1 0,1 1 0,-1-1 0,1 1 0,0-1 0,2 8 0,-2-12-29,0-1-1,1 1 1,-1-1-1,1 0 1,-1 1-1,1-1 1,-1 1 0,1-1-1,0 0 1,0 0-1,0 1 1,0-1-1,0 0 1,0 0-1,0 0 1,0 0 0,0 0-1,0 0 1,0 0-1,1 0 1,-1-1-1,0 1 1,2 0-1,0 0 8,0 0-1,0-1 0,-1 0 0,1 0 1,0 1-1,0-1 0,0-1 0,0 1 0,0 0 1,0-1-1,3-1 0,7-2 57,0-1-1,-1-1 1,22-12 0,-3-2 146,-2-1 1,-1-2 0,41-40-1,-60 53-2,-1 1 1,11-16-1,-17 21-45,-3 3-45,-6 14-23,5-3-87,0 0 0,1 1 0,-1-1 0,2 1 0,0-1 0,0 1 0,1-1 0,3 18 0,-3-25-20,0 1 1,0 0-1,0-1 1,0 1-1,0-1 0,1 0 1,0 1-1,0-1 1,0 0-1,0 0 1,0 0-1,0 0 1,1-1-1,0 1 0,-1-1 1,1 1-1,0-1 1,0 0-1,0 0 1,1 0-1,-1 0 1,0-1-1,1 0 0,-1 1 1,1-1-1,-1 0 1,1-1-1,4 2 1,-3-2 1,0 0 0,0-1 0,1 1 0,-1-1 0,0 0 0,0-1 0,0 1 0,0-1 0,0 0 0,0 0 0,-1 0 0,1-1 0,-1 1 1,9-8-1,3-3 20,0-1 1,17-20 0,-32 32-19,12-11 38,-1-2 0,-1 1 1,18-31-1,-26 39-15,1-1-1,-1 1 1,-1-1-1,0 0 1,0 0-1,0 1 1,0-1-1,-1 0 1,-1 0-1,1-1 1,-1 1-1,-1-14 1,1 13 3,0 8-24,0-1-1,0 1 0,0-1 1,0 1-1,0-1 0,1 1 1,-1-1-1,0 0 0,0 1 1,0-1-1,-1 1 0,1-1 1,0 1-1,0-1 0,0 1 1,0-1-1,0 0 0,-1 1 1,1-1-1,0 1 0,0-1 1,-1 1-1,1-1 0,0 1 1,-1 0-1,1-1 0,-1 1 1,1-1-1,0 1 0,-1 0 1,0-1-1,1 1 41,0-1-42,0 1 1,0 0-1,0-1 0,0 1 1,0 0-1,1 0 1,-1-1-1,0 1 0,0 0 1,0 0-1,0 0 0,1-1 1,-1 1-1,0 0 1,0 0-1,1 0 0,-1-1 1,0 1-1,0 0 1,1 0-1,-1 0 0,0 0 1,0 0-1,1 0 0,-1 0 1,0-1-1,0 1 1,1 0-1,-1 0 0,0 0 1,1 0-1,-1 0 0,0 0 1,1 0-1,-1 1 1,0-1-1,0 0 0,1 0 1,-1 0-1,0 0 0,0 0 1,1 0-1,-1 0 1,0 1-1,0-1 0,1 0 1,-1 0-1,0 0 1,0 1-1,1-1 0,10 6 4,1 0 0,-1-1 0,1 0 0,0-1 0,1-1 0,-1 0 0,16 2 0,93 2-41,-57-5 18,42 3-13,129-10 0,-182 4 29,-57 2 4,0 1-1,1 0 1,-1-1 0,1 1-1,-1 0 1,1 0-1,-6 6 1,-4 1 13,-46 25 21,-69 47-34,109-68-1,1 2 0,0 0 0,1 1 0,-23 29 0,35-38 0,0 0 0,0 0 0,1 0 0,-1 1 0,-5 15 0,10-21-4,-1-1-1,0 1 1,1 0-1,0-1 0,-1 1 1,1 0-1,0-1 1,0 1-1,0 0 1,0 0-1,0-1 1,0 1-1,0 0 1,1 0-1,-1-1 1,1 1-1,-1 0 1,1-1-1,0 1 0,-1-1 1,1 1-1,0-1 1,0 1-1,0-1 1,0 0-1,0 1 1,1-1-1,-1 0 1,0 0-1,0 0 1,1 0-1,-1 0 0,1 0 1,-1 0-1,1 0 1,3 1-1,-1-1 6,1 0 0,0 0 0,0 0 1,-1 0-1,1-1 0,0 0 0,0 0 0,0 0 0,0 0 0,0-1 0,-1 0 0,1 0 0,0 0 0,0-1 0,-1 1 0,1-1 0,-1 0 0,0-1 0,1 1 0,-1-1 1,0 1-1,0-1 0,4-4 0,3-4 35,0 1-1,-1-1 1,0-1 0,0 0 0,-1-1 0,8-14 0,40-76 363,-57 102-400,0 1 0,0 0 0,0-1 0,1 1-1,-1 0 1,0-1 0,0 1 0,0 0 0,1 0-1,-1-1 1,0 1 0,0 0 0,1 0 0,-1 0-1,0-1 1,1 1 0,-1 0 0,0 0 0,0 0 0,1 0-1,-1-1 1,0 1 0,1 0 0,-1 0 0,0 0-1,1 0 1,-1 0 0,0 0 0,1 0 0,-1 0 0,1 0-1,-1 0 1,0 0 0,1 0 0,-1 1 0,0-1-1,0 0 1,1 0 0,-1 0 0,0 0 0,1 0-1,-1 1 1,0-1 0,1 0 0,-1 0 0,0 1 0,0-1-1,0 0 1,1 0 0,-1 1 0,0-1 0,0 0-1,0 0 1,1 1 0,-1-1 0,0 0 0,0 1-1,0-1 1,0 0 0,0 1 0,9 18-22,-2 0 4,0-1 0,12 22 0,-17-35 15,1 0-1,1 0 1,-1 0 0,1 0 0,-1-1 0,1 0-1,1 1 1,-1-1 0,0-1 0,1 1-1,10 5 1,-11-7 2,-1-1-1,1 0 0,0 0 0,0-1 1,0 1-1,0-1 0,0 0 1,0 0-1,0 0 0,0 0 1,0-1-1,0 0 0,0 0 0,0 0 1,0 0-1,0-1 0,-1 1 1,1-1-1,-1 0 0,1 0 1,5-4-1,3-3 11,0-1 1,0 0-1,-1-1 1,13-16-1,-15 17-7,50-65 45,-52 65-30,-1 0 0,0 0 0,-1-1 0,0 0 1,-1 0-1,4-11 0,-5 5 40,-3 10-8,-3 10 22,1 4-75,0 1 0,0 0 0,1 0 0,0 0 0,1 11 0,0-14-5,-1 15-20,1 0-1,1 0 1,5 26 0,-5-41 25,0 1 1,0-1-1,0 1 1,1-1-1,0 0 0,0 0 1,1 1-1,-1-1 1,1-1-1,0 1 0,0 0 1,1-1-1,0 0 1,-1 1-1,1-2 0,6 6 1,-8-8 5,0 0-1,0-1 1,0 1 0,0-1 0,-1 1 0,1-1-1,0 0 1,0 1 0,0-1 0,0 0-1,0 0 1,0 0 0,0-1 0,0 1-1,0 0 1,0-1 0,-1 1 0,1-1 0,0 0-1,0 0 1,-1 1 0,4-3 0,4-2 11,-1-1 1,16-13 0,-19 15-6,15-14 41,-1-2 0,17-22 0,15-15 101,-24 28-67,-21 20-65,1 1 1,0 1-1,1 0 1,0 0-1,0 0 0,0 1 1,16-9-1,-22 14-22,0 1 1,0-1-1,0 1 0,0 0 0,0 0 0,0-1 0,1 1 0,-1 1 1,0-1-1,0 0 0,0 0 0,0 1 0,3 0 0,28 12-31,-23-8 22,12 4-12,-1-1 0,1-1 1,0-1-1,1-1 0,45 5 1,-61-10 26,0 0 1,0 0 0,0 0 0,0-1 0,-1 0 0,1 0-1,0-1 1,0 0 0,0 0 0,-1-1 0,1 1 0,-1-1-1,0-1 1,0 1 0,0-1 0,0 0 0,-1-1 0,0 1-1,1-1 1,-2 0 0,1 0 0,0-1 0,6-10 0,-9 12 2,0-1 0,0 1 0,-1-1 1,1 1-1,-1-1 0,0 1 0,0-1 1,-1 0-1,1-5 0,-1 8-3,0 1-1,0 0 1,0 0-1,0 0 1,0 0-1,0-1 1,-1 1 0,1 0-1,0 0 1,0 0-1,-1 0 1,1 0 0,-1 0-1,1 0 1,-1 0-1,1 0 1,-1 0-1,0 0 1,0 0 0,1 0-1,-1 0 1,0 0-1,0 1 1,0-1-1,0 0 1,0 1 0,0-1-1,0 1 1,0-1-1,0 1 1,0-1-1,0 1 1,0 0 0,0-1-1,-1 1 1,1 0-1,0 0 1,0 0-1,0 0 1,0 0 0,-1 0-1,1 0 1,0 0-1,-1 1 1,-3 0 0,1 1-1,-1-1 1,1 1-1,-1 0 1,1 0 0,0 1-1,0-1 1,0 1 0,0 0-1,0 0 1,1 1-1,-1-1 1,1 1 0,0-1-1,0 1 1,0 0-1,1 0 1,-4 7 0,1-3-13,1 1 1,1-1 0,0 1 0,0 0 0,0 0-1,1 0 1,0 0 0,0 18 0,2-17 2,1 0 0,0 0 0,0 0 0,1-1 0,1 1 0,-1-1 0,2 1 0,-1-1 0,1 0 0,1 0 0,-1-1 0,1 1 0,1-1 0,7 9 0,-8-11 5,1 0 1,0-1-1,0 1 0,0-1 0,1-1 0,-1 1 0,1-1 0,0 0 0,0-1 0,1 1 0,-1-1 1,1-1-1,0 0 0,-1 0 0,1 0 0,0-1 0,16 1 0,-10-3 11,0-1-1,0 0 1,0 0-1,0-2 1,0 1-1,0-2 1,-1 0-1,0-1 1,0 0-1,0-1 1,-1 0-1,21-16 1,-8 2 77,0 0 0,-2-2 1,0-1-1,28-39 0,-40 47 3,14-29-1,-19 33-25,0 0 0,1 0-1,1 1 1,15-19 0,-23 30-63,0 0 1,0 0 0,0 1-1,0-1 1,0 0 0,0 0 0,0 0-1,0 0 1,0 1 0,0-1-1,1 0 1,-1 0 0,0 0 0,0 0-1,0 0 1,0 1 0,0-1-1,0 0 1,0 0 0,0 0 0,1 0-1,-1 0 1,0 0 0,0 0-1,0 0 1,0 1 0,0-1 0,1 0-1,-1 0 1,0 0 0,0 0-1,0 0 1,0 0 0,1 0 0,-1 0-1,0 0 1,0 0 0,0 0-1,0 0 1,1 0 0,-1 0 0,0 0-1,0 0 1,0 0 0,0 0-1,1 0 1,-1 0 0,0-1 0,0 1-1,0 0 1,0 0 0,0 0-1,1 0 1,-1 0 0,0 0 0,0 0-1,0-1 1,0 1 0,0 0-1,0 0 1,0 0 0,0 0 0,0 0-1,1-1 1,-1 1 0,0 0-1,0 0 1,-2 15 33,2-12-33,-64 332-21,49-295-14,15-38 35,-1 0 1,0 0 0,0 0 0,0-1 0,0 1 0,-1 0-1,1-1 1,0 1 0,-1-1 0,1 1 0,-1-1 0,0 0-1,1 0 1,-1 1 0,0-1 0,0 0 0,-2 0 0,4-1 1,-1 0 0,1 0 0,0-1 0,-1 1 0,1 0 0,0 0 0,-1-1 0,1 1 0,0-1 1,0 1-1,-1 0 0,1-1 0,0 1 0,0 0 0,0-1 0,0 1 0,0-1 0,-1 1 0,1-1 1,0 1-1,0 0 0,0-1 0,0 1 0,0-1 0,0 1 0,0-1 0,0 1 0,1 0 1,-1-1-1,0 1 0,0-1 0,0 1 0,0-1 0,0 1 0,1 0 0,-1-1 0,0 1 0,1-1 1,15-6 27,0 1 1,0 0-1,0 1 0,25-4 1,73-5 82,-44 6-41,111-22 105,-107 15-3973</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2"/>
    </inkml:context>
    <inkml:brush xml:id="br0">
      <inkml:brushProperty name="width" value="0.05" units="cm"/>
      <inkml:brushProperty name="height" value="0.05" units="cm"/>
      <inkml:brushProperty name="color" value="#004F8B"/>
    </inkml:brush>
  </inkml:definitions>
  <inkml:trace contextRef="#ctx0" brushRef="#br0">111 1 6224,'0'0'8682,"-5"7"-8132,-29 56 1071,22-36-885,1 1-1,1 1 1,2 0 0,-10 59-1,11-25 386,1 84 0,7-107-661,2 1 0,11 47 0,-9-63-258,2 1 0,1-1 1,1-1-1,0 0 1,15 24-1,-13-31-29,0 0-1,1 0 0,1-2 1,1 1-1,0-2 0,24 20 1,-35-31-126,0-2 1,1 1-1,-1 0 1,0 0-1,1-1 1,-1 1-1,0-1 1,5 2-1,30 2 899,-29-4-1935,0 0-1,0 0 0,8 4 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33.022"/>
    </inkml:context>
    <inkml:brush xml:id="br0">
      <inkml:brushProperty name="width" value="0.05" units="cm"/>
      <inkml:brushProperty name="height" value="0.05" units="cm"/>
      <inkml:brushProperty name="color" value="#004F8B"/>
    </inkml:brush>
  </inkml:definitions>
  <inkml:trace contextRef="#ctx0" brushRef="#br0">172 62 6928,'0'0'9062,"-10"1"-8610,2 0-341,1 0 0,0 0 0,-1 0 0,1 1 0,0 0 0,0 1 0,0 0 0,0 0 0,1 0 0,-1 1 0,-7 6 0,7-4-1,1 0 0,0 1-1,0 0 1,1 0 0,0 0-1,0 1 1,0-1 0,1 1 0,1 0-1,-1 1 1,1-1 0,0 1-1,1-1 1,0 1 0,1 0 0,-1 0-1,2 0 1,-1 0 0,1 0-1,1 0 1,0 0 0,0-1-1,0 1 1,1 0 0,1 0 0,-1-1-1,1 1 1,1-1 0,0 0-1,0 0 1,0 0 0,1-1 0,0 1-1,7 6 1,-9-11-63,0 0-1,0-1 1,0 0 0,1 1-1,-1-1 1,1 0 0,-1-1-1,1 1 1,-1 0 0,1-1 0,0 0-1,0 0 1,0 0 0,0-1-1,0 1 1,0-1 0,0 0-1,0 0 1,0 0 0,0-1-1,0 1 1,0-1 0,-1 0-1,1 0 1,0 0 0,0-1-1,5-2 1,-1 0 37,0-1 0,0 1 0,-1-1 0,0-1 0,0 1 0,0-1 0,-1-1 0,0 1 0,0-1 0,-1 0 0,7-11 0,-5 3 156,0 0 1,9-31 0,-9 25 187,48 80 470,-44-50-874,-1 0 0,1-1 1,0-1-1,1 0 1,20 10-1,-27-16-10,0 1-1,0 0 1,0-1 0,0 0-1,0 0 1,1-1-1,-1 1 1,0-1 0,0 0-1,0-1 1,1 1 0,-1-1-1,0 0 1,0 0 0,0-1-1,0 1 1,9-5 0,-4 0 19,0 0 1,-1-1-1,0 0 1,0 0 0,0-1-1,-1 0 1,0 0 0,0-1-1,-1 0 1,7-13 0,-6 10 15,-2 0 1,1-1 0,-2 0 0,0 0 0,0 0 0,-1 0-1,-1-1 1,3-17 0,-6 27-32,0 1 0,0-1 0,-1 1 0,1 0 0,-1-1 0,1 1 0,-1 0 0,0-1 0,0 1 0,-1 0 0,1 0 0,-1 0 0,1 0 0,-1 0 0,0 0 0,0 0 0,0 1 0,-4-5 0,0 2 21,0 0 1,0 0-1,-1 0 0,1 1 0,-1 0 1,0 0-1,-7-2 0,9 4-138,0 1 0,0 0 0,0 1 0,0-1 0,1 1 0,-1 0 0,-7 1 0,-2 0-4153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33.965"/>
    </inkml:context>
    <inkml:brush xml:id="br0">
      <inkml:brushProperty name="width" value="0.05" units="cm"/>
      <inkml:brushProperty name="height" value="0.05" units="cm"/>
      <inkml:brushProperty name="color" value="#004F8B"/>
    </inkml:brush>
  </inkml:definitions>
  <inkml:trace contextRef="#ctx0" brushRef="#br0">1 28 9848,'0'0'5338,"7"12"-4852,6 12-90,0 1 0,-2 1 0,13 41 1,-6 20 1743,10 112 1,-28-187-1821,0-11-262,-1-1 0,1 1 1,0 0-1,0 0 0,0 0 0,0-1 0,0 1 0,0 0 0,0 0 0,0 0 1,0-1-1,0 1 0,0 0 0,0 0 0,0 0 0,1-1 0,-1 1 1,0 0-1,1 0 0,-1-1 0,1 1 0,-1 0 0,1-1 0,-1 1 1,1 0-1,-1-1 0,2 2 0,-8-28 990,-10-125 48,-2-11-212,17 152-808,0 1 0,0-1 0,1 1 0,0-1 0,3-16 0,-2 22-52,0 0 0,0 0 0,0 0 0,0 0-1,1 0 1,-1 1 0,1-1 0,0 1 0,0-1-1,1 1 1,-1 0 0,1 0 0,-1 0 0,1 0 0,0 0-1,4-2 1,-2 1-9,0 1 1,0 0-1,1 0 0,-1 0 0,1 1 1,0 0-1,0 0 0,0 0 0,0 1 0,0 0 1,0 0-1,0 0 0,0 1 0,0 0 1,0 0-1,1 1 0,-1 0 0,0 0 1,0 0-1,0 1 0,0 0 0,-1 0 0,1 0 1,0 1-1,7 4 0,-5-2 1,0-1 0,0 1 1,0 0-1,-1 1 0,0 0 0,9 9 0,-15-13-10,0-1 1,0 0-1,0 1 0,0-1 0,0 1 0,-1 0 0,1-1 0,0 1 0,-1 0 1,1-1-1,-1 1 0,1 0 0,-1 0 0,0-1 0,0 1 0,0 3 0,0-3 2,-1 0-1,0 0 0,0 0 1,1 0-1,-1 0 0,0-1 1,-1 1-1,1 0 0,0 0 1,0-1-1,-1 1 0,1-1 1,-1 1-1,1-1 0,-1 1 1,0-1-1,-3 2 0,-8 5 33,-1-1-1,0-1 0,0 0 0,-1 0 0,0-1 0,0-1 0,0-1 0,0 0 0,-25 1 0,35-4-28,-54 0 126,56 0-175,-1-1 0,0 1 0,1-1 1,-1 0-1,1 1 0,-1-2 1,1 1-1,0 0 0,-1-1 1,1 1-1,0-1 0,-6-4 0,6 1-3661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35.369"/>
    </inkml:context>
    <inkml:brush xml:id="br0">
      <inkml:brushProperty name="width" value="0.05" units="cm"/>
      <inkml:brushProperty name="height" value="0.05" units="cm"/>
      <inkml:brushProperty name="color" value="#004F8B"/>
    </inkml:brush>
  </inkml:definitions>
  <inkml:trace contextRef="#ctx0" brushRef="#br0">0 163 5720,'0'0'11575,"1"-12"-11156,5-37-19,-5 45-289,0 0 0,0-1 0,1 1 0,0 0 0,0 0 0,0 0-1,0 1 1,0-1 0,1 0 0,0 1 0,-1 0 0,8-6 0,-8 6-28,4-2 92,-1 1-1,1-1 1,0 1 0,0 1-1,0-1 1,0 1-1,0 0 1,1 1-1,0-1 1,-1 1-1,1 0 1,9-1 0,-14 3-138,0 0 1,1-1 0,-1 1 0,0 0 0,1 0 0,-1 0 0,0 1 0,0-1 0,1 0-1,-1 1 1,0 0 0,0-1 0,0 1 0,0 0 0,0 0 0,0 0 0,0 0 0,0 1-1,0-1 1,0 0 0,-1 1 0,1-1 0,0 1 0,-1 0 0,1 0 0,-1-1 0,0 1-1,0 0 1,0 0 0,0 0 0,0 0 0,0 0 0,0 1 0,0-1 0,-1 0 0,1 0-1,-1 0 1,0 1 0,0-1 0,0 4 0,0 5 18,0 0-1,0 0 1,-2 1 0,1-1 0,-1 0-1,-1-1 1,0 1 0,-1 0 0,-5 12 0,-6 6 164,-33 48 0,39-63-135,7-11-70,1-3 3,1 1 0,-1-1 0,0 1 0,1 0 1,-1-1-1,1 1 0,0 0 0,-1-1 0,1 1 0,-1 0 0,1-1 0,0 1 0,0 0 0,-1 0 1,1 0-1,0-1 0,0 1 0,0 0 0,0 1 0,2-1 2,-1 0 1,1 0-1,0 0 0,0-1 1,0 1-1,0-1 1,0 1-1,-1-1 0,1 0 1,3 0-1,114 9 593,-74-8-273,16 5 672,-60-6-882,-6-3 51,1 0-3614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04.632"/>
    </inkml:context>
    <inkml:brush xml:id="br0">
      <inkml:brushProperty name="width" value="0.05" units="cm"/>
      <inkml:brushProperty name="height" value="0.05" units="cm"/>
      <inkml:brushProperty name="color" value="#004F8B"/>
    </inkml:brush>
  </inkml:definitions>
  <inkml:trace contextRef="#ctx0" brushRef="#br0">807 1 6328,'0'0'6145,"-7"11"-5912,-24 32 112,-73 79-1,-59 39 182,55-56-183,-153 157 762,212-216-775,26-25 220,-30 35 0,46-47 495,20-22-488,39-24-413,-33 26-2427</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05.430"/>
    </inkml:context>
    <inkml:brush xml:id="br0">
      <inkml:brushProperty name="width" value="0.05" units="cm"/>
      <inkml:brushProperty name="height" value="0.05" units="cm"/>
      <inkml:brushProperty name="color" value="#004F8B"/>
    </inkml:brush>
  </inkml:definitions>
  <inkml:trace contextRef="#ctx0" brushRef="#br0">126 8 8336,'0'0'3913,"-6"12"-3252,-15 26-244,-2 2 376,2 1 0,-29 78 0,49-114-703,-1 1 0,2-1 0,-1 0-1,0 0 1,1 0 0,0 0 0,1 0 0,-1 0 0,1 1-1,0-1 1,0 0 0,0 0 0,1 0 0,-1-1-1,5 8 1,-5-9-47,1-1 0,-1 0 0,1 0-1,0 0 1,0 0 0,0 0 0,0 0 0,0 0-1,0-1 1,1 1 0,-1-1 0,0 1 0,1-1-1,-1 0 1,1 0 0,-1 0 0,1 0 0,0 0-1,-1-1 1,1 0 0,0 1 0,0-1 0,-1 0-1,1 0 1,0 0 0,0 0 0,-1-1 0,1 1-1,0-1 1,3-1 0,7-3 65,1 0 0,-2 0 0,1-2 0,-1 1 0,0-2 0,0 0 0,11-9 0,71-69 796,-84 72-692,-9 12-167,0 1-1,0-1 1,0 1 0,0-1-1,0 1 1,0 0 0,1-1 0,-1 1-1,0 0 1,1 0 0,-1 0 0,1 0-1,-1 0 1,3-1 0,-3 2 132,-4 24 382,3-19-543,0-1 0,1 0 0,0-1 1,0 1-1,0 0 0,1 0 0,-1 0 1,1-1-1,0 1 0,0 0 1,0-1-1,0 0 0,1 0 0,-1 1 1,1-1-1,0-1 0,0 1 0,0 0 1,0-1-1,0 1 0,1-1 0,6 3 1,-2-2 2,-1 0 0,1-1 0,0 0 0,0-1-1,0 0 1,0 0 0,1-1 0,-1 0 0,0 0 0,11-2 0,-14 1-1,1 0-1,0-1 0,-1 1 0,1-1 0,-1-1 1,1 1-1,-1-1 0,0 1 0,0-2 0,0 1 1,-1 0-1,1-1 0,-1 0 0,0 0 0,0 0 1,0-1-1,0 1 0,-1-1 0,0 0 0,0 0 0,0 0 1,-1 0-1,1-1 0,-1 1 0,0-1 0,1-8 1,-1 6 16,-1 0 0,1 1 1,-2-1-1,1 0 1,-1 0-1,0 1 0,-1-1 1,0 0-1,0 0 0,0 1 1,-1-1-1,0 1 1,-1-1-1,0 1 0,0 0 1,-1 0-1,1 0 1,-1 0-1,-7-7 0,8 10-19,0 1 0,-1-1 0,0 1 0,0 0-1,0 0 1,0 0 0,0 0 0,0 1 0,-1 0-1,1 0 1,-1 0 0,0 0 0,1 1 0,-1 0 0,0 0-1,0 0 1,0 0 0,0 1 0,0 0 0,0 0 0,0 0-1,0 1 1,0-1 0,0 1 0,-8 3 0,28-5-3369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06.004"/>
    </inkml:context>
    <inkml:brush xml:id="br0">
      <inkml:brushProperty name="width" value="0.05" units="cm"/>
      <inkml:brushProperty name="height" value="0.05" units="cm"/>
      <inkml:brushProperty name="color" value="#004F8B"/>
    </inkml:brush>
  </inkml:definitions>
  <inkml:trace contextRef="#ctx0" brushRef="#br0">52 12 8536,'0'0'7721,"11"-2"-7228,34-6-36,-44 8-427,0 0-1,1-1 1,-1 1-1,0 0 1,0 0-1,0 0 1,1 0-1,-1 0 1,0 0-1,0 0 1,1 0-1,-1 0 1,0 1-1,0-1 1,0 0-1,1 1 1,-1-1-1,0 1 1,0-1-1,0 1 1,0 0-1,0-1 1,0 1-1,0 0 1,0 0-1,0 0 1,-1 0-1,1 0 1,0 0-1,0 0 1,-1 0-1,1 0 1,-1 0-1,1 0 1,-1 0-1,1 0 1,-1 1-1,1 0 0,-1 3 49,0-1 0,0 0 0,0 1-1,-1-1 1,1 0 0,-1 0-1,0 1 1,-2 5 0,-9 19 169,-2 0 0,-1-1 1,0 0-1,-29 35 0,15-20 131,27-42-348,1 1 0,0-1 0,0 1 0,0-1 0,1 1-1,-1 0 1,0-1 0,1 1 0,-1 0 0,1-1 0,-1 1 0,1 0-1,0 0 1,-1 0 0,1-1 0,0 1 0,1 3 0,-1-4-10,1 0 0,0 0 0,-1 0 0,1 0 0,0 0 0,0 0 0,0 0 0,0 0 0,0-1 0,0 1 0,0 0 0,0-1 0,0 1 0,0-1 0,0 1 1,0-1-1,0 0 0,1 1 0,-1-1 0,0 0 0,0 0 0,0 0 0,1 0 0,-1 0 0,2 0 0,73-2 450,-59 0-358,-1 1 0,1 1 1,-1 1-1,0 0 1,33 7-1,-20 0-142,-19-5-2620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13.726"/>
    </inkml:context>
    <inkml:brush xml:id="br0">
      <inkml:brushProperty name="width" value="0.05" units="cm"/>
      <inkml:brushProperty name="height" value="0.05" units="cm"/>
      <inkml:brushProperty name="color" value="#004F8B"/>
    </inkml:brush>
  </inkml:definitions>
  <inkml:trace contextRef="#ctx0" brushRef="#br0">129 1 4120,'0'0'6716,"-10"9"-6423,-10 10-41,1 0 0,-16 23 1,30-36-133,0 0 0,1 1 0,-1-1 1,2 1-1,-1 0 0,1 0 0,0 0 0,0 0 1,1 1-1,0-1 0,0 1 0,1-1 0,0 1 1,0 11-1,2-11 10,0 0 0,0 0 0,1-1 0,1 1 0,4 11 0,-6-17-97,0 0 0,0 0 0,0 0 0,0 0 0,0 0 0,0-1 0,1 1 0,-1 0 0,1-1 0,-1 1 0,1-1 0,0 0 0,-1 1 0,1-1 0,0 0 0,0 0 0,0 0 0,0 0 0,0-1 0,0 1 0,0 0 0,0-1 0,0 1 0,1-1 0,-1 0 0,3 0 0,4-1 54,0 0 1,1-1 0,-1 0 0,0-1 0,0 0 0,0 0 0,0-1 0,0 0 0,-1-1 0,0 0 0,13-9 0,1-4 369,-1-1 1,32-36-1,-52 54-429,-1 1-1,1-1 1,-1 1-1,1-1 1,-1 1-1,0-1 0,1 1 1,-1-1-1,0 1 1,1-1-1,-1 0 1,0 1-1,0-1 0,1 0 1,-1 1-1,0-1 1,0 0-1,0 1 1,0-1-1,0 1 0,0-1 1,0-1-1,0 2-10,-1 0 0,1 0 0,-1 0 1,1 0-1,-1 0 0,1 1 0,-1-1 0,1 0 0,-1 0 0,1 0 0,-1 0 0,1 1 0,-1-1 0,1 0 0,0 0 0,-1 1 1,1-1-1,-1 0 0,1 1 0,0-1 0,-1 0 0,1 1 0,0-1 0,0 1 0,-1-1 0,1 1 0,0-1 0,0 0 1,0 1-1,-1-1 0,1 1 0,-4 6 24,0-1 0,0 1 1,1 0-1,0 0 0,0 0 1,1 0-1,-4 15 0,6-20-35,-1 0-1,1 1 1,0-1 0,0 0-1,0 0 1,0 1 0,0-1-1,1 0 1,-1 0 0,1 1-1,-1-1 1,1 0 0,0 0-1,0 0 1,0 0-1,0 0 1,0 0 0,0 0-1,1 0 1,-1-1 0,1 1-1,-1 0 1,1-1 0,0 1-1,-1-1 1,1 0-1,0 1 1,0-1 0,0 0-1,4 1 1,1 1 13,0-1 0,1-1 0,-1 1-1,0-1 1,1-1 0,-1 1 0,1-1 0,-1-1 0,1 1 0,-1-1-1,1-1 1,-1 1 0,0-1 0,0 0 0,9-5 0,5-2 96,0-1 0,0-1-1,29-21 1,-43 27-71,-1 0 0,0 0 0,0 0 0,0-1 0,-1 1 0,0-1 0,0-1 0,-1 1 0,1-1 0,-1 1 0,-1-1-1,1-1 1,-1 1 0,0 0 0,-1-1 0,0 1 0,2-11 0,-4 15-26,-1 1 0,1-1 1,0 0-1,-1 0 0,1 1 0,-1-1 0,0 0 0,0 1 1,0-1-1,0 1 0,0 0 0,0-1 0,-1 1 0,0 0 1,1-1-1,-1 1 0,0 0 0,0 0 0,0 1 1,0-1-1,0 0 0,0 1 0,-1-1 0,1 1 0,0-1 1,-1 1-1,-4-1 0,-3-2 35,-1 0 0,1 1 0,-1 0 0,1 1 0,-19-2 0,21 4-21,0 0 1,0 1 0,0 0-1,0 0 1,-8 3 0,13-4-27,-1 1 1,1 0-1,0 0 1,-1 1 0,1-1-1,0 1 1,0 0-1,0 0 1,0 0-1,0 0 1,0 0 0,0 1-1,-3 3 1,6-6-64,0 1 0,0-1 0,0 0 1,0 0-1,0 0 0,0 0 0,0 0 1,0 0-1,0 1 0,0-1 0,0 0 0,0 0 1,0 0-1,0 0 0,0 0 0,0 1 1,0-1-1,0 0 0,1 0 0,-1 0 1,0 0-1,0 0 0,0 0 0,0 0 0,0 1 1,0-1-1,0 0 0,0 0 0,0 0 1,1 0-1,-1 0 0,0 0 0,0 0 1,0 0-1,0 0 0,0 0 0,0 0 0,1 0 1,-1 0-1,0 0 0,0 0 0,0 0 1,0 0-1,0 0 0,1 0 0,-1 0 1,0 0-1,0 0 0,0 0 0,0 0 0,1 0 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14.399"/>
    </inkml:context>
    <inkml:brush xml:id="br0">
      <inkml:brushProperty name="width" value="0.05" units="cm"/>
      <inkml:brushProperty name="height" value="0.05" units="cm"/>
      <inkml:brushProperty name="color" value="#004F8B"/>
    </inkml:brush>
  </inkml:definitions>
  <inkml:trace contextRef="#ctx0" brushRef="#br0">0 163 6824,'0'0'5357,"1"-11"-5017,-1 3-255,0 1-17,1 0 0,-1 1 0,1-1 0,0 1-1,1-1 1,0 1 0,0 0 0,4-10 0,0 2 142,16-25 461,-21 37-619,0 1 0,1-1 0,-1 0 0,1 1 0,-1-1 0,1 1 0,-1 0 0,1-1 0,0 1 0,0 0 0,0 0 0,0 0 0,0 0 0,0 0 0,0 1 0,0-1 0,3 0 0,-3 1-2,0 0-1,0 0 1,-1 1-1,1-1 1,0 1-1,-1-1 1,1 1-1,0-1 1,-1 1-1,1 0 1,-1 0 0,1 0-1,-1 0 1,1 0-1,-1 0 1,0 0-1,1 0 1,-1 1-1,1 1 1,1 0 9,-1 0 0,0 0 0,0 0 0,0 1 0,0-1 0,0 1 0,1 6 0,-1-3-4,-1 1 0,-1 0 0,1 0-1,-1 0 1,-1 0 0,0 0 0,0 0 0,0 0 0,-4 10 0,-26 71 285,24-72-260,-3 6 53,6-16-59,1-1 1,0 1 0,1 0 0,-1 0-1,1 0 1,1 0 0,-1 1 0,1-1-1,0 11 1,1-17-60,0-1 1,1 1-1,-1 0 0,0 0 0,1 0 0,-1 0 1,1 0-1,-1 0 0,1-1 0,-1 1 1,1 0-1,0 0 0,-1-1 0,1 1 0,0 0 1,0-1-1,-1 1 0,1-1 0,0 1 1,0-1-1,0 1 0,0-1 0,0 0 0,0 1 1,0-1-1,-1 0 0,1 0 0,0 0 1,0 1-1,0-1 0,2 0 0,35-3 247,-31 2-195,70-6 363,70-10 437,-122 15-630,-13 2-2700</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16.595"/>
    </inkml:context>
    <inkml:brush xml:id="br0">
      <inkml:brushProperty name="width" value="0.05" units="cm"/>
      <inkml:brushProperty name="height" value="0.05" units="cm"/>
      <inkml:brushProperty name="color" value="#004F8B"/>
    </inkml:brush>
  </inkml:definitions>
  <inkml:trace contextRef="#ctx0" brushRef="#br0">1 0 5520,'0'0'13286,"10"8"-13075,34 23-5,-39-29-168,-1 0 1,1-1-1,0 1 0,0-1 0,-1 0 0,1 0 0,0-1 0,0 1 0,0-1 0,0 0 0,0 0 0,8-2 0,7 0 90,14 2 53,184 6 782,-206-6-835,1 0-1,0-1 1,0-1-1,0 0 1,20-7-1,-3 2 395,-12 1 246,-15 1-909,-11-2-2554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17.242"/>
    </inkml:context>
    <inkml:brush xml:id="br0">
      <inkml:brushProperty name="width" value="0.05" units="cm"/>
      <inkml:brushProperty name="height" value="0.05" units="cm"/>
      <inkml:brushProperty name="color" value="#004F8B"/>
    </inkml:brush>
  </inkml:definitions>
  <inkml:trace contextRef="#ctx0" brushRef="#br0">0 53 14568,'0'0'553,"12"-2"-376,16-1-69,132-10 752,129-3 1289,-278 16-1900,11-2 151,-22 2-374,1 0 1,-1 0-1,1 0 1,-1 0-1,1 0 1,-1 0-1,0 0 0,1-1 1,-1 1-1,1 0 1,-1 0-1,1-1 1,-1 1-1,0 0 1,1 0-1,-1-1 0,0 1 1,1-1-1,-1 1 1,0 0-1,1-1 1,-1 1-1,0-1 1,0 1-1,1 0 0,-1-1 1,0 1-1,0-1 1,0 1-1,0-1 1,0 0-1,0 0 143,-5-4-2495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3"/>
    </inkml:context>
    <inkml:brush xml:id="br0">
      <inkml:brushProperty name="width" value="0.05" units="cm"/>
      <inkml:brushProperty name="height" value="0.05" units="cm"/>
      <inkml:brushProperty name="color" value="#004F8B"/>
    </inkml:brush>
  </inkml:definitions>
  <inkml:trace contextRef="#ctx0" brushRef="#br0">0 46 5520,'0'0'8996,"7"7"-8736,20 19-2,-25-25-207,0 0-1,1 1 1,0-1-1,-1 0 0,1 1 1,-1-2-1,1 1 1,-1 0-1,1 0 1,0-1-1,-1 0 0,1 1 1,0-1-1,0 0 1,0 0-1,4-1 1,4 1 114,-2 0-8,-1-1 1,1 0-1,-1 0 1,13-4-1,-16 4-81,-1 0-1,0 0 1,0-2-1,0 2 1,-1-1 0,1-1-1,0 1 1,0-1-1,-1 1 1,6-7-1,-9 8-62,1 1-1,0-1 0,-1 1 0,0-1 0,0 0 1,1 1-1,-1-1 0,0 0 0,1 0 0,-1 0 1,0 0-1,0 1 0,0-1 0,0 0 0,1 0 1,-2 1-1,1-1 0,0-1 0,0 2 0,0-1 1,0 0-1,-1 0 0,1 1 0,0-1 0,-1 0 0,1 0 1,0 1-1,-1-1 0,1 0 0,-1 1 0,0-1 1,0-1-1,-1 0 16,0 1-1,0-2 1,1 1 0,-2 1-1,0-1 1,1 0 0,0 1 0,-3-2-1,0 1 13,0 0 1,0 0-1,0 1 0,0 0 0,-1 0 0,1 1 0,0-1 0,0 1 0,-1 0 0,1 0 0,0 1 0,0-1 0,-1 1 0,1 0 0,0 0 0,-5 3 0,4-2 21,0 1 1,1 0-1,-1 0 0,1 0 0,0 1 0,-1 0 0,2-1 0,-1 2 0,0-1 0,2 1 0,-2 0 0,2-1 0,-6 8 0,9-11-30,-1 1-1,0-1 0,0 2 0,1-2 1,0 1-1,-1 0 0,1-1 0,-1 1 1,1 0-1,0-1 0,0 2 0,0-2 1,0 1-1,0 0 0,1-1 0,-1 1 1,1 0-1,-1-1 0,2 5 0,1-1 76,1 2-1,-1 0 0,8 8 1,-9-11-74,1-1 6,0 0 1,0 0-1,0 0 1,0-1-1,1 0 0,0 1 1,-1-1-1,1 0 1,7 2-1,8 6 83,-13-6-95,13 7 210,28 11 1,-42-20-201,1 0 0,-1 0 1,1-1-1,0 1 1,0-2-1,0 1 0,0 0 1,0-1-1,0 0 1,7-1-1,-7-1-58,-3 0-2760</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17.632"/>
    </inkml:context>
    <inkml:brush xml:id="br0">
      <inkml:brushProperty name="width" value="0.05" units="cm"/>
      <inkml:brushProperty name="height" value="0.05" units="cm"/>
      <inkml:brushProperty name="color" value="#004F8B"/>
    </inkml:brush>
  </inkml:definitions>
  <inkml:trace contextRef="#ctx0" brushRef="#br0">46 1 10656,'0'0'1594,"-4"10"-1188,-6 23 115,2 1 0,1 0 0,-4 48 0,5 115 2538,10-162-2066,-3-33-920,-1-1 1,0 1-1,1-1 1,-1 0-1,1 1 1,0-1-1,-1 0 1,1 1-1,0-1 1,0 0-1,0 0 1,0 0-1,0 0 1,0 0-1,0 0 1,0 0-1,0 0 1,0 0-1,0-1 1,3 2-1,-3-2-97,1 0 0,-1 0-1,1-1 1,-1 1-1,1-1 1,-1 1 0,1-1-1,-1 0 1,0 1 0,1-1-1,-1 0 1,0 0-1,0 0 1,0 0 0,0 0-1,0 0 1,1-2-1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0.941"/>
    </inkml:context>
    <inkml:brush xml:id="br0">
      <inkml:brushProperty name="width" value="0.05" units="cm"/>
      <inkml:brushProperty name="height" value="0.05" units="cm"/>
      <inkml:brushProperty name="color" value="#004F8B"/>
    </inkml:brush>
  </inkml:definitions>
  <inkml:trace contextRef="#ctx0" brushRef="#br0">207 82 2904,'0'0'13464,"-10"-5"-13177,-31-16-3,39 20-265,1 1 0,-1 0 0,1 0-1,-1-1 1,1 1 0,-1 0 0,1 0-1,-1 1 1,1-1 0,-1 0-1,1 0 1,-1 1 0,1-1 0,-1 1-1,1 0 1,0-1 0,-1 1-1,1 0 1,0 0 0,-2 1 0,-21 22 287,20-19-234,-11 13 227,0 1 0,-22 40 0,33-52-198,0 1 0,0 0 0,1 1 0,0-1-1,0 1 1,1-1 0,0 1 0,0 0 0,1 0-1,1-1 1,-1 12 0,2-16-57,-1 0-1,1 0 0,-1 0 1,1 0-1,1-1 1,-1 1-1,0 0 1,1-1-1,0 1 1,0-1-1,0 0 1,0 1-1,0-1 1,1 0-1,-1 0 1,1-1-1,0 1 1,0 0-1,6 3 1,-5-4-3,0 0 1,0 0 0,0-1 0,1 0 0,-1 1-1,0-2 1,1 1 0,-1 0 0,0-1 0,1 0 0,-1 0-1,1 0 1,-1-1 0,1 0 0,-1 1 0,0-1-1,0-1 1,5-1 0,3-2 40,0 0 0,-1-1 1,0 0-1,0 0 0,0-2 0,-1 1 0,0-1 0,10-11 1,-4 2 215,-1-1 1,0 0 0,19-34 0,-31 49 235,-5 11-305,0-3-212,1 0 0,0 0 0,0 0 0,1 0 0,-1 9 0,3-7-8,0 0-1,1 1 1,0-1 0,0-1 0,0 1 0,1 0-1,0-1 1,0 0 0,1 0 0,-1 0 0,1-1-1,1 1 1,-1-1 0,12 8 0,-13-10-3,-1-1 0,1 0 0,0 0 0,0 0 0,0 0 0,0 0 1,0-1-1,1 0 0,-1 0 0,0 0 0,9 1 0,-10-2 1,0-1 0,-1 1 0,1 0 0,0-1-1,0 0 1,0 0 0,0 0 0,-1 0-1,1 0 1,0 0 0,-1-1 0,1 1 0,-1-1-1,1 0 1,-1 1 0,0-1 0,0 0 0,0-1-1,2-2 1,3-4 23,0-1-1,-1 1 0,-1-2 0,0 1 1,0-1-1,-1 1 0,0-1 1,-1 0-1,0-1 0,-1 1 1,0-1-1,1-22 0,-3 24 1,0 1 0,-1-1 0,0 1 0,0-1 0,-1 1 0,0-1 0,-1 1-1,0 0 1,0 0 0,-1 0 0,0 1 0,-1-1 0,0 1 0,0 0 0,0 1 0,-9-10 0,12 15-23,0 1 1,0-1 0,-1 0 0,1 1 0,0-1 0,-1 1 0,1 0 0,-1 0 0,1 0 0,-1 0 0,0 0 0,0 1 0,1-1 0,-1 1 0,0 0-1,0-1 1,-2 2 0,3-1-11,0 0-1,0 0 0,0 0 0,1 1 0,-1-1 1,0 1-1,0 0 0,1-1 0,-1 1 0,0 0 0,1 0 1,-1 0-1,1 0 0,-1 0 0,1 0 0,0 0 1,-1 1-1,1-1 0,0 1 0,0-1 0,0 1 1,0-1-1,0 1 0,0-1 0,0 1 0,0 2 1,1-3-66,0 0 1,0 0 0,0 0 0,0 0 0,0 0-1,0 0 1,1-1 0,-1 1 0,0 0 0,1 0-1,-1 0 1,0 0 0,1 0 0,-1 0 0,1-1-1,0 1 1,-1 0 0,1 0 0,0-1 0,-1 1-1,1 0 1,0-1 0,1 2 0</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1.459"/>
    </inkml:context>
    <inkml:brush xml:id="br0">
      <inkml:brushProperty name="width" value="0.05" units="cm"/>
      <inkml:brushProperty name="height" value="0.05" units="cm"/>
      <inkml:brushProperty name="color" value="#004F8B"/>
    </inkml:brush>
  </inkml:definitions>
  <inkml:trace contextRef="#ctx0" brushRef="#br0">236 20 10656,'0'0'4136,"-10"-4"-3807,3 1-261,3 1-27,0 0-1,0 0 0,0 1 0,0 0 1,-1 0-1,1 0 0,0 0 0,0 0 0,-1 1 1,1 0-1,-1 0 0,1 0 0,0 0 0,-1 1 1,-5 1-1,0 1 147,1 0-1,0 1 1,0-1 0,0 2 0,0-1-1,1 1 1,-1 1 0,1 0 0,1 0-1,-1 0 1,1 1 0,0 0-1,1 0 1,-1 1 0,1 0 0,-9 16-1,15-23-150,0 0-1,-1-1 0,1 1 0,0 0 1,0 0-1,0-1 0,-1 1 1,1 0-1,0 0 0,0-1 0,0 1 1,0 0-1,0 0 0,1-1 0,-1 1 1,0 0-1,0 0 0,0-1 0,1 1 1,-1 0-1,0-1 0,1 1 1,-1 0-1,1 0 0,1 1 38,-1 0 1,1-1-1,0 1 0,0-1 1,-1 0-1,1 0 0,0 1 1,4 0-1,3 2 128,0-1 0,0-1 0,12 3 0,-8-4-24,1 0 0,-1 0 1,1-1-1,-1-1 0,20-3 0,66-18 41,-54 11-2581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2.813"/>
    </inkml:context>
    <inkml:brush xml:id="br0">
      <inkml:brushProperty name="width" value="0.05" units="cm"/>
      <inkml:brushProperty name="height" value="0.05" units="cm"/>
      <inkml:brushProperty name="color" value="#004F8B"/>
    </inkml:brush>
  </inkml:definitions>
  <inkml:trace contextRef="#ctx0" brushRef="#br0">170 68 5224,'0'0'10540,"-13"11"-10064,12-11-465,-23 21 441,1 0 1,-36 42 0,53-54-284,0 0 1,0 0-1,1 1 0,1 0 1,-1 0-1,2 0 0,-1 0 1,1 0-1,1 1 0,0-1 1,-1 12-1,3-18-111,0-1 1,0 1-1,0-1 0,0 1 0,0-1 0,1 1 1,0-1-1,0 1 0,0-1 0,0 1 0,0-1 1,1 0-1,-1 1 0,1-1 0,0 0 0,0 0 1,0 0-1,1-1 0,-1 1 0,1 0 1,-1-1-1,1 0 0,0 0 0,0 1 0,0-1 1,0-1-1,0 1 0,0 0 0,0-1 0,1 0 1,-1 0-1,1 0 0,-1 0 0,1 0 0,5 0 1,-4-1 7,-1 1 0,1-1 0,-1 0 0,1 0 0,-1 0 0,1-1 0,-1 1 1,0-1-1,1 0 0,-1-1 0,0 1 0,1-1 0,-1 0 0,0 0 0,6-4 0,-5 2 19,0 0-1,1-1 0,-1 0 1,-1 0-1,1-1 1,-1 1-1,0-1 0,0 0 1,3-6-1,13-18 1288,-19 35-1331,-1 1 0,1-1 1,1 0-1,-1 1 0,1-1 1,0 0-1,0 0 0,0 0 0,6 8 1,-3-4-6,1 0 0,1 0 1,0-1-1,7 7 1,-10-12-22,0 0 1,0-1-1,0 1 1,0-1 0,1 0-1,-1-1 1,1 1 0,-1-1-1,1 0 1,-1 0-1,1 0 1,0-1 0,-1 1-1,1-1 1,0 0 0,-1-1-1,1 1 1,0-1-1,8-2 1,-4 1 5,-1 0 0,0-1 0,1 0 0,-1 0 0,0-1 0,0 0 0,-1-1 0,1 1 0,10-11 0,-9 7 25,0-1 1,-1-1-1,0 1 0,-1-1 0,0-1 0,-1 1 1,0-1-1,0 0 0,4-15 0,-7 16 7,0 0 0,-1 0 0,-1 0 0,1 0-1,-2 0 1,1-1 0,-1 1 0,-1 0 0,0 0 0,-1 0-1,-3-14 1,-3-4 196,-2 1-1,-15-31 0,24 57-240,1 0-1,0 0 1,-1 0-1,1 0 0,-1 0 1,1 0-1,-1 0 0,1 0 1,-1 0-1,0 0 1,1 0-1,-1 0 0,0 0 1,0 1-1,0-1 0,1 0 1,-1 1-1,0-1 1,0 1-1,0-1 0,0 1 1,0-1-1,0 1 0,0 0 1,-1-1-1,1 1 1,0 0-1,0 0 0,0 0 1,0 0-1,0 0 0,0 0 1,0 0-1,0 0 1,-1 0-1,1 0 0,0 1 1,0-1-1,0 0 0,0 1 1,0-1-1,0 1 1,0-1-1,0 1 0,0 0 1,1-1-1,-1 1 0,0 0 1,0 0-1,0-1 0,1 1 1,-2 1-1,-4 4-47,1 1 1,-1 0-1,1 0 0,1 0 0,-6 9 0,-2 11-3619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5.247"/>
    </inkml:context>
    <inkml:brush xml:id="br0">
      <inkml:brushProperty name="width" value="0.05" units="cm"/>
      <inkml:brushProperty name="height" value="0.05" units="cm"/>
      <inkml:brushProperty name="color" value="#004F8B"/>
    </inkml:brush>
  </inkml:definitions>
  <inkml:trace contextRef="#ctx0" brushRef="#br0">67 0 6016,'0'0'7504,"-9"6"-7091,-29 15-10,33-17-232,-7 4 1080,10-2 85,2-4-845,5-2 70,117 6 644,-55-5-821,59-2 434,-116 1-653,1 0 1,0 1 0,-1 0-1,1 1 1,-1 0-1,0 0 1,1 1 0,9 5-1,-13-6-9,0 1-217,4-1 825,-1-6-3904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6.272"/>
    </inkml:context>
    <inkml:brush xml:id="br0">
      <inkml:brushProperty name="width" value="0.05" units="cm"/>
      <inkml:brushProperty name="height" value="0.05" units="cm"/>
      <inkml:brushProperty name="color" value="#004F8B"/>
    </inkml:brush>
  </inkml:definitions>
  <inkml:trace contextRef="#ctx0" brushRef="#br0">185 25 7232,'0'0'5834,"-12"7"-5299,7-5-460,-11 6 319,0 1-1,1 1 1,-28 22-1,36-24-200,-1 0-1,1 0 0,1 0 1,-1 1-1,2 0 0,-1 0 1,1 0-1,0 1 1,1 0-1,0 0 0,1 0 1,0 0-1,1 1 0,0-1 1,0 1-1,1 0 1,0-1-1,1 1 0,1 0 1,-1-1-1,2 1 0,-1-1 1,1 1-1,1-1 1,0 1-1,1-1 0,7 14 1,-10-22-148,0 0 1,0 0 0,0 0-1,0 0 1,1 0 0,-1-1-1,1 1 1,-1-1-1,1 1 1,0-1 0,0 1-1,0-1 1,-1 0 0,1 0-1,0 0 1,0 0-1,1 0 1,-1-1 0,0 1-1,4 0 1,-3-1 9,1 0 0,0 0 0,0 0 1,-1-1-1,1 0 0,0 1 0,-1-1 0,1-1 0,-1 1 1,1 0-1,4-3 0,2-3 42,0 1 0,0-1 1,0-1-1,-1 0 0,0 0 1,12-16-1,-9 9 73,-1 0 0,0 0 0,-2-1 0,0-1 0,13-30 0,-22 51-90,0 0 0,0 0 0,0 0 0,1 0 0,0 1 0,-1-1 0,2 0 0,-1 0-1,0 0 1,4 6 0,24 46 42,-25-49-95,1-1 0,-1-1 0,1 1 0,1 0 1,-1-1-1,1 0 0,0-1 0,0 1 0,0-1 0,0 0 0,1-1 0,0 1 0,0-1 0,0 0 0,0-1 0,0 0 0,0 0 0,1-1 0,-1 0 0,1 0 0,-1 0 0,1-1 0,-1 0 0,1-1 0,-1 0 1,1 0-1,-1 0 0,0-1 0,1 0 0,-1-1 0,0 0 0,0 0 0,-1 0 0,1-1 0,-1 1 0,1-2 0,-1 1 0,-1-1 0,1 0 0,0 0 0,-1 0 0,0-1 0,-1 0 0,8-12 1,-5 6 40,-2 0 1,0-1 0,0 0 0,-1 0 0,0 0 0,-1 0 0,-1 0 0,0-1 0,-1 1-1,-1-15 1,0 20-30,0 0-1,-1 1 0,0-1 1,-1 0-1,1 1 1,-1-1-1,-1 1 0,0-1 1,0 1-1,0 0 0,-1 0 1,0 0-1,0 1 0,-1 0 1,0 0-1,0 0 0,0 0 1,-11-9-1,14 14-37,1 0 1,0 0-1,0 0 0,-1 0 0,1 1 1,-1-1-1,1 0 0,-1 1 0,1-1 1,-1 1-1,1-1 0,-1 1 0,0 0 1,1-1-1,-1 1 0,1 0 0,-1 0 1,0 0-1,1 0 0,-1 1 0,1-1 1,-1 0-1,0 1 0,1-1 0,-1 1 1,-2 1-1,2-1-360,0 1 0,-1 0 0,1 0 0,0 0 0,0 0 1,0 1-1,0-1 0,0 0 0,1 1 0,-1-1 0,1 1 0,-2 3 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7.044"/>
    </inkml:context>
    <inkml:brush xml:id="br0">
      <inkml:brushProperty name="width" value="0.05" units="cm"/>
      <inkml:brushProperty name="height" value="0.05" units="cm"/>
      <inkml:brushProperty name="color" value="#004F8B"/>
    </inkml:brush>
  </inkml:definitions>
  <inkml:trace contextRef="#ctx0" brushRef="#br0">0 141 11552,'0'0'3006,"3"12"-2523,40 185 1294,-23-98-804,4 16 1373,-21-93-1338,-3-22-686,-1-14 561,-16-304 1094,16 297-1791,1 0 0,0 0 0,1 0 0,2 1 0,0-1 0,1 0 0,10-28 0,-12 45-145,0 1 0,0-1 1,1 1-1,-1 0 0,1 0 0,0 0 0,0 0 0,0 0 0,0 1 0,0-1 0,1 1 1,-1 0-1,1 0 0,-1 0 0,1 0 0,4-1 0,-1 1-5,1-1 0,-1 1 0,1 1-1,0-1 1,0 1 0,0 1 0,10 0 0,-7 0 2,-1 2 0,1-1 0,-1 1 0,0 1 0,0 0 0,0 0 0,17 9 0,-24-10-13,0-1 0,0 1 0,-1 0 0,1 0 0,0 0 0,0 0 0,-1 0 0,0 1 0,1-1 0,-1 1 0,0 0 0,0-1 0,0 1 0,-1 0 0,1 0 0,-1 0 0,1 1 0,-1-1 0,0 0 0,0 0 0,-1 1 0,1-1 0,-1 0 0,1 1 0,-1-1 0,0 0 0,0 1 0,-1 3 0,0-5-1,1 1-1,-1-1 1,0 0 0,0 1-1,0-1 1,0 0 0,0 0-1,0 0 1,-1 0 0,1 0-1,-1 0 1,1 0 0,-1 0 0,0 0-1,-3 2 1,0-1 12,0 0-1,0 0 1,0-1 0,0 1 0,0-1 0,-9 2 0,-1-1 30,0 0 1,0-1-1,0-1 1,-20 0-1,-3-4-14,-65-12 0,103 15-67,0 0-1,0 0 0,-1 0 0,1 0 1,0 0-1,0 0 0,0 0 0,0 0 1,-1 0-1,1 0 0,0 0 1,0-1-1,0 1 0,0 0 0,0 0 1,0 0-1,-1 0 0,1 0 0,0 0 1,0 0-1,0 0 0,0 0 0,0 0 1,0-1-1,0 1 0,0 0 0,-1 0 1,1 0-1,0 0 0,0 0 0,0-1 1,0 1-1,0 0 0,0 0 0,0 0 1,0 0-1,0 0 0,0-1 0,0 1 1,0 0-1,0 0 0,0 0 0,0 0 1,0 0-1,0-1 0,0 1 0,0 0 1,0 0-1,0 0 0,0 0 0,1 0 1,-1-1-1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7.783"/>
    </inkml:context>
    <inkml:brush xml:id="br0">
      <inkml:brushProperty name="width" value="0.05" units="cm"/>
      <inkml:brushProperty name="height" value="0.05" units="cm"/>
      <inkml:brushProperty name="color" value="#004F8B"/>
    </inkml:brush>
  </inkml:definitions>
  <inkml:trace contextRef="#ctx0" brushRef="#br0">0 26 7936,'0'0'6153,"12"-5"-5689,36-13 8,-46 17-415,1 1 0,-1-1 1,1 1-1,-1 0 0,1 0 0,-1 0 1,1 0-1,-1 0 0,1 0 0,-1 1 1,1-1-1,-1 1 0,1 0 0,-1 0 0,1 0 1,-1 0-1,0 0 0,0 1 0,0-1 1,1 0-1,-1 1 0,0 0 0,-1-1 1,1 1-1,0 0 0,2 4 0,-1-2 74,0 0-1,0 1 1,-1-1-1,0 1 1,0-1 0,0 1-1,0 0 1,-1 0-1,0 0 1,1 9-1,-2-9 6,0 0-1,-1 1 1,0-1-1,0 0 1,0 0 0,0 0-1,-1 0 1,0 0-1,0 0 1,0-1 0,-1 1-1,0-1 1,-3 6-1,1-3 192,1 0 1,0 0-1,-5 14 0,9-20-289,0 0 0,0 0 0,0 0 0,0 0 1,0 0-1,0 1 0,1-1 0,-1 0 0,0 0 1,1 0-1,-1 0 0,1 0 0,-1 0 0,1 0 1,-1-1-1,1 1 0,0 0 0,-1 0 0,1 0 1,0 0-1,0-1 0,0 1 0,-1 0 0,1-1 1,0 1-1,0-1 0,0 1 0,0-1 0,0 1 1,0-1-1,0 0 0,2 1 0,36 10 432,13-5 958,74 0-1,-107-1-1129,-12-2-3653</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8.524"/>
    </inkml:context>
    <inkml:brush xml:id="br0">
      <inkml:brushProperty name="width" value="0.05" units="cm"/>
      <inkml:brushProperty name="height" value="0.05" units="cm"/>
      <inkml:brushProperty name="color" value="#004F8B"/>
    </inkml:brush>
  </inkml:definitions>
  <inkml:trace contextRef="#ctx0" brushRef="#br0">0 105 8432,'0'0'8894,"7"-10"-8365,-2 0-378,-3 7-101,0 0-1,0-1 1,0 1 0,0 0 0,0 0 0,1 0 0,-1 0 0,1 1 0,0-1-1,0 1 1,0-1 0,0 1 0,0 0 0,1 0 0,-1 0 0,0 1 0,8-3-1,104-26 1478,-100 28-1285,0 0 0,1 0-1,-1 2 1,0 0 0,28 3 0,116 18 2271,-131-20-1932,-21-1-316,0 0-1,0 0 1,0 1 0,0 0 0,9 2-1,-1-2 495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8.945"/>
    </inkml:context>
    <inkml:brush xml:id="br0">
      <inkml:brushProperty name="width" value="0.05" units="cm"/>
      <inkml:brushProperty name="height" value="0.05" units="cm"/>
      <inkml:brushProperty name="color" value="#004F8B"/>
    </inkml:brush>
  </inkml:definitions>
  <inkml:trace contextRef="#ctx0" brushRef="#br0">0 66 11760,'0'0'3832,"10"-4"-3387,23-6 97,1 2 1,-1 1 0,1 1-1,42-1 1,93 11 2137,-103-1-1279,-58-2-1022,0-2-1,0 1 0,0-1 1,0 0-1,0-1 1,0 0-1,14-5 0,-19 5-781,1 1-1,-1-1 1,0 0-1,0 0 1,0 0-1,4-4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4"/>
    </inkml:context>
    <inkml:brush xml:id="br0">
      <inkml:brushProperty name="width" value="0.05" units="cm"/>
      <inkml:brushProperty name="height" value="0.05" units="cm"/>
      <inkml:brushProperty name="color" value="#004F8B"/>
    </inkml:brush>
  </inkml:definitions>
  <inkml:trace contextRef="#ctx0" brushRef="#br0">49 0 5120,'0'0'5422,"-6"6"-4972,-36 36 1620,42-42-2041,0 0 1,0 1-1,0-1 0,0 0 0,0 0 1,0 0-1,0 0 0,0 0 0,0 0 0,-1 0 1,1 0-1,0 0 0,0 0 0,0 0 1,0 0-1,0 0 0,0 0 0,0 0 0,0 0 1,0 0-1,0 0 0,0 0 0,0 0 0,0 0 1,0 0-1,0 0 0,0 0 0,0 0 1,0 1-1,0-1 0,0 0 0,0 0 0,0 0 1,0 0-1,0 0 0,0 0 0,0 0 1,0 0-1,1 0 0,-1 0 0,0 0 0,0 0 1,0 1-1,0-1 0,0 0 0,0 0 0,0 0 1,0 0-1,0 0 0,0 0 0,0 0 1,0 0-1,0 0 0,0 0 0,0 0 0,0 0 1,0 0-1,0 0 0,0 0 0,0 0 0,0 0 1,0 0-1,0 0 0,0 0 0,0 0 1,1 0-1,8 0 798,18-4-627,-19 4 50,41-7 349,55 0 0,120 7 657,-180-1-979,46 2 730,-79-1-553,-10 0-431,-1 0-1,1 0 0,-1-1 0,0 1 0,1 0 1,-1 0-1,0 0 0,0 0 0,0 0 0,0 0 0,1 0 1,-1 0-1,0 0 0,1 0 0,-1-1 0,0 1 1,1 0-1,-1 0 0,0-1 0,0 1 0,0 0 0,0 0 1,0 0-1,0 0 0,0-1 0,0 1 0,1-1 1,-1 1-1,0 0 0,0-1 0,0 1 0,-1-1-217</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2:29.573"/>
    </inkml:context>
    <inkml:brush xml:id="br0">
      <inkml:brushProperty name="width" value="0.05" units="cm"/>
      <inkml:brushProperty name="height" value="0.05" units="cm"/>
      <inkml:brushProperty name="color" value="#004F8B"/>
    </inkml:brush>
  </inkml:definitions>
  <inkml:trace contextRef="#ctx0" brushRef="#br0">156 215 11856,'0'0'4639,"-14"11"-4019,0 0-450,5-4-59,0 0 0,1 1-1,0-1 1,0 2-1,0-1 1,1 1 0,-9 15-1,7-10 156,1 1 0,1 0 0,0 1 0,1 0 0,-7 31 0,11-39-178,1 0 1,0-1-1,0 1 1,1 0-1,0 0 1,1 0 0,0 0-1,0 0 1,1 0-1,-1-1 1,2 1-1,-1 0 1,1-1-1,6 11 1,-5-10 4,1-1 1,0 0-1,0 0 1,1 0-1,0-1 1,0 1-1,1-1 1,-1-1-1,1 0 0,0 1 1,1-2-1,-1 1 1,1-1-1,0-1 1,0 1-1,0-1 1,1-1-1,-1 0 0,1 0 1,-1 0-1,1-1 1,0 0-1,11-1 1,-2 0 118,1 0 0,-1-2 0,1 0 0,-1-1 0,24-7 0,-33 8-114,-1-1-1,1 0 1,-1-1 0,0 0-1,0 0 1,-1-1-1,1 0 1,-1-1 0,0 1-1,0-1 1,-1 0-1,11-15 1,-5 4 66,-1 0 0,-1-1 0,-1 0-1,-1-1 1,0 0 0,-1 0 0,-1 0 0,-1-1 0,-1 0 0,-1 0 0,1-28 0,-3 33-73,-1 1 1,-1-1-1,-1 0 1,0 0-1,-1 1 1,0-1-1,-1 1 1,-1 0-1,0 0 1,-1 0-1,0 1 1,-1 0-1,-1 0 1,0 1-1,-1 0 1,-12-14-1,13 18-7,0 1 0,-1 0 0,1 0 0,-2 1 0,1 0 0,-1 1-1,0 0 1,0 0 0,0 1 0,0 0 0,-1 1 0,0 0 0,1 1-1,-1 0 1,0 1 0,-21 0 0,23 1-37,0 0-1,0 1 1,0 1 0,0-1-1,0 1 1,0 1 0,1 0-1,-1 0 1,1 1-1,-1-1 1,1 2 0,1-1-1,-1 1 1,0 1 0,1-1-1,0 1 1,1 1 0,-1-1-1,1 1 1,-8 12 0,-4 12-145,-26 60 1,25-44-4179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17.626"/>
    </inkml:context>
    <inkml:brush xml:id="br0">
      <inkml:brushProperty name="width" value="0.05" units="cm"/>
      <inkml:brushProperty name="height" value="0.05" units="cm"/>
    </inkml:brush>
  </inkml:definitions>
  <inkml:trace contextRef="#ctx0" brushRef="#br0">0 65 14568,'0'0'2639,"69"-6"-1663,-49 0-224,-2 0 16,-6 0-312,-2-4 8,-2 4-240,-2 0 0,-2-2-104,-4 2 0,-4 2-88,2 4 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19.925"/>
    </inkml:context>
    <inkml:brush xml:id="br0">
      <inkml:brushProperty name="width" value="0.05" units="cm"/>
      <inkml:brushProperty name="height" value="0.05" units="cm"/>
    </inkml:brush>
  </inkml:definitions>
  <inkml:trace contextRef="#ctx0" brushRef="#br0">205 105 6224,'0'0'10534,"-8"10"-10279,-28 30-10,33-37-192,0-1-1,0 1 0,0-1 1,0 0-1,-1 0 0,1 0 1,-1 0-1,1-1 1,-1 1-1,1-1 0,-1 0 1,0 0-1,-5 1 1,0-2 75,1 0 1,0 0-1,-1 0 1,-9-3-1,0 0 207,-4-2-40,21 5-279,1 0 0,-1-1 0,0 1 0,0 0 0,1 0 0,-1-1 0,0 1 0,0-1 0,1 1 0,-1-1 0,1 1 0,-1-1 0,0 1 0,1-1 0,-1 1 0,1-1 0,-1 0 1,1 1-1,-1-1 0,1 0 0,0 1 0,-1-3 0,1-3 31,-1 4-26,1 0 0,0 0 0,0 0 0,0 0 1,0 0-1,0-1 0,1 1 0,-1 0 0,1 0 1,-1 0-1,1 0 0,0 0 0,-1 0 0,1 0 1,0 0-1,1 0 0,-1 0 0,0 0 1,0 1-1,1-1 0,-1 0 0,4-1 0,5-4 70,0 1 1,1 0-1,0 1 0,0 0 0,1 1 0,23-5 0,-12 2 47,-12 5-73,-1 0-1,1 0 1,0 1-1,-1 1 1,1 0 0,0 0-1,0 1 1,-1 0-1,1 1 1,-1 0-1,1 1 1,-1 0-1,0 1 1,11 5-1,63 30 408,-8-5-122,-69-31-302,1 1 0,0-1 0,0-1 0,0 1 1,0-1-1,0-1 0,14 2 0,4-3 159,30-2 0,-32 0-66,-14 0-70,0 0 0,-1 0 0,1-2 1,-1 1-1,1-1 0,-1 0 1,12-9-1,2 2 107,-14 6-129,-1 0 0,1-1 0,-1 0 0,0 0 1,0-1-1,-1 0 0,0 0 0,0-1 0,9-13 1,9-19-3308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0.709"/>
    </inkml:context>
    <inkml:brush xml:id="br0">
      <inkml:brushProperty name="width" value="0.05" units="cm"/>
      <inkml:brushProperty name="height" value="0.05" units="cm"/>
    </inkml:brush>
  </inkml:definitions>
  <inkml:trace contextRef="#ctx0" brushRef="#br0">304 1 5920,'0'0'10056,"6"12"-9634,-3-6-362,3 6 56,-1 1 0,0 0 0,0 0 0,-1 1 0,2 16 0,5 38 472,14 124 556,-21-147-814,-2 1 1,-5 54 0,1-74-173,2-16-37,-1-1 0,0 1 0,0 0 0,-1-1 0,-5 18 0,6-25-79,-1 1-1,1-1 1,-1 1-1,1-1 1,-1 0-1,0 1 1,0-1-1,0 0 1,0 0 0,0 0-1,0-1 1,-1 1-1,1 0 1,-1-1-1,1 0 1,-1 1-1,1-1 1,-1 0-1,0 0 1,1-1-1,-1 1 1,0 0 0,0-1-1,-4 0 1,-13 1 138,0-2 1,0 0-1,0-1 1,0-1-1,0-1 1,1-1-1,0-1 1,-1 0-1,-31-17 1,42 18-41,0 0-1,1-1 1,0 0 0,0 0-1,0-1 1,1 0 0,-12-14-1,19 20-137,0 1 0,-1 0-1,1-1 1,0 1 0,-1-1-1,1 1 1,0-1 0,0 1-1,0-1 1,-1 1 0,1-1-1,0 1 1,0-1 0,0 1-1,0-1 1,0 1 0,0-1-1,0 1 1,0-1 0,0 1-1,0-1 1,0 1 0,0-1-1,0 1 1,1-1 0,-1 1-1,0-1 1,0 1 0,0-1-1,1 1 1,-1-1 0,1 0-1,0 0 28,0 0-1,1 0 1,-1 0-1,1 0 0,-1 0 1,1 0-1,-1 0 1,1 0-1,3 0 0,36-8-2548,-40 9 1512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2.798"/>
    </inkml:context>
    <inkml:brush xml:id="br0">
      <inkml:brushProperty name="width" value="0.05" units="cm"/>
      <inkml:brushProperty name="height" value="0.05" units="cm"/>
    </inkml:brush>
  </inkml:definitions>
  <inkml:trace contextRef="#ctx0" brushRef="#br0">315 1 5224,'0'0'4960,"-4"13"-4647,-50 201 1071,24-49 67,-57 173 1,78-306-1222,-63 180 2013,70-205-2086,-1 0 1,-1 0 0,1 0-1,-1-1 1,0 0-1,-1 0 1,1 0-1,-1 0 1,-1-1 0,-5 6-1,11-11-144,0 1 1,-1-1-1,1 0 0,0 0 1,0 0-1,0 0 0,0 0 0,0 1 1,-1-1-1,1 0 0,0 0 0,0 0 1,0 0-1,0 0 0,-1 0 1,1 0-1,0 0 0,0 0 0,0 1 1,-1-1-1,1 0 0,0 0 1,0 0-1,0 0 0,-1 0 0,1 0 1,0 0-1,0 0 0,0 0 1,-1 0-1,1-1 0,0 1 0,0 0 1,0 0-1,0 0 0,-1 0 1,1 0-1,0 0 0,0 0 0,0 0 1,-1-1-1,1-9 194,8-14-101,2-3-45,1 1 1,1 1 0,1 0-1,18-25 1,-10 20-6,39-49 49,-52 70-94,0 0 0,1 0 1,0 1-1,0 1 0,1-1 0,10-5 1,-19 12-5,0 0 0,1 0 1,-1 1-1,0-1 1,1 0-1,-1 1 0,0-1 1,1 1-1,-1-1 0,1 1 1,-1 0-1,0-1 1,1 1-1,-1 0 0,1 0 1,-1 0-1,1 0 0,-1 0 1,1 0-1,-1 1 1,1-1-1,-1 1 0,0-1 1,1 1-1,-1-1 0,1 1 1,-1-1-1,0 1 1,0 0-1,1 0 0,-1 0 1,0 0-1,0 0 0,0 0 1,0 0-1,0 0 1,1 2-1,2 4 32,-1 0-1,-1 0 1,1 0-1,-1 0 1,0 0 0,1 11-1,4 34 143,-6-38-89,1-1 0,0 1 0,1-1 0,0 1 0,1-1 1,11 25-1,-15-37-85,1 0 1,-1 0 0,1 0-1,-1 0 1,1 0 0,0-1 0,0 1-1,-1 0 1,1 0 0,0 0-1,0-1 1,0 1 0,0 0 0,0-1-1,0 1 1,0-1 0,0 1-1,0-1 1,0 1 0,0-1-1,0 0 1,1 0 0,-1 1 0,0-1-1,0 0 1,0 0 0,0 0-1,1 0 1,-1-1 0,0 1 0,0 0-1,0 0 1,0-1 0,0 1-1,0 0 1,0-1 0,0 1-1,0-1 1,0 0 0,0 1 0,2-2-1,4-3 23,0-1 0,0 0 1,0 0-1,7-10 0,-7 9 0,11-14 22,0-1 1,-1 0 0,-1-1 0,-1-1 0,-1-1 0,-1 0-1,10-29 1,-20 45-21,-1 0 0,1 0 0,0-12-1,-1 10 29,1 16 67,3 19-112,5 29-40,-11-50 25,2 15-4,1 0 0,1-1 0,1 0 0,0 0 0,1 0 0,1 0 0,12 22 0,-15-32 5,1 0 0,-1-1 0,1 1-1,0-1 1,1 0 0,-1-1 0,11 8-1,-13-11 2,0 0 0,0-1-1,0 1 1,0-1-1,0 0 1,0 0 0,1 0-1,-1 0 1,0-1-1,1 1 1,-1-1 0,1 0-1,-1 0 1,0 0 0,1-1-1,-1 1 1,1-1-1,-1 1 1,0-1 0,4-2-1,-4 2 14,1-1-1,-1 0 0,1 0 0,-1 0 1,0-1-1,0 1 0,0-1 1,0 0-1,4-6 0,22-31 85,-10 6 46,-2 0 0,-1-2 1,-2 0-1,17-64 0,-16 53 9,-15 47-153,0-1 0,0 1 0,0 0 0,0 0 0,0 0 0,0 0 0,0-1 0,1 1 0,-1 0 0,0 0 0,0 0 0,0 0 0,0-1 0,0 1 0,0 0 0,1 0 0,-1 0 0,0 0 0,0 0 0,0 0 0,0 0 0,1 0 0,-1-1 0,0 1 0,0 0 0,0 0 0,1 0 0,-1 0 0,0 0 0,0 0 1,0 0-1,1 0 0,-1 0 0,0 0 0,0 0 0,0 0 0,1 0 0,-1 0 0,0 0 0,0 1 0,0-1 0,0 0 0,1 0 0,-1 0 0,0 0 0,0 0 0,0 0 0,0 0 0,1 1 0,-1-1 0,0 0 0,0 0 0,0 0 0,0 0 0,0 1 0,10 10 13,-9-9-9,16 24-11,-2 1 0,0 1 1,19 54-1,-26-61 1,-7-21 5,23 67-44,-22-60 30,0 1 0,-1-1 0,1 0 0,-2 1 0,1-1 0,-1 15 0,0-21 16,0-1-1,0 0 1,0 1-1,0-1 1,-1 1-1,1-1 1,0 0-1,0 1 1,0-1-1,-1 0 1,1 1-1,0-1 0,0 0 1,-1 0-1,1 1 1,0-1-1,0 0 1,-1 0-1,1 1 1,0-1-1,-1 0 1,1 0-1,0 0 1,-1 0-1,1 0 1,0 1-1,-1-1 1,1 0-1,-1 0 1,1 0-1,0 0 1,-1 0-1,1 0 1,0 0-1,-1 0 0,1 0 1,-1-1-1,-17-3 65,14 2-56,-16-5 117,0-2 0,0 0-1,1-1 1,-20-15 0,29 20 45,13 11-80,18 10-102,-19-15 9,140 47-58,-123-43 60,0-1 0,0-1 0,1-1 0,-1-1 0,36-1 0,-21-2 25,-25 3-7,-1-1 0,1-1 0,0 1 0,-1-1 0,0-1 0,1 0 0,-1 0 0,0 0 0,14-7 0,-17 6 1,10-5 15,-1-1-1,-1 0 1,21-19-1,-28 19-164,-4 5-3022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3.065"/>
    </inkml:context>
    <inkml:brush xml:id="br0">
      <inkml:brushProperty name="width" value="0.05" units="cm"/>
      <inkml:brushProperty name="height" value="0.05" units="cm"/>
    </inkml:brush>
  </inkml:definitions>
  <inkml:trace contextRef="#ctx0" brushRef="#br0">1 0 15376,'0'0'2095</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5.063"/>
    </inkml:context>
    <inkml:brush xml:id="br0">
      <inkml:brushProperty name="width" value="0.05" units="cm"/>
      <inkml:brushProperty name="height" value="0.05" units="cm"/>
    </inkml:brush>
  </inkml:definitions>
  <inkml:trace contextRef="#ctx0" brushRef="#br0">1 398 6632,'0'0'5640,"9"-3"-5176,10-2-306,98-36 1782,-109 37-1770,0 0 0,0-1-1,-1 0 1,1-1 0,-1 0-1,0 0 1,11-13-1,-3 2 379,24-39 0,-27 35-47,15-40 0,-15 32-95,-8 19-102,0 1-1,-1-1 0,-1 0 1,0 0-1,0-1 0,-1 1 1,0-19-1,-1 29-270,0 0 0,0-1 0,0 1 0,0 0 0,1-1-1,-1 1 1,0 0 0,-1-1 0,1 1 0,0 0 0,0-1 0,0 1 0,0 0 0,0-1-1,0 1 1,0 0 0,0-1 0,-1 1 0,1 0 0,0-1 0,0 1 0,0 0 0,-1-1 0,1 1-1,0 0 1,0 0 0,-1-1 0,1 1 0,0 0 0,-1 0 0,1 0 0,0 0 0,0-1 0,-1 1-1,1 0 1,0 0 0,-1 0 0,0 0-5,1 0 0,-1 1 0,1-1 0,-1 0-1,1 0 1,-1 1 0,1-1 0,-1 1 0,1-1 0,-1 0 0,1 1-1,-1-1 1,1 1 0,0-1 0,-1 1 0,1-1 0,0 1-1,-1-1 1,1 1 0,0-1 0,0 1 0,0 0 0,-1 0 0,-8 28 170,2-8-77,2-1 0,-6 33 0,10-45-100,0 0 0,1 0 1,0 0-1,1 0 0,0 0 0,0-1 0,1 1 1,0 0-1,0-1 0,6 13 0,-5-13-5,0-1 0,0 1 0,1-1-1,0 0 1,1 0 0,-1-1 0,1 1-1,0-1 1,1 0 0,-1-1-1,1 1 1,0-1 0,12 7 0,-14-9 4,0-1 0,0 1 1,1-1-1,-1 0 0,1 0 1,-1 0-1,1-1 0,-1 1 1,1-1-1,-1 0 0,1 0 0,-1-1 1,1 1-1,-1-1 0,1 0 1,-1 0-1,0-1 0,1 1 1,-1-1-1,0 0 0,0 0 1,0-1-1,4-2 0,2-3 36,0 0 1,0 0-1,0-1 0,-1 0 0,0-1 0,-1 0 0,0-1 0,-1 0 0,0 0 0,9-20 1,17-25 323,-15 28-130,-18 28-247,0 0 0,0-1 1,0 1-1,1 0 0,-1 0 0,0 0 0,0 0 0,1-1 0,-1 1 0,0 0 0,0 0 1,1 0-1,-1 0 0,0 0 0,0 0 0,1 0 0,-1 0 0,0 0 0,0 0 1,1 0-1,-1 0 0,0 0 0,0 0 0,1 0 0,-1 0 0,0 0 0,0 0 0,1 0 1,-1 0-1,0 0 0,0 0 0,1 0 0,-1 0 0,0 1 0,0-1 0,1 0 1,-1 0-1,0 0 0,0 0 0,0 1 0,1-1 0,-1 0 0,0 0 0,0 1 0,0-1 1,0 0-1,11 15-5,-8-11 1,4 6-6,0 0-1,-1 1 1,0-1-1,-1 1 1,-1 1 0,1-1-1,-2 1 1,5 17-1,-7-25 10,-1 0 0,1 1 0,-1-1 0,1 0 0,-1 0-1,0 1 1,-1-1 0,1 0 0,-1 0 0,0 0 0,0 0 0,0 0-1,0 0 1,-1 0 0,1 0 0,-1 0 0,0 0 0,-1-1 0,1 1 0,0-1-1,-1 1 1,0-1 0,0 0 0,0 0 0,0 0 0,0-1 0,-7 5 0,8-6 7,0 0 1,-1-1 0,1 1 0,0 0 0,0-1 0,-1 1 0,1-1 0,0 0 0,-1 1 0,1-1 0,-1 0 0,1-1 0,0 1-1,-1 0 1,1-1 0,0 1 0,-1-1 0,1 0 0,0 0 0,-3-1 0,2 1 16,-1-1 0,1 1 0,-1 0 0,1 0 0,-1 1 0,-4-1 0,4-1 34,8-4-22,7-2-24,-1 3-10,0 1-1,0 0 0,0 0 1,0 1-1,1 1 0,0 0 1,-1 0-1,1 1 0,19 0 1,13-2 34,80-15 111,-103 14-181,0-1 1,1-1 0,36-17 0,-47 15-271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5.789"/>
    </inkml:context>
    <inkml:brush xml:id="br0">
      <inkml:brushProperty name="width" value="0.05" units="cm"/>
      <inkml:brushProperty name="height" value="0.05" units="cm"/>
    </inkml:brush>
  </inkml:definitions>
  <inkml:trace contextRef="#ctx0" brushRef="#br0">24 141 7936,'0'0'4214,"-3"-10"-3555,-16-45 669,18 51-695,1 0 0,0 0 0,0 0 0,0 0 0,0 0 0,0 0 1,1 0-1,0 0 0,0 0 0,0 0 0,0 0 0,4-6 0,1-7-3643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8.617"/>
    </inkml:context>
    <inkml:brush xml:id="br0">
      <inkml:brushProperty name="width" value="0.05" units="cm"/>
      <inkml:brushProperty name="height" value="0.05" units="cm"/>
    </inkml:brush>
  </inkml:definitions>
  <inkml:trace contextRef="#ctx0" brushRef="#br0">0 1199 5920,'0'0'7838,"6"-10"-7403,25-39 103,57-102 1237,-46 59-1046,-4-1-1,39-143 0,-75 230-648,-1 1-1,0-1 0,0 1 0,0-1 1,0 1-1,-1-1 0,0 0 0,0 1 1,0-1-1,-1 1 0,0-1 0,0 0 0,-3-5 1,4 10-59,0 1 0,0 0 0,0 0 0,0-1 1,0 1-1,0 0 0,0-1 0,-1 1 0,1 0 0,0 0 1,0-1-1,0 1 0,-1 0 0,1 0 0,0 0 1,0-1-1,-1 1 0,1 0 0,0 0 0,-1 0 0,1 0 1,0-1-1,0 1 0,-1 0 0,1 0 0,0 0 1,-1 0-1,1 0 0,0 0 0,-1 0 0,1 0 0,0 0 1,-1 0-1,1 0 0,-10 10 268,-7 23-233,13-25 28,-6 14-8,0 0-1,2 1 0,0 0 0,2 1 0,0 0 0,2 0 0,0 0 1,2 0-1,1 0 0,3 46 0,-1-61-35,1 1 0,0-1 0,0-1 0,1 1 0,0 0 0,1-1 0,0 1 0,0-1 0,1 0 0,0-1 0,11 14 0,-14-18-28,1 0 1,0 0 0,0 0-1,0-1 1,0 0 0,1 0-1,-1 0 1,0 0-1,1 0 1,0 0 0,-1-1-1,1 0 1,0 0 0,0 0-1,0 0 1,0-1-1,0 1 1,0-1 0,0 0-1,0 0 1,0 0 0,-1-1-1,1 1 1,0-1 0,0 0-1,0 0 1,0-1-1,-1 1 1,7-4 0,12-7 35,-2 0 0,1-2 1,-2 0-1,0-1 0,0-1 1,-2-1-1,0-1 1,-1 0-1,-1-1 0,0 0 1,14-28-1,-11 15 32,-2-1-1,-2 0 1,-1-1-1,-1-1 1,-2 0-1,11-69 1,-7 14 69,-5 42-42,-2-1 0,0-51-1,-6 75-59,-1 8 20,0 1-1,0 0 1,-6-30 0,5 34-33,1 11-29,0 0 0,0-1 0,0 1 1,0-1-1,0 1 0,0 0 0,-1-1 0,1 1 1,0 0-1,-1 0 0,1-1 0,-1 1 0,1 0 0,-2-2 1,1 3-7,1 0 0,0 0 0,0 0 0,-1 0 0,1 0 0,0 0 0,-1 0 0,1 0 0,0 0 0,0 0 0,-1 0 0,1 1 0,0-1 0,0 0 0,-1 0 0,1 0 0,0 0 0,0 1 0,0-1 0,-1 0 0,1 0 0,0 1 0,0-1 0,0 0 0,0 0 0,-1 1 0,1-1 0,0 0 0,0 0 0,0 1 0,0-1 0,0 0 0,0 0 0,0 1 0,-5 14-36,4-12 22,-4 9-10,-29 82-96,4 1 1,-24 126-1,34-16 205,-5 26 180,15-198-219,8-28-4,0 1 0,0 0 0,0 0 0,1 0 0,-1 12 0,-4 12 1116,7-37-1138,0 1 0,1 0 0,0-1-1,0 1 1,1 0 0,0 0 0,0 0-1,0 0 1,5-5 0,9-22 29,-13 25-35,0-5 4,2 0-1,0 0 1,1 0-1,0 1 1,0 0-1,1 0 1,13-13 0,-14 17-14,-4 5 0,0 0 0,0-1 0,1 1 0,-1 1 0,1-1 0,0 0 0,5-2 0,-8 5-4,1-1 1,0 1-1,-1-1 0,1 1 0,0 0 0,-1 0 0,1 0 0,0 0 0,-1 0 0,1 0 0,0 1 1,-1-1-1,1 1 0,-1-1 0,1 1 0,-1-1 0,1 1 0,-1 0 0,1 0 0,-1-1 0,1 1 1,-1 0-1,0 0 0,2 2 0,5 6-25,0 0-1,-1 0 1,0 0 0,0 1 0,-1 0 0,-1 0-1,9 22 1,9 14-59,-11-25 4,27 36 0,-34-51 67,1 1 0,0-1 0,0 0 0,0-1 0,1 1 0,0-1 0,0-1 0,12 7 0,-15-10 10,0 0 0,0 0 1,0-1-1,0 1 0,1-1 0,-1 0 0,0 0 0,0 0 0,0 0 1,1-1-1,-1 0 0,0 0 0,0 0 0,0 0 0,0-1 0,7-3 0,3-3-1,0 0 0,0 0 0,12-11 0,-18 13 10,0 0 0,-1-1 0,0 0 0,0 0 0,-1 0 0,0-1 0,0 0 0,-1 0 0,9-16 0,-13 19 1,1 1 0,-1 0 0,0-1 0,0 1 0,0-1 0,-1 1 0,1-1 0,-1 1 0,0-1 0,-1 1 0,1-1 0,-1 1-1,0-1 1,0 1 0,0 0 0,0-1 0,-1 1 0,0 0 0,0 0 0,0 0 0,0 0 0,-1 0 0,-3-4 0,4 5 1,0 1 0,0-1 1,0 1-1,-1-1 0,1 1 1,-1 0-1,1 0 0,-1 0 1,0 0-1,0 1 0,0-1 0,0 1 1,0-1-1,0 1 0,0 0 1,0 1-1,0-1 0,-6 0 0,6 1-1,0 0 0,0 0 0,0 1 0,0 0 0,0-1 0,0 1 0,0 0 0,1 1 0,-1-1 0,0 0-1,1 1 1,-1-1 0,1 1 0,-1 0 0,1 0 0,0 0 0,0 0 0,0 0 0,0 1 0,-3 4 0,1-2 1,2-3-8,0 1 1,-1 0-1,1-1 1,0 1 0,1 0-1,-1 0 1,1 0-1,-1 1 1,1-1-1,0 0 1,0 1-1,0-1 1,0 0-1,1 1 1,0-1 0,-1 1-1,1-1 1,1 6-1,2 1-7,0-1 0,1 0 0,0-1 0,1 1 0,-1-1 0,2 0 0,-1 0 0,1 0 0,0-1 0,1 0 0,0 0 0,0-1 0,9 7 0,-4-4 2,0-1 0,1-1-1,0 0 1,0-1-1,0 0 1,1-1 0,0 0-1,16 2 1,-16-4-2,-1-2 0,1 1 0,0-2 0,0 0 0,0-1 0,-1 0 0,1-1 1,0-1-1,-1 0 0,0 0 0,0-2 0,0 0 0,0 0 0,0-1 0,-1 0 0,13-10 0,-13 10-175,4-4 44,-15 9-41,-1 1 1,0-1-1,0 1 1,1-1-1,-1 1 1,0-1-1,0 1 0,0-1 1,0 1-1,0-1 1,0 1-1,0-1 1,0 1-1,0-1 0,0 1 1,0-1-1,0 1 1,0-1-1,0 1 1,-1-2-1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29.051"/>
    </inkml:context>
    <inkml:brush xml:id="br0">
      <inkml:brushProperty name="width" value="0.05" units="cm"/>
      <inkml:brushProperty name="height" value="0.05" units="cm"/>
    </inkml:brush>
  </inkml:definitions>
  <inkml:trace contextRef="#ctx0" brushRef="#br0">0 163 8536,'0'0'369,"13"-12"-118,0 0-97,-1 0 80,1 0 1,0 1 0,1 1 0,25-16 0,-16 15 140,1 0 0,0 2 0,1 0 0,0 2 0,0 1 0,0 1 1,1 1-1,0 1 0,46 1 0,-20 4 78,-1 2 0,1 3-1,97 26 1,-53-2-2323</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5"/>
    </inkml:context>
    <inkml:brush xml:id="br0">
      <inkml:brushProperty name="width" value="0.05" units="cm"/>
      <inkml:brushProperty name="height" value="0.05" units="cm"/>
      <inkml:brushProperty name="color" value="#004F8B"/>
    </inkml:brush>
  </inkml:definitions>
  <inkml:trace contextRef="#ctx0" brushRef="#br0">0 0 7232,'0'0'4490,"2"6"-4014,4 13-42,-1 1 0,-1 0 0,2 27 1,-2-13 260,-1-15 312,-3 32 0,0-29 1278,0-30-2043,2 1 0,-2 0 0,5-10 0,-4 11-149,2-7 130,2 1-1,9-25 1,-11 32-149,-1 1 1,1-1 0,0 0 0,1 1 0,-1-1 0,0 1 0,1-1 0,0 2 0,8-8 0,-11 11-67,-1 0 0,1 0 0,-1-1-1,1 1 1,0-1 0,-1 1 0,1 0-1,-1 0 1,1 0 0,0-1 0,0 1 0,-1 0-1,1 0 1,0 0 0,-1-1 0,1 1-1,-1 0 1,1 0 0,0 0 0,-1 1-1,1-1 1,0 0 0,0 0 0,-1 1-1,1-1 1,0 0 0,0 0 0,-1 0-1,0 1 1,1-1 0,0 1 0,0-1 0,-1 0-1,0 0 1,1 1 0,-1 0 0,1 0-1,0-1 1,-1 0 0,0 1 0,0 0-1,1 0 1,-1-1 0,0 0 0,1 1-1,-1 0 1,0 0 0,0 0 0,2 5 17,-1 0 1,1 0-1,-1 0 1,0 8-1,0-11-9,0 6 39,-1 1 1,0-1-1,0 1 0,-1-1 0,-3 15 0,4-24-43,0 0 0,0 0-1,0 0 1,-1 0 0,1 0 0,0 0-1,0 0 1,0 0 0,0 0 0,0 1 0,0-1-1,0 0 1,0 0 0,0 0 0,0 1-1,0-1 1,0 0 0,0 0 0,0 0 0,0 0-1,0 0 1,0 0 0,0 0 0,0 0-1,0 1 1,0-1 0,0 0 0,0 0 0,0 0-1,0 0 1,1 1 0,-1-1 0,0 0-1,0 0 1,0 0 0,0 0 0,1 1 0,3-6 226,6-10-60,-2 0-66,13-20 102,-19 31-169,1 0 0,0 1 0,0 0 0,0 0 0,0 0 0,6-5 0,-8 7-30,0 1 0,-1-1 0,1 0 0,0 1 0,0 0 0,-1 0 0,1 0 0,0-1-1,0 1 1,-1 0 0,1 0 0,0-1 0,0 1 0,-1 0 0,1 0 0,0 0 0,0 0 0,-1 0 0,1 0-1,0 1 1,0-1 0,-1 0 0,1 0 0,0 1 0,-1-1 0,1 0 0,0 0 0,0 1 0,-1-1 0,1 1-1,0 0 1,-1-1 0,1 0 0,-1 1 0,1 0 0,-1-1 0,2 1 0,0 3 10,-1 0 1,1-1 0,0 1-1,0 0 1,1 7-1,0 3 29,-1 0 0,1-1-1,-3 1 1,1 0 0,-2 24-1,0-33-16,4 25 628,2-35-487</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31.795"/>
    </inkml:context>
    <inkml:brush xml:id="br0">
      <inkml:brushProperty name="width" value="0.05" units="cm"/>
      <inkml:brushProperty name="height" value="0.05" units="cm"/>
    </inkml:brush>
  </inkml:definitions>
  <inkml:trace contextRef="#ctx0" brushRef="#br0">0 475 7232,'0'0'2884,"13"-2"-2408,-1 0-339,-4 1-44,0 0 0,-1 0 0,1-1-1,0 0 1,-1-1 0,1 0 0,-1 0-1,0 0 1,7-5 0,3-4 284,0-1 1,-2-1-1,1 0 1,-1-1-1,-1 0 0,-1-1 1,19-29-1,-18 20 56,0 0 0,-2-1 0,-1 0 0,-1-1 0,7-28 0,14-57 2050,-28 108-1706,1 12-509,3 14-158,-6-21-80,12 53 130,-1 0 0,-3 0 0,-3 1 0,-1 0 0,-3 0 0,-7 74 0,4-125-130,1 0-1,-1 0 1,0 1-1,0-1 1,0 0-1,-1 0 1,1 0 0,-1-1-1,0 1 1,0 0-1,-5 6 1,6-9-11,-1 1 0,0-1 0,1 1 0,-1-1 0,0 0 0,0 0 0,0 0 0,0 0 0,0 0 0,0 0 0,0 0 0,0-1 0,0 1 0,0-1 0,0 1 0,-1-1 0,1 0 0,0 0 0,0 0 1,-1 0-1,1 0 0,0-1 0,0 1 0,-4-2 0,-11-4 72,-1-2 1,1 0-1,0-1 0,1-1 1,0 0-1,-20-18 1,29 23-58,-5-5 55,1 0-1,0-1 1,-11-14 0,-7-8 279,29 33-362,0 0 1,0 0-1,0 0 1,0 0-1,1 0 1,-1 0-1,0 0 0,0 0 1,0 0-1,0 0 1,0 0-1,1 0 1,-1 0-1,0 0 1,0-1-1,0 1 0,0 0 1,0 0-1,0 0 1,1 0-1,-1 0 1,0 0-1,0-1 0,0 1 1,0 0-1,0 0 1,0 0-1,0 0 1,0-1-1,0 1 1,0 0-1,0 0 0,0 0 1,0 0-1,0-1 1,0 1-1,0 0 1,0 0-1,0 0 1,0 0-1,0-1 0,0 1 1,0 0-1,0 0 1,0 0-1,0 0 1,0 0-1,0-1 0,0 1 1,-1 0-1,19 5 17,41 18-29,-21-7-36,76 20 0,-76-28-33,1-2 0,55 3-1,-76-8 52,1-2 1,-1 0-1,0-1 0,0-1 0,0-1 1,0 0-1,24-10 0,-12 1 19,-1-1 0,-1-1 0,39-28 0,-49 30 31,-1-1-1,-1-1 0,0 0 1,-1-1-1,0 0 0,12-19 1,-24 30 45,1 1 1,0 0-1,0 1 1,0-1-1,0 1 1,1-1-1,0 2 1,4-4 0,-15 9-69,-1 0 1,1 0 0,-1 0 0,1 1 0,0 0 0,-8 7 0,-34 31 0,42-35-2,-20 17 9,-22 31 0,38-44 3,1 2 0,0 0 0,1 0 0,-12 27 0,19-36-12,0 0 0,1-1 0,-1 1 0,1 0 0,-1 0 0,1 0 0,0 0 0,1-1 1,-1 1-1,1 0 0,-1 0 0,1-1 0,0 1 0,1 0 0,-1-1 0,1 1 0,-1-1 0,1 1 0,0-1 0,0 0 0,1 0 0,-1 0 0,1 0 1,-1 0-1,6 3 0,-4-2 2,0 0 1,1 0 0,0-1 0,0 1 0,0-1 0,0 0-1,0-1 1,1 0 0,-1 1 0,1-1 0,-1-1-1,1 1 1,0-1 0,0 0 0,11 0 0,-12-2 3,0 1 0,0-1 1,0 0-1,0-1 0,-1 1 1,1-1-1,0 0 0,-1 0 0,1 0 1,-1-1-1,0 1 0,0-1 1,0 0-1,4-4 0,-2 1 8,-2 1 0,1-1-1,-1 0 1,0 0-1,0 0 1,0-1-1,-1 0 1,5-12-1,-4 5 34,-1 0 0,0 0 0,-1 0 0,0-1 0,-1 1 0,-1-1 0,0 1 0,-1 0 0,-4-20 0,5 33-31,0 0 0,0-1 1,-1 1-1,1 0 0,0 0 0,-1 0 0,1-1 0,-1 1 0,0 0 1,1 0-1,-1 0 0,0 0 0,0 0 0,1 0 0,-1 0 0,0 1 0,-2-2 1,3 2-16,0 0 0,0 0 1,0 0-1,0-1 1,0 1-1,0 0 1,0 0-1,0 0 1,-1 0-1,1 0 1,0 0-1,0 0 0,0 0 1,0 0-1,0 0 1,0 0-1,0 0 1,0 0-1,-1 1 1,1-1-1,0 0 0,0 0 1,0 0-1,0 0 1,0 0-1,0 0 1,0 0-1,0 0 1,0 0-1,0 0 0,-1 0 1,1 0-1,0 0 1,0 0-1,0 0 1,0 1-1,0-1 1,0 0-1,0 0 0,0 0 1,0 0-1,0 0 1,0 0-1,0 0 1,0 0-1,0 1 1,0-1-1,0 0 1,0 0-1,0 0 0,4 13 41,10 17-13,-8-18-38,-1 1-1,2-1 1,0-1 0,0 1 0,19 20 0,-19-24 0,0-1 1,1 0 0,0 0-1,17 11 1,-23-16 3,1-1 0,0 0 1,0 0-1,-1 0 0,1 0 0,0 0 0,0 0 1,0-1-1,0 0 0,0 1 0,0-1 0,0 0 1,0 0-1,0-1 0,0 1 0,-1-1 0,1 1 1,0-1-1,0 0 0,0 0 0,0 0 0,3-3 1,8-5 18,0 0 0,-1-1 0,0-1 0,-1 0 0,-1-1 0,0 0 0,0-1 0,-1 0 0,9-15 0,42-59 182,-59 84-174,0 0 0,0 0 0,1 1 0,-1-1 0,1 0-1,0 1 1,0 0 0,0 0 0,5-3 0,-7 4-18,-1 1 0,1 0 0,0 0 1,-1 0-1,1-1 0,0 1 0,-1 0 0,1 0 0,0 0 0,0 0 0,-1 0 1,1 0-1,0 1 0,-1-1 0,1 0 0,0 0 0,-1 0 0,1 1 1,0-1-1,-1 0 0,1 1 0,1 0 1,-1 0 0,0 1 0,1-1 0,-1 0 0,0 1 0,0-1 0,0 1-1,-1-1 1,1 1 0,0-1 0,0 1 0,0 2 0,1 11 93,0 1 1,-2-1-1,1 1 0,-2 0 0,-2 18 1,2-32 169,11-31-176,2-1 1,0 2-1,31-50 0,-42 75-82,1 0 0,-1 1 0,1-1 0,0 1 0,0-1 0,0 1 0,0 0 0,0 0 0,1 0-1,-1 0 1,1 0 0,-1 0 0,1 1 0,5-3 0,-7 4-8,0 0 0,0 0-1,0 0 1,0 0 0,0 0 0,0 0 0,0 0 0,0 0 0,0 0-1,0 0 1,0 1 0,0-1 0,0 0 0,0 1 0,0-1-1,0 1 1,1 0 0,0 1 0,0 0-1,0-1 0,0 1 1,0 0-1,-1 1 1,1-1-1,0 0 1,1 4-1,4 9 13,-1 0 0,-1 0-1,6 26 1,-2-9 2,-8-29-13,2 7 47,0 1 0,-1-1 1,2 17-1,6-46 120,-2-9-111,12-40 47,-18 62-86,1-1-1,0 1 1,1-1 0,-1 1-1,1 0 1,0 0 0,7-7-1,-10 13-19,-1-1-1,1 1 0,-1 0 0,1 0 0,-1 0 0,1-1 0,-1 1 0,1 0 0,-1 0 0,1 0 0,-1 0 0,1 0 0,-1 0 0,1 0 1,-1 0-1,1 0 0,-1 0 0,1 0 0,-1 1 0,1-1 0,-1 0 0,0 0 0,1 0 0,-1 1 0,1-1 0,-1 0 0,1 0 1,-1 1-1,0-1 0,1 0 0,0 1 0,12 15-21,23 51 5,-25-44 2,1-1 0,1 0 0,1-1 0,19 23 0,-29-40 9,-1-1 0,1 1 0,0-1 0,0 0 1,0 0-1,0 0 0,0-1 0,1 1 0,-1-1 0,1 0 0,0-1 0,-1 1 0,1-1 0,0 0 0,0 0 1,0 0-1,0-1 0,0 0 0,0 0 0,0 0 0,0 0 0,0-1 0,0 0 0,0 0 0,0 0 0,0-1 0,-1 1 1,1-1-1,0 0 0,-1-1 0,0 1 0,1-1 0,-1 0 0,0 0 0,0 0 0,-1 0 0,1-1 0,-1 0 1,0 0-1,0 0 0,0 0 0,0 0 0,0 0 0,1-6 0,-1 4 13,-1 1 0,0-1-1,0 0 1,-1 1 0,0-1 0,0 0-1,0 0 1,-1 0 0,0 0 0,0 0 0,0 0-1,-3-10 1,3 13-5,-1 1 0,0 0 0,1-1 0,-1 1 0,-1 0 0,1 0 1,0 0-1,0-1 0,-1 1 0,1 0 0,-1 1 0,0-1 0,1 0 0,-1 0 0,0 1 0,0-1 0,0 1 0,0 0 0,0-1 0,-1 1 0,1 0 0,0 0 0,0 0 1,-1 1-1,1-1 0,-1 1 0,1-1 0,-1 1 0,1 0 0,0 0 0,-1 0 0,-4 0 0,3 1 5,0-1-1,0 1 1,0 0-1,1 0 1,-1 1 0,0-1-1,1 1 1,-1-1-1,1 1 1,-1 0 0,1 1-1,0-1 1,0 0-1,0 1 1,0 0 0,0 0-1,1 0 1,-1 0-1,1 0 1,0 0 0,0 1-1,0-1 1,0 1-1,0-1 1,1 1 0,0 0-1,0 0 1,-2 7-1,2-5 0,0 0-1,0-1 0,1 1 0,0 0 1,0 0-1,0 0 0,0-1 1,1 1-1,0 0 0,0-1 0,1 1 1,0 0-1,0-1 0,0 0 0,0 1 1,1-1-1,0 0 0,0 0 0,5 6 1,1-2 9,0 0 0,0 0-1,1-1 1,0-1 0,0 1 0,1-2 0,0 1 0,0-1 0,1-1 0,-1 0 0,1-1 0,0 0 0,1-1 0,-1 0-1,1-1 1,-1-1 0,1 1 0,19-2 0,-8-2-76,0-1 1,-1-2-1,1 0 0,-1-1 1,0-1-1,28-13 0,-39 11-400,-10 3-3213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1.395"/>
    </inkml:context>
    <inkml:brush xml:id="br0">
      <inkml:brushProperty name="width" value="0.05" units="cm"/>
      <inkml:brushProperty name="height" value="0.05" units="cm"/>
    </inkml:brush>
  </inkml:definitions>
  <inkml:trace contextRef="#ctx0" brushRef="#br0">278 1 6224,'0'0'8424,"-15"7"-8066,-90 47 345,90-46-489,2 1 0,-1 0 0,1 1 0,1 1 0,0 0 0,-17 19 1,24-24-61,0 1 1,0-1 0,1 1 0,-1 0 0,1 0 0,1 0 0,-1 1 0,1-1 0,1 1 0,-1 0 0,1-1-1,1 1 1,-1 0 0,2 0 0,-1 9 0,1-15-110,0 0-1,0 0 1,0-1 0,0 1-1,1 0 1,-1 0 0,0 0-1,1-1 1,0 1-1,-1 0 1,1-1 0,0 1-1,0 0 1,0-1 0,0 1-1,0-1 1,0 0 0,1 1-1,-1-1 1,0 0-1,1 0 1,-1 0 0,1 0-1,-1 0 1,1 0 0,-1 0-1,1 0 1,0 0 0,-1-1-1,1 1 1,0-1 0,0 1-1,0-1 1,-1 0-1,1 0 1,0 0 0,0 0-1,0 0 1,0 0 0,-1 0-1,4-1 1,-1 0 0,-1 0 0,1 0 0,-1 0 1,1 0-1,-1-1 0,0 0 0,1 1 0,-1-1 1,0 0-1,0 0 0,0-1 0,-1 1 0,1-1 1,0 1-1,-1-1 0,0 0 0,0 0 0,0 0 1,0 0-1,3-5 0,-3 0 35,0 0 0,-1 0 0,1 0 0,-1-11 0,0 15-32,-1 1 1,0-1 0,0 0 0,-1 1-1,1-1 1,-1 0 0,0 1 0,0-1-1,0 1 1,0-1 0,0 1 0,-3-4-1,4 7-36,0-1-1,0 1 0,0 0 0,0 0 1,0 0-1,0 0 0,0 0 0,0-1 1,0 1-1,0 0 0,0 0 0,0 0 1,0 0-1,0 0 0,0-1 1,0 1-1,-1 0 0,1 0 0,0 0 1,0 0-1,0 0 0,0 0 0,0 0 1,0-1-1,0 1 0,0 0 0,-1 0 1,1 0-1,0 0 0,0 0 1,0 0-1,0 0 0,0 0 0,0 0 1,-1 0-1,1 0 0,0 0 0,0 0 1,0 0-1,0 0 0,0 0 0,-1 0 1,1 0-1,0 0 0,0 0 0,0 0 1,0 0-1,0 0 0,-1 0 1,1 0-1,0 0 0,0 0 0,0 0 1,0 0-1,1 11 217,10 16-132,-2-9-39,1-1 0,1 0 0,0-1 0,18 19 0,-24-30-35,0 1 0,1-1 1,0 0-1,0 0 0,1 0 0,-1-1 1,1 0-1,0-1 0,0 1 0,0-1 1,1-1-1,-1 1 0,15 2 0,-19-5 0,1 0 0,-1 1-1,1-2 1,-1 1 0,1 0-1,-1-1 1,1 1 0,-1-1-1,1 0 1,-1 0 0,0-1 0,1 1-1,-1-1 1,4-2 0,-2 1 13,0-1 0,-1 0 0,1 0 1,-1-1-1,0 1 0,0-1 1,5-9-1,0 0 56,-2-2 0,0 1 0,0-1 0,7-31 0,20-98 561,-34 143-637,0 1 1,1-1-1,-1 0 1,1 1-1,-1-1 1,1 0-1,0 1 1,0-1 0,0 1-1,0 0 1,0-1-1,0 1 1,0-1-1,0 1 1,1 0-1,1-1 1,-3 1-7,1 1 0,0 0 1,0-1-1,0 1 0,0 0 1,0 0-1,0 0 0,0 0 1,0 0-1,0 0 0,0 0 1,0 0-1,0 0 0,0 0 1,-1 0-1,1 1 1,0-1-1,0 0 0,0 1 1,0-1-1,1 1 0,2 2 4,0 0-1,-1 0 1,1 0 0,-1 0-1,0 0 1,1 1-1,-2 0 1,1 0 0,0 0-1,2 4 1,5 15 6,0-1 0,-2 1 0,0 1 0,-2 0 0,-1 0 0,4 32 0,-8-51-9,-1 1-1,0-1 1,0 1-1,0-1 1,-1 1-1,1-1 1,-1 1 0,0-1-1,-1 0 1,0 0-1,-2 7 1,3-10-4,-1 0 1,1 0-1,0 0 0,-1-1 1,1 1-1,-1 0 0,0-1 1,1 1-1,-1-1 1,0 1-1,0-1 0,0 0 1,0 0-1,0 0 1,-1 0-1,1 0 0,0 0 1,0-1-1,0 1 0,-1-1 1,1 0-1,0 1 1,-1-1-1,1 0 0,0 0 1,-1 0-1,-3-2 0,-4 1 38,1-1-1,0 0 1,0-1-1,0 0 0,0 0 1,0-1-1,1 0 1,-1-1-1,1 1 0,-13-12 1,20 16-38,1-1-1,0 1 1,-1 0 0,1-1 0,0 1-1,-1 0 1,1-1 0,0 1 0,0-1 0,-1 1-1,1-1 1,0 1 0,0-1 0,0 1 0,0-1-1,0 1 1,-1-1 0,1 1 0,0-1-1,0 1 1,0-1 0,0 1 0,0-1 0,1 1-1,-1-1 1,0 1 0,0-1 0,0 1-1,0-1 1,0 1 0,1-1 0,-1 1 0,0 0-1,0-1 1,1 1 0,-1-1 0,0 1-1,1 0 1,-1-1 0,1 1 0,-1 0 0,0-1-1,1 1 1,-1 0 0,1 0 0,-1-1 0,1 1-1,25-10 88,-4 7-59,1 0-1,-1 1 0,1 1 0,0 1 1,35 6-1,114 28 223,-139-26-150,-12-3-303,-21-4 252,1-1 0,0 1 1,0-1-1,0 0 0,0 1 1,0-1-1,0 0 0,0 0 1,0 0-1,0 0 1,0 0-1,0 0 0,0 0 1,0 0-1,1 0 0,-1-1-290,-1 0 0,1 0-1,-1 0 1,1 0-1,-1 0 1,0 0 0,1 0-1,-1 0 1,0 0-1,0 0 1,0 0 0,0-1-1,0 1 1,0 0-1,0 0 1,0-2 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3.383"/>
    </inkml:context>
    <inkml:brush xml:id="br0">
      <inkml:brushProperty name="width" value="0.05" units="cm"/>
      <inkml:brushProperty name="height" value="0.05" units="cm"/>
    </inkml:brush>
  </inkml:definitions>
  <inkml:trace contextRef="#ctx0" brushRef="#br0">99 826 5720,'0'0'7296,"10"-14"-7103,-2 4-156,10-15 86,0 0 0,15-34 1,-7 6 267,-3-1 0,-2-1 0,-2 0 1,-3-2-1,-2 0 0,-3-1 0,-2 0 1,1-80-1,-10 129-292,0-1 92,1 0-1,-2 0 0,1-1 1,-2 1-1,1 0 1,-1 1-1,-6-17 0,8 26-176,0 0 0,0 0-1,0-1 1,0 1 0,0 0-1,0 0 1,-1 0 0,1 0-1,0-1 1,0 1 0,0 0-1,0 0 1,-1 0 0,1 0-1,0 0 1,0 0 0,0 0 0,-1 0-1,1-1 1,0 1 0,0 0-1,0 0 1,-1 0 0,1 0-1,0 0 1,0 0 0,-1 0-1,1 0 1,0 0 0,0 0-1,0 1 1,-1-1 0,1 0-1,0 0 1,0 0 0,0 0-1,-1 0 1,1 0 0,0 0-1,0 0 1,0 1 0,0-1-1,-1 0 1,1 0 0,0 0-1,0 0 1,0 1 0,0-1-1,0 0 1,0 0 0,0 0-1,-1 0 1,1 1 0,0-1-1,0 0 1,0 0 0,0 0-1,0 1 1,0-1 0,0 0-1,-7 16 193,-14 61 166,-17 106 0,-2 14 7,19-116-26,-4 0 1,-39 85-1,49-129-120,12-27-102,-1-1 0,0 0 0,0 0 0,0 0 0,-1 0 0,-1-1 0,1 0 0,-11 11 0,15-18-66,0 0 1,1 0 0,-1-1-1,0 1 1,0 0-1,0-1 1,1 1-1,-1-1 1,0 1-1,0-1 1,0 0-1,0 1 1,0-1-1,0 0 1,0 1-1,0-1 1,0 0-1,0 0 1,0 0-1,0 0 1,0 0-1,0 0 1,-2-1-1,2 1-36,1-1-1,-1 1 0,1-1 0,-1 0 1,1 1-1,-1-1 0,1 0 0,-1 0 1,1 1-1,0-1 0,0 0 0,-1 0 1,1 1-1,0-1 0,0 0 0,0 0 1,0 0-1,0 1 0,0-1 0,0 0 1,0 0-1,0 0 0,0 0 0,0 1 1,0-1-1,1 0 0,-1 0 0,0 1 1,1-2-1,4-14 42,2 1 0,-1 0 0,2 0 0,0 0 0,18-24-1,59-61 101,-69 82-142,1 1-1,1 0 0,0 1 1,1 1-1,1 0 1,34-18-1,-46 29-20,-1 0 4,0 0 1,0 1 0,0 0 0,0 0 0,0 1 0,1 0 0,9-1 0,-16 3-10,-1 0 0,1 1 0,-1-1 1,1 0-1,0 1 0,-1-1 0,1 0 1,-1 1-1,1-1 0,0 1 0,-1-1 1,0 1-1,1-1 0,-1 1 0,1-1 0,-1 1 1,1 0-1,-1-1 0,0 1 0,0 0 1,1-1-1,-1 1 0,0 0 0,0-1 1,0 1-1,0 0 0,0-1 0,0 1 1,0 0-1,0 0 0,1 27 25,-1-27-25,-3 35 40,-2-1 0,-10 37 1,-3 18 10,18-87-48,-1 0 0,1 0 0,0 0 0,0 0 0,0 0 0,1 0 0,-1 0 0,1 0 0,-1 0 0,1 0 0,0-1 0,0 1 0,1 0 0,0 2 0,-1-4-2,0 0 0,-1 0 0,1 0 0,0-1 0,0 1 0,-1 0 1,1-1-1,0 1 0,0 0 0,0-1 0,0 1 0,0-1 0,0 0 0,0 1 1,0-1-1,0 0 0,0 1 0,0-1 0,0 0 0,0 0 0,0 0 0,0 0 1,0 0-1,0 0 0,1 0 0,-1 0 0,0-1 0,0 1 0,0 0 0,0-1 1,0 1-1,0-1 0,0 1 0,-1-1 0,1 1 0,0-1 0,0 1 0,0-1 1,0 0-1,0-1 0,2 0 7,0-1 1,-1 0-1,1 0 0,-1 0 1,0 0-1,0 0 1,0-1-1,0 1 0,0-1 1,-1 1-1,0-1 1,0 1-1,0-1 1,0 0-1,0-4 0,1-6 49,-1-1-1,-1-22 0,-1 27-10,0-1 0,-1 1-1,-1 0 1,0 1 0,0-1 0,0 0-1,-1 1 1,-1 0 0,-7-12-1,11 19-36,0 0 0,1 0 0,-1 0-1,1 0 1,-1 1 0,1-1 0,0 0-1,0 0 1,0 0 0,0 0-1,0 0 1,0 0 0,0 0 0,1 0-1,-1 0 1,1 0 0,-1 0-1,1 0 1,0 0 0,0 1 0,0-1-1,0 0 1,0 0 0,0 1-1,0-1 1,1 1 0,-1-1 0,3-1-1,1-2-1,1 0 0,0 0 0,0 0-1,0 1 1,0 0 0,8-3-1,-7 4-10,0 0 0,0 0 0,0 1-1,0 1 1,0-1 0,0 1-1,0 0 1,0 1 0,1-1-1,-1 1 1,0 1 0,0 0-1,0 0 1,9 2 0,-6 0-1,0 1 0,0 0 0,0 1 1,0 0-1,-1 0 0,0 1 0,0 0 0,0 0 1,7 9-1,-7-6 55,0 1 1,14 20 0,-18-21-33,2-1 0,-1 1-1,1-1 1,1 0 0,9 7 0,12 6-351,-18-15-3324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5.044"/>
    </inkml:context>
    <inkml:brush xml:id="br0">
      <inkml:brushProperty name="width" value="0.05" units="cm"/>
      <inkml:brushProperty name="height" value="0.05" units="cm"/>
    </inkml:brush>
  </inkml:definitions>
  <inkml:trace contextRef="#ctx0" brushRef="#br0">1 1048 8432,'0'0'4042,"11"-10"-3422,22-25-3,-2 0 0,31-45 0,61-144 1022,-77 134-1133,-14 30-25,-3-2 1,-3 0-1,-2-2 0,24-104 1,-46 160-393,-2 7-59,1-1 1,-1 1-1,1-1 0,-1 1 0,0-1 0,0 1 1,0-1-1,0 0 0,0 1 0,0-1 1,0 1-1,0-1 0,0 1 0,-1-1 0,1 1 1,-1-1-1,0-2 0,0 4-23,1 0 0,0 0-1,0 0 1,-1 0 0,1 0 0,0 0-1,0 0 1,-1 0 0,1 0 0,0 0-1,0 0 1,-1 0 0,1 0 0,0 0-1,0 0 1,-1 0 0,1 0 0,0 0-1,0 0 1,-1 0 0,1 0 0,0 0-1,0 1 1,0-1 0,-1 0 0,1 0-1,0 0 1,0 0 0,0 1 0,-1-1-1,1 0 1,0 0 0,0 1 0,0-1-1,0 0 1,0 0 0,0 0 0,0 1-1,-1-1 1,1 0 0,0 0 0,0 1-1,0-1 1,-1 3 40,-16 26 72,2 1 0,2 1-1,0 0 1,-10 43 0,13-43-60,-71 260 401,69-229-199,2 0 0,-2 114 0,12-171-223,0-1 1,0 0-1,0 0 0,1 0 1,0 0-1,1 6 0,-1-9-30,-1-1 0,0 1 0,0-1-1,1 1 1,-1-1 0,0 1 0,1-1 0,-1 1-1,0-1 1,1 0 0,-1 1 0,1-1-1,-1 1 1,0-1 0,1 0 0,-1 1 0,1-1-1,-1 0 1,1 0 0,0 1 0,0-1 0,0 0 0,0 0 0,0 0 1,0 0-1,0-1 0,0 1 1,0 0-1,0 0 0,0-1 1,0 1-1,0-1 0,-1 1 1,1 0-1,0-1 0,0 0 1,0 1-1,1-2 0,9-8 39,-1-1 0,0 0-1,-1-1 1,-1 0 0,1 0-1,10-23 1,-11 21-14,94-209 339,-24 47-89,-67 152-245,77-157 264,-66 128-104,24-82 0,-21 63 278,-33 97-274,1 0 1,-4 34 0,-1 5-150,-154 566 410,123-491-139,41-129-117,9-18 16,2-3-214,57-70 136,-39 46-30,58-58 0,-83 91-97,1-1-1,-1 1 0,1 0 1,0 0-1,-1 0 0,1 0 0,0 1 1,0-1-1,0 1 0,6-2 1,-7 3-7,0 0 0,0 0 0,0 0 0,0 0 0,0 1 0,0-1 0,-1 1 0,1-1 0,0 1 0,0-1 0,-1 1 0,1 0 1,0 0-1,-1 0 0,1 0 0,-1 0 0,1 0 0,-1 1 0,1-1 0,1 3 0,7 7 15,-1 2 0,0-1 1,0 1-1,-1 1 0,6 14 0,-4-7 7,20 27 0,-18-30-11,1 1 4,2 0 1,0 0-1,26 24 1,-39-42-29,0 1 1,-1-1 0,1 0-1,0 0 1,1 0-1,-1 0 1,0 0-1,0 0 1,0 0 0,1-1-1,-1 1 1,0-1-1,0 1 1,1-1-1,-1 0 1,0 0 0,1 0-1,-1 0 1,0-1-1,1 1 1,-1-1-1,0 1 1,0-1 0,1 0-1,-1 0 1,0 0-1,0 0 1,0 0-1,0 0 1,0 0 0,0-1-1,0 1 1,-1-1-1,1 0 1,2-2-1,-1 0 9,1 0-1,-1 0 0,0-1 0,0 1 0,0-1 0,0 0 1,-1 1-1,0-1 0,0 0 0,0-1 0,0 1 1,-1 0-1,0 0 0,0-8 0,-1 9 8,0 0-1,-1 0 0,1 0 1,-1 0-1,0 0 1,-1 0-1,1 0 1,-1 0-1,0 0 0,0 1 1,0-1-1,0 0 1,-5-5-1,6 8-6,-1-1-1,1 1 0,0-1 1,-1 1-1,1 0 1,-1 0-1,1 0 1,-1 0-1,0 0 0,0 0 1,1 0-1,-1 1 1,0-1-1,0 1 1,0-1-1,0 1 0,1-1 1,-1 1-1,0 0 1,0 0-1,0 0 0,0 0 1,0 1-1,0-1 1,0 0-1,1 1 1,-1-1-1,0 1 0,0 0 1,0-1-1,1 1 1,-3 1-1,2-1-4,1 0 0,0 0 0,0-1 0,-1 1 0,1 0 0,0 0-1,0 0 1,0 0 0,0 0 0,0 0 0,0 1 0,0-1 0,1 0 0,-1 0 0,0 1 0,0-1 0,1 0-1,-1 1 1,1-1 0,0 1 0,-1-1 0,1 0 0,0 4 0,0-3-3,1 1 1,-1-1 0,1 1-1,0-1 1,0 0-1,0 1 1,0-1-1,0 0 1,0 0-1,1 0 1,-1 0 0,4 4-1,3 2-7,1 1 0,1-1-1,0-1 1,14 9 0,-13-9 4,1 0 0,0-1 0,1-1 0,-1 0 1,1-1-1,0 0 0,0-1 0,0-1 0,1 0 0,-1 0 1,1-1-1,-1-1 0,1-1 0,-1 0 0,18-3 0,-5-2-8,-17 5-25,1-1-1,-1 0 0,0-1 0,0 1 0,0-2 0,-1 0 0,1 0 0,14-9 0,-5 0-45,-4 3-856,-6 3-2464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5.353"/>
    </inkml:context>
    <inkml:brush xml:id="br0">
      <inkml:brushProperty name="width" value="0.05" units="cm"/>
      <inkml:brushProperty name="height" value="0.05" units="cm"/>
    </inkml:brush>
  </inkml:definitions>
  <inkml:trace contextRef="#ctx0" brushRef="#br0">1 194 11760,'0'0'1712,"85"-32"-1288,-23 10-8,25-2-128,9-5 0,5 7-80,-6-2 8,0 4-56,-15 0 8</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7.295"/>
    </inkml:context>
    <inkml:brush xml:id="br0">
      <inkml:brushProperty name="width" value="0.05" units="cm"/>
      <inkml:brushProperty name="height" value="0.05" units="cm"/>
    </inkml:brush>
  </inkml:definitions>
  <inkml:trace contextRef="#ctx0" brushRef="#br0">18 251 8840,'0'0'5369,"13"-7"-4950,5-3-301,6-1 264,31-22 1,-48 29-254,0-1 1,-1 0-1,0-1 0,0 1 1,0-1-1,-1-1 1,1 1-1,-2-1 0,8-12 1,-9 15-37,-1 0 0,-1 0 0,1 0 0,0 0 0,-1 0 0,0 0 1,0-1-1,0 1 0,-1 0 0,1-1 0,-1 1 0,0-1 0,0 1 0,-1 0 0,1-1 0,-1 1 1,0 0-1,0-1 0,-1 1 0,1 0 0,-1 0 0,-4-7 0,5 9-63,0 1 0,-1 0 0,1-1 1,-1 1-1,0 0 0,1 0 0,-1 0 0,0 0 0,1 0 0,-1 0 0,0 1 1,0-1-1,0 1 0,0-1 0,0 1 0,0 0 0,0-1 0,0 1 1,0 0-1,0 0 0,0 1 0,0-1 0,0 0 0,-3 2 0,-1-1 18,0 1-1,0 0 1,0 0-1,0 0 1,1 1-1,-11 6 0,8-3 12,0 1-1,1 0 0,0 0 0,0 1 1,0 0-1,1 0 0,0 0 0,1 1 1,0 0-1,0 0 0,1 1 0,0-1 1,1 1-1,0 0 0,0 0 0,1 0 1,0 0-1,1 0 0,0 0 0,1 0 1,0 1-1,1-1 0,0 0 0,0 0 1,1 0-1,0 0 0,1 0 0,4 10 1,-4-14-19,1 1 0,0-1 0,0 0 0,1 0 1,-1-1-1,1 1 0,0-1 0,1 0 0,-1-1 0,1 1 1,0-1-1,0 0 0,1 0 0,-1-1 0,1 0 0,-1 0 1,1-1-1,0 1 0,0-2 0,0 1 0,1-1 1,-1 0-1,0 0 0,0-1 0,1 0 0,-1 0 0,0-1 1,0 0-1,12-3 0,3-4 28,0-1 0,0-1 0,-1 0 0,-1-2 0,0-1 0,24-19 0,103-102 443,-131 119-439,10-15 71,-20 23-79,0 0 0,1 0 0,-1 0 0,1 1 0,0-1 0,9-4 1,-15 10-52,0 1 1,-1 0-1,1-1 1,0 1-1,0 0 1,0 0-1,0-1 1,0 1-1,0 0 1,-1 0-1,1 0 1,0 0-1,0 0 1,0 0-1,0 0 1,0 1-1,0-1 1,-1 0-1,1 0 1,0 1-1,0-1 1,0 1-1,0-1 1,-1 0-1,1 1 1,0-1-1,-1 1 1,1 0-1,0-1 1,-1 1-1,1 0 1,0-1-1,-1 1 1,1 1-1,17 34 122,-11-19-86,26 53 101,20 36 57,-46-94-172,1 0-1,1-1 1,-1 0-1,2 0 0,-1-1 1,16 13-1,-21-21 5,-1 1 1,0-1-1,1 0 0,-1 0 0,1 0 0,0 0 1,0-1-1,-1 1 0,1-1 0,0 0 0,0 0 1,1 0-1,-1-1 0,0 0 0,0 1 0,0-1 1,0-1-1,4 0 0,0 0-478,-1-2-1,0 1 1,1-1-1,-1 0 1,-1 0-1,1-1 1,0 0-1,7-6 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7.631"/>
    </inkml:context>
    <inkml:brush xml:id="br0">
      <inkml:brushProperty name="width" value="0.05" units="cm"/>
      <inkml:brushProperty name="height" value="0.05" units="cm"/>
    </inkml:brush>
  </inkml:definitions>
  <inkml:trace contextRef="#ctx0" brushRef="#br0">511 0 12160,'0'0'2369,"-11"4"-1893,-23 11-125,1 2 1,0 1-1,1 1 0,-45 36 1,33-18 284,1 3 0,-53 61 0,57-61-62,26-27-218,1 0 0,0 1 0,-15 21-1,27-34-330,-1 0 0,1 0 0,-1 0 0,0 0-1,1 0 1,0 0 0,-1 1 0,1-1-1,0 0 1,0 0 0,-1 0 0,1 0 0,0 1-1,0-1 1,0 0 0,1 0 0,-1 0 0,0 1-1,0-1 1,1 0 0,-1 0 0,0 0-1,1 0 1,-1 0 0,2 2 0,6 7-2683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9.154"/>
    </inkml:context>
    <inkml:brush xml:id="br0">
      <inkml:brushProperty name="width" value="0.05" units="cm"/>
      <inkml:brushProperty name="height" value="0.05" units="cm"/>
    </inkml:brush>
  </inkml:definitions>
  <inkml:trace contextRef="#ctx0" brushRef="#br0">0 1258 9536,'0'0'2796,"15"-9"-2527,7-3-161,0-1 85,-1 0 1,31-25 0,-24 12 116,-1-1-1,-1-1 1,-1-1-1,-2-1 1,23-39-1,-9 7 516,50-120 0,-68 130-495,-2-1 0,-2 0 1,-3-2-1,-2 1 0,-2-1 1,-3 0-1,-2-69 0,-2 81-124,0 16 38,-1 1 0,-1-1 0,-10-51 0,11 77-214,0 0 0,0 0 0,0 0 0,-1 0 0,1 0 0,0 0 0,-1 0 0,1 0 0,-1 0 0,1 0 1,-1 0-1,0 0 0,1 1 0,-1-1 0,0 0 0,-1-1 0,2 2-15,-1 0 0,1 0 1,0 0-1,-1 0 0,1 0 0,-1 0 0,1 0 0,0 0 1,-1 0-1,1 0 0,-1 0 0,1 0 0,0 1 0,-1-1 1,1 0-1,-1 0 0,1 0 0,0 0 0,-1 1 1,1-1-1,0 0 0,-1 1 0,1-1 0,0 0 0,-1 0 1,1 1-1,0 0 0,-4 4 54,1 0 0,-1 0 0,1 1 0,-2 7 0,-14 34 58,2 1 0,2 0 0,-12 72-1,-8 154 66,32-217-138,1-1-1,3 1 1,3 0 0,20 104 0,-20-141-28,2 0-1,9 25 1,-12-39-13,0 1 0,0-1-1,0-1 1,1 1 0,0 0 0,0-1-1,0 0 1,0 0 0,1 0 0,9 7-1,-11-10-2,0-1 1,0 1-1,0-1 0,0 0 0,1 1 0,-1-2 1,0 1-1,1 0 0,-1-1 0,0 1 0,1-1 0,-1 0 1,1 0-1,-1 0 0,1-1 0,-1 1 0,0-1 1,1 0-1,-1 0 0,0 0 0,5-2 0,6-4 30,-1 0 0,0 0 1,17-14-1,-24 17-31,9-7 33,-1-1 1,0-1-1,0 0 1,-2-1 0,0 0-1,0-1 1,13-23 0,-9 8 59,0 0 1,-2-2 0,11-36 0,-21 58-45,-1 1 1,0-1 0,2-21-1,-5 28 6,0 0-1,0 1 1,0-1-1,0 0 1,-1 0-1,1 0 0,-1 0 1,0 0-1,0 0 1,0 1-1,0-1 1,0 0-1,-1 1 0,1-1 1,-1 1-1,1-1 1,-1 1-1,-3-3 1,1 2 280,5 6 82,8 7-150,-1-6-245,1 1 1,-2 0-1,1 0 0,0 1 0,-1 0 1,0 0-1,-1 1 0,1-1 0,-1 2 1,0-1-1,-1 1 0,9 16 0,-4-1 9,0 1 1,-2 0-1,8 37 0,-14-47-17,2-1 0,0 1-1,1-1 1,0 0 0,8 13 0,-12-23-16,1 0 0,0-1 1,0 1-1,0-1 0,0 0 0,0 1 0,0-1 0,0 0 0,1 0 1,-1 0-1,1-1 0,0 1 0,-1-1 0,1 1 0,0-1 1,0 0-1,0 0 0,0 0 0,0 0 0,0-1 0,0 1 1,0-1-1,0 0 0,1 0 0,-1 0 0,0 0 0,0-1 1,0 1-1,3-2 0,8-2 13,0 0-1,0-1 1,-1-1 0,1 0 0,-1-1-1,18-13 1,69-59 90,-97 76-106,74-75 106,-7 7 66,-45 54-81,-18 12-1,-17 13 21,1 0-87,0 1-1,1 0 0,0 0 1,0 1-1,-11 20 0,8-13-5,10-15-19,-61 97 74,53-81-5,0-1-1,1 1 0,1 1 1,-5 20-1,11-36-40,1 0 1,0 0-1,-1 0 0,1 0 0,0 0 0,1 0 1,-1 0-1,1 0 0,-1 0 0,1 0 0,0 0 1,0 0-1,0-1 0,3 6 0,-4-7-12,1 1-1,0-1 1,0 1-1,0-1 1,0 1-1,1-1 1,-1 0-1,0 0 1,1 0-1,-1 0 1,0 0-1,1 0 1,-1 0-1,1 0 1,0 0-1,-1-1 1,1 1-1,0-1 1,-1 1-1,1-1 1,0 0-1,-1 1 1,1-1 0,0 0-1,0 0 1,2-1-1,4-1 11,0 0-1,-1 0 1,1-1-1,-1-1 1,0 1-1,0-1 1,0 0-1,0-1 1,-1 0-1,1 0 1,-1 0-1,0-1 1,-1 1 0,9-12-1,-2 1 11,-1-1 0,0 0 0,-1 0 0,13-34 0,-17 33 27,0 0 0,-2 0 0,4-31 0,-5 37 117,0 10-2,6 18 60,-4-4-236,5 8 29,0-1 0,2 0 0,0-1 0,1 0 0,29 31 0,-34-41-17,1 0-1,-1-1 1,1 0 0,1 0-1,-1-1 1,1-1 0,0 1 0,1-2-1,-1 1 1,1-1 0,0-1-1,0 0 1,16 2 0,-20-5-51,0 0 0,0 0 1,0-1-1,0 0 0,-1 0 1,1-1-1,0 0 0,0 0 0,-1-1 1,1 1-1,-1-1 0,0-1 1,0 1-1,0-1 0,0 0 1,-1-1-1,1 1 0,-1-1 0,0 0 1,-1 0-1,6-9 0,-5 4-4221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49.529"/>
    </inkml:context>
    <inkml:brush xml:id="br0">
      <inkml:brushProperty name="width" value="0.05" units="cm"/>
      <inkml:brushProperty name="height" value="0.05" units="cm"/>
    </inkml:brush>
  </inkml:definitions>
  <inkml:trace contextRef="#ctx0" brushRef="#br0">1 135 11152,'0'0'2752,"105"-32"-2288,-45 16-24,15 0 8,3 1-32,11-3 8,-4 6-57,-3 0 9,-3 2-160,0 6 8,-7 4-48,-11 4 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36.945"/>
    </inkml:context>
    <inkml:brush xml:id="br0">
      <inkml:brushProperty name="width" value="0.05" units="cm"/>
      <inkml:brushProperty name="height" value="0.05" units="cm"/>
    </inkml:brush>
  </inkml:definitions>
  <inkml:trace contextRef="#ctx0" brushRef="#br0">374 947 6224,'0'0'9548,"-10"-10"-9048,1 1-338,-2 0 1,-14-11-1,22 19-120,0-1-1,0 1 0,0 0 1,0 0-1,0 1 0,0-1 1,0 1-1,0-1 0,0 1 1,0 0-1,0 0 0,0 0 1,0 1-1,-1-1 0,1 1 1,0-1-1,-5 3 0,-4 0 109,-4 1 20,0 0 0,0 1 0,1 1 0,0 0 1,0 1-1,0 1 0,1 0 0,0 1 0,0 0 0,1 1 1,0 1-1,1 0 0,0 1 0,1 0 0,-13 18 0,23-29-146,0 1-1,0-1 0,0 0 1,0 1-1,0-1 1,0 1-1,0-1 0,1 1 1,-1-1-1,1 1 0,-1 0 1,1-1-1,-1 1 0,1 0 1,0-1-1,0 1 0,0 0 1,0-1-1,0 1 0,0 0 1,0-1-1,1 1 1,-1 0-1,1-1 0,-1 1 1,1 0-1,-1-1 0,1 1 1,0-1-1,0 1 0,0-1 1,0 0-1,0 1 0,0-1 1,0 0-1,0 0 1,1 1-1,-1-1 0,2 1 1,1 0 6,-1 0 0,1 0 0,-1-1 1,1 0-1,0 1 0,-1-1 1,1 0-1,0-1 0,0 1 1,0-1-1,0 1 0,0-1 0,0 0 1,0-1-1,0 1 0,5-2 1,5-2 44,0-2 0,0 1 0,-1-2 1,0 0-1,0 0 0,0-1 0,-1-1 1,0 0-1,17-18 0,-17 15 21,0-1 0,-1 0-1,-1-1 1,0 0 0,-1 0 0,-1-1 0,0-1-1,7-19 1,-12 27 38,0-1-1,-1 0 1,0 1-1,-1-1 1,1-11 0,-2 19-123,0 1 0,0 0 1,0 0-1,0 0 1,1-1-1,-1 1 1,0 0-1,0 0 0,0 0 1,0-1-1,0 1 1,0 0-1,0 0 1,0 0-1,0-1 1,-1 1-1,1 0 0,0 0 1,0 0-1,0-1 1,0 1-1,0 0 1,0 0-1,0 0 0,0-1 1,0 1-1,-1 0 1,1 0-1,0 0 1,0 0-1,0 0 0,0-1 1,-1 1-1,1 0 1,0 0-1,0 0 1,0 0-1,-1 0 0,1 0 1,-7 6 122,-5 14-79,-6 21 12,1 2 0,2 0-1,2 1 1,2 0 0,-7 59-1,14-63 24,1 45-1,9-42 116,-6-42-200,0-1 0,0 0 1,0 0-1,0 0 0,0 1 0,0-1 0,0 0 0,0 0 0,0 1 0,0-1 0,0 0 1,0 0-1,0 0 0,0 1 0,0-1 0,0 0 0,0 0 0,0 1 0,1-1 0,-1 0 1,0 0-1,0 0 0,0 0 0,0 1 0,0-1 0,1 0 0,-1 0 0,0 0 0,0 0 1,0 1-1,0-1 0,1 0 0,-1 0 0,0 0 0,0 0 0,0 0 0,1 0 0,-1 0 1,0 0-1,0 0 0,1 0 0,-1 0 0,0 0 0,0 0 0,1 0 0,12-7 267,8-17 101,-15 15-249,-6 10 32,-1 0-150,-1 0 1,1 0-1,0 0 0,-1 0 0,1 1 0,0-1 0,0 0 0,0 1 1,0-1-1,-2 3 0,-6 8 8,-80 94 40,34-39-36,28-33-33,-11 13-74,34-45 63,6-6-20,8-10 16,69-58 53,89-87 24,127-149 71,-146 163-42,-23 25-24,-99 96-34,-23 21-14,1-1-1,-1 1 1,0-1-1,0 0 1,0 0 0,0-1-1,5-8 1,-32 44 88,-1-1-84,-12 29-13,2 0-1,3 2 1,3 2 0,-22 72-1,49-132 3,-1 0-1,2 1 0,-1-1 1,0 0-1,1 1 1,-1-1-1,1 1 0,0 0 1,0-1-1,0 1 1,1-1-1,-1 1 1,1-1-1,0 0 0,1 5 1,0-8 1,0 1 0,1-1-1,-1 1 1,0-1 0,0 0 0,0 0 0,0 0 0,0 0 0,0 0 0,0 0-1,0 0 1,0-1 0,0 1 0,4-2 0,3-2-4,0 1 0,0-1 0,-1-1 0,1 1 1,-1-1-1,0-1 0,-1 0 0,1 0 0,8-9 0,7-10 15,25-34 0,-40 49-4,66-77 54,-46 57 14,-2-1 0,-2-1 0,30-49 0,-53 78-51,0 0 1,1 1 0,0-1 0,0 1-1,-1 0 1,2-1 0,-1 1 0,0 0-1,0 0 1,1 0 0,-1 0 0,4-2-1,-6 28 178,-6 31-167,1-24-23,2 0 1,0 49-1,3-78-11,0 0 0,1 0 0,-1 1-1,0-1 1,0 0 0,1 0-1,0 0 1,-1 0 0,1-1-1,0 1 1,0 0 0,0 0-1,0 0 1,0-1 0,0 1 0,1 0-1,2 2 1,-3-3-2,1 0 1,-1 0-1,1-1 1,0 1-1,-1 0 0,1-1 1,0 1-1,-1-1 1,1 0-1,0 0 0,0 1 1,-1-1-1,1 0 1,0-1-1,0 1 0,2-1 1,4-1-6,0 0 0,0-1 1,0-1-1,0 1 0,-1-1 1,0 0-1,9-7 0,48-41 44,-46 37-13,0 0-1,1 1 1,0 0 0,36-17-1,-40 25-4,1 0-1,0 1 1,0 1-1,21-4 1,-29 7-15,-1 0 1,1 1-1,0 0 1,-1 0-1,1 0 1,-1 1-1,1 0 1,0 0-1,-1 1 1,0 0-1,11 5 1,-76 2 158,54-9-156,-14 2 23,0 0 0,0 1 0,-20 6-1,32-7-22,1 0 0,-1 0 0,1 0 0,0 1 0,0 0 0,0 0 0,0 1 0,0-1 0,1 1 0,-1 0 0,1 1 0,0-1 0,0 0 0,-2 6 0,-2 2 0,1 0-1,1 0 1,0 1 0,1 0-1,-5 19 1,8-26-9,0 0-1,1 0 1,0 0 0,1 1 0,-1-1 0,1 0 0,1 0 0,-1 0 0,1 1-1,0-1 1,0 0 0,1 0 0,-1 0 0,4 6 0,-3-9 1,0 3-10,1-1 1,0 1-1,0-1 0,0 0 1,1 0-1,6 7 1,-8-11 7,-1 0 1,1 0 0,-1 0 0,1 0 0,0 0 0,0 0-1,-1-1 1,1 1 0,0 0 0,0-1 0,0 0 0,0 1 0,-1-1-1,1 0 1,0 0 0,0 0 0,0 0 0,0-1 0,0 1-1,0 0 1,0-1 0,-1 1 0,1-1 0,0 0 0,2-1-1,3-1 2,0-2-1,0 1 0,0-1 1,-1 0-1,1 0 0,-1 0 1,-1-1-1,1 0 0,-1 0 1,7-11-1,2-5 23,22-46 0,1-34 279,-28 159-91,-5-35-170,9 39 0,-11-55-35,0-1 1,0 1 0,0 0-1,1-1 1,-1 0-1,1 1 1,1-1 0,-1 0-1,1-1 1,0 1-1,0-1 1,5 5-1,-6-7-6,2 0-1,-1 0 1,0 0-1,0-1 1,0 0-1,1 1 1,-1-2-1,1 1 1,-1 0-1,0-1 1,1 0-1,-1 0 1,1 0-1,-1-1 1,1 1-1,-1-1 1,1 0-1,5-2 1,4-2-1,-1 0 0,0 0 1,0-1-1,18-12 0,-5 2 16,0-2 0,-1 0 0,-1-2-1,-1 0 1,-1-2 0,26-32 0,-43 46-7,0 1-1,0-1 1,-1 0 0,5-13 0,-9 21-5,0 0-1,0-1 1,0 1 0,0 0 0,0 0-1,1 0 1,-1 0 0,0 0 0,0 0-1,0 0 1,0-1 0,0 1 0,0 0 0,0 0-1,0 0 1,0 0 0,0 0 0,0-1-1,0 1 1,0 0 0,0 0 0,0 0-1,0 0 1,0 0 0,0 0 0,0-1 0,0 1-1,0 0 1,0 0 0,0 0 0,0 0-1,0 0 1,0 0 0,0-1 0,0 1-1,-1 0 1,1 0 0,0 0 0,0 0 0,0 0-1,0 0 1,0 0 0,0 0 0,0 0-1,-1-1 1,1 1 0,0 0 0,0 0-1,0 0 1,0 0 0,0 0 0,0 0 0,-1 0-1,1 0 1,0 0 0,0 0 0,0 0-1,0 0 1,0 0 0,-1 0 0,1 0-1,0 0 1,0 0 0,0 0 0,0 0 0,0 0-1,-1 1 1,-8 5-26,-45 45 37,34-34-8,0 0 0,2 2 0,0 1 0,1 0 0,-27 43-1,37-49-2,0-1 0,2 1 0,-1 1 0,-4 22-1,9-33-3,0 1-1,0-1 1,0 1-1,1 0 1,0-1-1,0 1 0,0 0 1,1-1-1,0 1 1,0-1-1,0 1 0,0-1 1,0 1-1,1-1 1,0 0-1,0 0 1,0 0-1,6 7 0,-7-9 2,1 0 0,-1-1 0,1 1 0,0-1 0,0 0 0,0 0 0,0 0 0,0 0 0,0 0 0,0 0 0,0 0-1,0 0 1,1-1 0,-1 1 0,0-1 0,0 0 0,0 1 0,1-1 0,-1 0 0,0-1 0,1 1 0,-1 0 0,0-1-1,0 1 1,0-1 0,1 1 0,-1-1 0,0 0 0,0 0 0,0 0 0,3-2 0,4-2-3,-1-1-1,0 0 1,0 0 0,0-1 0,12-13-1,-4 0 6,-1 0 0,0-2 0,-2 0 0,0 0 0,-2-1 0,0-1 0,9-33 0,-7 14 15,-2-1 0,-2 0 0,4-61 0,-10 29 26,-2-1 0,-5 1 0,-24-146 0,25 208-22,0-1 0,0 0 0,-1 1 0,-1 0 0,-1 0-1,1 1 1,-13-20 0,18 33-14,0-1 0,0 1-1,-1 0 1,1-1 0,0 1-1,-1-1 1,1 1 0,0 0-1,-1-1 1,1 1 0,0 0 0,-1 0-1,1-1 1,0 1 0,-1 0-1,1 0 1,-1-1 0,1 1 0,-1 0-1,1 0 1,0 0 0,-1 0-1,1 0 1,-1 0 0,1 0-1,-1 0 1,1 0 0,-1 0 0,1 0-1,-1 0 1,1 0 0,-1 0-1,1 0 1,-1 0 0,-13 15 5,-6 25-84,15-24 51,0 0 0,1 0 0,1 1 0,0 0 0,0 21 0,4 90-116,0-105 107,7 90-198,33 172 0,-34-252 181,2 0 0,0 0-1,2-1 1,2 0-1,1-1 1,21 36-1,-34-66 46,0 0 1,0 0-1,0 0 0,-1 0 0,1 0 0,0 0 1,0 0-1,0 0 0,0 0 0,1 0 0,-1-1 0,0 1 1,0-1-1,0 1 0,1-1 0,-1 1 0,0-1 1,0 1-1,1-1 0,-1 0 0,0 0 0,1 0 1,1 0-1,0 0 1,0-1-1,1 1 1,-1-1 0,0 0 0,0 0 0,0-1-1,1 1 1,-2 0 0,5-3 0,3-3 6,0-1 0,0 0 0,-1 0 0,9-11 0,-5 4 15,-1 0-1,-1-1 1,-1-1-1,0 1 0,-1-1 1,-1-1-1,9-30 1,-12 34 26,-1-1 0,-1 0 0,-1 0 1,0 0-1,0 0 0,-2 0 0,0-1 0,-1 1 1,0 0-1,-5-20 0,-2 16 107,7 18-126,0-1 1,0 0-1,1 0 1,-1 0-1,0 1 1,1-1-1,-1 0 0,1 0 1,0 0-1,-1-2 1,1 3 19,0-2 56,6 5-67,-3 2-30,-1-1 0,1 1 1,-1 0-1,1-1 0,-1 1 0,0 0 0,-1 1 0,3 5 0,-1-3-2,15 41-5,17 72-1,-28-98-22,0 0 1,2-1-1,0 0 0,23 36 1,-30-53 23,-1-1 0,1 0 0,0 0 0,1-1 1,-1 1-1,1 0 0,-1-1 0,1 1 0,0-1 0,0 0 1,0 0-1,0 0 0,0 0 0,0-1 0,0 1 0,1-1 1,-1 0-1,1 0 0,-1 0 0,1 0 0,-1 0 0,5-1 0,-2 0 0,0 0-1,0-1 1,0 0-1,-1-1 1,1 1-1,-1-1 1,1 0-1,-1 0 1,0-1-1,1 1 1,-1-1-1,-1-1 1,9-5-1,14-16 6,-1-1 1,-1-1-1,40-56 0,-23 28 6,-37 48 4,-1 1 0,0-1 0,6-15 0,-1 3 26,-74 128 145,3-4-132,53-88-39,1 0 0,1 1 0,1 0 0,-6 26 0,11-42-11,1 0 0,-1-1-1,1 1 1,0 0-1,0 0 1,0 0-1,0-1 1,0 1-1,0 0 1,0 0-1,0 0 1,1-1 0,-1 1-1,1 0 1,-1 0-1,2 1 1,-1-2 0,0-1 0,-1 1 0,1-1 1,0 0-1,0 1 0,0-1 0,0 0 0,-1 1 1,1-1-1,0 0 0,0 0 0,0 0 0,0 0 1,0 0-1,0 0 0,0 0 0,-1 0 1,1 0-1,0-1 0,0 1 0,0 0 0,0 0 1,0-1-1,-1 1 0,1-1 0,0 1 0,0 0 1,0-1-1,-1 0 0,1 1 0,0-1 1,0-1-1,6-3 9,0-1 1,0 1-1,-1-2 1,0 1-1,0-1 1,-1 0-1,0 0 1,7-12-1,3-10 30,10-30 0,-13 31 2,-8 13-7,-4 13-20,1 0 0,-1 0 0,1 0 0,-1 0 1,1 0-1,0 0 0,0 0 0,0 0 0,2-4 0,9 32 139,-11-24-146,18 58 49,-14-41-62,1 0 1,0 0-1,2-1 0,0 1 1,18 28-1,-25-46 4,1 1 0,-1 0 0,0-1-1,1 0 1,-1 1 0,1-1 0,0 0 0,-1 0 0,1 1 0,0-1-1,0-1 1,-1 1 0,1 0 0,0 0 0,0-1 0,0 1 0,0-1-1,0 1 1,0-1 0,0 0 0,0 0 0,0 0 0,0 0-1,0 0 1,0-1 0,0 1 0,0 0 0,0-1 0,0 0 0,0 1-1,0-1 1,0 0 0,0 0 0,2-2 0,3-1 1,0-1 1,0 0-1,-1 0 1,0-1-1,0 1 1,0-1 0,5-8-1,18-29 28,-2-2 0,-2 0 0,-1-2 0,19-57 0,-23 45 15,-2-1 1,-2 0-1,-3-1 0,5-74 0,-11 34 100,-11-183-1,4 280-135,-6-39 55,6 41-55,0 0 1,-1 1-1,1-1 0,-1 0 0,0 0 0,0 1 0,1-1 0,-1 0 0,0 1 0,-1-1 0,1 1 0,0-1 0,0 1 1,0 0-1,-1-1 0,1 1 0,-1 0 0,1 0 0,-3-1 0,3 2-9,-1-1 0,1 1 0,0 0 0,-1 0 0,1 1-1,0-1 1,-1 0 0,1 0 0,0 1 0,-1-1 0,1 1 0,0-1 0,0 1 0,-1 0 0,1-1 0,0 1-1,0 0 1,0 0 0,0 0 0,0-1 0,0 1 0,0 0 0,0 0 0,1 1 0,-1-1 0,0 0-1,0 0 1,0 2 0,-20 40-72,10-12 35,2 1-1,1 0 0,2 0 0,1 0 1,1 1-1,2 40 0,19 201-164,-7-162 94,23 131-155,-23-201 177,1 0-1,1-1 1,30 64 0,-41-104 85,2 7-30,1-1-1,1 1 0,-1-1 1,9 11-1,-12-17 29,0 0 0,0 0 0,1 1 0,-1-1 0,0 0 0,0 0 0,0 0 0,1-1-1,-1 1 1,1 0 0,-1 0 0,1-1 0,-1 1 0,1-1 0,-1 1 0,1-1 0,-1 0 0,1 1 0,-1-1-1,1 0 1,0 0 0,-1 0 0,1 0 0,-1-1 0,1 1 0,-1 0 0,1-1 0,0 1 0,-1-1 0,0 1 0,4-2-1,6-7 18,0 0 0,-1 0 0,0-1 0,-1 0 0,1-1 0,-2 0 0,9-14-1,0 2 22,9-16 88,33-64-1,-33 56 110,-19 36 84,-9 20-122,-3 12-129,3-7-35,0 0 0,1 1 0,0-1-1,1 1 1,1-1 0,0 1-1,1-1 1,7 24 0,-9-36-25,1 0-1,0-1 1,0 1 0,1-1 0,-1 1 0,0-1 0,0 0-1,1 1 1,-1-1 0,0 0 0,1 0 0,0 0 0,-1 0-1,1 0 1,-1-1 0,1 1 0,0 0 0,0-1 0,-1 1-1,1-1 1,0 1 0,0-1 0,0 0 0,-1 0-1,1 0 1,0 0 0,0 0 0,0 0 0,3-1 0,6-1 7,1 0 1,-1 0 0,14-6 0,-9 2-1,0 0-1,0-1 1,-1-1 0,0 0 0,-1-1 0,0-1 0,25-21-1,-24 17 8,1 1 0,1 0 0,0 2-1,0 0 1,1 0 0,36-13 0,-44 20 18,-10 4-32,0 0 1,0 0-1,0 0 1,0 1-1,0-1 0,0 0 1,0 0-1,0 0 1,0 0-1,0 1 1,0-1-1,0 0 0,0 0 1,0 0-1,0 0 1,0 0-1,0 0 0,0 1 1,0-1-1,0 0 1,1 0-1,-1 0 1,0 0-1,0 0 0,0 0 1,0 1-1,0-1 1,0 0-1,0 0 0,1 0 1,-1 0-1,0 0 1,0 0-1,0 0 1,0 0-1,0 0 0,1 0 1,-1 0-1,0 0 1,0 0-1,0 0 1,0 0-1,1 0 0,-1 0 1,0 0-1,0 0 1,0 0-1,-4 14 27,-6 26 11,3-17-22,1 0 1,-4 37-1,10-51-17,0-1 1,0 1 0,0-1-1,1 1 1,1-1 0,-1 0-1,1 1 1,1-1 0,0 0-1,0 0 1,4 8 0,-4-11 1,0 0-1,0 0 1,0 0 0,1-1 0,0 0 0,0 1-1,0-1 1,0 0 0,0-1 0,1 1 0,0-1-1,0 0 1,0 0 0,0 0 0,0-1 0,1 0-1,-1 0 1,1 0 0,-1-1 0,1 1 0,0-1 0,0-1-1,-1 1 1,1-1 0,0 0 0,0 0 0,7-2-1,20-1 8,-25 4-38,0-2 0,0 1 0,0-1 0,0-1 0,0 1 0,0-1 0,0-1 0,9-3 0,-17 6 6,0-1 0,1 1 0,-1 0-1,0 0 1,0 0 0,1-1 0,-1 1-1,0 0 1,0-1 0,1 1 0,-1 0-1,0 0 1,0-1 0,0 1 0,0 0-1,1-1 1,-1 1 0,0 0 0,0-1-1,0 1 1,0-1 0,0 1 0,0 0-1,0-1 1,0 1 0,0 0 0,0-1-1,0 1 1,0-1 0,0 1 0,0 0-1,0-1 1,-1 1 0,1 0 0,0-1-1,0 1 1,0 0 0,0-1 0,-1 1-1,1 0 1,0 0 0,0-1 0,-1 1-1,1 0 1,0 0 0,-1-1 0,1 1-1,0 0 1,0 0 0,-1 0 0,-19-13-782,-2 1-3370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6"/>
    </inkml:context>
    <inkml:brush xml:id="br0">
      <inkml:brushProperty name="width" value="0.05" units="cm"/>
      <inkml:brushProperty name="height" value="0.05" units="cm"/>
      <inkml:brushProperty name="color" value="#004F8B"/>
    </inkml:brush>
  </inkml:definitions>
  <inkml:trace contextRef="#ctx0" brushRef="#br0">55 13 7136,'0'0'8122,"-6"8"-7634,-2 6-36,-1 0 0,1 1 0,-9 24 0,15-34-296,1-1 1,0 1-1,0-1 0,0 0 0,1 1 1,0-1-1,-1 1 0,2-1 0,-1 7 1,1-8-104,-1-1 1,1 0-1,0-1 1,-1 2-1,2-2 1,-1 1-1,-1 0 1,2 0-1,-1-1 1,0 1-1,1-1 1,-1 1-1,1-1 1,-1 1-1,0-1 1,1 1-1,0-1 1,0 0-1,-1 0 1,1 0-1,0 0 1,3 0-1,-2 0 10,-1 0-1,1 0 1,1-1-1,-1 0 0,0 1 1,0-1-1,0 0 1,0-1-1,-1 1 0,1 0 1,0 0-1,0-1 1,0-1-1,0 2 0,0-1 1,-1 0-1,1-1 1,5-2-1,-2-1 148,1 1 0,0-1 0,-1-1 1,0 1-1,8-11 0,-9 9 103,-2 4 705,-3 10-574,-1-3-414,1-1 1,0 1-1,0 0 1,0 0-1,1-1 1,-1 1-1,1 0 1,0-1 0,0 0-1,0 1 1,1 0-1,1 2 1,-3-4-26,1-1 0,0 1 0,-1 0 0,2-1 0,-1 1-1,0-1 1,0 0 0,0 1 0,1-1 0,-1 0 0,1 0 0,-1 0 0,1 0 0,-1 0 0,1 0 0,-1 0 0,1-1 0,0 1 0,-1 0 0,1 0 0,0-1 0,0 0-1,0 0 1,-1 0 0,1 1 0,2-1 0,0-1 8,0 1-1,1-1 0,-1-1 0,0 1 1,0-1-1,0 1 0,0-1 1,0 0-1,0 0 0,-1 0 1,0 0-1,7-6 0,-6 3 15,1 1 1,-1-1-1,0 1 0,-1-1 0,1-1 0,-1 1 1,-1 0-1,6-10 0,-7 9 10,2 0 1,-2 1 0,1-1-1,-2 0 1,1 0-1,0 0 1,-1 0 0,0 0-1,-1-6 1,1 7 1,-1 2 1,0-2 0,0 1-1,0 0 1,-1 0-1,1 1 1,-1-1-1,0 0 1,0 1 0,-1-1-1,1 0 1,0 1-1,-5-4 1,6 5-26,0 2 1,0-1-1,0-1 1,0 2-1,-1-1 1,1 0-1,0 0 1,-1 1-1,1-1 1,-1 0-1,1 1 1,-1-1-1,1 1 1,-1 0-1,1 0 1,-1 0-1,0-1 1,1 1-1,-1 0 1,1 1-1,-1-1 1,1 0-1,-1 0 1,1 0-1,-1 1 1,1-1-1,0 1 1,-1 0-1,1-1 1,-1 1-1,1 0 1,-1 0-1,1-1 1,0 2-1,0-1 1,-2 2-1,2-2-265,0 1-1,0-2 0,1 2 1,-1-1-1,0 1 1,0-1-1,1 1 1,-1-1-1,1 1 0,-1-1 1,1 1-1,-1-1 1,1 1-1,0 2 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37.095"/>
    </inkml:context>
    <inkml:brush xml:id="br0">
      <inkml:brushProperty name="width" value="0.05" units="cm"/>
      <inkml:brushProperty name="height" value="0.05" units="cm"/>
    </inkml:brush>
  </inkml:definitions>
  <inkml:trace contextRef="#ctx0" brushRef="#br0">0 93 15472,'0'0'1759,"27"-59"-1407,-15 43 0,0 8-272,0 2 0,-2 2-144,-2 4 0,2 0-120,-8 0 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37.347"/>
    </inkml:context>
    <inkml:brush xml:id="br0">
      <inkml:brushProperty name="width" value="0.05" units="cm"/>
      <inkml:brushProperty name="height" value="0.05" units="cm"/>
    </inkml:brush>
  </inkml:definitions>
  <inkml:trace contextRef="#ctx0" brushRef="#br0">1 145 12456,'0'0'792,"78"-28"-416,7 4 8,26 0 216,16-4 16,0 3-80,0 13 0,-4 8-113,-9 4 1,-15 4-72,-32-2 8,-7 4-96,-17 4 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39.227"/>
    </inkml:context>
    <inkml:brush xml:id="br0">
      <inkml:brushProperty name="width" value="0.05" units="cm"/>
      <inkml:brushProperty name="height" value="0.05" units="cm"/>
    </inkml:brush>
  </inkml:definitions>
  <inkml:trace contextRef="#ctx0" brushRef="#br0">1 262 9848,'0'0'2330,"11"-1"-1539,4 0-475,1-1-1,-1-1 1,1-1-1,-1 0 1,0-1 0,26-12-1,-26 8 24,0-1 0,-1 0 0,0-1 0,-1 0 0,0-2 0,18-20 0,-30 31-285,1 1 0,-1-1 0,1 0 0,-1 0 0,0 0 0,0 0 0,0 0 0,0 0 0,0 0 0,0 0-1,-1 0 1,1 0 0,-1 0 0,1-1 0,-1 1 0,0 0 0,0 0 0,0-1 0,0 1 0,0 0 0,-1 0-1,1-1 1,-1 1 0,1 0 0,-1 0 0,0 0 0,0 0 0,0 0 0,-1-3 0,-1 3 12,1-1 0,-1 0 1,0 1-1,0-1 0,0 1 0,0 0 1,0 0-1,-1 1 0,1-1 0,-1 1 1,1-1-1,-1 1 0,0 0 1,1 0-1,-1 1 0,-5-1 0,2 0-4,0 1 0,1 0 0,-1 0 0,0 1 0,1-1 0,-1 2-1,1-1 1,-1 1 0,1 0 0,0 0 0,0 1 0,0-1 0,0 1 0,0 1-1,0-1 1,1 1 0,-8 6 0,5-1 27,-1 0-1,1 0 1,1 0-1,-1 1 1,2 0-1,-1 1 1,2 0-1,-9 19 1,12-25-51,1 1 0,-1-1-1,1 1 1,0 0 0,1 0 0,-1-1 0,1 1 0,0 0-1,1 0 1,-1-1 0,1 1 0,0 0 0,1 0 0,-1-1-1,1 1 1,0-1 0,0 0 0,1 1 0,0-1 0,0 0-1,0-1 1,0 1 0,1 0 0,8 7 0,-5-5 1,1 1 1,0-2-1,0 1 1,1-1-1,-1 0 0,1-1 1,1 0-1,-1-1 1,1 0-1,0 0 1,0-1-1,20 4 1,-12-5 0,1-2 1,-1 0 0,0-1-1,1 0 1,-1-2 0,0 0-1,0-1 1,0-1-1,0-1 1,23-11 0,14-10 95,91-60 1,27-42 179,-146 107-226,2-6 35,-27 26-89,-1 0 1,1 0 0,-1 0-1,1 0 1,-1 0-1,0 0 1,0-1-1,0 1 1,0 0-1,-1-1 1,1 1-1,-1-1 1,1-3-1,-14 12 196,-7 7-179,0 0 0,1 1 0,1 1 0,0 1 0,1 0 0,-27 35 0,-53 72 182,95-120-220,-1 1 0,1 1 0,-1-1 0,1 0 0,0 0 0,1 1 0,-1 0 1,1-1-1,0 1 0,-1 7 0,2-10-10,0-1 0,0 0 0,0 1 0,0-1 0,0 0 0,0 1 0,1-1 1,-1 0-1,1 0 0,-1 1 0,1-1 0,-1 0 0,1 0 0,0 0 0,-1 1 0,1-1 0,0 0 0,0 0 0,0 0 1,0 0-1,0-1 0,0 1 0,0 0 0,0 0 0,0-1 0,0 1 0,1 0 0,-1-1 0,0 1 0,0-1 0,1 1 0,-1-1 1,0 0-1,0 0 0,1 0 0,-1 1 0,0-1 0,1-1 0,-1 1 0,3 0 0,5-1 14,0 0-1,1-1 0,-1 0 0,0 0 1,0-1-1,0 0 0,0 0 1,0-1-1,-1-1 0,0 1 1,9-8-1,4-3 38,0-1 1,33-34 0,-22 16 26,-13 13 23,1 1 0,25-20 0,-37 33-17,-6 6 30,-3 4-19,0 3-71,-19 79 54,-42 112 0,35-117-65,-53 128 6,61-169-19,-1-1 1,-2-1-1,-31 39 0,41-58-2,9-13-2,0-1 0,0 1 0,0-1 0,0 0 0,-1 0 0,1 0 1,-1 0-1,0-1 0,0 0 0,-8 5 0,12-8 0,0 0 0,0 0 0,-1 0 0,1 0 1,0 0-1,0-1 0,-1 1 0,1 0 0,0 0 0,0 0 0,-1 0 0,1-1 0,0 1 0,0 0 0,0 0 0,0 0 0,-1-1 1,1 1-1,0 0 0,0 0 0,0-1 0,0 1 0,0 0 0,0 0 0,-1-1 0,1 1 0,0 0 0,0 0 0,0-1 0,0 1 1,0 0-1,0-1 0,0 1 0,0 0 0,0 0 0,0-1 0,1 1 0,-1 0 0,0 0 0,0-1 0,1-17 22,2 2-17,0 1 1,1-1-1,1 1 0,11-24 1,35-61 23,-40 79-19,28-46 52,91-119 1,71-47 113,-176 206-147,2 1-1,0 1 1,1 1-1,2 1 1,0 2-1,56-29 1,-57 36 4,-15 7 8,0 0 0,22-6 0,-36 13-39,1 0 1,-1 0-1,1 0 1,-1 0-1,1 0 1,-1 0-1,1 0 0,-1 1 1,1-1-1,-1 0 1,0 0-1,1 0 1,-1 1-1,1-1 1,-1 0-1,0 0 1,1 1-1,-1-1 1,1 0-1,-1 1 1,0-1-1,0 0 0,1 1 1,-1-1-1,0 1 1,0-1-1,1 1 1,-1-1-1,0 0 1,0 1-1,0-1 1,0 1-1,0-1 1,0 1-1,1-1 0,-1 1 1,0-1-1,0 1 1,-1-1-1,1 1 1,0-1-1,0 1 1,0 0-1,-2 26 59,2-26-59,-6 25 29,0-1 0,-1 0 1,-1 0-1,-2-1 0,0 0 0,-2 0 0,-21 31 0,-30 60 255,63-115-280,0 0-1,0 0 1,0 0 0,1 0-1,-1 0 1,0 0-1,0 0 1,0 0 0,0 0-1,0 0 1,0 0-1,0 0 1,0 0 0,0 1-1,1-1 1,-1 0-1,0 0 1,0 0 0,0 0-1,0 0 1,0 0-1,0 0 1,0 0 0,0 0-1,0 0 1,0 1-1,0-1 1,0 0 0,0 0-1,0 0 1,0 0-1,0 0 1,11-10 63,-5 2-48,68-84 155,-60 77-136,0 1 1,1 0-1,31-22 0,-42 33-26,1 1-1,-1 0 1,1-1 0,-1 2-1,1-1 1,0 0-1,0 1 1,0 0 0,0 0-1,0 0 1,0 1-1,0 0 1,0 0 0,0 0-1,0 0 1,0 1-1,0 0 1,0 0 0,0 0-1,0 1 1,-1 0 0,6 2-1,7 4 29,0 2 0,-1 1 1,0 0-1,19 17 0,-17-13-8,18 18 59,-24-20-49,1-2-1,20 15 1,-30-23-60,1-1 1,0 1-1,0-1 1,0-1-1,0 1 1,0 0-1,1-1 1,-1 0-1,0 0 1,1 0-1,-1-1 1,0 1-1,1-1 1,5 0-1,-5-1-293,28-4 592,-14-3-4626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53.457"/>
    </inkml:context>
    <inkml:brush xml:id="br0">
      <inkml:brushProperty name="width" value="0.05" units="cm"/>
      <inkml:brushProperty name="height" value="0.05" units="cm"/>
    </inkml:brush>
  </inkml:definitions>
  <inkml:trace contextRef="#ctx0" brushRef="#br0">393 695 6328,'0'0'7073,"-15"2"-6584,-11 1-103,-1 2 0,1 1-1,-40 13 1,31-4 284,0 1 0,1 2-1,1 1 1,-34 25 0,65-42-610,0-1 0,0 1 0,0 0 0,0 0 0,0-1 1,0 1-1,1 0 0,-1 0 0,1 1 0,-1-1 0,1 0 0,0 0 0,0 1 0,0-1 0,0 1 0,0-1 0,0 1 1,1-1-1,-1 1 0,1 0 0,0-1 0,0 5 0,0-4-9,1 0 0,0 0 0,0-1 0,1 1 1,-1 0-1,0 0 0,1-1 0,0 1 0,0-1 0,-1 1 0,1-1 0,1 0 1,-1 0-1,0 0 0,0 0 0,1 0 0,-1 0 0,6 2 0,3 2 39,0-1 0,0 0 1,1-1-1,-1 0 0,1 0 0,0-1 0,0-1 0,0 0 0,0-1 0,1 0 0,21-2 0,-25 0-3,0 0 0,0-1-1,0 0 1,0 0 0,0-1 0,-1 0 0,1 0-1,-1-1 1,0 0 0,0-1 0,0 0-1,-1 0 1,0 0 0,0-1 0,0-1-1,8-8 1,-13 12-45,0 0 1,-1 0-1,1-1 0,-1 1 0,1 0 0,-1-1 1,0 1-1,0-1 0,-1 0 0,1 1 0,-1-1 1,1 1-1,-1-1 0,0 0 0,-1 1 0,1-1 1,-1 0-1,1 1 0,-1-1 0,0 1 0,0-1 1,-1 1-1,-2-5 0,-4-9 86,-1 0-1,0 0 1,-15-17 0,17 23-40,0 2-30,5 5-14,0 0 0,0 1 0,-1-1 0,0 0-1,0 1 1,0-1 0,0 1 0,0 0 0,-1 0 0,0 1 0,1-1 0,-1 1 0,0-1 0,0 1-1,0 0 1,-5-1 0,-1-2 140,12 0 70,22-4-96,94-24-77,32-9-34,-119 31-23,0 2 1,42-6-1,-57 12-8,1 2-1,0 0 1,0 0 0,-1 2-1,1 0 1,18 3 0,-33-3-11,1 0 0,-1-1 0,1 1 0,0 0 0,-1 0 0,1 0 0,-1 0 0,0 1 0,1-1 0,-1 1 1,0-1-1,0 1 0,0 0 0,0 0 0,0 0 0,3 4 0,-2 0 10,0 1 0,0-1-1,-1 1 1,1-1 0,0 8 0,0-3 3,3 15 32,-1 0 1,-2 0-1,1 30 0,2 21 105,-3-53-109,-2-12-11,0 1 0,1 0 0,0-1 0,1 1 0,0-1 0,1 0 0,0 0 0,1 0 0,8 13 0,-12-24-26,1 1-1,-1-1 1,0 0 0,1 0-1,0 0 1,-1 0 0,1 0-1,0-1 1,-1 1 0,1 0-1,0-1 1,0 1-1,0-1 1,-1 1 0,1-1-1,0 0 1,0 0 0,0 0-1,0 0 1,0 0 0,-1-1-1,5 0 1,1 0 19,1-1 0,0 0 0,0-1 0,7-3 0,12-7 27,-2-1 0,0-1 0,39-31 1,60-65 97,-106 93-120,7-6 66,41-49 0,-149 204 181,40-59-249,33-55-13,-1 1 1,2 0 0,1 1-1,0 0 1,1 1 0,-7 33-1,14-52-16,-1 0 0,1 0-1,0 0 1,0 0-1,-1 0 1,1 0-1,0 0 1,0 1 0,0-1-1,0 0 1,0 0-1,0 0 1,1 0 0,-1 0-1,0 0 1,0 0-1,1 0 1,-1 0-1,1 0 1,-1 0 0,1 0-1,-1 0 1,1-1-1,-1 1 1,1 0-1,0 0 1,-1 0 0,1-1-1,0 1 1,0 0-1,0-1 1,0 1 0,0-1-1,-1 1 1,1-1-1,0 1 1,0-1-1,0 1 1,0-1 0,0 0-1,0 0 1,1 0-1,-1 0 1,1 1-1,2-1 0,1-1 0,-1 1 0,0-1 0,0 1 0,0-1 0,1 0 0,-1-1 0,0 1 0,6-4-1,3-3 4,0-1-1,0 0 0,-1 0 0,0-2 1,-1 1-1,0-2 0,-1 1 0,0-1 1,10-17-1,2-7 15,-2-1 1,18-46-1,-20 37 0,-2 0-1,-2-2 0,-3 1 1,-1-2-1,-3 1 0,-1-1 1,-3 0-1,-2 0 0,-2-1 1,-11-67-1,-5 26 37,15 81-44,-1 1 0,0 0 1,0-1-1,-1 1 0,-1 1 1,1-1-1,-8-9 0,11 16-6,-1 1 0,1 0-1,0 0 1,-1-1 0,1 1 0,-1 0 0,1 1-1,-1-1 1,1 0 0,-1 0 0,0 1 0,1-1-1,-1 1 1,0-1 0,0 1 0,0 0-1,1-1 1,-1 1 0,0 0 0,0 0 0,1 0-1,-1 1 1,0-1 0,0 0 0,0 1 0,1-1-1,-1 1 1,-2 1 0,-1 0 3,0 0 1,1 0-1,-1 1 1,1 0-1,0 0 1,0 0-1,0 0 1,-5 7-1,0 1-12,1 2 0,0-1 0,1 1 0,0 0 0,1 0 0,0 1 0,2-1 0,-1 1 0,2 1 0,-3 18 0,1 0-46,3 0 0,1 1 1,4 45-1,1-32-49,3 0 0,2-1 0,19 59 0,-24-92 77,1-1 0,1 1 0,0-1 0,1 0 0,0 0 0,16 19 0,1-4-49,34 29-1,-35-35 43,-16-14 20,0-1 0,0 0-1,0-1 1,1 0 0,0 0 0,0 0 0,0-1 0,12 4 0,-15-7 9,-1 1 0,1-1-1,0-1 1,0 1 0,0-1 0,0 0 0,-1 0 0,1 0 0,0-1 0,0 0 0,0 1 0,-1-2 0,1 1-1,0-1 1,-1 1 0,1-1 0,4-3 0,2-2 24,-1 0 0,1-1 0,-1 0-1,-1-1 1,0 0 0,0 0 0,-1-1 0,14-19-1,-8 6 98,-1-1-1,-1 0 0,10-29 1,-18 97 315,14 70 0,-17-111-432,2 12 18,1 0-1,1-1 1,10 24 0,-13-35-17,0 1 0,0-1-1,0 0 1,0 1 0,1-1-1,-1 0 1,1-1 0,0 1 0,0 0-1,0-1 1,0 1 0,0-1-1,1 0 1,-1 0 0,0 0 0,1-1-1,0 1 1,-1-1 0,7 2-1,-4-3 4,0 1 0,0-1 0,-1 0-1,1 0 1,0 0 0,0-1 0,0 0-1,0 0 1,0-1 0,-1 1-1,1-1 1,-1-1 0,1 1 0,-1-1-1,0 0 1,0 0 0,0 0 0,0-1-1,-1 1 1,6-7 0,8-8 31,-2-1 1,-1 0 0,21-35-1,-15 23 17,5-9 14,-14 20 3,1 1 0,0 1 0,31-33 0,-43 50-63,-1 0-1,1 1 0,0-1 1,-1 1-1,1-1 0,0 1 0,-1-1 1,1 1-1,0-1 0,0 1 1,-1-1-1,1 1 0,0 0 1,0 0-1,0-1 0,-1 1 1,1 0-1,0 0 0,0 0 0,0 0 1,0 0-1,-1 0 0,1 0 1,1 0-1,-1 1-3,0-1 0,-1 1-1,1-1 1,0 1 0,-1 0 0,1-1 0,-1 1 0,1 0-1,-1 0 1,1 0 0,-1-1 0,1 1 0,-1 0 0,0 0-1,0 0 1,1 0 0,-1 0 0,0 1 0,1 7 10,0 1 1,0 0 0,-2 12 0,1-19-8,-17 148 139,4-60 43,13-90-182,0-1 0,0 0 0,0 1 0,0-1-1,0 1 1,0-1 0,0 1 0,0-1-1,0 1 1,0-1 0,0 1 0,0-1 0,0 0-1,0 1 1,0-1 0,0 1 0,1-1-1,-1 1 1,0-1 0,0 0 0,0 1 0,1-1-1,-1 1 1,9-4 189,11-20 44,-17 19-246,22-27 44,-8 9-24,1 0 0,1 2 0,33-29 0,-51 48-15,1 0 0,-1 0 0,0 0 0,1 0 0,-1 0 0,1 0 0,-1 1 0,1-1 0,0 0 0,-1 1 0,1-1 0,0 1 0,-1 0 0,1-1 0,0 1 0,3 0 0,-4 1 0,0-1 0,1 0 0,-1 1 0,0 0 0,0-1 0,0 1 0,0-1 0,0 1 0,1 0 0,-1 0 0,-1 0 0,1 0 0,0 0 0,0 0 0,0 0 0,0 0 0,0 2 0,3 5 0,0 0 0,-1 0 0,0 1 0,-1-1 0,2 13 0,0-3 0,-2-9 0,3 13 0,0-1 0,2 0 0,1 0 0,0 0 0,17 29 0,-24-48 0,1 0 0,0 0 0,-1-1 0,1 1 0,0-1 0,0 1 0,0-1 0,0 0 0,0 1 0,0-1 0,0 0 0,0-1 0,1 1 0,-1 0 0,0 0 0,1-1 0,-1 0 0,0 1 0,1-1 0,-1 0 0,0 0 0,1 0 0,3-1 0,5-1 0,-1 0 0,1 0 0,19-8 0,-21 6 0,0 0 0,1-1 0,-2-1 0,1 1 0,0-1 0,-1-1 0,0 0 0,10-11 0,6-10 0,23-34 0,-27 34 0,28-30 0,-45 54 0,4-2 0,0-1 0,-1 0 0,0 0 0,0-1 0,-1 0 0,0 0 0,0 0 0,4-11 0,-8 18 0,-1 1 0,0 0 0,0-1 0,0 1 0,0 0 0,0-1 0,0 1 0,1 0 0,-1-1 0,0 1 0,0 0 0,0-1 0,0 1 0,0 0 0,0-1 0,0 1 0,-1 0 0,1-1 0,0 1 0,0 0 0,0-1 0,0 1 0,0 0 0,0-1 0,-1 1 0,1 0 0,0-1 0,0 1 0,0 0 0,-1 0 0,1-1 0,0 1 0,0 0 0,-1 0 0,1-1 0,-1 1 0,-15 2 0,-16 15 0,17-8 0,0 2 0,2 0 0,-1 0 0,1 1 0,1 1 0,-21 28 0,24-29 0,1 0 0,0 1 0,1 0 0,1 0 0,0 1 0,1 0 0,0 0 0,-5 29 0,10-42 0,0 0 0,-1 0 0,1 0 0,0 0 0,0 0 0,0 0 0,-1 0 0,1 0 0,0 0 0,1 0 0,-1 0 0,0 0 0,0 0 0,0 0 0,1 0 0,-1 0 0,0 0 0,1 0 0,-1 0 0,1-1 0,-1 1 0,1 0 0,-1 0 0,1 0 0,0 0 0,-1-1 0,1 1 0,0 0 0,0-1 0,-1 1 0,1 0 0,0-1 0,0 1 0,0-1 0,0 0 0,0 1 0,0-1 0,0 0 0,0 1 0,0-1 0,0 0 0,0 0 0,0 0 0,0 0 0,0 0 0,0 0 0,0 0 0,0 0 0,0 0 0,0 0 0,0-1 0,2 0 0,4-1 0,-1 0 0,1 0 0,-1-1 0,1 0 0,-1 0 0,10-7 0,-1-2 0,-1 0 0,0-1 0,-1 0 0,20-27 0,37-67 0,-65 96 0,4-6 0,-4 17 0,-2 11 0,4 28 0,2 0 0,27 74 0,-36-111 0,1 0 0,-1-1 0,1 1 0,0-1 0,0 1 0,0-1 0,0 1 0,0-1 0,0 1 0,0-1 0,0 0 0,0 1 0,1-1 0,-1 0 0,0 0 0,1 0 0,-1 0 0,1 0 0,-1-1 0,1 1 0,0 0 0,2 0 0,-2-1 0,0 0 0,1 0 0,-1 0 0,0-1 0,0 1 0,1 0 0,-1-1 0,0 0 0,0 0 0,0 1 0,0-1 0,0-1 0,0 1 0,4-2 0,3-5 0,1 0 0,-1-1 0,-1 0 0,0 0 0,8-12 0,1-3 0,0-1 0,-2-1 0,-1-1 0,-1 0 0,-1-1 0,-1 0 0,8-38 0,-19 65 0,1 1 0,-1-1 0,0 0 0,0 1 0,0-1 0,0 1 0,0-1 0,0 0 0,0 1 0,0-1 0,-1 0 0,1 1 0,0-1 0,0 1 0,0-1 0,-1 0 0,1 1 0,0-1 0,-1 1 0,1-1 0,0 1 0,-1-1 0,1 1 0,-1-1 0,1 1 0,0 0 0,-1-1 0,1 1 0,0 0 0,0 0 0,0 0 0,0 0 0,0 0 0,0 0 0,0 0 0,-1-1 0,1 1 0,0 0 0,0 0 0,0 0 0,0 0 0,-1 0 0,1 0 0,0 0 0,0 0 0,0 0 0,0 0 0,0 0 0,-1 0 0,1 0 0,0 0 0,0 0 0,0 0 0,0 0 0,-1 0 0,1 0 0,0 0 0,0 0 0,0 0 0,0 0 0,0 1 0,-1-1 0,1 0 0,0 0 0,0 0 0,0 0 0,0 0 0,0 0 0,0 0 0,-1 1 0,1-1 0,0 0 0,0 0 0,0 0 0,0 0 0,0 0 0,0 1 0,0-1 0,0 0 0,0 0 0,0 0 0,0 1 0,-4 2 0,4-3 0,0 0 0,0 0 0,1 0 0,-1 0 0,0 0 0,0 0 0,0 0 0,1 0 0,-1 0 0,0 0 0,0 1 0,0-1 0,0 0 0,1 0 0,-1 0 0,0 0 0,0 1 0,0-1 0,0 0 0,0 0 0,0 0 0,0 1 0,0-1 0,1 0 0,-1 0 0,0 0 0,0 1 0,0-1 0,0 0 0,0 0 0,0 0 0,0 1 0,0-1 0,0 0 0,0 0 0,0 1 0,0-1 0,0 0 0,-1 0 0,1 0 0,0 1 0,0-1 0,0 0 0,0 0 0,0 0 0,0 0 0,0 1 0,-1-1 0,1 0 0,0 0 0,0 0 0,0 0 0,0 0 0,-1 1 0,1-1 0,0 0 0,0 0 0,0 0 0,-1 0 0,1 0 0,0 0 0,0 0 0,0 0 0,-1 0 0,1 0 0,0 0 0,-1 0 0,67 24 0,-54-19 0,-1 1 0,0 0 0,19 13 0,-25-14 0,0-1 0,-1 1 0,1 0 0,-1 0 0,0 0 0,0 1 0,-1-1 0,0 1 0,4 8 0,0 2 0,-1 1 0,0 0 0,-2 0 0,6 33 0,-9-37 0,-1-8 0,0-1 0,1 1 0,-1 0 0,1-1 0,0 1 0,0 0 0,1-1 0,-1 0 0,3 6 0,-4-10 0,1 0 0,-1 0 0,0 0 0,1 0 0,-1 0 0,0-1 0,1 1 0,-1 0 0,0 0 0,1 0 0,-1 0 0,0 0 0,1 0 0,-1 0 0,0-1 0,1 1 0,-1 0 0,0 0 0,0-1 0,1 1 0,-1 0 0,0 0 0,0-1 0,0 1 0,1 0 0,-1 0 0,0-1 0,0 1 0,0 0 0,0-1 0,1 1 0,-1-1 0,9-15 0,-7 12 0,110-191 0,-112 194 0,0 1 0,0 0 0,0 0 0,0-1 0,0 1 0,0 0 0,0 0 0,0 0 0,0-1 0,0 1 0,0 0 0,1 0 0,-1 0 0,0-1 0,0 1 0,0 0 0,0 0 0,0 0 0,1 0 0,-1-1 0,0 1 0,0 0 0,0 0 0,1 0 0,-1 0 0,0 0 0,0 0 0,0 0 0,1 0 0,-1 0 0,0-1 0,0 1 0,1 0 0,-1 0 0,0 0 0,0 0 0,0 0 0,1 0 0,-1 0 0,0 1 0,0-1 0,1 0 0,-1 0 0,0 0 0,0 0 0,0 0 0,1 0 0,-1 0 0,0 0 0,0 1 0,0-1 0,1 0 0,-1 0 0,0 0 0,0 0 0,0 0 0,0 1 0,0-1 0,1 0 0,-1 0 0,0 1 0,5 14 0,-4-12 0,6 24 0,7 47 0,-11-53 0,1 0 0,0 0 0,2-1 0,11 29 0,-15-44 0,1-1 0,-1 1 0,1-1 0,0 1 0,1-1 0,4 4 0,-7-7 0,-1 0 0,1 0 0,0 0 0,0 0 0,0-1 0,0 1 0,0 0 0,0-1 0,0 1 0,0 0 0,0-1 0,1 1 0,-1-1 0,0 0 0,0 0 0,0 1 0,0-1 0,1 0 0,-1 0 0,0 0 0,0 0 0,1 0 0,-1 0 0,0 0 0,0-1 0,0 1 0,1 0 0,-1-1 0,0 1 0,0-1 0,0 1 0,2-2 0,7-6 0,-1-1 0,1 0 0,-2 0 0,1-1 0,13-21 0,30-63 0,-23 41 0,-17 20 0,-8 40 0,-2 12 0,-19 80 0,-4-1 0,-64 181 0,72-246 0,-1-1 0,-1-1 0,-2 0 0,-2-1 0,-34 44 0,50-70 0,0 0 0,-1-1 0,1 1 0,-1-1 0,0 0 0,0 0 0,-8 4 0,11-6 0,0-1 0,0 1 0,-1-1 0,1 0 0,0 1 0,0-1 0,0 0 0,0 0 0,0 0 0,0 0 0,0 0 0,-1 0 0,1 0 0,0 0 0,0 0 0,0-1 0,0 1 0,0 0 0,0-1 0,0 1 0,0-1 0,0 1 0,0-1 0,0 1 0,0-1 0,0 0 0,0 0 0,0 1 0,1-1 0,-1 0 0,0 0 0,0 0 0,1 0 0,-1 0 0,1 0 0,-1 0 0,1 0 0,-1 0 0,1 0 0,-1-2 0,-1-4 0,0-1 0,0 0 0,1 0 0,0 1 0,1-1 0,-1 0 0,1 0 0,3-15 0,-1 3 0,2 0 0,8-25 0,-7 32 0,0 0 0,1 1 0,0 0 0,1 0 0,0 0 0,1 1 0,0 0 0,1 1 0,0 0 0,1 0 0,17-13 0,-2 5 0,0 1 0,1 1 0,1 1 0,30-11 0,21 1 0,-90 22-545,6 3-4146</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53.696"/>
    </inkml:context>
    <inkml:brush xml:id="br0">
      <inkml:brushProperty name="width" value="0.05" units="cm"/>
      <inkml:brushProperty name="height" value="0.05" units="cm"/>
    </inkml:brush>
  </inkml:definitions>
  <inkml:trace contextRef="#ctx0" brushRef="#br0">1 1 16384,'0'0'1927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4:56.069"/>
    </inkml:context>
    <inkml:brush xml:id="br0">
      <inkml:brushProperty name="width" value="0.05" units="cm"/>
      <inkml:brushProperty name="height" value="0.05" units="cm"/>
    </inkml:brush>
  </inkml:definitions>
  <inkml:trace contextRef="#ctx0" brushRef="#br0">168 217 7024,'0'0'4201,"-3"-10"-3345,-10-29 5,13 39-818,0-1 0,0 1 0,0-1 0,0 1-1,0 0 1,-1-1 0,1 1 0,0 0 0,0-1-1,0 1 1,-1 0 0,1-1 0,0 1 0,-1 0 0,1-1-1,0 1 1,-1 0 0,1 0 0,0-1 0,-1 1-1,1 0 1,0 0 0,-1 0 0,1 0 0,-1 0-1,1-1 1,0 1 0,-1 0 0,1 0 0,-1 0 0,1 0-1,0 0 1,-1 0 0,1 0 0,-1 0 0,1 0-1,0 1 1,-2-1 0,-10 8 596,10-7-477,-6 6 91,0 1-1,0 0 1,1 0 0,0 0 0,0 1 0,1 0-1,-7 13 1,1 1 410,-17 47 0,27-64-568,-3 7 243,1 0 1,-3 18 0,6-27-247,1-1-1,-1 0 1,1 0-1,0 0 1,0 1-1,0-1 1,1 0-1,-1 0 1,1 1-1,0-1 1,0 0 0,0 0-1,0 0 1,0 0-1,3 4 1,-3-6-41,0 0 0,0 1 0,0-1 1,0 0-1,1 0 0,-1 0 1,0 0-1,0 0 0,1 0 0,-1-1 1,0 1-1,1 0 0,-1-1 0,1 1 1,-1-1-1,1 1 0,-1-1 0,4 1 1,-2-1 17,1 0 0,-1-1 0,1 1 0,-1 0 0,1-1 0,-1 0 1,0 0-1,5-2 0,2-2 116,1 0 0,-1-1 1,19-13-1,-12 3 151,0 0-1,-1-2 1,0 1-1,-2-2 1,21-33 0,-30 45-151,32 85 1165,-35-75-1335,-1 0-1,1 0 1,0-1 0,0 1-1,0-1 1,0 1-1,1-1 1,-1 0 0,1 0-1,0 0 1,-1 0 0,1 0-1,0 0 1,0-1-1,0 0 1,0 1 0,0-1-1,0 0 1,0 0 0,1-1-1,-1 1 1,0-1-1,0 0 1,4 0 0,-2 0 0,0-1 0,0 0 0,-1 0 0,1-1 0,0 1 0,-1-1 0,1 0 0,-1-1 0,0 1 0,1-1 0,-1 1 0,0-1 0,-1-1 0,1 1 0,5-6-1,-2 0 21,0 0-1,-1 0 1,0-1-1,0 1 1,-1-2-1,0 1 1,-1 0-1,0-1 1,4-16-1,-7 21 4,0 1-1,0-1 1,0 1-1,-1-1 1,1 0-1,-1 1 1,-1-1-1,1 1 1,-1-1 0,0 0-1,0 1 1,0 0-1,-1-1 1,0 1-1,0 0 1,0 0-1,-1 0 1,0 0-1,0 0 1,0 0 0,-4-4-1,6 9-29,1 0 1,0 0-1,0 0 0,-1 0 1,1-1-1,0 1 0,0 0 1,0 0-1,-1 0 0,1-1 1,0 1-1,0 0 0,0 0 1,0-1-1,-1 1 0,1 0 1,0 0-1,0-1 0,0 1 1,0 0-1,0-1 0,0 1 1,0 0-1,0 0 0,0-1 1,0 1-1,0 0 0,0-1 1,0 1-1,0-1 0,9-1 129,16 6-47,-24-3-84,55 11 39,-1-1 1,1-3 0,62 0-1,205-24 3,-316 15-46,-4 1-2,0 0 1,0 0-1,0-1 1,0 0-1,0 1 1,0-1 0,0 0-1,0 0 1,4-3-1,-67 49 159,3 1 0,2 3 0,-71 80 0,123-126-134,1 0-1,-1 0 1,0 0-1,1 1 1,0-1 0,0 1-1,0-1 1,0 1-1,0 0 1,1 0-1,-1 0 1,1 0 0,0 0-1,1 0 1,-2 7-1,3-10-19,-1-1 0,0 1 0,0-1 0,1 0 0,-1 1 0,0-1 0,0 1-1,1-1 1,-1 0 0,0 1 0,1-1 0,-1 0 0,0 1 0,1-1 0,-1 0 0,1 0-1,-1 1 1,1-1 0,-1 0 0,1 0 0,-1 0 0,0 0 0,1 0 0,-1 0 0,1 0-1,-1 1 1,1-1 0,-1 0 0,1-1 0,-1 1 0,1 0 0,-1 0 0,1 0-1,18-4 97,-5-1-54,-1-1 0,0-1-1,-1 0 1,0 0 0,19-16-1,-12 7 17,-1-1 0,24-26-1,6-22 117,-31 40-26,23-25 0,-39 49-138,0 0-1,-1 0 0,1 0 0,0 0 1,0 0-1,0 0 0,0 0 1,0 0-1,0 0 0,0 1 0,0-1 1,0 0-1,0 1 0,0-1 1,1 1-1,-1-1 0,0 1 0,0-1 1,1 1-1,-1 0 0,3 0 1,-3 1-4,1 0 1,-1 0 0,0 0-1,1 0 1,-1 1 0,0-1-1,0 1 1,0-1 0,0 1 0,0-1-1,0 1 1,0-1 0,0 1-1,-1 0 1,2 3 0,5 12 16,1 0 0,1-1 0,0 0 0,1 0 0,1-1 0,0 0 1,1-1-1,1 0 0,24 20 0,-34-32-28,0 0 0,-1-1 0,1 1 0,0-1 0,0 1 0,0-1 0,0 0 0,0 0 0,0-1 0,0 1 0,0-1 0,1 1 0,-1-1 0,0 0 0,0 0 0,0 0 0,1-1 0,-1 1 0,0-1 0,0 1 0,0-1 0,0 0 0,0-1 0,0 1 0,0 0 0,0-1 0,-1 1 0,1-1 0,4-4 0,4-4 0,1-1 0,-2-1 0,0 0 0,16-24 0,-13 18 0,30-52 0,-30 47 0,30-39 0,-43 62 0,0-1 0,0 1 0,0 0 0,0 0 0,0 0 0,0 0 0,0-1 0,0 1 0,0 0 0,1 0 0,-1 0 0,0 0 0,0 0 0,0-1 0,0 1 0,1 0 0,-1 0 0,0 0 0,0 0 0,0 0 0,0 0 0,1 0 0,-1 0 0,0 0 0,0 0 0,0 0 0,1 0 0,-1 0 0,0 0 0,0 0 0,0 0 0,0 0 0,1 0 0,-1 0 0,0 0 0,0 0 0,0 0 0,1 0 0,-1 0 0,3 9 0,-2 16 0,-1-23 0,0 26 0,-1 8 0,2-1 0,7 49 0,-8-84 0,0 0 0,0 1 0,0-1 0,0 1 0,0-1 0,0 0 0,0 1 0,0-1 0,0 1 0,0-1 0,1 0 0,-1 1 0,0-1 0,0 0 0,0 1 0,0-1 0,1 0 0,-1 1 0,0-1 0,0 0 0,0 1 0,1-1 0,-1 0 0,0 0 0,1 1 0,-1-1 0,0 0 0,1 0 0,-1 0 0,0 1 0,1-1 0,-1 0 0,0 0 0,1 0 0,-1 0 0,0 0 0,1 0 0,-1 0 0,1 0 0,-1 0 0,0 0 0,1 0 0,-1 0 0,0 0 0,1 0 0,-1 0 0,1 0 0,-1 0 0,0 0 0,1-1 0,-1 1 0,0 0 0,1 0 0,-1 0 0,0-1 0,0 1 0,1 0 0,-1 0 0,0-1 0,1 1 0,-1-1 0,19-22 0,-16 20 0,20-32 0,-2-1 0,-1 0 0,-2-2 0,-2 0 0,15-51 0,-31 88 0,0 1 0,0 0 0,0-1 0,0 1 0,0 0 0,0 0 0,0-1 0,0 1 0,0 0 0,0 0 0,1-1 0,-1 1 0,0 0 0,0 0 0,0-1 0,0 1 0,1 0 0,-1 0 0,0 0 0,0 0 0,0-1 0,1 1 0,-1 0 0,0 0 0,0 0 0,0 0 0,1 0 0,-1-1 0,0 1 0,0 0 0,1 0 0,-1 0 0,0 0 0,1 0 0,-1 0 0,0 0 0,0 0 0,1 0 0,-1 0 0,0 0 0,0 0 0,1 0 0,-1 0 0,0 0 0,0 1 0,1-1 0,-1 0 0,0 0 0,0 0 0,1 0 0,-1 0 0,0 0 0,0 1 0,0-1 0,1 0 0,9 13 0,0 5 0,2-1 0,0-1 0,1 1 0,1-2 0,0 0 0,1-1 0,0 0 0,1-1 0,34 21 0,-43-31 0,-1 0 0,1 0 0,0 0 0,0-1 0,0 0 0,0-1 0,0 1 0,0-1 0,1-1 0,-1 1 0,12-2 0,-14 1 0,0-1 0,0 0 0,0 0 0,0 0 0,-1 0 0,1-1 0,0 0 0,-1 0 0,1 0 0,-1 0 0,0-1 0,0 0 0,0 0 0,0 0 0,0 0 0,-1-1 0,7-6 0,-6 3 0,1 1 0,-1-1 0,0 0 0,-1 0 0,0 0 0,0-1 0,0 1 0,-1-1 0,2-10 0,-3 11 0,-1 1 0,0 0 0,0-1 0,-1 1 0,0-1 0,0 1 0,0 0 0,-1 0 0,0-1 0,0 1 0,0 0 0,-5-6 0,6 9 0,0 0 0,0 1 0,-1-1 0,1 1 0,-1 0 0,1-1 0,-1 1 0,0 0 0,0 0 0,0 0 0,0 0 0,-1 0 0,1 1 0,0-1 0,-1 1 0,1-1 0,-1 1 0,1 0 0,-1 0 0,0 0 0,1 0 0,-1 0 0,0 1 0,0 0 0,0-1 0,0 1 0,1 0 0,-1 0 0,0 0 0,0 1 0,0-1 0,-4 2 0,1-1 0,0 1 0,0 0 0,0 0 0,0 1 0,0 0 0,1 0 0,-1 0 0,1 0 0,0 1 0,0 0 0,0 0 0,0 1 0,1-1 0,0 1 0,0 0 0,0 0 0,0 0 0,1 1 0,0-1 0,0 1 0,1 0 0,-1 0 0,1 0 0,1 0 0,-1 0 0,1 0 0,0 0 0,0 1 0,1-1 0,-1 0 0,2 1 0,-1-1 0,1 0 0,0 1 0,0-1 0,0 0 0,5 11 0,-3-9 0,0 0 0,1 0 0,0 0 0,1 0 0,-1-1 0,1 1 0,1-1 0,0-1 0,11 12 0,-5-8 0,0-1 0,1 0 0,0-1 0,0 0 0,15 6 0,16 3 0,1-2 0,76 16 0,-117-30 0,12 3 0,1-1 0,-1-1 0,1-1 0,-1 0 0,1-1 0,-1-1 0,1 0 0,30-7 0,-32 5 476,10-2-160,-24 5-515,-1 0 0,1-1 0,0 1 0,0 0 0,-1-1 0,1 1 0,0-1 0,-1 1 0,1-1 0,-1 1 0,1-1 0,0 1 0,-1-1 0,1 0 0,-1 1 0,0-1 0,1 0 0,-1 1 0,1-1 0,-1 0 0,0 0 0,0 1 0,1-3 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1.446"/>
    </inkml:context>
    <inkml:brush xml:id="br0">
      <inkml:brushProperty name="width" value="0.05" units="cm"/>
      <inkml:brushProperty name="height" value="0.05" units="cm"/>
    </inkml:brush>
  </inkml:definitions>
  <inkml:trace contextRef="#ctx0" brushRef="#br0">334 1 7832,'0'0'17021,"-6"10"-16721,-74 113 517,70-110-708,-1 0 0,0 0 0,-1-1 0,0-1 0,-1 0 0,0 0 0,-22 13 0,24-19 51,1 0-1,-1-1 1,0 0 0,-17 4 0,25-7-207,-1-1 1,1 0-1,0 1 0,0-1 1,-1 0-1,1-1 1,0 1-1,0-1 1,-4 0-1,6 0-147,-1 1 0,1-1 0,-1 0 0,1 1 1,-1-1-1,1 0 0,0 0 0,0 0 0,-1 0 0,1 0 0,0 0 0,0-1 1,0 1-1,0 0 0,0-1 0,0 1 0,1 0 0,-2-4 0</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3.625"/>
    </inkml:context>
    <inkml:brush xml:id="br0">
      <inkml:brushProperty name="width" value="0.05" units="cm"/>
      <inkml:brushProperty name="height" value="0.05" units="cm"/>
    </inkml:brush>
  </inkml:definitions>
  <inkml:trace contextRef="#ctx0" brushRef="#br0">44 70 7024,'0'0'14641,"-6"-10"-14195,0-2-281,3 7-37,1 0 1,-1 0-1,0 0 1,0 1-1,-1-1 0,1 1 1,-6-5-1,9 9-104,0 0 0,0 0-1,0 0 1,0 0 0,0 0-1,0-1 1,0 1 0,0 0-1,0 0 1,-1 0 0,1 0-1,0 0 1,0 0 0,0 0-1,0 0 1,0 0 0,0-1-1,0 1 1,0 0 0,0 0-1,0 0 1,0 0-1,0 0 1,0 0 0,0 0-1,0 0 1,0-1 0,0 1-1,1 0 1,-1 0 0,0 0-1,0 0 1,0 0 0,0 0-1,0 0 1,0 0 0,0 0-1,0 0 1,0 0 0,0-1-1,0 1 1,0 0 0,0 0-1,0 0 1,1 0 0,-1 0-1,0 0 1,0 0 0,0 0-1,0 0 1,0 0 0,0 0-1,0 0 1,0 0 0,0 0-1,1 0 1,-1 0 0,0 0-1,0 0 1,0 0 0,0 0-1,0 0 1,0 0 0,0 0-1,0 0 1,1 0 0,-1 0-1,0 0 1,0 0 0,-1-1 942,-1 7-590,1 22-153,1-1 1,1 1 0,9 51-1,-2-19-39,37 380 1147,-38-387-1032,-3-30 155,0 40 0,-4-53-337,-1 1 1,-1 0 0,-4 19-1,-2 6 103,6-20-24,3-19 142,7-24-19,-8 25-346,20-104 457,-16 75-311,2 0 1,1 0-1,11-29 1,-12 43-69,0 0 1,2 0-1,0 0 1,1 1-1,1 0 1,0 1-1,14-16 1,3 0-48,35-36-2,-55 60-2,0 1 0,1 0 0,0 0 0,0 1-1,0 0 1,1 0 0,9-3 0,-16 7 0,0 1 0,-1-1 0,1 1 0,0-1 0,0 1 0,0 0 0,-1 0 0,1-1 0,0 1 0,0 1 0,0-1 0,0 0 0,-1 0 0,1 1 0,0-1 0,0 1 0,-1-1 0,1 1 0,3 2 0,-3-2 0,0 1 0,1 0 0,-1 1 0,0-1 0,0 0 0,0 1 0,0-1 0,0 1 0,-1-1 0,3 6 0,-1 0 0,0-1 0,-1 1 0,0-1 0,0 1 0,0 0 0,-1 0 0,-1-1 0,1 13 0,-2-11 0,-1 0 0,1 1 0,-2-1 0,1 0 0,-1 0 0,0 0 0,-1-1 0,0 1 0,-1-1 0,1 0 0,-8 9 0,8-11 0,-1 0 0,0-1 0,-1 1 0,1-1 0,-1-1 0,0 1 0,0-1 0,0 0 0,-1 0 0,0-1 0,1 1 0,-1-2 0,0 1 0,-10 2 0,6-4 0,0 1 0,-19-2 0,27 0 0,37 18 0,-25-13 0,31 19 0,-10-6 0,40 18 0,-18-8 0,-39-20 0,0 0 0,28 10 0,-41-17 33,1-1-1,0 1 1,0-1 0,0 0-1,0 0 1,0 1 0,0-1 0,-1 0-1,1 0 1,0 0 0,0 0-1,0 0 1,0 0 0,0 0-1,0 0 1,0 0 0,0-1-1,0 1 1,-1 0 0,1 0 0,0-1-1,0 1 1,0-1 0,0 1-1,-1-1 1,1 1 0,1-2-1,-1 1-435,0-1-1,-1 1 0,1 0 0,-1-1 1,1 1-1,-1-1 0,1 1 0,-1-1 1,0 1-1,0-1 0,0 0 1,0-2-1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4.543"/>
    </inkml:context>
    <inkml:brush xml:id="br0">
      <inkml:brushProperty name="width" value="0.05" units="cm"/>
      <inkml:brushProperty name="height" value="0.05" units="cm"/>
    </inkml:brush>
  </inkml:definitions>
  <inkml:trace contextRef="#ctx0" brushRef="#br0">63 25 8640,'0'0'13638,"-10"-2"-13253,-2 0-220,7 0 118,0 1 1,-1 0 0,1 0-1,-1 0 1,-8 1 983,22-2-838,38-3-28,-20 2-198,28-1 1,244 15 1332,-195-10-359,-60-1-4919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5.710"/>
    </inkml:context>
    <inkml:brush xml:id="br0">
      <inkml:brushProperty name="width" value="0.05" units="cm"/>
      <inkml:brushProperty name="height" value="0.05" units="cm"/>
    </inkml:brush>
  </inkml:definitions>
  <inkml:trace contextRef="#ctx0" brushRef="#br0">309 99 6520,'0'0'4346,"1"-10"-3926,10-71 1511,-9 74-443,0 11 19,0 14-341,14 304 2851,0-35-1779,-4-15 51,-15-229-1503,0-11-6,-3-5 759,6-27-1260,-4 5 1011,-24 2-655,-20-7-367,26 0-94,-38 4 0,43-2-65,1-1-1,-21-2 1,-26 2 293,61 0-395,-5 0 18,0 0 0,0-1 1,0 1-1,0-1 0,0-1 1,-9-1-1,13 2-25,28-2 0,1-1 0,-1-1 0,47-14 0,27-4 0,-45 17 0,0 2 0,75 6 0,-14 1 0,-113-5 0,-1 1 0,0 0 0,1 0 0,-1 0 0,0 0 0,1 1 0,-1-1 0,0 0 0,1 0 0,-1 1 0,0-1 0,1 1 0,-1-1 0,0 1 0,0 0 0,0-1 0,1 1 0,-1 0 0,0 0 0,0 0 0,0 0 0,0 0 0,0 0 0,-1 0 0,1 0 0,1 1 0,-2 2 1018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7"/>
    </inkml:context>
    <inkml:brush xml:id="br0">
      <inkml:brushProperty name="width" value="0.05" units="cm"/>
      <inkml:brushProperty name="height" value="0.05" units="cm"/>
      <inkml:brushProperty name="color" value="#004F8B"/>
    </inkml:brush>
  </inkml:definitions>
  <inkml:trace contextRef="#ctx0" brushRef="#br0">147 1 5920,'0'0'11782,"-3"8"-11547,-35 101 429,1 12-37,-1 4-87,30-92-284,-7 63-1,8 14 185,7-86-289,1 0 1,6 38-1,-5-51-84,2 1 0,0-1 0,-1 0 0,3 1 0,-1-1 0,0-1 0,9 12 0,-2-4 139,2-2-1,-1 0 0,20 17 0,-27-27-85,1-1 0,0-1 0,1 1 0,12 6 1,-12-8 18,1 1 1,-2 1 0,0 0 0,8 5 0,-13-8-54,0 0 1,0 0-1,0-1 0,0 1 1,0-1-1,0 0 0,0 1 1,0-1-1,1 0 0,-1 0 1,5 1-1,-7-10-1755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6.946"/>
    </inkml:context>
    <inkml:brush xml:id="br0">
      <inkml:brushProperty name="width" value="0.05" units="cm"/>
      <inkml:brushProperty name="height" value="0.05" units="cm"/>
    </inkml:brush>
  </inkml:definitions>
  <inkml:trace contextRef="#ctx0" brushRef="#br0">0 52 9040,'0'0'6217,"12"21"-5666,-12-21-550,12 20 187,-1 2 0,-1 0 0,0 0 0,-2 0 0,10 46 0,14 54 838,-19-82-403,7 49 1,11 91 1943,-29-139-714,-4-27-93,-1-12-1004,0-9-245,-8-30 27,-26-55 1,1 2-178,-31-156 671,65 232-975,1 1 0,0-1 1,1 1-1,0-1 0,2 1 0,-1-1 0,2 1 1,5-19-1,-5 16 25,-1 10-58,0 0 0,0 1 0,1-1 0,-1 1 0,1 0 0,0 0 0,1 0-1,-1 0 1,1 0 0,0 1 0,0-1 0,1 1 0,-1 0 0,1 1 0,8-6-1,-8 5-4,1 1 0,1 0-1,-1 0 1,0 0 0,1 1-1,-1 0 1,1 0-1,0 0 1,0 1 0,0 0-1,-1 0 1,1 1-1,9 0 1,-5 1 16,1 1 0,-1 0 1,1 0-1,-1 1 0,20 8 0,-27-9-20,0 1 0,0-1 1,0 1-1,0 0 0,-1 0 0,1 0 0,-1 0 0,0 1 1,1-1-1,-2 1 0,1 0 0,0-1 0,-1 2 0,0-1 1,0 0-1,0 0 0,2 6 0,-2-5 10,0 1-1,-1-1 0,0 1 1,0 0-1,0 0 1,0 0-1,-1 0 1,0-1-1,0 1 1,-1 0-1,1 0 1,-1 0-1,0 0 1,-1-1-1,0 1 1,0-1-1,0 1 0,0-1 1,-4 7-1,-47 76 349,47-79-307,-1 0 0,0-1 0,0 0 0,-1 0 0,0 0 0,-1-1 1,-12 9-1,20-16-59,0 1 0,0-1 0,0 1 0,0 0 0,0-1 0,1 1 0,-1 0 0,0 0 0,1 0 0,-1 0 0,0-1 0,1 1 0,-1 0 0,1 0 0,-1 0 0,1 0 0,0 0 0,0 0 0,-1 0 0,1 0 0,0 0 1,0 0-1,0 0 0,0 1 0,0-1 0,0 0 0,0 0 0,0 0 0,0 0 0,1 0 0,-1 0 0,0 0 0,1 0 0,-1 0 0,1 0 0,-1 0 0,1 0 0,0 1 0,2 2-8,0 1 1,1-1-1,-1 0 0,1 0 0,0 0 1,6 4-1,63 44-7,38 29-51,-97-70 56,-1 2 0,0-1-1,-1 1 1,-1 1 0,16 23-1,-25-34 6,-1 1-1,1-1 1,0 0-1,-1 0 1,1 1-1,-1-1 1,0 1-1,0-1 1,0 1-1,-1-1 1,1 1 0,-1 0-1,0-1 1,0 1-1,0-1 1,-1 1-1,-1 7 1,1-8 1,-1 1 1,0-1 0,0 0 0,0 1-1,0-1 1,0 0 0,-1 0 0,1-1-1,-1 1 1,0 0 0,0-1 0,0 0-1,0 1 1,0-1 0,-1 0 0,1-1-1,-4 2 1,-3 1 3,0 0 1,0-1-1,0 0 0,-1 0 1,1-1-1,-1-1 1,1 0-1,-1 0 0,-19-2 1,-3-3 51,-59-15 0,-13-3-11,79 17-48,-12-1 0,38 6-15,-1 0 1,0 1-1,1-1 1,-1 0-1,1 0 1,-1 0-1,1 0 1,-1 1-1,1-1 1,-1 0-1,1 0 1,-1 1-1,1-1 1,-1 0-1,1 1 1,0-1-1,-1 1 1,1-1-1,-1 1 1,1-1-1,0 0 1,-1 1-1,1-1 1,0 1-1,0-1 1,0 1-1,-1 0 1,1-1-1,0 1 1,0-1-1,0 1 1,0-1-1,0 1 1,0-1-1,0 1 1,0 0-1,0-1 0,0 1 1,0-1-1,0 1 1,0-1-1,1 1 1,-1-1-1,0 1 1,1 0-1,0 2-131,0 1 0,0-1 1,0 0-1,0 1 0,1-1 0,3 5 0,35 39-2645,-35-41 447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7.437"/>
    </inkml:context>
    <inkml:brush xml:id="br0">
      <inkml:brushProperty name="width" value="0.05" units="cm"/>
      <inkml:brushProperty name="height" value="0.05" units="cm"/>
    </inkml:brush>
  </inkml:definitions>
  <inkml:trace contextRef="#ctx0" brushRef="#br0">128 142 14368,'0'0'3009,"-5"12"-2063,-14 38-14,18-48-838,0 0-1,1 0 0,-1 0 1,1 0-1,0 0 0,0 0 0,0 0 1,0 0-1,0 0 0,0 0 1,0 0-1,1 0 0,-1 0 1,1 0-1,0 0 0,-1 0 0,1 0 1,0-1-1,0 1 0,0 0 1,0 0-1,0-1 0,1 1 0,-1-1 1,0 1-1,1-1 0,-1 1 1,1-1-1,-1 0 0,1 0 0,3 2 1,0-1 68,0 0 1,0 0-1,0 0 0,0 0 1,1-1-1,-1 0 0,0 0 1,1 0-1,5-1 1,0 0-37,-1-1 0,1 0 1,-1-1-1,0 0 1,0-1-1,0 0 0,0-1 1,-1 0-1,1 0 1,-1-1-1,0 0 0,0 0 1,-1-1-1,0-1 1,0 1-1,0-1 0,0-1 1,-1 1-1,-1-1 1,1 0-1,-1-1 0,-1 0 1,0 0-1,7-14 1,-11 20-97,0-1 1,0 1 0,0 0 0,-1 0 0,1 0 0,-1-1 0,1 1 0,-1 0 0,0 0 0,-1-1 0,1 1 0,0 0 0,-1 0-1,0-1 1,0 1 0,0 0 0,0 0 0,-2-3 0,1 2 7,-1 1 0,1-1 0,-1 1-1,0 0 1,0 0 0,-1 0 0,1 0 0,-1 0 0,1 1 0,-1-1-1,-8-2 1,-1-1 65,0 2-1,0 0 1,0 0-1,-1 1 0,0 1 1,0 0-1,-20 1 1,10 1 232,-1 1 1,-45 7 0,59-5-477,1 0 1,0 0 0,-15 7-1,18-6-589,0 0-1,0 0 1,1 1 0,-1 0-1,-8 8 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09.976"/>
    </inkml:context>
    <inkml:brush xml:id="br0">
      <inkml:brushProperty name="width" value="0.05" units="cm"/>
      <inkml:brushProperty name="height" value="0.05" units="cm"/>
    </inkml:brush>
  </inkml:definitions>
  <inkml:trace contextRef="#ctx0" brushRef="#br0">0 12 8432,'0'0'9898,"10"-2"-9497,79-7 3141,-60 9-3144,-1 0 0,0 2 0,1 1 0,33 8 0,18 2 85,-40-7 74,0 2 1,0 2-1,53 21 0,-92-31-495,0 1 0,0-1 0,0 1 0,0-1-1,0 1 1,0-1 0,0 1 0,0 0 0,0 0 0,0-1 0,-1 1-1,1 0 1,0 0 0,0 0 0,-1 0 0,1 0 0,-1 0 0,1 0-1,-1 0 1,1 0 0,-1 0 0,1 0 0,-1 0 0,0 0 0,0 0-1,0 0 1,1 2 0,-1-2 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2.340"/>
    </inkml:context>
    <inkml:brush xml:id="br0">
      <inkml:brushProperty name="width" value="0.05" units="cm"/>
      <inkml:brushProperty name="height" value="0.05" units="cm"/>
    </inkml:brush>
  </inkml:definitions>
  <inkml:trace contextRef="#ctx0" brushRef="#br0">400 1173 4912,'0'0'11054,"-7"-13"-10453,-10-18-10,1-1-1,-20-61 0,-28-191 1960,13 49-1113,31 157-355,-15-133 1,33 195-779,1 1 1,1-1-1,3-30 1,-2 41-190,0 0 1,0 0 0,0 0 0,1 0 0,0 0-1,0 0 1,0 0 0,0 1 0,1-1 0,0 1-1,0 0 1,0-1 0,0 1 0,1 1 0,6-7-1,-8 8-56,1 0-1,0-1 0,0 1 0,0 0 1,-1 1-1,2-1 0,-1 0 0,0 1 1,0 0-1,0 0 0,1 0 0,-1 0 1,1 0-1,-1 1 0,0-1 0,1 1 1,-1 0-1,1 0 0,-1 0 0,1 1 1,6 1-1,1 1 25,0 1 1,1 1-1,-2-1 0,1 2 1,-1 0-1,1 0 0,-2 1 1,1 0-1,-1 0 0,0 1 1,12 15-1,-4-4 37,-1 2-1,-1 0 0,-1 1 1,15 30-1,-21-34-53,0 1-1,-1 0 1,-1 0-1,-1 1 1,0-1 0,2 26-1,-6-35-33,0 1 0,-1 0 1,0 0-1,-1 0 0,0-1 0,0 1 0,-2 0 0,1-1 1,-1 1-1,0-1 0,-1 0 0,-1 0 0,-6 12 0,6-15-11,-1-1 0,1 1 0,-1-1 0,0 0 0,-1-1 0,1 0 0,-1 0 0,0 0 0,-1-1 0,1 0 0,-1 0 0,0-1 0,-8 3 0,-10 2 31,0-2 0,-48 7 0,16-8 40,40-4-34,0 0 0,0 1 0,0 1 0,0 1 0,0 0 0,1 2 0,-25 10 0,38-14-51,0 0 0,0 1 1,0 0-1,0 0 0,0 0 0,1 1 1,0-1-1,-1 1 0,1 0 1,1 0-1,-1 0 0,0 0 0,1 0 1,0 0-1,0 1 0,0-1 1,1 1-1,-1 0 0,1-1 0,0 1 1,1 0-1,-1 0 0,1 0 1,0 0-1,0-1 0,0 1 0,1 0 1,-1 0-1,3 5 0,-1 2 10,2-1 0,-1 1 0,1-1 0,1 0 0,0 0 0,1 0 0,0-1 0,1 0 0,0 0 0,14 15 0,-11-14-17,0-1 0,1-1 0,1 1 0,0-2 0,0 0 0,0 0 0,1-1 0,20 8 0,-22-12 0,-1 0 0,1 0 0,0-1 0,0-1 0,-1 1 0,1-2 0,0 0 0,0 0 0,0-1 0,0 0 0,0-1 0,11-3 0,0-3 0,0 0 0,0-2 0,-1 0 0,0-2 0,-1 0 0,36-30 0,5-2 0,-59 43 0,0 0 0,0-1 0,0 1 0,0 0 0,0 0 0,1 0 0,-1 0 0,0 1 0,0-1 0,1 0 0,-1 1 0,0 0 0,1-1 0,-1 1 0,1 0 0,3 1 0,-4-1 0,0 1 0,0 0 0,0 0 0,-1 0 0,1 0 0,0 0 0,0 0 0,-1 1 0,1-1 0,-1 0 0,1 1 0,-1-1 0,0 1 0,1 0 0,-1-1 0,0 1 0,0 0 0,1 2 0,80 176 0,-81-179 0,-1-1 0,1 1 0,-1-1 0,0 1 0,1 0 0,-1-1 0,1 1 0,-1-1 0,1 1 0,0-1 0,-1 1 0,1-1 0,-1 0 0,1 1 0,0-1 0,-1 0 0,1 1 0,0-1 0,0 0 0,-1 0 0,1 0 0,0 0 0,0 1 0,-1-1 0,1 0 0,0 0 0,-1-1 0,1 1 0,0 0 0,0 0 0,-1 0 0,1 0 0,0-1 0,-1 1 0,1 0 0,0 0 0,-1-1 0,1 1 0,1-1 0,27-19 0,2-9 800,-13 12-5839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3.494"/>
    </inkml:context>
    <inkml:brush xml:id="br0">
      <inkml:brushProperty name="width" value="0.05" units="cm"/>
      <inkml:brushProperty name="height" value="0.05" units="cm"/>
    </inkml:brush>
  </inkml:definitions>
  <inkml:trace contextRef="#ctx0" brushRef="#br0">39 1 7736,'0'0'15169,"-1"17"-14612,-18 246 1427,1 45 802,18-289-2040,0 0-1,5 34 1,-5-52-687,1 1-6,3 14 1489,-4-15-1520,1-1 1,-1 1-1,1-1 1,-1 1-1,1-1 0,-1 0 1,1 1-1,0-1 1,-1 0-1,1 0 1,-1 1-1,1-1 0,-1 0 1,1 0-1,0 0 1,-1 0-1,1 0 1,0 0-1,-1 0 1,1 0-1,0 0 0,-1 0 1,1 0-1,-1 0 1,1 0-1,0 0 1,0-1-1,96-27-12,50-11-12,-114 32 2,-20 4 0,-1 0 0,1 1 0,0 1 0,0 0 0,0 0 0,0 2 0,14 1 0,-22-2 3,11 1 1,-16-1-5,1 0-1,-1 0 1,1 0 0,-1 1 0,1-1 0,-1 0-1,0 0 1,1 0 0,-1 1 0,1-1 0,-1 0-1,0 0 1,1 1 0,-1-1 0,0 0-1,1 1 1,-1-1 0,0 1 0,1-1 0,-1 0-1,0 1 1,0-1 0,0 1 0,1-1 0,-1 1-1,0-1 1,0 1 0,0-1 0,0 0-1,0 1 1,0 0 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3.856"/>
    </inkml:context>
    <inkml:brush xml:id="br0">
      <inkml:brushProperty name="width" value="0.05" units="cm"/>
      <inkml:brushProperty name="height" value="0.05" units="cm"/>
    </inkml:brush>
  </inkml:definitions>
  <inkml:trace contextRef="#ctx0" brushRef="#br0">1 81 13968,'0'0'4871,"11"-6"-4373,13-6-79,1 1 1,1 1-1,0 1 1,46-9-1,-13 11 2127,74 0 752,-133 7-3320,-1 1 0,1 0-1,-1-1 1,1 1 0,-1-1 0,0 1 0,0-1 0,1 0 0,-1 1 0,0-1 0,0 1-1,1-1 1,-1 0 0,0 0 0,0 0 0,0 1 0,1-1 0,-1 0 0,0 0 0,0 0-1,0 0 1,0 0 0,1 0 0,-1-1 0,-1 1 0,-18-2-3774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4.240"/>
    </inkml:context>
    <inkml:brush xml:id="br0">
      <inkml:brushProperty name="width" value="0.05" units="cm"/>
      <inkml:brushProperty name="height" value="0.05" units="cm"/>
    </inkml:brush>
  </inkml:definitions>
  <inkml:trace contextRef="#ctx0" brushRef="#br0">1 105 12664,'0'0'2622,"12"-5"-1756,50-16 640,1 2 1,88-15-1,-97 26-733,-20 1-87,0 2-1,0 2 1,0 1 0,53 3 0,-26 2 2079,-61-3-2758,0 0 1,0 1-1,0-1 1,0 1-1,0-1 1,0 1-1,-1-1 1,1 1-1,0-1 1,0 1-1,0-1 1,-1 0-1,1 1 1,0-1-1,0 0 1,-1 1-1,1-1 1,0 0-1,-1 1 1,1-1-1,0 0 1,-1 1-1,0-1 1,-10 5-1416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5.037"/>
    </inkml:context>
    <inkml:brush xml:id="br0">
      <inkml:brushProperty name="width" value="0.05" units="cm"/>
      <inkml:brushProperty name="height" value="0.05" units="cm"/>
    </inkml:brush>
  </inkml:definitions>
  <inkml:trace contextRef="#ctx0" brushRef="#br0">1 49 6424,'0'0'13935,"19"-7"-13235,4-2-461,1 2 1,-1 0-1,1 1 0,0 2 0,26-2 0,42 3 1124,0 5 1,176 25 0,-239-23-1004,-20-4-128,-1 1 0,1 1 0,0 0 0,-1 0 0,16 7-1,-6-1 545,-14-7-575,-1 0-1,0 0 0,0 1 1,-1-1-1,1 1 0,5 3 1,2 12-4651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5.508"/>
    </inkml:context>
    <inkml:brush xml:id="br0">
      <inkml:brushProperty name="width" value="0.05" units="cm"/>
      <inkml:brushProperty name="height" value="0.05" units="cm"/>
    </inkml:brush>
  </inkml:definitions>
  <inkml:trace contextRef="#ctx0" brushRef="#br0">1 0 8840,'0'0'7184,"2"12"-6351,2 6-326,-1 0 0,-1 1 1,-1-1-1,-1 0 0,0 1 1,-1-1-1,-5 21 0,5-19 930,2-14-276,2-14-392,3-21-653,-5 14-3033</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19.323"/>
    </inkml:context>
    <inkml:brush xml:id="br0">
      <inkml:brushProperty name="width" value="0.05" units="cm"/>
      <inkml:brushProperty name="height" value="0.05" units="cm"/>
    </inkml:brush>
  </inkml:definitions>
  <inkml:trace contextRef="#ctx0" brushRef="#br0">271 212 4216,'0'0'4496,"6"-11"-4144,16-37-2,-20 44-210,0-1-1,0 1 0,0-1 1,-1 0-1,0 0 0,1-7 1,0 0 376,-2 6-255,0 1 0,0 0 0,0-1 0,-1 1 0,0 0 0,0-1 0,-3-8 0,2 7 500,0-1 1,0 1-1,0-14 1,1 16 2224,-1 15-1854,-1 20-395,15 129 1705,-3-56-1236,-4-40 331,15 78-1,-19-133-1224,0-1-1,0 1 0,0 0 0,-1 0 1,0 0-1,-2 14 0,0-18-205,1-1 0,0 0 0,-1 0 0,0 0-1,0 0 1,0 0 0,0 0 0,0 0 0,-1-1 0,1 1 0,-1-1-1,0 0 1,1 1 0,-1-1 0,0 0 0,0-1 0,-1 1 0,1-1-1,-4 2 1,-11 4 7,1-2-1,-29 6 1,29-8-9,-39 8 17,35-8-50,0 0 0,0 2 0,-33 12 0,37-3-71,26-10 0,7-2 0,159-16 0,1 0 0,-169 14 0,21-1 0,-1 1 0,0 2 0,1 0 0,-1 2 0,38 11 0,-60-14 0,8 8 0,-10-5 0,6-7 934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9"/>
    </inkml:context>
    <inkml:brush xml:id="br0">
      <inkml:brushProperty name="width" value="0.05" units="cm"/>
      <inkml:brushProperty name="height" value="0.05" units="cm"/>
      <inkml:brushProperty name="color" value="#004F8B"/>
    </inkml:brush>
  </inkml:definitions>
  <inkml:trace contextRef="#ctx0" brushRef="#br0">33 0 9144,'0'0'9598,"-5"8"-9146,-12 28-24,15-32-307,1 0 0,-1 1 0,1-1 0,-1 1 0,1-1 0,1 1 0,-1-1 0,1 0 0,0 1 0,0-1 0,0 1 0,1-1 0,-1 1 0,1-1 0,0 0 0,0 1 0,1-1 0,-1 1 0,1-1 1,0 0-1,0 0 0,1 0 0,-1 0 0,1-1 0,3 5 0,-4-6-57,0-1 1,0 1-1,0-1 1,1 0-1,-1 1 1,0-1 0,0 0-1,1 0 1,-1-1-1,1 1 1,-1 0-1,0-1 1,1 0 0,-1 1-1,1-1 1,-1 0-1,1 0 1,3-1-1,-1 1-8,-1-1 0,1 0-1,0 0 1,-1 0 0,1-1 0,-1 0-1,0 0 1,8-4 0,-7 3-55,0-2 0,0 1 1,8-9-1,-5 3-3153</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20.879"/>
    </inkml:context>
    <inkml:brush xml:id="br0">
      <inkml:brushProperty name="width" value="0.05" units="cm"/>
      <inkml:brushProperty name="height" value="0.05" units="cm"/>
    </inkml:brush>
  </inkml:definitions>
  <inkml:trace contextRef="#ctx0" brushRef="#br0">87 265 6728,'0'0'11129,"1"14"-10328,26 213 2163,-10-6 591,-18-188-2662,1-29-740,-1 0-1,1 0 0,0 0 0,0 0 1,0 0-1,0 0 0,1-1 0,1 7 1,-1 9 873,-2-10 1003,-3-18-1457,2 3-521,-70-205 654,65 176-646,-6-57 0,2 8-66,8 67 1,1-1-1,0 0 1,1 0-1,1 0 1,5-33-1,-3 15 31,-2 28-15,0 0 1,0 0 0,4-14 0,-2 15-12,1 0 1,0 0-1,0 1 0,1-1 1,0 1-1,4-6 0,10-17 55,-16 25-43,0 0 0,1 0 0,-1 0 0,1 0 0,0 1 0,0-1 0,0 1 0,0 0-1,1-1 1,-1 2 0,1-1 0,-1 0 0,1 1 0,0-1 0,0 1 0,1 0 0,-1 1 0,0-1 0,1 1-1,6-2 1,20-8 71,-21 7-43,-1 1 1,1 0-1,17-3 0,-23 6-24,0-1 1,0 1-1,-1 0 0,1 1 0,0-1 0,0 1 0,0-1 0,-1 1 1,1 0-1,0 1 0,-1-1 0,1 1 0,5 3 0,-3-2-10,-1 0 1,0 0-1,0 1 0,0-1 0,0 1 0,-1 0 0,0 1 0,0-1 0,0 1 0,0 0 0,-1 0 0,1 0 1,-1 0-1,-1 1 0,1-1 0,-1 1 0,0 0 0,0 0 0,0 0 0,-1 0 0,0 0 0,0 0 0,-1 0 1,0 0-1,0 0 0,0 0 0,-1 0 0,-1 7 0,0-4-4,0 1 0,-1-2 0,0 1 0,0 0 0,-1-1 0,0 1 0,-1-1 0,0 0 0,0 0 0,-1-1 0,-6 8 0,-9 7 0,-48 39 0,54-49 0,-1-1 0,-1-1 0,0 0 0,-1-2 0,0 0 0,-22 7 0,36-15 0,4 0 0,-1 0 0,0 0 0,1 0 0,-1 0 0,1 0 0,-1 1 0,0-1 0,1 0 0,-1 0 0,1 0 0,-1 0 0,1 1 0,-1-1 0,0 0 0,1 0 0,-1 1 0,1-1 0,-1 1 0,1-1 0,0 0 0,-1 1 0,1-1 0,-1 1 0,27-1 0,-11 0 0,0-1 0,-1 2 0,1 0 0,0 1 0,27 6 0,-11 1 0,50 21 0,-65-22 0,0 1 0,-1 1 0,-1 0 0,1 1 0,-2 0 0,1 1 0,-2 1 0,19 23 0,-26-30 0,-1 0 0,1 0 0,-2 1 0,1 0 0,-1 0 0,0 0 0,0 0 0,-1 0 0,0 0 0,2 14 0,-3-15 0,-1-1 0,0 1 0,-1 0 0,1-1 0,-1 1 0,0-1 0,0 1 0,-1-1 0,0 1 0,0-1 0,0 0 0,0 0 0,-1 0 0,-6 9 0,1-4 0,0 0 0,-1-1 0,-1 1 0,1-2 0,-2 1 0,1-2 0,-1 1 0,0-1 0,0-1 0,-1 0 0,0-1 0,0 0 0,-1-1 0,1 0 0,-1-1 0,0 0 0,0-1 0,-16 1 0,-81 1 0,96-5 0,0-1 0,0 0 0,0 0 0,1-1 0,-25-10 0,35 12 0,-1 0 0,1 0 0,-1 0 0,1 0 0,-1 1 0,0 0 0,1-1 0,-6 1 0,19 2 879,-3 0-5827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22.080"/>
    </inkml:context>
    <inkml:brush xml:id="br0">
      <inkml:brushProperty name="width" value="0.05" units="cm"/>
      <inkml:brushProperty name="height" value="0.05" units="cm"/>
    </inkml:brush>
  </inkml:definitions>
  <inkml:trace contextRef="#ctx0" brushRef="#br0">0 10 5720,'0'0'14241,"2"10"-13525,3 31 19,-4-21 59,2 0 0,7 32 0,-9-49-702,0 1 0,1-1 0,0 0 0,0 1 0,0-1 0,0 0 0,0 0 0,1 0 0,-1 0 0,1-1 0,0 1 0,0-1 0,0 1 1,0-1-1,0 0 0,0 0 0,1 0 0,-1-1 0,1 1 0,-1-1 0,1 0 0,-1 0 0,1 0 0,0-1 0,0 1 0,-1-1 0,7 0 0,-3 0 16,-1 0 1,1 0-1,0-1 0,-1 0 0,1 0 1,-1-1-1,1 0 0,-1 0 0,0-1 1,0 1-1,0-1 0,0 0 0,0-1 1,-1 0-1,6-4 0,-4 1 66,-1 1-1,1-1 1,-2 0 0,1-1-1,6-11 1,-11 17-126,1 0 0,-1-1 0,0 1-1,0-1 1,0 1 0,-1-1 0,1 1 0,0-1 0,-1 1 0,0-1 0,0 0 0,1 1 0,-2-1 0,1 0 0,0 1 0,0-1 0,-1 0 0,0 1-1,1-1 1,-1 1 0,0-1 0,0 1 0,0-1 0,-2-2 0,0 1 21,-1 0 0,1 0-1,-1 0 1,1 0 0,-1 1 0,0-1-1,-1 1 1,1 0 0,-1 0 0,1 0 0,-1 1-1,0 0 1,0 0 0,0 0 0,0 0-1,0 1 1,0 0 0,-6-1 0,-7 1 146,0 1 1,0 0-1,-36 6 0,17-2-27,36-3-222,1-1 1,-1 0-1,0 0 1,0 0-1,0 0 0,0 0 1,1 0-1,-1 0 0,0 0 1,0-1-1,0 1 1,1 0-1,-1 0 0,0-1 1,0 1-1,0-1 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5:22.678"/>
    </inkml:context>
    <inkml:brush xml:id="br0">
      <inkml:brushProperty name="width" value="0.05" units="cm"/>
      <inkml:brushProperty name="height" value="0.05" units="cm"/>
    </inkml:brush>
  </inkml:definitions>
  <inkml:trace contextRef="#ctx0" brushRef="#br0">0 53 6128,'0'0'10012,"10"-4"-9191,39-7 439,-1 2 1,100-6-1,-86 9-435,-60 6-792,32-4 731,1 2 1,0 1 0,0 1 0,50 8-1,-81-7-658,-1 0 1,0-1-1,1 2 0,-1-1 0,0 0 1,0 1-1,0-1 0,0 1 0,0 0 0,0 0 1,0 0-1,2 3 0,5 11-3317</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4"/>
    </inkml:context>
    <inkml:brush xml:id="br0">
      <inkml:brushProperty name="width" value="0.05" units="cm"/>
      <inkml:brushProperty name="height" value="0.05" units="cm"/>
      <inkml:brushProperty name="color" value="#004F8B"/>
    </inkml:brush>
  </inkml:definitions>
  <inkml:trace contextRef="#ctx0" brushRef="#br0">0 40 15040,'0'0'5746,"8"-2"-5397,58-14 655,-58 14-703,0-1-1,1 1 0,-1-1 0,8-4 1,-15 6-224,-1 0 0,1 1 0,0 0 0,0-1 1,0 1-1,0 0 0,0 0 0,-1-1 0,1 1 1,0 0-1,2 0 0,-3 0-40,1 0 0,-1 0 1,0 1-1,0-1 0,1 0 0,-1 0 0,0 0 1,0 0-1,0 0 0,1 1 0,-1-1 1,0 0-1,1 0 0,-1 1 0,0-1 0,0 1 1,0-1-1,0 0 0,0 0 0,1 1 1,-1-1-1,0 0 0,0 0 0,0 1 1,0-1-1,0 0 0,0 0 0,0 1 0,0 0 1,0-1-1,0 0 0,0 0 0,0 1 1,5 67 591,0 4-218,-1 9-28,-1-27-105,1 34 491,-1-46-238,0-18-193,-2-20-256,-1 1 0,1-1 0,-1 1 0,0-1 0,-1 9 0,0-1 119,1 1 0,0 21-1,1-7 366,1-9 270,-2-9-785,0-9-42,1 0-8,-1 0-1,0 0 1,1 0-1,-1 0 1,1 0-1,-1 0 1,0 1-1,0-1 1,1 0-1,-1 0 1,0 0-1,0 1 1,1-1-1,-1 0 1,0 0-1,1 0 1,-1 0-1,0 1 1,0-1-1,0 0 1,1 0-1,-1 0 1,0 1-1,0-1 1,0 1-1,0-1 1,0 0-1,1 0 1,-1 1-1,0-1 1,0 0-1,1 13 0,-2-9 3,1-4 122,1 0-118,-1 0 0,1 0-1,-1 0 1,0 1-1,0-1 1,1 0 0,-1 0-1,0 0 1,0 1-1,0-1 1,0 1 0,1-1-1,-1 0 1,0 0-1,0 0 1,0 1 0,1-1-1,-1 0 1,0 0-1,0 1 1,0-1 0,0 1-1,0-1 1,0 0-1,0 1 1,0-1 0,0 0-1,0 1 1,0 12-1637,0-11-1478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5"/>
    </inkml:context>
    <inkml:brush xml:id="br0">
      <inkml:brushProperty name="width" value="0.05" units="cm"/>
      <inkml:brushProperty name="height" value="0.05" units="cm"/>
      <inkml:brushProperty name="color" value="#004F8B"/>
    </inkml:brush>
  </inkml:definitions>
  <inkml:trace contextRef="#ctx0" brushRef="#br0">90 101 9344,'0'0'11433,"-6"2"-11227,-20 4 0,24-6-161,0 0 0,0 1-1,0-1 1,1 1 0,0 0 0,-1 0 0,0-1 0,0 1 0,1 1 0,-1-1 0,1 0 0,0 0 0,-1 0 0,1 1-1,0-1 1,0 0 0,0 1 0,0-1 0,-2 4 0,-3 6 243,3-8-223,1 1-1,0-1 0,0 1 1,-1-1-1,2 1 0,-1 0 0,1 0 1,0 0-1,0 0 0,0 0 1,0 5-1,1-1 68,-1 1 0,2-1 0,-1 0 0,3 13 0,-1-11 25,1 1-1,0 0 0,11 19 1,-9-17-15,-4-12-117,-1 1 1,1-1-1,0 1 0,0-1 0,-1 0 1,1 0-1,1 0 0,-2 0 0,1 1 0,1-1 1,-1 0-1,0 0 0,2 1 0,-3-2-5,2 0-1,-2 0 0,1 1 0,0-1 1,-1 0-1,2 1 0,-2-1 0,1 0 1,0 0-1,0 0 0,0-1 0,0 1 1,0 0-1,0 0 0,-1-1 1,1 1-1,0 0 0,0 0 0,-1-1 1,1 1-1,0-1 0,0 1 0,-1 0 1,2-2-1,8-6 178,-1 1 1,1-2-1,-2 0 1,1 0-1,-1-1 1,7-10 0,-7 9 103,-6 9-208,-1 0 0,1 1 0,-1-2 0,0 2 0,1-2-1,-1 1 1,0 0 0,1-4 0,-1 5-85,-1 1 0,0 0 0,0 0 0,0 0-1,0 0 1,0 0 0,0 0 0,0 0 0,0 0 0,0 0 0,0 0 0,0 0 0,0 0 0,0 0 0,0 0 0,0 0 0,0-1 0,0 1 0,0 0 0,0 0-1,0 0 1,1 0 0,-1 0 0,0 0 0,0 0 0,0 0 0,0 0 0,0 0 0,1 0 0,-1 0 0,0 0 0,0 0 0,0 0 0,0 0 0,0 0-1,0 0 1,0 0 0,0 0 0,0 0 0,0 0 0,0 0 0,1 0 0,-1 0 0,0 1 0,0-1 0,0 0 0,0 0 0,0 0 0,0 0 0,0 0 0,0 0-1,0 0 1,0 0 0,0 0 0,0 0 0,0 0 0,0 0 0,0 0 0,0 0 0,0 1 0,6 6 53,-3-4 11,5 4-48,0 0 0,1 0 0,0-1 0,-1 0 0,2-1 0,12 5 0,-19-9-10,-1 0-1,1-1 1,0 0-1,0 0 1,0 1-1,0-2 1,0 1-1,-1 0 1,1 0-1,0-1 1,0 0-1,0 1 1,0-1-1,-1 0 1,1 0-1,-1 0 1,4-3-1,3-1 70,-1 0-1,0-1 1,13-12-1,-15 12-19,0 0 0,-1-1-1,0 0 1,0 0 0,0 0-1,-1-1 1,0 0 0,-1 1 0,0-1-1,0-1 1,2-10 0,-3 10 30,0 0 0,-1 0 0,0 0 0,-1 0 1,0 0-1,0 0 0,-1 0 0,1-1 0,-2 2 1,-4-16-1,5 22-46,0-1 0,0 1 0,0 0 0,-1-1 0,1 2 0,-1-2 0,1 1 1,-1 0-1,0 0 0,0 1 0,-2-4 0,3 5-29,0-1 0,0 1 0,0-1 0,0 1 0,0-1 0,0 0 0,0 1 0,0 0 0,0-1 0,0 1 0,0 0 0,-1 0 0,1 0 0,0 0 0,0-1 0,0 2 0,0-1 0,-1 0 0,1 0 1,0 0-1,0 0 0,0 0 0,0 1 0,0-1 0,0 1 0,-2 0 0,3 0-32,-1-1 1,0 1 0,0 0 0,1 0-1,-1-1 1,1 1 0,-1 0 0,1 0-1,-1 0 1,0 0 0,1 0 0,0 0-1,-1 0 1,1 0 0,0 0 0,0 0-1,0 0 1,0 0 0,0 0 0,0 0-1,0 2 1,0 0-1055,0 1 0,1-1 0,-1 0 0,3 7 0</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6"/>
    </inkml:context>
    <inkml:brush xml:id="br0">
      <inkml:brushProperty name="width" value="0.05" units="cm"/>
      <inkml:brushProperty name="height" value="0.05" units="cm"/>
      <inkml:brushProperty name="color" value="#004F8B"/>
    </inkml:brush>
  </inkml:definitions>
  <inkml:trace contextRef="#ctx0" brushRef="#br0">212 26 9144,'0'0'10223,"-7"-3"-9788,-20-11-22,24 13-298,-1-1 0,1 1 0,-1 0 0,0 0 0,1 0 0,-2 0 0,2 1 0,-1 0 0,0-1 0,-6 2 0,2 0 215,-2 1 0,-15 4 0,10-2-14,11-2-197,-1-1 0,0 1 0,0 0-1,1 0 1,-1 0 0,1 1 0,0 0 0,0-1 0,-7 7-1,9-7-40,0 0 0,0 0-1,1 0 1,-1 1 0,0-1-1,1 1 1,-1-1 0,1 1-1,0 0 1,0-1 0,0 1-1,0 0 1,0-1 0,1 1-1,0 0 1,-1 0 0,1 0-1,0 4 1,0-5-28,1 1 1,-1-1-1,0 0 0,1 1 1,0-1-1,0 1 0,-1-1 1,1 0-1,0 0 0,1 0 1,-1 0-1,0 0 0,1 0 1,-1 0-1,3 2 0,-1-1 12,0-1 0,0 1 0,1-2 0,-1 2 0,1-1 0,0-1 0,-1 1 0,7 1 0,2 0 131,0-1 1,0 0 0,0-1 0,0 0-1,13-1 1,37-5 914,-53 4-887,-1-1 0,0 0 0,0 0 0,0-1 1,10-4-1,-16 5-205,0 1 0,-1 0 1,1-1-1,0 1 0,-1 0 1,1-1-1,-1 0 0,1 1 1,-1-1-1,0 1 0,0-1 1,1-2-1,2-6-4019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7"/>
    </inkml:context>
    <inkml:brush xml:id="br0">
      <inkml:brushProperty name="width" value="0.05" units="cm"/>
      <inkml:brushProperty name="height" value="0.05" units="cm"/>
      <inkml:brushProperty name="color" value="#004F8B"/>
    </inkml:brush>
  </inkml:definitions>
  <inkml:trace contextRef="#ctx0" brushRef="#br0">11 36 9040,'0'0'18535,"-1"-6"-18440,-1 0-64,1 4-8,0-1 0,1 0 0,-1 1 1,1-1-1,-1 1 0,1-6 812,0 16-534,-3 20-61,2 1 0,5 45 0,-3-33-56,3 9 438,17 91-1,-20-133-284,0 0 0,0 14 470,0-36-715,3 3-1053,-3 7-3459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7"/>
    </inkml:context>
    <inkml:brush xml:id="br0">
      <inkml:brushProperty name="width" value="0.05" units="cm"/>
      <inkml:brushProperty name="height" value="0.05" units="cm"/>
      <inkml:brushProperty name="color" value="#004F8B"/>
    </inkml:brush>
  </inkml:definitions>
  <inkml:trace contextRef="#ctx0" brushRef="#br0">1 42 11448,'0'0'12227,"6"-5"-11845,-4 3-338,1-1 8,0 1 1,0 0-1,1-1 1,-1 1 0,1 0-1,-1 0 1,1 1 0,-1-1-1,1 1 1,0 0-1,0 0 1,6-1 0,147-5 2325,-94 3-765,-57 5-1264,0-1-1,12 3 0,-7 0-4042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8"/>
    </inkml:context>
    <inkml:brush xml:id="br0">
      <inkml:brushProperty name="width" value="0.05" units="cm"/>
      <inkml:brushProperty name="height" value="0.05" units="cm"/>
      <inkml:brushProperty name="color" value="#004F8B"/>
    </inkml:brush>
  </inkml:definitions>
  <inkml:trace contextRef="#ctx0" brushRef="#br0">0 42 9144,'0'0'12729,"7"1"-12485,19 1 157,1-1 0,31-3 1,108-9 1224,-75 6-530,-46 3-450,-24 2-215,-1-1 0,1-1 1,-1-1-1,26-7 1,-36 8-217,-9 2-151,1 0 0,0 0-1,-1-1 1,1 1 0,0 0 0,-1 0 0,1-1 0,-1 1 0,1-1 0,-1 1 0,0-2 0,3 0 0,-4 2-10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69"/>
    </inkml:context>
    <inkml:brush xml:id="br0">
      <inkml:brushProperty name="width" value="0.05" units="cm"/>
      <inkml:brushProperty name="height" value="0.05" units="cm"/>
      <inkml:brushProperty name="color" value="#004F8B"/>
    </inkml:brush>
  </inkml:definitions>
  <inkml:trace contextRef="#ctx0" brushRef="#br0">1 833 9040,'0'0'14509,"0"-7"-14275,0-6-62,1 1 0,1-1-1,3-16 1,-4 28-159,16-63 843,27-65 0,54-130 747,-77 201-1069,-17 49-345,0 1 0,0 0 0,1 0 0,10-13 0,1-1 157,-4 7-92,-10 12-196,1 0 1,0 0-1,-2 0 0,5-5 0,-2-1-31,-2 6-4,0 0 0,0-1 0,-1 1 0,0-1 0,1 1 0,-2-1 0,1 0-1,0 1 1,0-1 0,-1-5 0,4-2-158,-3 11 118,1 0 0,-1 1 0,1-1 0,-1 0-1,0 1 1,0 0 0,0-1 0,3 2 0,4 1-39,0 1 0,1-2 1,-1 1-1,1-1 0,0 0 0,0 0 1,9-1-1,17 3-24,-27-2 73,1-2 1,-1 0-1,-1 0 0,13-2 0,-12 1 13,0 0 1,-1 1 0,0 0-1,1 0 1,12 2 0,-10 0 30,1 0 0,20-1 0,-2 0 61,73 5 153,-60-2-39,1-1 1,70-5-1,72-2 266,-66 5-115,-26-6-137,25-1-206,-26 2-75,-1 0 88,255-18 645,-228 15-537,-43 4-28,13-3-103,337-33 7,-382 34-17,-26 4 0,-2-1 0,28-7 0,-28 8 862,-10 1-5716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0"/>
    </inkml:context>
    <inkml:brush xml:id="br0">
      <inkml:brushProperty name="width" value="0.05" units="cm"/>
      <inkml:brushProperty name="height" value="0.05" units="cm"/>
      <inkml:brushProperty name="color" value="#004F8B"/>
    </inkml:brush>
  </inkml:definitions>
  <inkml:trace contextRef="#ctx0" brushRef="#br0">1 1 12864,'0'0'5831</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0"/>
    </inkml:context>
    <inkml:brush xml:id="br0">
      <inkml:brushProperty name="width" value="0.05" units="cm"/>
      <inkml:brushProperty name="height" value="0.05" units="cm"/>
      <inkml:brushProperty name="color" value="#004F8B"/>
    </inkml:brush>
  </inkml:definitions>
  <inkml:trace contextRef="#ctx0" brushRef="#br0">89 96 8336,'0'0'14446,"-6"-3"-14066,-18-8 11,23 11-358,0 0 1,0-1 0,0 1 0,0 1-1,0-1 1,0 0 0,1 0-1,-2 0 1,2 1 0,-1-1 0,0 0-1,0 0 1,0 1 0,1-1-1,-1 0 1,0 1 0,0 0 0,1-1-1,-1 1 1,0-1 0,1 1-1,-2 0 1,-10 16 638,10-14-566,-1 3 84,-1 1 1,1 0 0,0 0-1,0 0 1,1 0-1,0 1 1,1-1 0,-1 0-1,1 1 1,1 0-1,-1-1 1,1 1 0,1 0-1,-1-1 1,1 0-1,1 1 1,3 12-1,-5-18-156,1-1 0,-1 0-1,1 0 1,-1 0 0,1 0-1,-1 0 1,2 0-1,-2 0 1,1-1 0,0 1-1,-1 0 1,1 0-1,0-1 1,0 1 0,0 0-1,0-1 1,0 1 0,0-1-1,1 1 1,1 0 11,-1 0 0,0-1 0,1 0 0,0 1 0,-1-1 0,0 0 1,1 0-1,4-1 0,0-1 36,0 1 0,0-1 0,-1 0 0,1-1-1,9-4 1,-4-1 112,1-1 0,-1 0 0,0-1 0,0 0 0,-2 0-1,1-1 1,13-19 0,-17 22 157,-5 12 145,-1 8-224,2-5-271,-1 0 0,1 0 0,0 0 0,0 0 0,2-1 0,-1 0 0,0 0 0,0 1 0,1-2 0,10 10 0,-12-12 0,0 0 0,1-2 0,-1 2 0,0-1 0,1 0 0,-1-1 0,1 1 0,0-1 0,-1 0 0,2 0 0,-2 0 0,1 0 0,0-1 0,0 1 0,0-1 0,0 0 0,0 0 0,0-1 0,0 1 0,0-1 0,-1 0 0,7-2 0,-7 2 0,1 0 0,-1-1 0,0 1 0,0-1 0,0 0 0,0 0 0,0 0 0,-1 0 0,1-1 0,0 0 0,3-3 0,-3 1 0,1 0 0,-1 0 0,-1 0 0,0 0 0,1 0 0,2-10 0,-3 3 0,1 1 0,-1-1 0,-1 0 0,0 0 0,-1 0 0,-1-15 0,-9-27 0,5 32 0,5 20 0,0 1 0,-1-1 0,1 1 0,-1 0 0,0-1 0,1 1 0,-1 0 0,0-2 0,1 3 0,0 0 0,-1-1 0,1 1 0,0 0 0,-1 0 0,1 0 0,0 0 0,0 0 0,-1 0 0,1 0 0,0-1 0,0 1 0,0 0 0,-1 0 0,1 0 0,-1 0 0,1 0 0,0 0 0,0 0 0,0 0 0,-1 0 0,1 0 0,0 0 0,0 0 0,-1 0 0,1 0 0,0 1 0,0-1 0,0 0 0,-1 0 0,1 0 0,-1 0 0,1 0 0,0 0 0,0 1 0,0-1 0,0 0 0,-1 0 0,1 0 0,0 0 0,0 1 0,0-1 0,0 1 0,0-1 0,0 0 0,0 0 0,-1 0 0,1 1 0,0-1 0,-2 3 113,1 0 0,-1 0 0,1 1 0,0-1 0,0 0 0,0 0 0,1 1 0,-2 6 0,2 22-5199</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1"/>
    </inkml:context>
    <inkml:brush xml:id="br0">
      <inkml:brushProperty name="width" value="0.05" units="cm"/>
      <inkml:brushProperty name="height" value="0.05" units="cm"/>
      <inkml:brushProperty name="color" value="#004F8B"/>
    </inkml:brush>
  </inkml:definitions>
  <inkml:trace contextRef="#ctx0" brushRef="#br0">86 20 10344,'0'0'10626,"-6"-4"-10213,-19-9-9,24 12-361,0 1 0,-1 0 0,1 0 0,0-1 0,0 1 0,0 0 0,-1 0 0,1 0 0,0 0 0,0 0 0,-1 1 0,1-1 0,0 0 0,0 0-1,0 1 1,-1-1 0,1 1 0,0 0 0,0-1 0,0 1 0,-2 0 0,0 1 131,2-1-106,-1 1 1,1-1-1,-1 1 1,0-1-1,1 1 1,0 0-1,0 0 1,0-1-1,-1 1 1,1 0-1,0 0 1,0 0-1,1 0 0,-1 0 1,0 3-1,0-1 89,0 0 0,0 1 0,1-1 0,-1 0 0,1 1-1,0 6 1,1-8-72,0 0 0,0 0-1,0 0 1,0 0-1,0 0 1,1-1 0,-1 1-1,1 0 1,0-1 0,0 0-1,0 1 1,0-1 0,0 0-1,3 2 1,2 2 201,1 0 0,0-1 0,11 6-1,-17-10-183,1 0-1,0 0 0,0 0 0,0 0 0,1-1 0,-1 1 0,0-1 1,0 0-1,0 0 0,1 0 0,2-1 0,-1 1 110,1-1 0,-1-1 0,1 1-1,-2-1 1,11-3 0,-7-1 83,-5 3-2787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2"/>
    </inkml:context>
    <inkml:brush xml:id="br0">
      <inkml:brushProperty name="width" value="0.05" units="cm"/>
      <inkml:brushProperty name="height" value="0.05" units="cm"/>
      <inkml:brushProperty name="color" value="#004F8B"/>
    </inkml:brush>
  </inkml:definitions>
  <inkml:trace contextRef="#ctx0" brushRef="#br0">1 7 10952,'0'0'10427,"8"-1"-10045,24-3 2,-30 3-255,1 1 1,0 0-1,-1 0 1,1 0-1,-1 1 1,1-1-1,-1 0 1,1 1-1,0-1 1,-1 1-1,5 2 1,-6-3-67,-1 1 1,1 0 0,0-1-1,0 1 1,-1-1 0,1 1-1,-1 0 1,1 0 0,0-1 0,-1 1-1,0 0 1,1 0 0,-1-1-1,0 1 1,1 0 0,-1 0 0,1 0-1,-1-1 1,0 2 0,0-2-1,0 1 1,0 0 0,0 0 0,0 0-1,0 0 1,0-1 0,0 2-1,0-2 1,-1 3 0,-7 15 515,2-7-177,5-9-355,1-1-1,0-1 0,-1 2 1,1-1-1,0-1 0,0 2 1,0-1-1,0-1 0,-1 1 1,1 1-1,0-1 0,0-1 1,1 2-1,-1-1 0,0 0 1,0-1-1,0 2 0,0-1 1,1-1-1,0 3 0,-1-2 4,2 0-1,-2 0 1,1 0-1,1 1 1,-1-1-1,0 0 1,0 0-1,0 0 1,0 0-1,1 0 1,-1-1-1,2 1 1,4 2 84,-1-1 0,1 0 1,-1-1-1,14 2 0,-11-2-3666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3"/>
    </inkml:context>
    <inkml:brush xml:id="br0">
      <inkml:brushProperty name="width" value="0.05" units="cm"/>
      <inkml:brushProperty name="height" value="0.05" units="cm"/>
      <inkml:brushProperty name="color" value="#004F8B"/>
    </inkml:brush>
  </inkml:definitions>
  <inkml:trace contextRef="#ctx0" brushRef="#br0">0 16 8744,'0'0'13926,"6"-1"-13635,15-3-65,-4 1 180,1 0 1,33-2 0,62 7 1443,-89 0-1450,-19-2-299,1 1 0,-2-1 0,2 0 0,5-1 0,20-1 820,-31 2-682,0 3-743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4"/>
    </inkml:context>
    <inkml:brush xml:id="br0">
      <inkml:brushProperty name="width" value="0.05" units="cm"/>
      <inkml:brushProperty name="height" value="0.05" units="cm"/>
      <inkml:brushProperty name="color" value="#004F8B"/>
    </inkml:brush>
  </inkml:definitions>
  <inkml:trace contextRef="#ctx0" brushRef="#br0">22 0 9344,'0'0'12245,"-3"7"-11843,0-2-320,1-1-12,0 1 0,-1-1 0,2 0 0,-1 0 0,1 1 0,-1 0 1,1 0-1,0 0 0,0 7 0,3 55 930,1-8-85,0 39 1716,-3-98-2619,0 1-1,0-1 0,0 0 1,0 0-1,0 0 0,0 1 1,0-1-1,0 0 0,0 0 0,0 0 1,0 0-1,0 0 0,0 0 1,0 0-1,0 0 0,0 0 1,0 1-1,0-1 0,0 0 0,0 0 1,1 0-1,-1 0 0,0 0 1,0 0-1,0 0 0,0 0 1,0 0-1,0 0 0,0 0 0,0 0 1,0 1-1,0-1 0,0 0 1,1 0-1,-1 0 0,0 0 0,0 0 1,0 0-1,1 0 0,-1 0 1,0 0-1,0 0 0,0 0 1,0 0-1,0 0 0,0 0 0,0 0 1,0 0-1,0 0 0,1 0 1,-1 0-1,0 0 0,0-1 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5"/>
    </inkml:context>
    <inkml:brush xml:id="br0">
      <inkml:brushProperty name="width" value="0.05" units="cm"/>
      <inkml:brushProperty name="height" value="0.05" units="cm"/>
      <inkml:brushProperty name="color" value="#004F8B"/>
    </inkml:brush>
  </inkml:definitions>
  <inkml:trace contextRef="#ctx0" brushRef="#br0">0 1 8136,'0'0'17182,"4"8"-16963,-2-2-170,1-1-8,-1 0-1,1 0 1,-2 1-1,1-1 1,-1 0 0,0 1-1,0-1 1,0 11-1,6 246 2841,-7-260-2803,0-1-1,0 0 0,0 1 0,0-1 0,0 0 1,-1 1-1,1-1 0,-1 0 0,1 1 0,-1-1 0,1 0 1,-1 1-1,0-1 0,0 0 0,1 0 0,-1 0 1,-2 2-1,3-3-191,-1 0 0,1 0 0,0 0 0,-1 0 0,1-1 0,0 1 1,0 0-1,0 0 0,-1-1 0,1 1 0,0 0 0,0 0 0,0 0 0,0 0 0,-1-1 1,1 1-1,0 0 0,0 0 0,0 0 0,0-1 0,0 1 0,0 0 0,0 0 0,0 0 1,0-1-1,0 1 0,0-1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6"/>
    </inkml:context>
    <inkml:brush xml:id="br0">
      <inkml:brushProperty name="width" value="0.05" units="cm"/>
      <inkml:brushProperty name="height" value="0.05" units="cm"/>
      <inkml:brushProperty name="color" value="#004F8B"/>
    </inkml:brush>
  </inkml:definitions>
  <inkml:trace contextRef="#ctx0" brushRef="#br0">124 1 11152,'0'0'8767,"-1"8"-8371,1-5-346,0 3 47,-1 0 0,0 0 0,0 0 0,0 0 1,-1 1-1,0-2 0,-5 12 0,-91 157 4376,90-152-3457,8-22-993,0 0 0,-1 0 0,1 1-1,0-1 1,0 0 0,0 0 0,0 0 0,0 0-1,0 0 1,0 1 0,0-1 0,0 0 0,0 0-1,0 0 1,0 0 0,0 0 0,0 1-1,0-1 1,0 0 0,0 0 0,0 0 0,1 0-1,-1 0 1,0 1 0,0-1 0,0 0 0,0 0-1,0 1 1,0-1 0,0 0 0,0 0 0,0 0-1,1 0 1,-1 0 0,0 0 0,9 2 297,13-5-250,-18 2 15,36-6 130,-22 3-60,-1 1 1,30-1-1,-29 2-22,-15 2-91,0 0 1,0-1-1,0 1 1,0 0-1,0 0 1,0 1-1,0-1 0,0 0 1,0 2-1,0-2 1,0 1-1,0 0 1,-1 0-1,7 4 1,7 11 171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7"/>
    </inkml:context>
    <inkml:brush xml:id="br0">
      <inkml:brushProperty name="width" value="0.05" units="cm"/>
      <inkml:brushProperty name="height" value="0.05" units="cm"/>
      <inkml:brushProperty name="color" value="#004F8B"/>
    </inkml:brush>
  </inkml:definitions>
  <inkml:trace contextRef="#ctx0" brushRef="#br0">73 111 10040,'0'0'11301,"-6"2"-10851,-18 10-7,22-11-351,0 0 1,0 1-1,0 0 0,0-1 0,1 1 1,-1 0-1,1 0 0,-1 0 1,1 0-1,0 0 0,-1 0 1,1 0-1,0 1 0,-1 2 0,0 0 80,-1 3 93,0 0 1,0 0-1,1 0 0,0 1 0,-1 14 1,2-17-94,1 0 1,0 0 0,1 0 0,-1 0 0,1 0-1,0 0 1,0 0 0,5 11 0,-5-15-124,-1-1 0,1 1 0,0-1 0,0 1 0,0-1 0,0 0 0,1 1 0,-1-1 0,0 0 0,0 1 0,1-1 0,-1 0 0,1 0 0,-1 0 0,1-1 0,-1 2 0,1-2 0,-1 1 1,1-1-1,0 1 0,0-1 0,0 0 0,-1 1 0,1-1 0,0 0 0,0 0 0,-1 0 0,1 0 0,2-1 0,1 1 29,0-1 1,0 0-1,0-1 0,-1 1 1,1-1-1,-1 0 0,1 0 1,-1-1-1,6-4 0,-2 1 101,0-1-1,-1 0 1,0 0-1,0 0 1,-1-1-1,0 0 1,0 0-1,6-15 1,-9 18 290,-4 5 278,-1 12-223,2-8-514,0 0 0,0 0 0,2 0 0,-2 0 0,1 0 0,0-1 0,1 1 0,-1 0 0,1 0 0,0-1 0,0 1 0,1-1 0,-1 1 1,0-1-1,1 0 0,0 0 0,0-1 0,-1 1 0,1 0 0,1 0 0,5 2 0,-6-3-10,1 0 0,-1-1 0,1 1 0,0-1 0,-1 0 0,2 0 0,-2-1 0,1 1 0,0 0 0,0-1 0,0 0 0,0 0 0,0 0 0,0-1 0,0 0 0,-1 1 0,1-1 0,0-1 0,0 1 0,0 0 0,-1-1 0,6-3 0,0 0 0,-1 0 0,0 0 0,-1-1 0,1 0 0,-2 0 0,1-1 0,0 0 0,9-13 0,-12 13 0,0 1 0,-1-1 0,1 1 0,-1-1 0,-1 0 0,0 0 0,1 0 0,-2 0 0,1-1 0,-1 1 0,0-13 0,-1 5 0,0 1 0,-5-21 0,4 30 0,0-1 0,0 2 0,-1-2 0,0 2 0,1-1 0,-2 0 0,1 1 0,-1-1 0,1 1 0,-5-6 0,6 9 42,0 1-1,0-1 1,0 0 0,0 0-1,0 1 1,1-1 0,-1 0-1,-1 0 1,1 1 0,1-1-1,-4 1 1,4-1-16,0 1 1,-1 0-1,0 0 0,1 0 1,-1 0-1,1 0 0,-1 0 1,0 0-1,1 0 0,-1 0 1,1 1-1,0-1 0,-1 0 1,0 0-1,1 0 0,-1 0 1,1 1-1,-1-1 0,0 2-304,0-1 1,0-1-1,0 1 0,0 1 0,1-1 0,-1 0 0,1 0 0,-1 0 1,0 1-1,1-1 0,-1 0 0,1 0 0,0 0 0,0 1 0,0-1 1,-1 0-1,1 3 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8"/>
    </inkml:context>
    <inkml:brush xml:id="br0">
      <inkml:brushProperty name="width" value="0.05" units="cm"/>
      <inkml:brushProperty name="height" value="0.05" units="cm"/>
      <inkml:brushProperty name="color" value="#004F8B"/>
    </inkml:brush>
  </inkml:definitions>
  <inkml:trace contextRef="#ctx0" brushRef="#br0">0 57 14168,'0'0'5913,"3"9"-5449,0 0-314,3 6 235,5 23 0,-3 0 866,2 54 1,-8-74-734,1 19 2879,-6-45-2162,2 2-948,0-1 0,0-12 0,0 1 28,-2-11 131,0 5 47,1 0 1,1 0-1,3-38 1,-1 55-490,-1 0 1,2 0-1,-1 1 1,1 0-1,-1-1 1,2 1-1,-1-1 1,1 1-1,6-10 1,-8 15-5,0 0 0,1-1 0,-1 1 0,1-1 0,-1 1 0,1 0 0,0 0 0,-1 0 0,1 0 0,0 1 0,0-1 0,-1 0 0,1 1 0,0-1 0,0 1 0,0 0 0,0-1 0,-1 1 0,2 0 0,-1 0 0,-1 0 0,1 0 0,0 1 0,0-1 0,0 0 0,0 1 0,0-1 0,0 1 0,0 0 0,2 1 0,0 0 0,1 1 0,-1-1 0,0 1 0,0 0 0,0 0 0,-1 0 0,2 0 0,-2 1 0,0-1 0,6 9 0,-8-11 0,0 1 0,0-1 0,-1 1 0,1 0 0,0-1 0,0 1 0,-1-1 0,0 1 0,1 0 0,-1 0 0,0-1 0,0 1 0,1 0 0,-1 0 0,0-1 0,-1 1 0,1 0 0,0 0 0,0-1 0,-1 1 0,1 0 0,-1 0 0,1-1 0,-1 1 0,0-1 0,0 1 0,0 0 0,0-1 0,0 1 0,0-1 0,0 0 0,0 0 0,-1 1 0,1-1 0,0 0 0,-1 0 0,1 0 0,-3 2 0,1-2 0,-4 3 0,0 1 0,0-1 0,0 0 0,0-1 0,-1 0 0,-10 3 0,-49 9 0,67-15 19,0 0 0,-1 0 0,1 0 0,0 0 0,0 0 0,0 0 0,0 0 0,0 0 0,0 0 1,0 0-1,0 0 0,0 0 0,0 0 0,0 0 0,0 0 0,0 0 0,-1 0 0,1-1 0,0 1 0,0 0 0,0 0 0,0 0 0,0 0 0,0 0 0,0 0 0,0 0 0,0 0 0,0 0 0,0 0 1,0 0-1,0 0 0,0-1 0,0 1 0,0 0 0,0 0 0,0 0 0,0 0 0,0 0 0,0-1 0,0 1 0,0 0 0,0 0 0,0 0 0,0 0 0,0 0 0,0 0 0,0 0 0,1 0 0</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79"/>
    </inkml:context>
    <inkml:brush xml:id="br0">
      <inkml:brushProperty name="width" value="0.05" units="cm"/>
      <inkml:brushProperty name="height" value="0.05" units="cm"/>
      <inkml:brushProperty name="color" value="#004F8B"/>
    </inkml:brush>
  </inkml:definitions>
  <inkml:trace contextRef="#ctx0" brushRef="#br0">14 13 10656,'0'0'14102,"6"-1"-13818,19-8-4,-24 8-243,0 1 0,0 0 0,0 0 0,0-1 0,0 1 1,0 0-1,0 0 0,0 0 0,0 0 0,0 0 0,0 0 0,0 0 0,0 0 1,0 1-1,-1-1 0,2 0 0,-1 0 0,1 1 0,-2 0-10,1 0 1,-1-1-1,1 1 0,0-1 1,-1 1-1,1-1 0,-1 1 0,0 0 1,1-1-1,-1 1 0,0 0 1,0 0-1,1-1 0,-1 1 0,0 0 1,1 0-1,-1 1 0,0 3 56,0-1 0,-1 1 0,0 0 0,1-1 0,-3 8 0,2-8-48,-3 9 158,-1 1 0,0 0 1,-1-1-1,-1 0 0,0-1 0,-9 13 0,1 4 1196,15-29-1377,0 0-1,0 0 0,0 0 0,0 0 1,0 0-1,0 1 0,0-1 0,0 0 1,0 0-1,0 0 0,0 0 0,-1 0 1,1 0-1,0 0 0,0 1 0,0-1 1,0 0-1,0 0 0,0 0 0,0 0 1,0 0-1,0 0 0,0 0 1,0 0-1,0 0 0,0 0 0,0 0 1,0 0-1,0 0 0,1 0 0,-1 0 1,0 1-1,0-1 0,0 0 0,0 0 1,0 0-1,0 0 0,0 0 0,0 0 1,0 0-1,0 0 0,0 0 0,0 0 1,0 0-1,0 0 0,0 0 0,0 0 1,0 0-1,0 0 0,0 0 0,0 0 1,1 0-1,5 1 295,8-3 87,-13 2-378,32-6 600,25-4 145,-56 10-681,0-1-1,0 1 1,0 0 0,0 1 0,1-1 0,-1 0 0,3 2 0,4 2-702,-5 5-3492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1"/>
    </inkml:context>
    <inkml:brush xml:id="br0">
      <inkml:brushProperty name="width" value="0.05" units="cm"/>
      <inkml:brushProperty name="height" value="0.05" units="cm"/>
      <inkml:brushProperty name="color" value="#004F8B"/>
    </inkml:brush>
  </inkml:definitions>
  <inkml:trace contextRef="#ctx0" brushRef="#br0">48 0 10152,'0'0'7058,"-6"6"-6442,-20 18-9,24-22-480,2-2 1,-2 2-1,1-1 0,0 0 1,-1 1-1,2-1 1,-1 1-1,-1-1 0,2 1 1,-1-1-1,0 1 1,0 0-1,1-1 1,0 1-1,-1 2 0,1-4-85,0 0 0,0 1 0,1-1 0,-1 0 0,0 0-1,0 0 1,0 0 0,0 0 0,0 0 0,0 0-1,0 0 1,1 0 0,-1 0 0,0 0 0,0 0 0,1 0-1,-1 0 1,0 0 0,0 0 0,1 0 0,-1 0 0,0 0-1,0 0 1,0 0 0,0 0 0,0 0 0,0-1-1,1 1 1,-1 0 0,0 0 0,0 0 0,0 0 0,1 0-1,-1-1 1,7-4 697,-6 4-689,0 1 0,-1-1 0,1 0 0,-1 0 0,0 0 0,1 0 0,-1 0 0,1 0 0,-1 0 0,0 0 1,0-1-1,0 2 0,0-1 0,0-1 0,0 2 0,0-2 0,0 1 0,-1-1 0,0-7 684,1 12-324,0-3-397,0 0-1,0 1 0,0-1 1,0 0-1,0 1 1,0-1-1,0 0 0,0 0 1,0 1-1,0-1 1,0 0-1,0 0 1,0 0-1,0 0 0,0 1 1,0-1-1,0 0 1,0 0-1,0 1 1,0-1-1,0 0 0,0 0 1,0 1-1,0-1 1,0 0-1,0 0 0,0 0 1,1 0-1,-1 0 1,0 0-1,0 1 1,1-1-1,-1 0 0,0 0 1,0 0-1,0 0 1,0 0-1,0 1 0,1-1 1,3 2-203,0-1 0,-1 2 0,1-2 0,0 1 0,0-2 0,1 2 0,-1-1 0,0-1 0,7 1 0,-8 0-987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0"/>
    </inkml:context>
    <inkml:brush xml:id="br0">
      <inkml:brushProperty name="width" value="0.05" units="cm"/>
      <inkml:brushProperty name="height" value="0.05" units="cm"/>
      <inkml:brushProperty name="color" value="#004F8B"/>
    </inkml:brush>
  </inkml:definitions>
  <inkml:trace contextRef="#ctx0" brushRef="#br0">81 1 19623,'0'0'256,"9"1"-168,150 21 2148,-156-22-2236,0 0 230,1 0 0,0 0-1,-1 1 1,1 0 0,0-1-1,-1 1 1,7 2 0,-9-1-127,0-2 0,0 1 0,1 0 0,-2 0 0,1 0 0,1 0 0,-2 1 0,1-1 0,0 0 0,0 0 0,0 0 0,-1 0 0,1 1 0,-1-1 0,1 1 1,0-1-1,-1 0 0,0 1 0,0-1 0,1 1 0,-1-1 0,0 1 0,-1 2 0,3 107 1330,0 28-154,1-55-617,4 49 508,3 18-410,7 47 181,-1-77-941,-12-79 0,-4-42 0,0 0 0,0 0 0,0 1 0,0-1 0,0 1 0,0-1 0,-1 0 0,1 0 0,0 1 0,0-1 0,-1 0 0,1 0 0,0 0 0,0 1 0,0-1 0,0 0 0,-1 0 0,1 0 0,0 0 0,0 1 0,0-1 0,-1 0 0,1 0 0,-1 0 0,1 1 0,-1-1 0,-9 2 0,7-1 0,-182 24 0,103-14 0,56-9 719,-5 1-1285,12 2-3522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3"/>
    </inkml:context>
    <inkml:brush xml:id="br0">
      <inkml:brushProperty name="width" value="0.05" units="cm"/>
      <inkml:brushProperty name="height" value="0.05" units="cm"/>
      <inkml:brushProperty name="color" value="#004F8B"/>
    </inkml:brush>
  </inkml:definitions>
  <inkml:trace contextRef="#ctx0" brushRef="#br0">92 43 8744,'0'0'15358,"-6"6"-15170,3-5-172,-9 11 228,1-1 0,-17 22 0,24-28-124,0 0 0,1 1 1,0 0-1,0 0 0,0 0 1,1 0-1,0 0 0,-3 12 1,4-7-27,0-1 0,1 2 0,0-2 0,1 1 0,0 0 0,0-1 0,1 1 0,1 0 1,0-1-1,0 1 0,5 10 0,-8-21-78,1 2 0,-1-2 0,0 1 0,0 0-1,1-1 1,0 1 0,-1 0 0,0-1 0,1 1 0,-1 0 0,1 0 0,0-1 0,-1 1 0,1-1 0,-1 0 0,1 1-1,0 0 1,0-1 0,-1 0 0,1 1 0,-1-1 0,2 0 0,0 1 0,-1-1 0,0 0 1,1-1 0,-1 1-1,0 0 1,1-1-1,-1 1 1,0-1-1,0 0 1,0 1-1,0-1 1,0 1-1,0-1 1,0 0-1,1 0 1,-1-1-1,13-12 196,21-26-1,6-7 208,-34 40-285,11-15 0,-16 18-53,0 1 0,0 0 0,0-1 0,0 0 0,0 0 0,-1 1 0,2-8 0,-3 8 338,-2 8-18,2-2-453,-1 1 65,0-1 0,1 0 0,-1 1 0,1-1 0,0 1 1,0-1-1,0 0 0,1 1 0,-1-1 0,1 1 0,-1-1 0,1 0 1,1 0-1,-1 1 0,0-2 0,1 1 0,-1 1 0,1-1 0,0-1 1,0 1-1,3 4 0,-1-3 7,0 0-1,0 0 1,1 0 0,0 0-1,0-1 1,-1 0 0,2 0-1,-1 0 1,0 0 0,0-1-1,10 3 1,-10-5 26,-1 2 1,2-2-1,-1 1 0,0-1 0,0 0 1,0-1-1,0 1 0,0-1 0,0 0 1,0 0-1,0 0 0,0-1 0,-1 1 1,1-2-1,-1 1 0,1 0 0,-1-1 1,1 0-1,6-6 0,-4 4 43,0-2-1,0 0 1,-1 0 0,0-1 0,0 1-1,-1-1 1,1-1 0,-2 1-1,6-13 1,-7 16-89,-1-1 0,0 1 0,0-1 0,-1 0 0,0 1 0,0-1 0,0 0 0,-1 0 0,0 1 0,0-1 0,0 0 0,-1 1 0,0-1 0,0 0 0,0 1 0,-1-1 0,1 0 0,-4-6 0,2 7 0,2 2 0,0 1 0,-1-1 0,1 0 0,0 0 0,-1 1 0,1 0 0,-1-1 0,-1 1 0,2 0 0,-2 0 0,1 0 0,0 0 0,-3-2 0,5 4 17,0 0 0,0 0 0,-1 0 1,1 0-1,0 0 0,0 0 0,0 0 0,0 0 0,0 0 1,0 0-1,0 0 0,0-1 0,0 1 0,-1 0 0,1 0 1,0 0-1,0 0 0,0 0 0,0 0 0,0 0 0,0 0 1,0 0-1,-1 0 0,1 0 0,0 0 0,0 0 0,-1 0 1,1 0-1,0 0 0,0 0 0,0 1 0,0-1 0,0 0 1,0 0-1,0 0 0,0 0 0,0 0 0,-1 0 0,1 0 1,0 0-1,0 0 0,0 0 0,0 0 0,0 0 0,0 1 1,0-1-1,0 0 0,0 0 0,0 0 0,0 0 0,0 0 1,0 0-1,0 0 0,0 1 0,0-1 0,0 0 0,0 0 0,0 1 1,1 6-5082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4"/>
    </inkml:context>
    <inkml:brush xml:id="br0">
      <inkml:brushProperty name="width" value="0.05" units="cm"/>
      <inkml:brushProperty name="height" value="0.05" units="cm"/>
      <inkml:brushProperty name="color" value="#004F8B"/>
    </inkml:brush>
  </inkml:definitions>
  <inkml:trace contextRef="#ctx0" brushRef="#br0">16 50 10152,'0'0'10217,"-1"7"-9801,-2 11 13,1 1 0,1 29 1,5 45 1068,0-37-298,0 0 686,-2-49-1052,-1-6-5,-2-6-23,-5-16-506,1 0 0,1 0 0,1-1 0,0 0 0,2 1 0,1-1 0,1 0 0,0 1 0,7-33 0,-7 47-261,2-1 1,-1 1-1,0-1 1,1 1-1,1 0 1,-1 1-1,1-1 1,6-9-1,-7 13-25,-1 1-1,0 0 0,1-1 0,0 1 0,-1 0 1,1 0-1,0 0 0,0 0 0,0 1 1,0-1-1,0 1 0,0 0 0,1 0 0,-1 0 1,0 0-1,1 1 0,-1-1 0,1 1 1,-1 0-1,7 0 0,-5 1-13,0 0 0,-1-1 0,1 2 0,0-1 0,-1 0 0,0 1 0,1 0 0,-1 0 0,0 1 0,0-1 0,0 1 0,0-1 0,0 2 0,-1-1 0,1 0 0,-1 0 0,0 1 0,0 0 0,0-1 0,-1 1 0,1 1 0,-1-1 0,0 0 0,0 1 0,0-1 0,0 0 0,-1 1 0,0 0 0,0-1 0,0 1 0,-1 0 0,0-1 0,0 1 0,0 0 0,0 0 0,0 0 0,-1 0 0,0-1 0,0 0 0,-1 1 0,1 0 0,-3 5 0,1-4 0,0-1 0,-1 1 0,1-1 0,-1 0 0,0 1 0,0-1 0,-1 0 0,1-1 0,-2 0 0,2 0 0,-2 1 0,1-2 0,-1 1 0,1-1 0,-9 3 0,-4-1 0,-8 4 0,26-8 0,0-1 0,0 0 0,-1 0 0,1 0 0,0 0 0,0 0 0,0 0 0,0 1 0,0-1 0,0 0 0,0 0 0,0 0 0,0 0 0,0 1 0,0-1 0,0 0 0,0 1 0,0-1 0,0 0 0,0 0 0,0 0 0,0 0 0,0 1 0,0-1 0,0 0 0,0 0 0,0 0 0,0 0 0,0 1 0,0-1 0,0 0 0,0 0 0,0 1 0,1-1 0,-1 0 0,0 0 0,0 0 0,0 0 0,0 0 0,0 0 0,0 1 0,1-1 0,-1 0 0,0 0 0,1 0 0,-1 0 0,0 0 0,10 7 0,50 23 0,-41-21 0,1 0 0,29 21 0,-39-22 0,-6-4 0,1-1 0,0 1 0,-1-1 0,1 0 0,0-1 0,0 1 0,7 2 0,-11-5 30,0 0 1,0 0-1,-1 0 1,1 0-1,0-1 1,0 1-1,0 0 1,-1-1-1,1 1 0,0 0 1,0-1-1,-1 1 1,1 0-1,-1-1 1,1 0-1,0 1 0,0 0 1,-1-1-1,1 1 1,-1-1-1,1 0 1,-1 1-1,1-1 1,-1 0-1,0 1 0,1-1 1,-1 0-1,1 0 1,-1 1-1,0-3 1,8-24-2538,-8 24 135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5"/>
    </inkml:context>
    <inkml:brush xml:id="br0">
      <inkml:brushProperty name="width" value="0.05" units="cm"/>
      <inkml:brushProperty name="height" value="0.05" units="cm"/>
      <inkml:brushProperty name="color" value="#004F8B"/>
    </inkml:brush>
  </inkml:definitions>
  <inkml:trace contextRef="#ctx0" brushRef="#br0">0 36 10152,'0'0'13558,"6"-3"-13166,23-11-16,-25 13-287,-1 0 1,1 0-1,0 1 0,0-1 1,0 1-1,0-1 0,-1 1 1,8 1-1,6-1 222,9-1 497,1 1 1,-1 1 0,0 2 0,41 8-1,-63-10-643,0 0-1,-1-1 0,1 0 0,0 0 0,0 0 0,-1 0 0,1 0 0,-1-1 1,8-2-1,-10 3-129,0-1 0,0 1 0,0 0 0,-1-1 0,2 1 0,-1-1 0,-1 0 0,2 1 0,-2-1 0,1 1 0,0-1 0,0 0 0,-1 0 0,1 0 0,-1 1 1,1-2-1,-1 2 0,1-1 0,0 0 0,-1-2 0,2-8-4998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6"/>
    </inkml:context>
    <inkml:brush xml:id="br0">
      <inkml:brushProperty name="width" value="0.05" units="cm"/>
      <inkml:brushProperty name="height" value="0.05" units="cm"/>
      <inkml:brushProperty name="color" value="#004F8B"/>
    </inkml:brush>
  </inkml:definitions>
  <inkml:trace contextRef="#ctx0" brushRef="#br0">0 32 12664,'0'0'8497,"6"-3"-7889,7-1-125,0 1 0,0 0 1,16-1-1,128-10 4181,-153 14-4376,1 0 1,0-1 0,8 2-1,-3 2-3674</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7"/>
    </inkml:context>
    <inkml:brush xml:id="br0">
      <inkml:brushProperty name="width" value="0.05" units="cm"/>
      <inkml:brushProperty name="height" value="0.05" units="cm"/>
      <inkml:brushProperty name="color" value="#004F8B"/>
    </inkml:brush>
  </inkml:definitions>
  <inkml:trace contextRef="#ctx0" brushRef="#br0">9 37 7136,'0'0'7232,"-1"-6"-6711,-3-19 39,2 19 3992,2 10-3522,-2 37 421,4 57-1,1-37-525,2 9-21,0 10 3198,-11-91-2675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8"/>
    </inkml:context>
    <inkml:brush xml:id="br0">
      <inkml:brushProperty name="width" value="0.05" units="cm"/>
      <inkml:brushProperty name="height" value="0.05" units="cm"/>
      <inkml:brushProperty name="color" value="#004F8B"/>
    </inkml:brush>
  </inkml:definitions>
  <inkml:trace contextRef="#ctx0" brushRef="#br0">1 29 12760,'0'0'11471,"7"-2"-11032,-3 1-374,7-3 135,-1 2 1,1-1 0,12-1 0,11 1 354,83-6 1280,43 14 396,-113-4 369,-46-1-2600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89"/>
    </inkml:context>
    <inkml:brush xml:id="br0">
      <inkml:brushProperty name="width" value="0.05" units="cm"/>
      <inkml:brushProperty name="height" value="0.05" units="cm"/>
      <inkml:brushProperty name="color" value="#004F8B"/>
    </inkml:brush>
  </inkml:definitions>
  <inkml:trace contextRef="#ctx0" brushRef="#br0">0 98 15176,'0'0'4601,"3"-6"-4099,-2 4-464,4-11 379,2 1-1,10-17 1,-14 26-215,0-1 1,-1 1-1,1 0 0,1 0 0,-2 1 0,1 0 0,1-1 0,-1 1 0,7-3 0,-8 4-91,0 0-1,0 0 0,1 1 0,-2-1 0,2 1 0,-1-1 0,0 1 0,0 0 0,1 0 0,-1 0 0,0 0 0,1 0 0,-2 1 0,2-1 1,-1 1-1,0-1 0,0 1 0,1 0 0,1 1 0,0 0 16,-1 0 1,0 0-1,1 0 1,-1 0-1,0 1 1,0-1-1,-1 1 1,1 0-1,-1 0 1,4 5-1,-5-6-54,1 1 0,-1 0 0,0 0 0,0 0 0,0 0 0,0 0 0,-1-1 0,1 1 0,-1 1 0,0-1 0,0 0 0,0 0 0,-1 6-1,-1-1 53,1 0 0,-2 0-1,0 0 1,1-1 0,-1 1-1,-6 7 1,-27 43 820,32-52-723,0 0 1,-1-1 0,0 0 0,0 0-1,0 0 1,0 0 0,-1-1 0,0 0-1,-9 5 1,9-5 322,21-9-544,32-4 0,-25 4 0,1 2 0,34-3 0,25 10 0,-82-4 17,0 1 0,0-1-1,0 0 1,0 0 0,0 0 0,0 0-1,0 0 1,0 0 0,0 0 0,0 0-1,0 0 1,1 0 0,-1 0 0,0 0-1,0-1 1,0 1 0,0 0 0,0 0-1,0 0 1,0 0 0,0 0 0,0 0 0,0 0-1,0 0 1,0 0 0,0 0 0,0 0-1,0 0 1,0 0 0,0 0 0,0 0-1,0-1 1,0 1 0,0 0 0,0 0-1,0 0 1,0 0 0,0 0 0,0 0-1,0 0 1,0 0 0,0 0 0,0 0-1,0 0 1,0 0 0,0 0 0,0 0 0,0 0-1,0 0 1,0 0 0,0 0 0,0 0-1,0 0 1,0-1 0,0 1 0,0 0-1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0"/>
    </inkml:context>
    <inkml:brush xml:id="br0">
      <inkml:brushProperty name="width" value="0.05" units="cm"/>
      <inkml:brushProperty name="height" value="0.05" units="cm"/>
      <inkml:brushProperty name="color" value="#004F8B"/>
    </inkml:brush>
  </inkml:definitions>
  <inkml:trace contextRef="#ctx0" brushRef="#br0">304 0 9944,'0'0'8170,"-8"1"-7811,-48 4 296,-46 6 882,55-5-801,-15 2 304,61-8-970,-1 1 0,1-1 0,-1 0 0,1 1 0,0-1 0,-1 1 0,1 0 0,0-1 0,0 1 0,0 0 1,0 0-1,-1-1 0,1 1 0,0 1 0,0-1 0,0-1 0,0 1 0,0 1 0,0-1 0,1 0 0,-1 0 0,1 1 0,-1-1 1,0 0-1,1 0 0,-1 1 0,1-1 0,0 1 0,-1 2 0,1 3 84,0-1-1,1 1 1,-1 0-1,1-1 1,2 9 0,-1-8-121,9 47 415,15 66 263,-11-43-81,9 121 1,-24-193-609,10 211 1308,-10-192-975,-2-1 0,0 1 0,-2 0 0,-1-1 0,-10 34 0,10-47-59,4-9-200,0 0 0,0 1 1,0-1-1,0 1 0,1-1 1,-1 1-1,0-1 0,1 1 0,0 0 1,-1 2-1,15-8-92,22-8-4,-14 4 0,1 1 0,34-7 0,10 5 0,-57 9 0,1 0 0,-1 0 0,0 2 0,16 2 0,-18-2 0,-2-1 0,-1 0 0,1 1 0,0-1 0,0 2 0,-1-1 0,8 5 0,-12-8 984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1"/>
    </inkml:context>
    <inkml:brush xml:id="br0">
      <inkml:brushProperty name="width" value="0.05" units="cm"/>
      <inkml:brushProperty name="height" value="0.05" units="cm"/>
      <inkml:brushProperty name="color" value="#004F8B"/>
    </inkml:brush>
  </inkml:definitions>
  <inkml:trace contextRef="#ctx0" brushRef="#br0">2 0 9040,'0'0'13294,"0"8"-13030,-2 26 384,4 37 0,9 118 1820,-9-170-1297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2"/>
    </inkml:context>
    <inkml:brush xml:id="br0">
      <inkml:brushProperty name="width" value="0.05" units="cm"/>
      <inkml:brushProperty name="height" value="0.05" units="cm"/>
      <inkml:brushProperty name="color" value="#004F8B"/>
    </inkml:brush>
  </inkml:definitions>
  <inkml:trace contextRef="#ctx0" brushRef="#br0">1 1 6224,'0'0'12233,"4"5"-11737,-1 0-412,0-1 0,0 1 1,-1 0-1,0 0 1,0-1-1,0 1 0,-1 1 1,1-1-1,-1 0 0,1 7 1,5 234 2473,-3-86-767,-1-131-1000,-3-29-772,0 0 0,0 1 0,0-1 0,1 0 0,-1 0 0,0 0 0,0 1 0,0-1 0,1 0 0,-1 0 0,0 0 0,0 0 0,1 0 0,-1 0 0,0 0 0,0 0 0,0 0 0,0 0 0,0 0 0,1 0 0,-1 0 0,0 0 0,0 0 0,1 0 0,-1 0 0,0 0 0,1 0 0,-1 0 0,0 0 0,0 0 0,0 0 0,0 0 0,0 0 0,1 0 0,9-4 238,-6 3-173,4-2 75,0 0 0,12-7-1,12-5 170,-16 9-129,1 1 0,27-5-1,-43 10-177,1 0 0,0 0 0,0 1 0,0-1 0,0 0 0,-1 0 0,1 0 0,0 1 0,0 0 0,2 0 0,-3 0 13,2 0 0,-2 0 1,1-1-1,0 1 0,0-1 1,3 1-1,-5-1-41,0 0 0,0 0 0,0 0 0,1 0 0,-1 0 0,0 0 0,0 0 0,0 0 0,1 0 0,-1 0 0,0 0 0,0 0 0,0 0 0,0-1 0,0 1 0,0 0 0,0 0 0,0 0 0,0 0 0,0 0 0,1 0 1,-1-1-1,0 1 0,0 0 0,0 0 0,0 0 0,0 0 0,0 0 0,0 0 0,0 0 0,1 0 0,-1 0 0,0-1 0,0 1 0,0 0 0,0-1 0,-2-6 164,-5-9-2576,6 15 555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2"/>
    </inkml:context>
    <inkml:brush xml:id="br0">
      <inkml:brushProperty name="width" value="0.05" units="cm"/>
      <inkml:brushProperty name="height" value="0.05" units="cm"/>
      <inkml:brushProperty name="color" value="#004F8B"/>
    </inkml:brush>
  </inkml:definitions>
  <inkml:trace contextRef="#ctx0" brushRef="#br0">1 29 11856,'0'0'6127,"7"-4"-5677,24-14 36,-30 17-404,2 0-1,-1 0 0,1 0 1,-1 0-1,1 1 0,-1-1 0,0 1 1,1 0-1,0 0 0,-1-1 1,1 2-1,-1-1 0,4 0 0,4 1 239,8 0 477,23 4 0,-29-3-260,-1 0 0,0-1 0,1 0 0,-1-1 0,23-2 0</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5"/>
    </inkml:context>
    <inkml:brush xml:id="br0">
      <inkml:brushProperty name="width" value="0.05" units="cm"/>
      <inkml:brushProperty name="height" value="0.05" units="cm"/>
      <inkml:brushProperty name="color" value="#004F8B"/>
    </inkml:brush>
  </inkml:definitions>
  <inkml:trace contextRef="#ctx0" brushRef="#br0">97 75 7528,'0'0'14231,"-7"7"-13817,-21 25 22,24-28-334,1 0 0,0 0 0,0 0 0,1 0 0,0 1 0,-1-1 0,2 1 0,-1 0 1,-2 7-1,-1 5 203,-2-1 111,2 0 0,1 0 0,-1 0 0,2 0 0,1 1 0,-1 25 0,2-39-317,1 1-1,1-1 0,-1 1 1,0-1-1,1 1 0,-1-1 0,2 1 1,-2-1-1,1 0 0,1 1 1,-1-1-1,1 0 0,0 0 1,0 0-1,-1 0 0,2 0 1,-1-1-1,0 1 0,4 2 1,-5-4-71,1 0 0,-1-1 0,0 1 0,0-1 0,0 0 0,0 1 0,1-1 0,-1 1-1,0-1 1,0 0 0,1 0 0,-1 0 0,0 0 0,0 0 0,1-1 0,-1 1 0,0-1 0,0 1 0,0 0 0,0-1 0,1 1 0,-1 0 0,2-2 0,3-1 74,-1-1 0,11-7 0,-6 2 42,0-1 0,-2 0-1,1 0 1,9-14 0,2-3 336,-4 3 1102,-16 24-1578,0 0 0,0 0 0,0 0 1,0 0-1,1-1 0,-1 1 0,0 0 0,0 0 0,0 0 0,0 0 0,1 0 0,-1 0 0,0 1 0,1-1 0,-1 0 0,0 0 0,0 0 0,0 0 0,0 0 0,0 0 0,1 0 0,-1 0 0,0 0 0,0 0 0,0 0 0,0 0 0,0 1 0,0-1 1,1 0-1,-1 0 0,0 1 0,1-1 0,3 5 49,2 2-53,1 0 0,-1 0 0,1-1 0,0 1 0,0-1 0,1-1 0,0 0 0,13 7 0,-17-10 0,-1 0 0,1-1 0,0 0 0,-1 0 0,1 0 0,0 0 0,0-1 0,0 0 0,0 1 0,0-1 0,0 0 0,0-1 0,0 1 0,0-1 0,-1 1 0,1-2 0,0 1 0,0 0 0,-1 0 0,1-1 0,0 0 0,5-3 0,-2-1 0,-1 1 0,0 0 0,-1-1 0,1 0 0,-1 0 0,-1 0 0,1-1 0,-1 0 0,7-13 0,-2-4 0,12-42 0,-19 59 0,0 1 0,-1 0 0,0 0 0,0-1 0,-1 1 0,1 0 0,-2-1 0,1 1 0,0 0 0,-2 0 0,-1-10 0,1 11 0,1 0 0,-1 0 0,0 0 0,0 1 0,-1 0 0,1-1 0,-1 1 0,0 0 0,-1-1 0,1 2 0,0-1 0,-1 0 0,-5-3 0,0 2 420,9 5-407,0 0 1,0 0-1,0 0 1,0 0-1,0 0 1,0 0 0,-1 0-1,1 0 1,0 0-1,0 0 1,0 0-1,0 0 1,-1 0-1,1 0 1,0 0 0,0 0-1,0 0 1,0 0-1,0 1 1,0-1-1,0 0 1,0 0-1,0 0 1,0 0 0,0 0-1,0 0 1,-1 0-1,1 0 1,0 0-1,0 0 1,0 0 0,0 0-1,0 0 1,0 0-1,0 1 1,0-1-1,0 0 1,0 0-1,0 0 1,0 0 0,3 13-2712,-2-10 371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6"/>
    </inkml:context>
    <inkml:brush xml:id="br0">
      <inkml:brushProperty name="width" value="0.05" units="cm"/>
      <inkml:brushProperty name="height" value="0.05" units="cm"/>
      <inkml:brushProperty name="color" value="#004F8B"/>
    </inkml:brush>
  </inkml:definitions>
  <inkml:trace contextRef="#ctx0" brushRef="#br0">1 0 12760,'0'0'10121,"3"6"-9600,-1-2-435,0 2 66,1 0 0,-1 0-1,0 1 1,0-1-1,1 11 1,-1-5 177,0 0 161,-1 1 0,0 0-1,-1 21 1,-4 32 1103,2-25 1579,2-40-3138,0-1 0,0 1 0,0-1 0,0 0 0,0 0 0,1 0 0,-1 0 0,0 1 0,1-1 0,-1 0 0,0 0 0,0 0 0,0 0 0,1 0 0,-1 0 0,0 1 0,0-1-1,1 0 1,-1 0 0,0 0 0,0 0 0,0 0 0,1 0 0,-1 0 0,1 0 0,-1 0 0,0 0 0,0 0 0,1 0 0,-1 0 0,11-1 196,20-6-212,55-11-5,-72 16-15,2 1 1,-2 0-1,29 2 1,-9 3 1,-33-4 32,-1 0 0,1 0 0,0 0 0,0 0 0,-1 0 0,1 0 0,0 0 0,-1 0 0,1 0 0,-1 0 0,1-1 0,0 1 0,-1 0 0,1 0 0,-1-1 0,1 1 0,-1-1 0,1 1 0,-1 0 0,1-1 0,-1 1 0,1 0 0,-1-1 0,0 0 0,1 1 0,-1-1 0,1 0 0,6-18-1626,-6 13-1643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7"/>
    </inkml:context>
    <inkml:brush xml:id="br0">
      <inkml:brushProperty name="width" value="0.05" units="cm"/>
      <inkml:brushProperty name="height" value="0.05" units="cm"/>
      <inkml:brushProperty name="color" value="#004F8B"/>
    </inkml:brush>
  </inkml:definitions>
  <inkml:trace contextRef="#ctx0" brushRef="#br0">35 9 10040,'0'0'10566,"-6"-1"-10037,-17 1-236,18 1 4352,141 5-1642,-132-5-2919,17 0 447,0-1 0,0-1 0,0 0 0,40-9 0,-54 9-346,0-1 1,0 1-1,1 1 1,12 0-1,-15 0-168,-5-1 118,3 2 426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8"/>
    </inkml:context>
    <inkml:brush xml:id="br0">
      <inkml:brushProperty name="width" value="0.05" units="cm"/>
      <inkml:brushProperty name="height" value="0.05" units="cm"/>
      <inkml:brushProperty name="color" value="#004F8B"/>
    </inkml:brush>
  </inkml:definitions>
  <inkml:trace contextRef="#ctx0" brushRef="#br0">0 38 12056,'0'0'10006,"6"-4"-9419,0-1-390,-4 4-128,0-1 1,0 0-1,0 0 0,0 1 1,1-1-1,-1 1 0,1 0 1,-1 0-1,1 0 0,0 0 1,-1 1-1,1-1 0,3 0 1,78-2 2202,-57 3-1053,45-5 0,-47 1-82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299"/>
    </inkml:context>
    <inkml:brush xml:id="br0">
      <inkml:brushProperty name="width" value="0.05" units="cm"/>
      <inkml:brushProperty name="height" value="0.05" units="cm"/>
      <inkml:brushProperty name="color" value="#004F8B"/>
    </inkml:brush>
  </inkml:definitions>
  <inkml:trace contextRef="#ctx0" brushRef="#br0">0 70 9744,'0'0'7074,"1"-7"-6489,4-45 785,-5 41 2062,0 17-2959,9 45 1092,16 122 1852,-24-162-2869,-1 0-1,-1-1 1,0 2-1,-3 14 1,3-21-269,1-5-201,0 1 0,0-1 0,0 0 0,0 1 0,-1 0-1,1-1 1,0 0 0,0 1 0,0-1 0,0 0 0,-1 1 0,1-1 0,0 1 0,0-1 0,-1 0 0,1 1 0,0-1 0,-1 0 0,1 0 211,-11-3 23,10 2 332,-1 0-1045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0"/>
    </inkml:context>
    <inkml:brush xml:id="br0">
      <inkml:brushProperty name="width" value="0.05" units="cm"/>
      <inkml:brushProperty name="height" value="0.05" units="cm"/>
      <inkml:brushProperty name="color" value="#004F8B"/>
    </inkml:brush>
  </inkml:definitions>
  <inkml:trace contextRef="#ctx0" brushRef="#br0">12 0 12864,'0'0'8065,"-3"6"-7515,-5 17 0,8-23-499,-1 0 0,1 0 0,0 1 0,0-1 0,0 1 0,0-1 0,0 0 0,0 0 0,0 0 0,0 0 0,0 1 0,0-1 0,0 0 0,0 0 0,0 0 0,1 1 0,-1-1 0,0 0 0,0 0 0,0 0 0,0 0 0,0 1 0,0-1 0,0 0 0,0 1 0,1-1 0,-1 0 0,0 0 0,0 0 0,0 0 0,0 0 0,0 0 0,1 1 0,-1-1 0,1 0 0,-1 0 0,0 0 0,0 0 0,10 2 947,-8-2-884,9 2 327,0-1-1,0 0 1,14-1 0,5 1 73,43-1 444,19 3 227,-68 1-549,-1 0 1,28 9-1,-48-12-607,4 1 130,1 1 0,0-1 0,0 0-1,0-1 1,0 0 0,0 0 0,15-1 0,-21 0-159,-2 0 0,1 0 0,0 0 0,0 0 0,0-1 0,0 1 0,0 0 0,0 0 0,0 0 0,-1-1 0,2 1 0,-2-1 0,1 1 0,0-1 0,0 1 0,-1 0 0,1-1 0,0 1 0,0-2 0,-1 2 0,1-1 0,-1 1 0,1-1 0,-1 0 0,1 0 0,0 1 0,-1-1 0,0 0 0,0 0 0,1 0 0,-1 0 0,0 0 0,0 0 0,0 1 0,1-3 0,3-17 860,-1 9-5700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1"/>
    </inkml:context>
    <inkml:brush xml:id="br0">
      <inkml:brushProperty name="width" value="0.05" units="cm"/>
      <inkml:brushProperty name="height" value="0.05" units="cm"/>
      <inkml:brushProperty name="color" value="#004F8B"/>
    </inkml:brush>
  </inkml:definitions>
  <inkml:trace contextRef="#ctx0" brushRef="#br0">1 115 13360,'0'0'6287,"3"-7"-5847,-2 5-414,1-4 185,2-1-1,0 0 0,0 1 1,0-1-1,0 1 1,11-10-1,-8 10 126,0 0 0,1 0 0,0 2 0,0-2 0,0 2-1,1 0 1,11-4 0,-16 7-107,0 0 0,1-1 0,0 2 0,0-1-1,-1 0 1,1 1 0,0 0 0,-1 0 0,1 1-1,0-1 1,-1 1 0,1-1 0,-1 2 0,1-1 0,0 0-1,6 4 1,-9-4-151,-1 1-1,1-1 0,0 0 1,0 1-1,-1-1 0,0 1 1,1 0-1,-1 0 0,1-1 1,-1 1-1,0 0 0,0 0 1,0 0-1,0 0 0,-1 0 1,1 1-1,0-2 0,-1 2 1,1-1-1,-1 0 0,0 0 1,0 5-1,0-2 46,0 1-1,-1 0 0,1-1 1,-2 1-1,1 0 1,0-1-1,-5 10 1,1-4 54,0-1 1,-2 0-1,1 1 1,-11 11 0,-36 36 519,32-37-485,14-12-180,3-5-31,0 1 0,0-1 0,0 0 0,-1 0 0,1 0 0,-1-1 0,-9 5 0,11-7-1,5-3 0,5-3 0,20-8 0,31-11 0,-48 21 0,0 0 0,0 0 0,1 1 0,-1 0 0,0 1 0,20 0 0,-24 2 0,-1 0 0,0 0 0,0 1 0,0-1 0,0 1 0,0 0 0,0 1 0,0-1 0,6 5 0,-4-2 0,0-2 0,16 8 0,-21-11 522,4 1-686,-2 1-4129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2"/>
    </inkml:context>
    <inkml:brush xml:id="br0">
      <inkml:brushProperty name="width" value="0.05" units="cm"/>
      <inkml:brushProperty name="height" value="0.05" units="cm"/>
      <inkml:brushProperty name="color" value="#004F8B"/>
    </inkml:brush>
  </inkml:definitions>
  <inkml:trace contextRef="#ctx0" brushRef="#br0">221 0 10152,'0'0'8674,"-7"3"-8229,-6 3-75,-1 0 0,0-2 0,-1 0 0,-20 4 0,6-7 304,15-1 10,-18 2 0,28-1-453,1-1-1,-1 1 1,0 0 0,1 0 0,-1 0 0,1 1 0,0 0 0,-1 0-1,-4 3 1,6-4-166,2 0 0,-1 0 0,1-1 0,-1 2 0,1-2 0,-1 1 0,0 0 0,1 0 0,0 0 0,-1 0 0,1 0 0,0 0 0,0 0 0,-1 1 0,1-1 0,0 2 0,1 20 328,0-18-340,22 133 952,-12-79-585,22 106 663,12 73 402,-43-229-1432,12 104 673,-12-84-419,-1-1 0,-4 30 0,0-16-274,-15 100-22,16-132-11,1 1 0,1 18 0,0-28 0,0-1 0,0 0 0,0 1 0,0 0 0,0-1 0,0 1 0,0-1 0,1 0 0,-1 1 0,0-1 0,0 0 0,1 1 0,-1 0 0,1-1 0,-1 0 0,0 0 0,1 1 0,-1-1 0,0 0 0,1 0 0,-1 1 0,1-1 0,-1 1 0,1-1 0,-1 0 0,0 0 0,1 0 0,-1 0 0,1 0 0,0 0 0,-1 0 0,1 0 0,21 1 0,-17-2 0,119-10 0,-53 3 0,-14 5 0,-56 3 46,0 0-1,0-1 1,0 1-1,1 0 1,-1 0-1,-1-1 1,1 1-1,1-1 1,-2 1-1,1-1 1,0 1-1,0-1 1,0 1-1,0-1 1,-1 0-1,1 0 1,0 1-1,0-2 1,-1 2-1,2-3 1,8-18-2898,-9 18 813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3"/>
    </inkml:context>
    <inkml:brush xml:id="br0">
      <inkml:brushProperty name="width" value="0.05" units="cm"/>
      <inkml:brushProperty name="height" value="0.05" units="cm"/>
      <inkml:brushProperty name="color" value="#004F8B"/>
    </inkml:brush>
  </inkml:definitions>
  <inkml:trace contextRef="#ctx0" brushRef="#br0">1 9 10152,'0'0'15383,"6"-1"-15088,20-3 220,0 1 1,48 2-1,120 10 4712,-194-9-5094,0-1-110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19.282"/>
    </inkml:context>
    <inkml:brush xml:id="br0">
      <inkml:brushProperty name="width" value="0.05" units="cm"/>
      <inkml:brushProperty name="height" value="0.05" units="cm"/>
    </inkml:brush>
  </inkml:definitions>
  <inkml:trace contextRef="#ctx0" brushRef="#br0">161 656 7312,'0'0'7472,"-9"6"-7190,-5 2-245,-5 2 303,2 1-1,-1 1 1,1 0-1,-15 15 1,29-22-234,0 0 0,0 0 0,0 0 0,1 0 0,-1 0 0,1 0 0,1 0 0,-1 1 0,1-1 0,-1 10 0,-4 10 286,5-18-314,0 1 0,0-1 0,1 0 0,0 1 0,0-1-1,0 0 1,1 1 0,0-1 0,4 11 0,-4-13-41,0 0 0,1 0 0,0 0 0,0 0 0,1 0 0,-1 0 0,1-1 0,0 1 0,0-1 0,0 0 0,1 0 1,-1 0-1,7 5 0,-8-8-23,0 0 1,0-1 0,0 1 0,0-1-1,0 1 1,0-1 0,0 0 0,0 1-1,0-1 1,0 0 0,0 0 0,0-1-1,0 1 1,0 0 0,0-1 0,0 1-1,0-1 1,0 1 0,-1-1 0,3-1-1,36-21 174,-36 21-175,9-8 53,-1 0 0,0-1 0,-1 0-1,0-1 1,11-15 0,-7 8 81,21-20-1,-30 33-101,-1 1-1,-1-2 0,1 1 1,5-11-1,11-14 198,-15 14-30,-5 15-72,-2 11-58,-5 29-99,4-25 2,0 0 0,0-1-1,1 1 1,1 0 0,0 0 0,0 0-1,5 24 1,-3-31 9,-1-1-1,1 1 1,0 0-1,1-1 1,-1 1-1,1-1 1,7 11-1,-9-14 7,1-1 1,0 1-1,0 0 0,0-1 1,0 1-1,0-1 0,0 0 0,1 1 1,-1-1-1,0 0 0,1 0 1,-1-1-1,1 1 0,-1 0 1,1-1-1,-1 0 0,1 1 0,-1-1 1,1 0-1,-1 0 0,5-1 1,1 0 12,0-1 1,1 0-1,-1 0 1,0-1-1,0 0 0,-1 0 1,1-1-1,0 0 1,-1 0-1,0-1 1,0 1-1,-1-2 1,8-6-1,-1-1 17,-1-1 0,0 0 0,-1 0 0,-1-1 0,10-19 0,-17 28 7,0 1-1,0-1 1,-1 0 0,0 0 0,0 0 0,-1 0 0,0 0 0,0-1 0,0 1 0,-1 0-1,1-1 1,-2 1 0,1 0 0,-2-9 0,2 14-28,-1 1 0,1-1 1,-1 1-1,1-1 0,0 1 0,-1-1 1,1 1-1,-1 0 0,1-1 0,-1 1 0,0 0 1,1-1-1,-1 1 0,1 0 0,-1 0 0,0-1 1,0 1-1,1 0-15,0 0 1,0 0-1,0 0 0,0 0 0,0 1 1,0-1-1,0 0 0,0 0 1,0 0-1,0 0 0,0 0 1,0 0-1,0 0 0,0 0 1,0 1-1,0-1 0,0 0 1,0 0-1,0 0 0,0 0 1,0 0-1,0 0 0,0 0 0,-1 0 1,1 0-1,0 0 0,0 1 1,0-1-1,0 0 0,0 0 1,0 0-1,7 4 1,1 0 0,0-1 0,0 0 0,0-1 0,0 1 0,0-1 0,0-1 0,1 0 0,-1 0 0,1 0 0,8-2 0,9 0 11,-1-2 0,36-8 1,-55 10 4,0-1 0,0-1 0,0 1 0,-1-1 0,1 0 0,7-6 0,11-5 58,-21 13-56,12-6 5,-15 7-19,0 0 0,0 0-1,1 0 1,-1 0-1,0 0 1,0 0 0,0 0-1,1 0 1,-1 0-1,0 0 1,0 0 0,0 0-1,0 0 1,1 1-1,-1-1 1,0 0 0,0 0-1,0 0 1,0 0-1,1 0 1,-1 0 0,0 0-1,0 1 1,0-1-1,0 0 1,0 0 0,0 0-1,1 0 1,-1 0-1,0 1 1,0-1 0,0 0-1,0 0 1,0 0-1,0 0 1,0 1 0,0-1-1,0 0 1,0 0-1,0 0 1,0 1-1,0-1 1,0 0 0,0 0-1,0 0 1,0 0-1,0 1 1,0-1 0,0 0-1,0 0 1,0 0-1,0 0 1,0 1 0,-1-1-1,1 0 1,0 0-1,0 0 1,0 0 0,0 1-1,0-1 1,0 0-1,-1 0 1,-2 10-18,0-1 0,0 1 0,1 0 0,1 0 0,-1 0 0,1 14 0,1-19 18,0 1 1,1-1 0,0 1-1,0-1 1,0 1 0,0-1 0,1 0-1,0 1 1,0-1 0,0 0-1,1 0 1,0-1 0,4 7 0,-5-9 1,0 0 1,0 0-1,0 0 0,0-1 1,0 1-1,1-1 1,-1 0-1,1 0 1,-1 1-1,1-1 1,-1-1-1,1 1 1,-1 0-1,1-1 0,0 1 1,-1-1-1,1 0 1,0 0-1,0 0 1,-1 0-1,1 0 1,0-1-1,-1 1 1,4-2-1,7-2 12,-1 0 0,0 0 0,19-11 0,1-2 2,-1-2 1,40-31-1,53-53 53,-80 64-6,-16 14-7,0-1 1,-2-2-1,34-46 1,-45 53-16,-1-1 1,-1-1-1,-1 0 1,-1 0-1,15-49 1,-18 45-10,-2 5 54,7-33 0,-12 48-64,-1-1 1,1 1 0,-1 0 0,-1-1 0,1 1 0,-1 0 0,-1-1-1,-2-11 1,0 8 1,1 0 0,0 0-1,1 0 1,1-1 0,0 1-1,0-12 1,1 22-51,1 0 29,-6 19-702,-75 271 685,60-220 20,-49 186 3,62-224-5,-29 138 21,35-164-17,0 0-1,1 0 1,0 0-1,0 1 1,0-1-1,2 7 1,-2-11-2,0 0-1,0 0 1,0-1 0,1 1-1,-1 0 1,0 0-1,1 0 1,-1-1 0,1 1-1,-1 0 1,1 0-1,-1-1 1,1 1 0,-1 0-1,1-1 1,0 1-1,-1-1 1,1 1 0,0-1-1,-1 1 1,1-1-1,0 1 1,0-1 0,0 0-1,-1 1 1,1-1-1,0 0 1,0 0 0,0 0-1,0 0 1,0 0-1,-1 0 1,1 0 0,0 0-1,0 0 1,0 0-1,0 0 1,0 0 0,0-1-1,-1 1 1,1 0 0,0 0-1,0-1 1,0 0-1,9-3 36,-1-1 0,0 0 0,-1 0-1,1-1 1,-1 0 0,0-1-1,12-13 1,46-57 184,-63 73-214,227-307 464,-178 234-363,-4-3-1,43-99 0,-57 100 32,-59 113-59,-150 314-225,170-336 135,-36 89-60,-26 105 0,52-156 57,6-22 6,3-12 11,1 1-1,-5 31 0,10-47-2,0-1 0,-1 1 0,1-1 0,0 1 0,0 0 0,0-1 0,0 1 0,0-1 0,0 1 0,0 0 0,1-1 0,-1 1 0,0-1 0,0 1 0,0-1 0,1 1 0,-1-1 0,0 1 0,0-1 0,1 1 0,0 0 0,8-2 72,15-19 45,-22 18-112,21-22 134,23-31 0,-1 0 96,-44 54-232,0 0 1,0 0 0,0 0 0,-1 0-1,1 0 1,0 0 0,0 0 0,1 0 0,-1 0-1,0 0 1,0 1 0,0-1 0,1 0-1,-1 1 1,0-1 0,0 1 0,1-1-1,-1 1 1,1 0 0,-1 0 0,0-1 0,1 1-1,-1 0 1,0 0 0,1 0 0,-1 1-1,1-1 1,-1 0 0,0 0 0,1 1-1,-1-1 1,0 1 0,1-1 0,-1 1 0,0 0-1,0-1 1,1 1 0,0 1 0,4 4 1,-1-1 1,0 1-1,0 1 1,-1-1-1,7 13 1,2 2-7,1-3 4,1-1 0,30 28 0,-17-18-7,-20-19 19,0 0 0,1-1 0,0 1 0,0-2 0,1 0 0,0 0 0,10 5-1,-16-10-15,0 1 0,-1-1 0,1 0-1,0 0 1,0 0 0,0-1-1,0 1 1,-1-1 0,1 0-1,0 0 1,0-1 0,0 1-1,0-1 1,0 0 0,0 1-1,-1-2 1,1 1 0,0 0-1,-1-1 1,1 0 0,-1 0-1,1 0 1,-1 0 0,3-3 0,-3 2-79,-1 1 0,1-1 0,-1 0 0,0 0 0,1 0 0,-2-1 0,1 1 0,0-1 0,-1 1 0,1-1 0,-1 1 0,0-1 0,1-5 0,0-13-3573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3"/>
    </inkml:context>
    <inkml:brush xml:id="br0">
      <inkml:brushProperty name="width" value="0.05" units="cm"/>
      <inkml:brushProperty name="height" value="0.05" units="cm"/>
      <inkml:brushProperty name="color" value="#004F8B"/>
    </inkml:brush>
  </inkml:definitions>
  <inkml:trace contextRef="#ctx0" brushRef="#br0">1 33 13056,'0'0'1753,"9"-1"-1321,130-20 1576,-118 18-966,0 0 0,37-1 0,-57 4-929,0 0 0,0 0 0,0 0 0,0 0 0,0 0-1,0 1 1,0-1 0,0 0 0,0 0 0,2 2 0,-3 0 567,-6 2-510,-11-1-3270</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4"/>
    </inkml:context>
    <inkml:brush xml:id="br0">
      <inkml:brushProperty name="width" value="0.05" units="cm"/>
      <inkml:brushProperty name="height" value="0.05" units="cm"/>
      <inkml:brushProperty name="color" value="#004F8B"/>
    </inkml:brush>
  </inkml:definitions>
  <inkml:trace contextRef="#ctx0" brushRef="#br0">64 110 10752,'0'0'11793,"-5"8"-11253,3-4-472,-8 11 425,1 1 0,-7 18 1,11-21-197,1 1 0,0 0 1,1 0-1,1 0 1,0 0-1,1 0 1,1 1-1,0-1 1,1 1-1,0-1 0,7 27 1,-7-37-173,1 1 0,0-1 0,-1 0 0,2 0 0,-1 1 0,0-2 0,1 1-1,-1 0 1,1-1 0,1 1 0,-1-1 0,0 0 0,7 5 0,-8-6-49,0-1 1,1 0-1,-1 0 0,0 0 0,0 0 1,0 0-1,1 0 0,0 0 0,-1-1 1,0 0-1,1 1 0,0-1 0,-1 1 1,0-1-1,1-1 0,0 1 0,-1-1 1,0 1-1,1 0 0,0-1 0,-1 0 1,0 0-1,1 0 0,-1 0 0,0 0 0,3-1 1,2-4-35,-1 1 0,1 0 1,-1-1-1,1-1 1,-1 1-1,-1 0 0,0-2 1,0 1-1,5-9 1,2-8 108,14-41 0,-15 36-128,-7 20-23,-3 15 0,0 7 0,1-2 0,1 1 0,0-1 0,0 0 0,1 0 0,6 12 0,-8-19 0,0-1 0,0 0 0,0 0 0,0 1 0,1-2 0,-1 1 0,1 0 0,0-1 0,-1 1 0,1-1 0,1 0 0,-1 0 0,0 0 0,0 0 0,1-1 0,-1 1 0,1-1 0,-1 0 0,1 1 0,6-1 0,-5 0 0,0-1 0,0 0 0,0 0 0,-1 0 0,2-1 0,-2 1 0,1-1 0,0-1 0,-1 1 0,1-1 0,0 1 0,8-6 0,-7 4 0,-1-1 0,0 0 0,0-1 0,1 1 0,-2-1 0,1 0 0,-1 0 0,0 0 0,4-7 0,7-11 0,15-35 0,-26 50 0,-1-1 0,0 1 0,0-1 0,-1 0 0,0 0 0,-1 0 0,1 0 0,-2-11 0,0 10 0,-1-1 0,-1 1 0,0-1 0,1 1 0,-2 0 0,-4-11 0,4 16 0,2 0 0,-2 0 0,0 0 0,0 1 0,0-1 0,0 0 0,0 1 0,-1 0 0,0 1 0,0-1 0,0 0 0,0 1 0,-8-5 0,10 7 0,-1 0 0,0 0 0,0 0 0,0 0 0,0 1 0,0 0 0,0-1 0,0 1 0,1 0 0,-1 0 0,0 1 0,0-1 0,0 0 0,0 1 0,0-1 0,0 2 0,0-1 0,1 0 0,-1 0 0,0 0 0,0 0 0,1 1 0,0 0 0,-1 0 0,1-1 0,0 2 0,-1-1 0,2 0 0,-1 0 0,0 1 0,0-1 0,-2 5 0,-2 9-3935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5"/>
    </inkml:context>
    <inkml:brush xml:id="br0">
      <inkml:brushProperty name="width" value="0.05" units="cm"/>
      <inkml:brushProperty name="height" value="0.05" units="cm"/>
      <inkml:brushProperty name="color" value="#004F8B"/>
    </inkml:brush>
  </inkml:definitions>
  <inkml:trace contextRef="#ctx0" brushRef="#br0">100 2 8936,'0'0'15039,"-7"-1"-14461,-26 0-25,31 2-469,0-1-1,-1 0 1,1 1 0,0-1 0,0 1-1,0 0 1,-1 0 0,2 0-1,-1 0 1,-1 0 0,2 0 0,-1 1-1,0-1 1,0 1 0,1-1 0,-4 4-1,3-3 63,0 1 46,-1 0-1,1-1 0,0 1 1,-1 0-1,2 0 0,-5 6 1,6-8-116,0 0 1,-1 0-1,1 0 0,0 0 1,0 1-1,0-1 0,-1 0 1,1 0-1,0 0 0,0 0 1,1 1-1,-1-1 0,0 0 1,0 0-1,0 0 0,1 1 1,-1-1-1,0 0 0,1-1 1,0 2-1,-1-1 0,1 0 1,1 1-1,2 3 16,0 0-1,1-1 1,-1 0 0,1 0-1,0 0 1,0-1 0,1 0-1,-1 0 1,0 0 0,1-1-1,0 1 1,0-2-1,0 1 1,0 0 0,-1-1-1,11 1 1,-5-2 58,0 1 1,0-1-1,0-1 1,0 0-1,1-1 1,-2 0-1,1 0 1,13-6-1,-6 2 843,-7 3-1807,-1-1-3416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6"/>
    </inkml:context>
    <inkml:brush xml:id="br0">
      <inkml:brushProperty name="width" value="0.05" units="cm"/>
      <inkml:brushProperty name="height" value="0.05" units="cm"/>
      <inkml:brushProperty name="color" value="#004F8B"/>
    </inkml:brush>
  </inkml:definitions>
  <inkml:trace contextRef="#ctx0" brushRef="#br0">1 1 10040,'0'0'17698,"9"4"-17348,-4-2-285,0 1-4,1 0-1,-1-1 1,1 0 0,-1-1-1,1 1 1,0-1-1,0 0 1,-1 0 0,13-1-1,60-3 1089,81 6 1,-146-3-867,0 0 1,-1 0-1,1-1 1,0-1-1,12-3 1,-7 4-284,-18 1-5,0 0 0,0 0 0,0 0 1,0 0-1,0 0 0,0 0 0,0 0 0,1 0 0,-1 0 1,0 0-1,0 0 0,0 0 0,0 0 0,0 0 0,0 0 1,0 0-1,0 0 0,0 0 0,0 0 0,0 0 0,0 0 0,0 0 1,0 0-1,0 0 0,1 0 0,-1 0 0,0 0 0,0 1 1,0-1-1,0 0 0,0 0 0,0 0 0,0 0 0,0 0 1,0 0-1,0 0 0,0 0 0,1 0 0,-1 0 0,0 0 0,0 0 1,0 0-1,0 0 0,0 0 0,0 0 0,0 1 0,0-1 1,0 0-1,0 0 0,0 0 0,0 0 0,0 0 0,0 0 1,-1 0-1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7"/>
    </inkml:context>
    <inkml:brush xml:id="br0">
      <inkml:brushProperty name="width" value="0.05" units="cm"/>
      <inkml:brushProperty name="height" value="0.05" units="cm"/>
      <inkml:brushProperty name="color" value="#004F8B"/>
    </inkml:brush>
  </inkml:definitions>
  <inkml:trace contextRef="#ctx0" brushRef="#br0">16 0 13168,'0'0'9254,"0"9"-8690,-1 25-124,-3 92 1319,-2 1 289,4-94-1232,1-23-420,0 0 0,1-1 0,0 1 0,1 0 0,3 16-1,-4-26-372,0 0-1,0 1 0,0-1 1,0 1-1,0-1 1,0 0-1,0 1 0,0-1 1,0 0-1,0 1 0,1 0 1,-1-1-1,0 0 0,0 0 1,0 1-1,1-1 0,-1 0 1,0 0-1,1 1 1,-1-1-1,0 0 0,1 0 1,-1 0-1,0 1 0,0-1 1,1 0-1,0 1 0,0-1 49,-1-1-1,0 1 0,1 0 1,0 0-1,-1-1 1,1 1-1,-1 0 0,1 0 1,-1-1-1,0 1 0,1 0 1,0 0-1,-1-1 0,0 1 1,1 0-1,-1-2 1,8-9-316,-3 3-3450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8"/>
    </inkml:context>
    <inkml:brush xml:id="br0">
      <inkml:brushProperty name="width" value="0.05" units="cm"/>
      <inkml:brushProperty name="height" value="0.05" units="cm"/>
      <inkml:brushProperty name="color" value="#004F8B"/>
    </inkml:brush>
  </inkml:definitions>
  <inkml:trace contextRef="#ctx0" brushRef="#br0">0 360 7936,'0'0'12985,"8"-6"-12491,54-36 950,-46 32-591,-11 7-340,0 0-1,1-1 0,5-6 0,-10 10-410,-1 0 1,0 0-1,0 0 1,0-1 0,1 1-1,-1-1 1,1 1-1,-1 0 1,0 0 0,0 0-1,1 0 1,-1-1-1,0 1 1,1 0 0,-1 0-1,1 0 1,-1 0 0,0 0-1,1 0 1,-1 0-1,0 0 1,1 0 0,-1 0-1,1 0 1,-1 0-1,0 0 1,1 0 0,0 1-41,-1-1 0,1 0 1,0 1-1,-1 0 1,1-1-1,-1 1 0,0-1 1,1 1-1,0 0 1,-1-1-1,0 1 0,1-1 1,-1 2-1,3 3-157,-2 1 0,4 11 0,-4-10 413,6 28 10,-1 1 0,0 58 0,-2-25 51,0-5 52,6 52 601,-4-71-830,1 13-11,-6-43-191,2 24 0,-2-10 0,1-21 0,-2-6 0,0-1 0,1 1 0,-1 0 0,0 0 0,0-1 0,0 1 0,-1 3 0,0 17 0,2-11 0,2-21 0,7-21 0,-6 21 0,-1-1 0,4-15 0,0-24 0,-4 23 0,2 0 0,13-46 0,4 7 0,5-7 0,-4 9 0,-14 35 0,-2-2 0,5-58 0,-6 7 0,1 24 0,-2 18 0,-3 20 0,0 15 0,-1-1 0,-1 1 0,1-10 0,24 26 0,-20-9 0,0 1 0,-1-1 0,2 0 0,-2 0 0,2-1 0,-1 1 0,0-2 0,0 1 0,1 0 0,8 0 0,15 2 0,-10-2 0,1 1 0,30-3 0,-10 0 0,-22 1 0,9 0 0,48-5 0,5-2 0,-62 5 0,73-8 0,39-5 0,-66 6 0,154-17 0,-144 23 0,-13 1 0,62-9 0,-29 1 0,143-14 0,-191 23 0,11-2 0,-23 1 0,37 2 0,-25 1 0,-21 0 0,-18 0 0,2 0 0,-2-1 0,13-2 0,-9 1 0,22 1 0,-22 0 0,19-2 0,7-2 0,51 3 0,-59 1 0,4 4 0,34-1 0,-41-2 0,-13-1 0,0 0 0,1 0 0,13-3 0,33-4 0,-9-2 0,10 1 0,-46 7 0,18-1 0,-18 1 0,17-2 0,-18 2 0,0 0 0,21 1 0,-10 1 0,-23-1 0,0 0 0,0 0 0,1 0 0,-1 0 0,0 0 0,1 0 0,-2 1 0,2-1 0,-1 1 0,0 0 0,0 0 0,1 0 0,-2-1 0,2 2 0,-2-1 0,1 0 0,0 1 0,0-1 0,-1 1 0,1-1 0,0 1 0,-1-1 0,1 2 0,-1-2 0,2 4 0,-1-1 0,0 0 0,-1 1 0,1-1 0,-1 0 0,0 1 0,2 8 0,1 9 856,0-2-1755,-3-7-2993</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09"/>
    </inkml:context>
    <inkml:brush xml:id="br0">
      <inkml:brushProperty name="width" value="0.05" units="cm"/>
      <inkml:brushProperty name="height" value="0.05" units="cm"/>
      <inkml:brushProperty name="color" value="#004F8B"/>
    </inkml:brush>
  </inkml:definitions>
  <inkml:trace contextRef="#ctx0" brushRef="#br0">91 150 7936,'0'0'18639,"-5"-3"-18355,-21-10-17,25 13-245,0 0 1,0 0-1,0 0 1,0 0 0,0 0-1,0 0 1,0 1-1,0-1 1,0 0-1,0 1 1,0-1-1,0 0 1,0 1-1,1-1 1,-1 0 0,0 1-1,0 0 1,0-1-1,1 1 1,-1 0-1,0-1 1,1 1-1,-1 0 1,1 0-1,-1-1 1,0 1 0,0 1-1,-2 2 89,0 1-2,-1 0 0,0 1 0,1 0-1,0 0 1,0 0 0,0 1-1,2-1 1,-2 0 0,2 1 0,-1 0-1,1-1 1,1 1 0,-1 11-1,1-3 72,1-1 0,0 0 0,2 0 0,-1 1 0,7 17 0,-9-30-157,0-1 0,1 0 0,0 0 0,-1 0 0,1 0 0,-1 1 0,2-1 0,-2 0 0,2 1 0,-2-1-8,0-1 0,1 0 0,0 0 0,-1 1 1,0-1-1,1 0 0,-1 1 0,0-1 1,1 0-1,0 0 0,-1 0 0,0 0 0,1 0 1,-1 0-1,1 0 0,0 1 0,-1-1 0,1-1 1,1 1 18,0-1-1,0 0 1,0 0 0,0 1 0,0-1 0,0-1 0,0 1 0,-1 0 0,1 0 0,1-3 0,11-8 244,-2-2 1,0 1 0,16-25 0,-1 3 3,-27 35-282,1-2 0,0 2 0,-1-1 0,1 0 0,-1 1 0,0-2 0,1 2 0,-1-1 0,0-1 0,0 2 0,1-1 0,-1-1 0,0 2 0,0-1 0,0 0 0,0 0 0,0-2 0,6 13 0,-5-6 0,1 0 0,0 0 0,1 0 0,-2 1 0,7 5 0,1 5 0,-8-14 0,1 1 0,-1-1 0,0 1 0,1-1 0,-1 1 0,1-1 0,-1 1 0,1-1 0,-1 0 0,1 0 0,0 0 0,0 0 0,0 0 0,0 0 0,0-1 0,-1 1 0,2-1 0,-2 1 0,2-1 0,-1 0 0,0 0 0,0 0 0,0 0 0,0 0 0,0 0 0,0 0 0,0 0 0,4-2 0,1 0 0,0-1 0,1 1 0,-1-1 0,0 0 0,0-1 0,8-5 0,-4 1 0,-1 0 0,0 0 0,0-1 0,-1-1 0,9-10 0,-14 15 0,1-1 0,-1-1 0,0 1 0,-1 0 0,0 0 0,0-2 0,0 2 0,-1-1 0,0 0 0,2-12 0,-3 11 0,-1 0 0,0 0 0,0 0 0,-1 1 0,0-1 0,-2-8 0,1 11 0,1 0 0,-1 0 0,0 0 0,0 1 0,0-1 0,-1 0 0,1 1 0,-1-1 0,0 1 0,-4-4 0,6 7 0,0 0 0,0 0 0,0 1 0,0-2 0,-1 2 0,1-1 0,0 0 0,0 1 0,0-1 0,-1 0 0,1 1 0,0 0 0,0-1 0,-1 1 0,1 0 0,0 0 0,-1 0 0,1-1 0,0 1 0,-3 1 0,2-1 0,0 1 0,0-1 0,0 1 0,0 0 0,0 0 0,0 0 0,0 0 0,1 0 0,-1 0 0,1 1 0,-1-1 0,-2 2 0,4-2 72,-1 0-1,0 0 1,0 0-1,0 0 1,1 0-1,-1 0 1,1 0-1,-1 1 1,0-1-1,1 0 1,-1 1 0,1 8-4906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0"/>
    </inkml:context>
    <inkml:brush xml:id="br0">
      <inkml:brushProperty name="width" value="0.05" units="cm"/>
      <inkml:brushProperty name="height" value="0.05" units="cm"/>
      <inkml:brushProperty name="color" value="#004F8B"/>
    </inkml:brush>
  </inkml:definitions>
  <inkml:trace contextRef="#ctx0" brushRef="#br0">99 0 10248,'0'0'12137,"-7"5"-11628,2-2-416,-6 4 255,0 0-1,0 1 1,-15 14 0,22-18-90,1 0 0,-1 0 0,1 1 0,0-1 0,-4 8 0,6-11-173,0 0 0,1 1-1,0-1 1,-1 1 0,1 0 0,0-1 0,0 1 0,-1 0-1,1-1 1,0 1 0,0-1 0,1 0 0,-1 1 0,0 0-1,0-1 1,1 1 0,-1 0 0,0-1 0,1 1 0,0-1-1,0 0 1,-1 1 0,3 1 0,-1 0 28,1 0 0,0 0 0,0 1 0,0-2 0,1 1 0,-1-1 1,1 1-1,0-1 0,0 0 0,0 0 0,0 0 0,0-1 0,0 1 0,0-1 0,0-1 0,6 2 1,8 1 418,-1-2 0,30-2 1,-45 1-514,10 0 190,0 0 1,0-2 0,0 1 0,-1-1-1,13-5 1,-21 6-122,-1 1 0,0-2 1,0 1-1,0 0 0,0-1 0,0 1 0,0-1 1,0 0-1,2-3 0,5-9-5054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1"/>
    </inkml:context>
    <inkml:brush xml:id="br0">
      <inkml:brushProperty name="width" value="0.05" units="cm"/>
      <inkml:brushProperty name="height" value="0.05" units="cm"/>
      <inkml:brushProperty name="color" value="#004F8B"/>
    </inkml:brush>
  </inkml:definitions>
  <inkml:trace contextRef="#ctx0" brushRef="#br0">0 39 9536,'0'0'13902,"6"-4"-13407,-1 0-381,18-14 313,-21 16-305,1 0-1,0 1 0,0-1 1,-1 1-1,1 0 1,0 1-1,0-2 1,0 2-1,3-1 1,-4 1-69,-1-1 0,0 1 0,0 0 1,1 0-1,-1 0 0,1 0 0,-1 1 1,0-1-1,1 0 0,-1 0 0,0 1 1,0-1-1,1 1 0,-1 0 0,0-1 1,0 1-1,0-1 0,0 1 0,0 0 1,1 0-1,-2 0 0,1 0 0,1 0 1,-2 0-1,1 0 0,0 1 1,1 1 4,-2-1 0,1 0 0,-1 1 0,1 0 1,0-1-1,-1 0 0,0 1 0,0 0 1,0-1-1,0 1 0,0-1 0,0 1 1,-2 2-1,1 5 172,-2 0 1,1 0 0,-2 0-1,1 0 1,-1 0 0,0-1-1,-1 0 1,0 0 0,-11 14-1,16-23-210,0 0-1,-1 1 1,1-1-1,0 1 1,-1 0-1,1-1 1,-1 1-1,1 0 0,0-1 1,0 1-1,0 0 1,0-1-1,-1 1 1,1 0-1,0 0 1,0-1-1,0 1 1,0-1-1,0 1 0,1 0 1,-1 0-1,0 0 1,1 1 65,0-1 1,-1 1 0,1-1 0,0 0-1,0 1 1,0-1 0,0 0-1,0 0 1,2 2 0,0-1 64,0 1 1,0-1 0,0 0 0,0 0 0,1-1-1,-1 1 1,6 2 0,5-1-151,-10-1 0,2-1 0,-1 0 0,8 2 0,-11-3 0,5 0 0,0 1 0,-1-1 0,1 0 0,-1-1 0,1 1 0,6-3 0,-8 2 219,-1 0 1,1 0-1,9 1 0,-13 0-836,1 0 0,-1 0-1,1 0 1,0 0 0,0 0-1,-1 1 1,3 1 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2"/>
    </inkml:context>
    <inkml:brush xml:id="br0">
      <inkml:brushProperty name="width" value="0.05" units="cm"/>
      <inkml:brushProperty name="height" value="0.05" units="cm"/>
      <inkml:brushProperty name="color" value="#004F8B"/>
    </inkml:brush>
  </inkml:definitions>
  <inkml:trace contextRef="#ctx0" brushRef="#br0">8 1 8936,'0'0'16377,"1"8"-15993,16 116 1627,-16-98-1173,-1 30 0,0-22 1020,-1-33-1925,-1 1 1,1-1-1,0 1 1,-1-1 0,1 1-1,-1-1 1,1-1-1,-1 1 1,0 1-1,-2-1 1,-3 2-1194</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3"/>
    </inkml:context>
    <inkml:brush xml:id="br0">
      <inkml:brushProperty name="width" value="0.05" units="cm"/>
      <inkml:brushProperty name="height" value="0.05" units="cm"/>
      <inkml:brushProperty name="color" value="#004F8B"/>
    </inkml:brush>
  </inkml:definitions>
  <inkml:trace contextRef="#ctx0" brushRef="#br0">1 16 12864,'0'0'7142,"6"-1"-6429,30-3 604,36 1 0,129-4 912</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4"/>
    </inkml:context>
    <inkml:brush xml:id="br0">
      <inkml:brushProperty name="width" value="0.05" units="cm"/>
      <inkml:brushProperty name="height" value="0.05" units="cm"/>
      <inkml:brushProperty name="color" value="#004F8B"/>
    </inkml:brush>
  </inkml:definitions>
  <inkml:trace contextRef="#ctx0" brushRef="#br0">0 42 10544,'0'0'5273,"10"-5"-4600,-5 3-551,4-2 89,-1 0 0,1 0 0,1 1-1,-1 0 1,17-2 0,183-5 6631,-205 9-7089</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4"/>
    </inkml:context>
    <inkml:brush xml:id="br0">
      <inkml:brushProperty name="width" value="0.05" units="cm"/>
      <inkml:brushProperty name="height" value="0.05" units="cm"/>
      <inkml:brushProperty name="color" value="#004F8B"/>
    </inkml:brush>
  </inkml:definitions>
  <inkml:trace contextRef="#ctx0" brushRef="#br0">22 0 11048,'0'0'17927,"1"25"-17635,-1 204 228,-17-68-275,16-152-411,-1 6-225,-1-11-4483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5"/>
    </inkml:context>
    <inkml:brush xml:id="br0">
      <inkml:brushProperty name="width" value="0.05" units="cm"/>
      <inkml:brushProperty name="height" value="0.05" units="cm"/>
      <inkml:brushProperty name="color" value="#004F8B"/>
    </inkml:brush>
  </inkml:definitions>
  <inkml:trace contextRef="#ctx0" brushRef="#br0">111 1 12160,'0'0'8342,"-3"9"-7866,2-5-400,-1 6 119,-1 0 1,-1 0-1,1 0 1,-9 14-1,-42 75 2693,45-84-2099,7-12-531,0 1-1,0-1 0,0 0 1,1 1-1,-1-1 0,1 0 1,0 1-1,0 3 0,-4 10 2415,5-17-2140,9 2-32,46 8-242,0-2 0,0-3-1,67-1 1,-119-4-258,0 0 0,0 0 0,0-1 0,0 0 0,2 0 0,-4 1 0,0 0 0,0 0 0,-1-1 0,1 1 0,0 0 0,-1 0 0,1-1 0,-1 0 0,1 1 0,-1 0 0,1-1 0,0 1 0,-1 0 0,0-1 0,1 0 0,-1 1 0,0-1 0,1 1 0,-1-1 0,1 0 0,-1 1 0,0-1 0,0 1 0,1-1 0,-1-1 0,1-8 861,1 5-5706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6"/>
    </inkml:context>
    <inkml:brush xml:id="br0">
      <inkml:brushProperty name="width" value="0.05" units="cm"/>
      <inkml:brushProperty name="height" value="0.05" units="cm"/>
      <inkml:brushProperty name="color" value="#004F8B"/>
    </inkml:brush>
  </inkml:definitions>
  <inkml:trace contextRef="#ctx0" brushRef="#br0">60 38 10248,'0'0'13267,"-3"6"-12741,-5 8-274,-20 38 1119,25-44-1032,-1 0 0,1 0 1,0 1-1,-3 16 1,5-16 42,1-1 0,-1 12 0,2-16-254,-1-1 0,1 0 0,-1 0-1,1 1 1,0-1 0,0 0-1,0 0 1,1 0 0,2 4-1,-4-6-94,2 1-1,-2-2 1,1 1-1,0 0 0,0 0 1,0 0-1,0-1 0,0 1 1,0 0-1,0 0 1,0-1-1,0 1 0,0-1 1,0 0-1,1 1 1,-1 0-1,0-1 0,0 0 1,0 0-1,0 0 0,1 0 1,-1 0-1,1 0 1,-1 0-1,0 0 0,0 0 1,0 0-1,0-1 0,1 0 1,-1 1-1,0 0 1,1-1-1,3-2 44,0 2-1,-1-2 1,0 0-1,0 0 1,0 0-1,6-5 1,1-3 167,-1-1 0,-1 0 0,16-26 0,-22 29-58,-2 5-34,1 10-82,-1 0-69,0-1 0,1 0 0,-1 0 0,1 1 0,1-2 0,-1 2 0,1-2 0,-1 1 0,2 0 0,-1 0 0,0-1 0,1 0 0,0 0 0,7 6 0,-9-8 0,1 0 0,-1 0 0,1-1 0,0 1 0,-1-1 0,1 1 0,0-1 0,0 1 0,0-2 0,0 1 0,0 0 0,0-1 0,0 0 0,0 1 0,1-1 0,-1 0 0,0 0 0,0-1 0,0 1 0,0 0 0,1-1 0,-2 0 0,1 1 0,0-2 0,0 1 0,0 0 0,4-4 0,0 1 0,0-2 0,0 1 0,-1-1 0,0 0 0,0 0 0,-1-1 0,1 0 0,-1 0 0,5-10 0,-5 7 0,-1 1 0,0-1 0,0 1 0,-1-1 0,0 0 0,-1 0 0,2-16 0,-4 22 0,0 0 0,0 1 0,0-2 0,0 2 0,-1-1 0,0 0 0,0 1 0,0-1 0,0 1 0,-3-5 0,4 6 0,-1 1 0,1 0 0,-2 0 0,2-1 0,-1 1 0,0 0 0,0 0 0,0 0 0,0 0 0,-1 0 0,1 0 0,0 0 0,0 0 0,-1 1 0,1-1 0,0 0 0,-1 0 0,1 1 0,-1 0 0,1-1 0,-1 1 0,1 0 0,-1 0 0,1-1 0,-1 1 0,1 0 0,-1 0 0,-1 1 0,1-1 71,0 1 0,-1-1 1,2 1-1,-2 0 0,1 0 0,0 0 0,0 0 1,1 0-1,-1 0 0,0 1 0,0-1 0,1 1 0,-4 2 1,1 1-1318,1 0 0,-1 0 0,-3 7 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7"/>
    </inkml:context>
    <inkml:brush xml:id="br0">
      <inkml:brushProperty name="width" value="0.05" units="cm"/>
      <inkml:brushProperty name="height" value="0.05" units="cm"/>
      <inkml:brushProperty name="color" value="#004F8B"/>
    </inkml:brush>
  </inkml:definitions>
  <inkml:trace contextRef="#ctx0" brushRef="#br0">1 91 12456,'0'0'6858,"1"9"-6193,13 168 2757,-8-139-2572,1 11 660,-1-15 840,-5-30-1614,0-5 394,1-7 140,-11-117-202,2 45-624,7 71-444,0-1 0,0 1 0,1-1 0,1 1 0,3-13 0,17-43 0,-19 60 0,-2 1 0,2 0 0,0 0 0,-1 0 0,1 1 0,5-5 0,-7 5 0,1 1 0,0 1 0,0-1 0,1 0 0,-1 0 0,0 1 0,1-1 0,0 1 0,-1 0 0,0 0 0,5-1 0,-4 1 0,-2 1 0,2 0 0,-2 0 0,2 0 0,-1 0 0,0 0 0,0 1 0,0-1 0,0 0 0,0 1 0,0 0 0,0 0 0,0-1 0,0 1 0,0 0 0,-1 0 0,1 0 0,0 0 0,0 1 0,-1-1 0,1 1 0,1 2 0,-1-1 0,0-1 0,-1 0 0,1 1 0,-1 0 0,0-1 0,1 1 0,-1 0 0,0 0 0,0 0 0,-1 0 0,1 0 0,-1 0 0,1 0 0,-1 6 0,0-7 0,-1 1 0,1-1 0,0 1 0,-1 0 0,1 0 0,-2-1 0,2 0 0,-1 1 0,-1 0 0,1-1 0,-1 0 0,1 1 0,0-2 0,-1 2 0,1-2 0,-2 2 0,2-1 0,-1-1 0,-1 1 0,2 0 0,-5 1 0,2-1 0,1 0 0,-1 0 0,0-1 0,0 0 0,0 0 0,0 0 0,0 0 0,0 0 0,0-1 0,0 0 0,0 0 0,0 0 0,-6-1 0,6 1 0,0-1 0,0 0 0,0 1 0,0-2 0,0 1 0,0 0 0,0-1 0,1 1 0,-1-1 0,0-1 0,1 1 0,-5-3 0,6 1 930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8"/>
    </inkml:context>
    <inkml:brush xml:id="br0">
      <inkml:brushProperty name="width" value="0.05" units="cm"/>
      <inkml:brushProperty name="height" value="0.05" units="cm"/>
      <inkml:brushProperty name="color" value="#004F8B"/>
    </inkml:brush>
  </inkml:definitions>
  <inkml:trace contextRef="#ctx0" brushRef="#br0">1 28 9848,'0'0'11133,"6"-4"-10537,-4 3-555,2-2 179,2 0 1,-2 1 0,2-1-1,-1 1 1,0 0 0,0 0 0,1 1-1,0-1 1,10 0 0,-12 2-11,0 0 1,0 1-1,0-1 1,0 0-1,0 1 1,0 0-1,0 0 1,3 2-1,-5-2-147,-2-1 0,1 1-1,0-1 1,1 1 0,-2 0 0,1 0-1,0-1 1,0 2 0,0-2 0,-1 1-1,2 0 1,-2 0 0,1 0 0,-1 0-1,1 0 1,-1 0 0,0 0 0,1 0-1,0 1 1,-1-1 0,0 0 0,0 0-1,0 0 1,0 1 0,0-1 0,0 0-1,0 0 1,0 0 0,0 0 0,0 1-1,-1 1 1,-1 4 208,-1-1 0,0 0 0,0 1 0,1-1 0,-3 1 1,2-1-1,-1 0 0,-7 7 0,-10 15 1240,14-20-941,0 1-59,5-6-511,2-3 0,0 0 0,0 0 0,0 0 0,0 0 0,0 0 0,0 0 0,0 0 0,0 0 0,0 0 0,0 0 0,0 0 0,0 0 0,0 0 0,-1 0 0,1 0 0,0 0 0,0 0 0,0 0 0,0 0 0,0 0 0,0 1 0,0-1 0,0 0 0,0 0 0,0 0 0,0 0 0,0 0 0,0 0 0,0 0 0,0 0 0,0 0 0,0 0 0,0 0 0,0 0 0,0 0 0,1 0 0,-1 0 0,0 0 0,0 0 0,0 1 0,0-1 0,0 0 0,0 0 0,0 0 0,0 0 0,0 0 0,0 0 0,0 0 0,0 0 0,0 0 0,0 0 0,0 0 0,0 0 0,0 0 0,0 0 0,0 0 0,0 1 0,0-1 0,1 0 0,-1 0 0,0 0 0,0 0 0,0 0 0,0 0 0,0 0 0,0-1 0,0 1 0,0 0 0,5 2 0,-1-1 0,1 1 0,-1-1 0,1 1 0,-1-1 0,1-1 0,0 0 0,0 1 0,0-1 0,-1 0 0,10-2 0,8 1 0,-4 0 0,-16 1 984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10.319"/>
    </inkml:context>
    <inkml:brush xml:id="br0">
      <inkml:brushProperty name="width" value="0.05" units="cm"/>
      <inkml:brushProperty name="height" value="0.05" units="cm"/>
      <inkml:brushProperty name="color" value="#004F8B"/>
    </inkml:brush>
  </inkml:definitions>
  <inkml:trace contextRef="#ctx0" brushRef="#br0">9 32 8640,'0'0'13802,"7"0"-13454,55-12 680,-41 6-512,-15 4-316,0 0 0,1 0 1,-1 0-1,1 1 0,7 0 0,-3-1 205,-10 2-371,-1 0 0,1 0 0,-1 0 1,1 0-1,-1-1 0,1 1 0,0 0 0,-1 0 1,1 0-1,-1 0 0,1 0 0,0 0 1,0 0-1,-1 1 0,1-1 0,0 0 1,-1 0-1,1 0 0,-1 0 0,1 1 1,-1-1-1,1 0 0,-1 0 0,1 1 0,-1 0 1,1-1-1,-1 0 0,1 1 0,-1-1 1,1 0-1,-1 1 0,0-1 0,1 1 1,-1 1-1,3 3 111,-1 1 1,0 0-1,0 0 1,-1 0-1,2 11 1,0 32 182,-3-24-107,22 312 1713,-13-220-1389,-3-18-24,1 54 337,-9-40-719,-1-1 0,4-87-118,1 2 0,6 31 0,-3-26-21,2 43 0,-7-58 0,1-7 0,0 0 0,1 10 0,10 70 0,-11-54 0,-1-36 0,0 0 0,-1 1 0,1-1 0,0 0 0,0 1 0,0-1 0,0 0 0,0 0 0,0 0 0,0 0 0,0 0 0,0 0 0,-1 1 0,1-1 0,0 0 0,0 0 0,0 0 0,0 0 0,0 0 0,-1 0 0,1 0 0,0 0 0,0 0 0,-1 0 0,1 1 0,0-1 0,0 0 0,0 0 0,0 0 0,-1 0 0,1 0 0,0 0 0,0 0 0,0 0 0,-10-1 0,7 1 0,-10-1 0,0 0 0,0 1 0,1 1 0,-1 0 0,-23 6 0,29-5 0,-1 1 0,0 0 0,0-1 0,1 2 0,0 0 0,0 0 0,0 1 0,1 0 0,-1-1 0,-10 13 0,5-4 425,-16 23 0,6-1-5210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48.930"/>
    </inkml:context>
    <inkml:brush xml:id="br0">
      <inkml:brushProperty name="width" value="0.05" units="cm"/>
      <inkml:brushProperty name="height" value="0.05" units="cm"/>
    </inkml:brush>
  </inkml:definitions>
  <inkml:trace contextRef="#ctx0" brushRef="#br0">0 2567 5824,'0'0'14114,"12"1"-13786,39 4 25,118 9 826,-81-13-790,227 9 655,213 5-25,-238-10-578,-31-3-67,42 2 68,-288-4-422,233 3 280,-205-6-220,1-1-1,-1-2 1,76-21 0,-50 8 50,-30 9 37,0-2 0,56-25 0,-86 33-118,0-1 0,0 1 0,-1-1 0,0 0 1,0-1-1,0 0 0,-1 1 0,0-2 1,0 1-1,-1-1 0,1 1 0,-1-1 0,-1-1 1,1 1-1,4-14 0,-1-4 63,-2-1 0,0 1-1,2-41 1,-3 9 159,-10-113 0,-24-56 160,-64-280 403,51 275-413,-7-24-4,28 149-58,-13-153 0,19 163-141,5 33-24,-2 9 47,10 52-187,-2 8-26,-1 8-9,-13 95 13,15-75-51,-1 0 1,-2 0 0,-2-1-1,-1 0 1,-18 41 0,1-18-34,16-29 58,-2 0 0,-2 0 1,0-2-1,-1 1 1,-23 25-1,-35 13 110,73-64-115,1 1-1,-1-1 0,1 0 0,-1 1 1,1-1-1,-1 0 0,0 0 0,1 0 1,-1 0-1,1 1 0,-1-1 0,0 0 1,1 0-1,-1 0 0,1 0 0,-1 0 1,0-1-1,1 1 0,-1 0 1,1 0-1,-1 0 0,0 0 0,1-1 1,-1 1-1,1 0 0,-1 0 0,1-1 1,-1 1-1,1 0 0,-1-1 0,1 1 1,-1-1-1,1 1 0,0-1 0,-1 1 1,1-1-1,0 1 0,-1-1 0,1 1 1,0-1-1,0 1 0,-1-1 0,1 1 1,0-1-1,0 0 0,0 1 0,0-1 1,0 1-1,0-1 0,0 0 0,0 1 1,0-1-1,0 1 0,0-1 1,0 0-1,1 0 0,16-108 65,60-194-1,-60 255-11,2 2-1,37-66 1,-13 27 43,-32 61-61,1 0-1,1 1 1,1 0 0,1 1 0,24-27 0,-37 47-35,0 0 0,-1 1 0,1-1 0,0 0 0,0 0 0,1 1 0,-1-1 0,0 1 0,0 0 0,1 0 0,-1 0 0,1 0 0,-1 0 0,1 0 0,-1 1 0,1-1 0,-1 1 0,6 0 0,-5 0 0,1 1 0,-1 0 0,0 0 0,1 0 0,-1 0 0,0 1 0,0-1 0,0 1 0,0 0 0,0 0 0,0 0 0,0 0 0,4 5 0,12 13 0,-1 1 0,0 1 0,-2 1 0,26 45 0,42 110 0,-42-85 0,25 84 0,-67-177 0,1 1 0,-1 0 0,1 0 0,-1 0 0,1 0 0,-1 0 0,0 0 0,0 0 0,0 1 0,1-1 0,-1 0 0,0 0 0,0 0 0,0 0 0,-1 0 0,1 0 0,0 0 0,0 0 0,-1 0 0,1 0 0,0 0 0,-1 2 0,-1-3 0,1 1 0,-1-1 0,1 0 0,-1 1 0,1-1 0,-1 0 0,1 0 0,-1 0 0,1 0 0,-1 0 0,1 0 0,-1 0 0,1-1 0,-1 1 0,1 0 0,-3-2 0,-138-42 0,-7-2 0,113 37 0,-150-33 0,141 34 0,-1 2 0,-54 1 0,81 4 0,11 1 0,1-1 0,-1 1 0,0 1 0,1-1 0,-1 2 0,1-1 0,-15 5 0,22-6 0,0 0 0,0 0 0,0 0 0,0 0 0,0 0 0,1 0 0,-1 0 0,0 0 0,0 0 0,0 0 0,0 0 0,0 0 0,0 0 0,0 0 0,0 0 0,0 0 0,0 0 0,0 0 0,1 0 0,-1 0 0,0 0 0,0 1 0,0-1 0,0 0 0,0 0 0,0 0 0,0 0 0,0 0 0,0 0 0,0 0 0,0 0 0,0 0 0,0 0 0,0 0 0,0 1 0,0-1 0,0 0 0,0 0 0,0 0 0,0 0 0,0 0 0,0 0 0,0 0 0,0 0 0,0 0 0,0 1 0,0-1 0,0 0 0,0 0 0,0 0 0,0 0 0,0 0 0,0 0 0,0 0 0,0 0 0,0 0 0,0 0 0,0 0 0,0 1 0,11 0 0,-5-1 142,0 0 1,0 0-1,0-1 0,0 0 1,0 0-1,6-3 1,13-5-2247,-17 6-778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3.614"/>
    </inkml:context>
    <inkml:brush xml:id="br0">
      <inkml:brushProperty name="width" value="0.05" units="cm"/>
      <inkml:brushProperty name="height" value="0.05" units="cm"/>
    </inkml:brush>
  </inkml:definitions>
  <inkml:trace contextRef="#ctx0" brushRef="#br0">0 1108 5224,'0'0'1616,"12"7"-912,37 21-2,-45-26-596,0 0 0,0-1-1,0 1 1,0-1-1,0 0 1,0 0 0,0 0-1,1-1 1,-1 1-1,0-1 1,1 0 0,-1 0-1,0-1 1,0 1-1,1-1 1,-1 0-1,0 0 1,0 0 0,0-1-1,0 1 1,0-1-1,0 0 1,0 0 0,-1-1-1,1 1 1,-1-1-1,1 0 1,3-4 0,3-3 40,0-2-1,-1 1 1,-1-1 0,1 0 0,-2-1 0,8-17 0,-5 8 13,-1 1 0,-2-2 0,0 1-1,-1-1 1,-2 0 0,0 0 0,-1 0-1,-2-1 1,0 1 0,-1-1 0,-2 1-1,-6-36 1,5 46 24,-1-1 0,0 1 0,-1 0 0,-1 0 1,0 1-1,-1 0 0,0 0 0,-1 0 0,-17-19 0,20 26 11,-7-6 666,14 7-470,8 3-209,52 3 226,-36-2-265,38 5 1,-57-4-108,1 1 0,0 0 0,0 0 0,0 0 0,-1 1 0,0 1 0,1-1-1,-1 1 1,6 5 0,-10-6-16,0-1 0,0 1 0,-1 0 0,0 0 0,1 0 0,-1 0 0,0 0 0,-1 1 0,1-1-1,-1 0 1,1 1 0,-1 0 0,0-1 0,0 1 0,0 0 0,0 5 0,0 7 22,0 0 1,-3 23 0,2-33-29,-4 30 76,-12 51 0,-2 17 116,15-84-142,1-11-25,1 0-1,0 0 1,0 17-1,1-25-27,0 1 0,0-1-1,0 1 1,1-1 0,-1 1 0,0-1 0,1 1-1,-1-1 1,1 0 0,-1 1 0,1-1 0,0 0-1,0 1 1,-1-1 0,1 0 0,0 0 0,0 0 0,0 0-1,0 0 1,0 0 0,1 0 0,-1 0 0,0 0-1,0 0 1,1-1 0,-1 1 0,0 0 0,3 0-1,2-1 12,-1 0-1,1 0 1,-1-1-1,1 0 1,-1 0-1,0 0 1,1-1-1,-1 0 1,0 0-1,0 0 1,0 0-1,0-1 1,6-4-1,1-1 3,-1 0-1,0-1 1,0 0-1,-1-1 1,0 0-1,9-13 1,46-73 139,-61 91-153,2-7 22,0 0-1,-1 0 0,0-1 0,5-22 1,1-3 133,-21 60-41,-5 22-66,10-22-28,1 1 1,-3 36-1,7-49-29,0 0 0,1 0 0,0 0 1,0 0-1,1 0 0,1 0 0,-1 0 0,7 14 1,-7-21 2,0 1 0,0-1 0,0 0 0,0 0 0,1 0 0,-1 0 0,1 0 0,-1 0 0,1-1 0,0 1 1,1-1-1,-1 0 0,0 0 0,0 0 0,1 0 0,-1-1 0,1 1 0,0-1 0,-1 0 0,1 0 0,0 0 0,0-1 0,0 1 1,-1-1-1,1 0 0,7 0 0,1-1 7,-1-1 0,1 0 0,0 0 0,0-1 0,-1-1-1,1 0 1,14-8 0,0-1 26,-1-2 1,0-1-1,38-33 0,59-67 90,-122 116-126,10-10 16,0-1 0,-1 0 0,0 0 0,-1 0 0,0-1 0,-1 0 0,-1-1 0,0 1 0,5-16 0,-10 26-11,0 1 0,-1 0-1,1 0 1,-1-1 0,0 1 0,1 0 0,-1 0 0,0-1-1,0 1 1,0 0 0,1-1 0,-2 1 0,1 0-1,0-1 1,0 1 0,0 0 0,0-1 0,-1 1 0,1 0-1,-1-1 1,1 1 0,-1 0 0,1 0 0,-1 0-1,0 0 1,0 0 0,0-1 0,1 1 0,-3-1-1,1 1-1,1 1 0,-1-1 0,0 0 0,0 1 0,0 0 0,0-1-1,0 1 1,0 0 0,0 0 0,0 0 0,0 0 0,0 0 0,0 1-1,0-1 1,0 1 0,0-1 0,0 1 0,-3 1 0,-9 4 1,0 0 0,0 1 0,1 1 0,-1 0 0,2 1 0,0 0 0,0 1 0,-12 13 0,7-5 8,2 2 0,0-1 0,1 2 0,-15 29 0,24-40-12,1 0 1,0 0-1,1 1 0,0-1 1,0 1-1,1 0 1,1 0-1,0 0 1,1 22-1,0-26-2,0 0-1,1 0 1,0 0-1,0 0 0,1 0 1,0 0-1,0 0 1,1-1-1,0 1 1,0-1-1,0 1 1,1-1-1,0 0 1,0-1-1,1 1 1,5 5-1,-8-9 0,-1-1-1,1 0 1,0 1-1,-1-1 1,1 0-1,0 0 1,0 0-1,0 0 1,-1-1-1,1 1 1,0 0-1,0-1 1,0 0-1,0 1 1,0-1-1,0 0 1,0 0-1,0 0 1,0 0-1,0 0 1,3-1-1,-2 0 1,0 0 0,0-1-1,0 1 1,0-1 0,0 0 0,0 0-1,0 0 1,-1 0 0,1 0 0,-1 0 0,4-5-1,2-2 1,-1-1 0,-1 0-1,0 0 1,0-1 0,-1 1 0,5-15-1,-6 9 1,1 1 0,-2-1 0,0 0 0,0-31 0,-7-64 47,3 95-26,1 0-20,1 20-22,4 31-10,-5-30 41,13 85-7,-2-14-20,-3 1 1,-1 117-1,-9-160 24,-9 51 1,9-75-4,-1 1 1,0-1-1,0 0 1,-1 0-1,0-1 1,-1 1-1,0-1 1,-1 0-1,-7 10 1,11-17-1,0 0 0,1 0 0,-2 0-1,1 0 1,0 0 0,0 0 0,0-1 0,-1 1 0,1-1-1,-1 0 1,1 0 0,-1 0 0,0 0 0,1 0 0,-1 0-1,-5 0 1,4-1 1,-1 0 0,1-1 0,0 1-1,0-1 1,-1 0 0,1 0 0,0 0-1,0 0 1,-8-4 0,0-2 10,0-1 0,1 1 1,0-2-1,0 0 0,-16-16 0,20 17-2,-1 0 0,2 0 1,-1 0-1,1-1 0,1 0 0,-1 0 0,2 0 0,-1-1 0,1 0 0,-3-11 0,6 14-3,-1 0 0,1 0 0,1-1-1,0 1 1,0 0 0,0-1 0,1 1 0,0 0 0,0 0-1,1-1 1,0 1 0,0 0 0,1 1 0,-1-1-1,8-11 1,3-4 7,1 1 0,1 0 0,1 1 0,28-27 0,83-63 14,4-5-16,-101 83 3,-1-2 0,-2-1 1,24-40-1,-43 58-6,0 0 1,-1-1-1,-1 0 0,-1 0 1,-1 0-1,5-34 0,-3 16-1,25-181 8,-11 72-10,-17 129 27,0 0 0,8-20 1,-12 44-28,-1-1 1,1 1 0,1 0-1,0 14 1,-1-1-3,0 122-1,-3 50-17,1-149-5,-2-1-1,-15 59 1,-22 74-32,138-268 220,-27 24-106,-68 68-63,-1-1 1,1 1-1,0-1 0,-1 1 1,1-1-1,0 1 0,0-1 0,-1 1 1,1 0-1,0-1 0,0 1 1,0 0-1,-1 0 0,1 0 1,0 0-1,0 0 0,0 0 0,0 0 1,-1 0-1,1 0 0,0 0 1,0 0-1,0 0 0,0 1 1,-1-1-1,1 0 0,1 1 1,0 0 0,0 1 0,0-1 0,0 1 0,0-1 0,-1 1 0,1 0 0,0 0 0,-1 0 1,3 3-1,1 3 2,-1 1 0,1 0 1,5 18-1,-6-15-3,0-1 0,1 1 0,0-1 0,12 19 0,-11-19 12,3 4 34,-8-15-45,0 0 1,-1 1-1,1-1 1,0 0-1,0 0 1,-1 0-1,1 0 1,0 0-1,0 0 1,-1 0-1,1 0 0,0 0 1,0-1-1,-1 1 1,1 0-1,0 0 1,-1-1-1,1 1 1,0 0-1,-1-1 1,1 1-1,0 0 1,-1-1-1,1 1 1,-1-1-1,2 0 1,6-7 14,1 1 1,-1-2 0,0 1 0,-1-1 0,0 0 0,-1 0-1,0-1 1,0 0 0,6-15 0,4-14 25,12-50 0,-24 75-38,10-40 48,13-107 0,-10-55 36,-22 149 97,-2 79-110,1 43-64,2 0 0,5 88 0,-1 17-58,-2-109 57,2-1 0,3 1-1,12 73 1,-14-121-9,0 8 25,2 0 1,-1 1-1,1-1 0,1 0 1,0 0-1,1 0 1,8 14-1,-11-23-10,0 0 0,0-1 0,0 1 0,1 0 0,-1-1 0,1 1 0,-1-1 0,1 0 0,-1 0 0,1 0 0,-1 0 0,1 0 0,0 0 0,0-1-1,0 1 1,-1-1 0,6 0 0,-2 0-2,0 0-1,0 0 1,0-1-1,1 0 0,-1 0 1,11-4-1,-15 4-33,-1 0 0,0 1 0,1-1 0,-1 0 0,0 0 0,0 0 0,0 0 0,1 0 0,-1 0 0,0 0 0,0 0 0,0-1 0,1-1 0,1-5-3212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3.892"/>
    </inkml:context>
    <inkml:brush xml:id="br0">
      <inkml:brushProperty name="width" value="0.05" units="cm"/>
      <inkml:brushProperty name="height" value="0.05" units="cm"/>
    </inkml:brush>
  </inkml:definitions>
  <inkml:trace contextRef="#ctx0" brushRef="#br0">0 15 12664,'0'0'702,"13"-2"-324,36-5 51,68 1 0,-89 6-323,1 2 0,0 0 0,-1 2 0,35 9 0,-20 0 78,-1 1 1,61 31 0,-98-42-151,0 0 0,-1 0 0,1 0 0,-1 1 0,0-1 0,0 1 0,-1 0 0,1 0-1,-1 0 1,6 9 0,2 2 76,-7-9-2051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4.102"/>
    </inkml:context>
    <inkml:brush xml:id="br0">
      <inkml:brushProperty name="width" value="0.05" units="cm"/>
      <inkml:brushProperty name="height" value="0.05" units="cm"/>
    </inkml:brush>
  </inkml:definitions>
  <inkml:trace contextRef="#ctx0" brushRef="#br0">0 1 9848,'0'0'2560,"87"58"-2472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5"/>
    </inkml:context>
    <inkml:brush xml:id="br0">
      <inkml:brushProperty name="width" value="0.05" units="cm"/>
      <inkml:brushProperty name="height" value="0.05" units="cm"/>
      <inkml:brushProperty name="color" value="#004F8B"/>
    </inkml:brush>
  </inkml:definitions>
  <inkml:trace contextRef="#ctx0" brushRef="#br0">0 34 8432,'0'0'3258,"6"-4"-2524,3-2-314,0 2 0,-1-1 0,12-3 0,-17 6-222,0 1-1,0 0 1,-1 0 0,1 0 0,0 1-1,0 0 1,0 0 0,0-1 0,0 1-1,0 1 1,0-1 0,0 0-1,0 0 1,0 1 0,0 0 0,0 0-1,-1-1 1,5 4 0,0-1 183,-1 2 0,0-2 1,0 2-1,0 0 0,-1-1 1,0 1-1,0 1 0,0-1 1,-1 1-1,8 13 0,-6-9 270,10 15 0,-14-21-476,0-1 0,1 0 0,0-1 0,0 1 0,0 0 0,0-1 0,0 0 1,5 4-1,-7-6-158,0 0 1,0 0 0,-1 0-1,1 1 1,0-1 0,-1 0-1,1 0 1,0 0 0,0-1 0,-1 1-1,1 0 1,0 0 0,0 0-1,-1 0 1,1 0 0,0 0-1,0-1 1,-1 1 0,1-1-1,0 1 1,-1-1 0,1 1 0,-1 0-1,1-1 1,0-1 0,12-12-2924,-13 13 2152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5.462"/>
    </inkml:context>
    <inkml:brush xml:id="br0">
      <inkml:brushProperty name="width" value="0.05" units="cm"/>
      <inkml:brushProperty name="height" value="0.05" units="cm"/>
    </inkml:brush>
  </inkml:definitions>
  <inkml:trace contextRef="#ctx0" brushRef="#br0">500 1255 6928,'0'0'4329,"-6"-12"-3746,-20-45 387,-25-84 0,-13-79 962,54 187-1611,-83-351 3165,84 346-3047,3 0-1,-4-76 0,11 101-318,0-1 1,1 1-1,0 0 1,1 0-1,0-1 1,1 2-1,0-1 0,1 0 1,1 1-1,12-21 1,-14 29-71,-1-1 1,0 1 0,1 0 0,0 0 0,0 0 0,0 0-1,0 1 1,1-1 0,0 1 0,-1 0 0,1 1-1,8-4 1,-9 5-21,1 0 0,0 0 0,-1 0 0,1 0 0,0 1 0,-1 0-1,1 0 1,0 1 0,-1-1 0,1 1 0,0 0 0,-1 0 0,1 0 0,-1 1 0,1 0-1,7 3 1,-7-1-9,0 0 0,0 0-1,0 1 1,-1-1 0,1 1-1,-1 0 1,0 0 0,6 12 0,8 8 19,-12-17-31,0 1 0,-1 0 0,0 0-1,0 0 1,-1 1 0,-1-1 0,1 1 0,-2 0 0,1 0 0,0 13 0,0 3 2,-1 1 1,-2 45-1,-1-61-10,1 0 0,-2 0-1,1 0 1,-2-1 0,1 1 0,-1-1 0,-1 1 0,0-1-1,-1 0 1,1-1 0,-2 1 0,0-1 0,0 0 0,0 0-1,-10 10 1,-5 2 38,-1-1-1,-1-1 1,-1-1 0,-42 25-1,-111 47 231,165-83-242,0 0 0,0 1 0,1 1 1,0-1-1,0 2 0,1 0 0,0 0 1,-14 20-1,21-25-17,0 0 0,0 1 0,1-1 1,0 1-1,0 0 0,0 0 0,0 0 0,1 0 0,0 0 0,0 0 1,1 0-1,0 0 0,0 0 0,0 0 0,1 0 0,0 0 1,0 0-1,0 0 0,1 0 0,4 10 0,-1-3 11,1-1-1,0 0 1,0 0-1,1-1 0,1 1 1,0-2-1,1 1 1,13 12-1,-18-19-13,0 0 0,0-1 0,1 0 0,0 1-1,0-2 1,0 1 0,0-1 0,0 1 0,0-1 0,0-1 0,1 1-1,-1-1 1,1 0 0,9 1 0,-7-3 5,1 1 0,-1-1 0,0 0 0,0-1 0,0 0-1,0 0 1,0 0 0,0-1 0,8-4 0,2-4 24,1 0 0,-2-1 0,1 0 0,-2-2 0,0 0 0,25-28 0,30-54 135,-28 35-13,-41 58-140,0 0 1,0 1-1,1-1 1,-1 1-1,1 0 1,-1 0-1,1 0 0,-1 0 1,1 0-1,0 0 1,0 1-1,0-1 1,0 1-1,5-1 1,-6 1-10,0 1 0,-1 0 0,1 0 0,0 0 0,-1 0 0,1 1 0,0-1 0,-1 0 0,1 1 0,-1-1 0,1 1 0,0 0 0,-1-1 0,1 1 0,-1 0 0,0 0 0,1 0 0,-1 0 0,0 0 0,1 0 0,-1 0 1,0 1-1,0-1 0,0 0 0,0 1 0,0-1 0,-1 0 0,1 1 0,1 1 0,18 42 41,-14-29-21,1-1 1,0 0 0,16 22-1,-20-33-11,0 0 0,0 0-1,1 0 1,-1-1 0,1 0-1,0 1 1,0-2 0,0 1 0,0 0-1,1-1 1,-1 0 0,1 0-1,-1 0 1,1 0 0,0-1-1,8 2 1,-4-2-17,-1 0 0,0-1 0,1 0 0,-1 0 0,0-1 0,9-2 0,7-5-3314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7.496"/>
    </inkml:context>
    <inkml:brush xml:id="br0">
      <inkml:brushProperty name="width" value="0.05" units="cm"/>
      <inkml:brushProperty name="height" value="0.05" units="cm"/>
    </inkml:brush>
  </inkml:definitions>
  <inkml:trace contextRef="#ctx0" brushRef="#br0">0 1131 7136,'0'0'5628,"11"-8"-5038,7-6-384,38-28 458,53-52 1,-70 54-352,-1-2-1,-3-1 1,-1-2 0,-2-1 0,-2-2-1,34-76 1,-56 105-214,-1-1 1,-2 0-1,0 0 0,0-1 0,-2 1 0,-1-1 0,-1 0 1,0 0-1,-2 0 0,0 1 0,-1-1 0,-2 0 1,0 1-1,-1-1 0,0 1 0,-2 1 0,-1-1 0,0 1 1,-1 0-1,-1 1 0,-1 0 0,-15-19 0,24 35-70,0 0 0,0 0 0,1 0 0,-1 0 0,0 0 0,-1 0 0,1 1 0,0-1 0,0 0 0,-1 1 0,1 0 0,-1 0 0,1 0 0,-1 0 0,0 0 0,1 0 0,-1 1 0,0-1 0,0 1 0,-2 0 0,1 0-2,1 1-1,-1 0 1,0 0 0,1 0-1,0 0 1,-1 0 0,1 1 0,0-1-1,-1 1 1,1 0 0,0 0-1,0 1 1,-3 2 0,-3 5 13,0 0 0,0 0 0,1 1 1,0 0-1,1 0 0,0 1 0,-5 12 0,2 3 16,1-1-1,1 2 0,1-1 0,1 1 0,2 0 1,-2 43-1,6-7 86,13 112-1,-11-159-124,0 1-1,2-1 0,0 0 0,1 0 0,0 0 1,1-1-1,1 1 0,1-2 0,0 1 1,1-1-1,14 17 0,-20-28-9,0-1 0,0 0 0,0 1 0,1-1 0,0 0 0,-1-1 0,1 1 0,0-1 0,0 0 0,0 0 0,1 0 0,-1 0-1,0-1 1,1 0 0,-1 0 0,1 0 0,0 0 0,-1-1 0,1 1 0,0-1 0,-1-1 0,1 1 0,-1 0 0,1-1 0,-1 0 0,1 0 0,-1-1 0,1 1 0,-1-1 0,0 0 0,6-3 0,11-11 68,0-1 0,-2 0 0,31-35 0,-40 41-1,-1 0 0,0-1 0,0 0 0,-1-1 0,-1 0 0,0 0 0,-1-1 0,0 0 0,-1 0 0,0 0 1,-2 0-1,1-1 0,-2 0 0,0 0 0,0-19 0,-2 34-68,0 0 1,0 0-1,0 0 1,0 0-1,0 0 0,0-1 1,0 1-1,0 0 0,0 0 1,0 0-1,0 0 1,0 0-1,0 0 0,0 0 1,0 0-1,0-1 1,-1 1-1,1 0 0,0 0 1,0 0-1,0 0 1,0 0-1,0 0 0,0 0 1,0 0-1,0 0 0,0 0 1,0 0-1,-1 0 1,1 0-1,0-1 0,0 1 1,0 0-1,0 0 1,0 0-1,0 0 0,0 0 1,0 0-1,-1 0 1,1 0-1,0 0 0,0 0 1,0 0-1,0 0 0,0 0 1,0 0-1,0 1 1,0-1-1,-1 0 0,1 0 1,0 0-1,0 0 1,0 0-1,0 0 0,0 0 1,0 0-1,0 0 0,0 0 1,0 0-1,0 0 1,-1 0-1,1 1 0,0-1 1,-10 9 135,-11 16-59,5-5-51,2 1-1,0 0 1,1 1 0,-12 28-1,22-43-26,0 1 0,1 0 0,0-1-1,0 1 1,0 0 0,1 0 0,0 0 0,1 0-1,0-1 1,0 1 0,1 0 0,0 0-1,0 0 1,1 0 0,0 0 0,0-1-1,7 14 1,-6-12-3,1-1 0,1 0 1,0 0-1,0-1 0,0 1 0,1-1 0,0 0 0,0-1 0,1 1 0,0-1 0,0 0 0,1-1 0,-1 0 0,1 0 1,13 5-1,-7-4 7,0-1 0,0-1-1,0 0 1,0-1 0,20 1 0,-26-4 0,0 0-1,0 0 1,0-1 0,0 0-1,0-1 1,0 1-1,0-2 1,0 1 0,-1-1-1,1 0 1,7-5-1,-1-1 7,0 0-1,-1-1 1,-1-1-1,1 0 1,-2-1-1,1 0 1,-2-1-1,0 0 1,0-1-1,-1 0 1,-1 0 0,10-24-1,1-10 14,-1 0 0,17-85-1,-26 92 6,-3 0 0,-1-1-1,-2 1 1,-2-1-1,-2 1 1,-2-1 0,-1 1-1,-2 0 1,-2 0 0,-24-72-1,9 38 123,23 75-153,0 0 1,0 0 0,0 0 0,0 0-1,0-1 1,0 1 0,0 0 0,0 0 0,0 0-1,0-1 1,0 1 0,0 0 0,0 0 0,0 0-1,-1 0 1,1-1 0,0 1 0,0 0-1,0 0 1,0 0 0,0 0 0,0 0 0,-1-1-1,1 1 1,0 0 0,0 0 0,0 0-1,0 0 1,-1 0 0,1 0 0,0 0 0,0 0-1,0 0 1,-1 0 0,1 0 0,0 0-1,0-1 1,0 1 0,0 0 0,-1 1 0,1-1-1,0 0 1,0 0 0,0 0 0,-1 0 0,1 0-1,0 0 1,0 0 0,0 0 0,0 0-1,-1 0 1,-7 14 42,-2 10-19,2 1 0,1 0 0,-6 37 0,-4 84 21,14-118-40,-24 332 59,-27 220-50,54-577-15,-4 31-6,-2 0 0,-1-1 0,-23 63 0,24-88 84,1-13-15,1-15 22,4 19-81,-3-27 44,2 0 0,1 1 0,1-1 0,1 0 1,2 0-1,0 1 0,2 0 0,18-50 0,-7 33 0,1 1 1,3 1-1,1 1 0,43-60 1,-16 41 20,3 3 0,88-78 0,-26 27 24,-106 100-88,25-24 42,55-71 1,-80 91-37,0 0 0,0 0 0,-2-1 0,0 0-1,0 0 1,-1-1 0,0 0 0,-1 0 0,-1 0 0,2-20 0,4-36 140,-9 64-58,-3 6 18,-6 12 11,-5 23-52,1 0 0,2 1 0,-12 70 0,19-83-46,-7 50 108,-2 131 0,12-134-50,-4 1 1,-15 75-1,-18 10 127,22-120-40,16-36-167,0 0 0,0 0-1,0 0 1,0 0-1,0 0 1,0 0 0,0 0-1,0 0 1,0 0-1,0 0 1,0 0-1,0 0 1,0 1 0,0-1-1,0 0 1,0 0-1,0 0 1,0 0 0,1 0-1,-1 0 1,0 0-1,0 0 1,0 0 0,0 0-1,0 0 1,0 0-1,0 0 1,0 0-1,0 0 1,0 0 0,0 0-1,0 0 1,0 0-1,0 0 1,0 0 0,0 0-1,0 0 1,0 0-1,1 0 1,-1 0-1,0 0 1,0 0 0,0 0-1,0 0 1,0 0-1,0 0 1,0 0 0,0 0-1,0 0 1,0 0-1,0 0 1,0 0 0,0 0-1,0 0 1,0 0-1,1 0 1,-1 0-1,0 0 1,0 0 0,0 0-1,0 0 1,0 0-1,0 0 1,0 0 0,0 0-1,0 0 1,0 0-1,0 0 1,0-1-1,6-5 45,6-10-59,-1 0-238,-1-1-1,-1 1 1,-1-2-1,0 1 1,-1-1-1,-1 0 1,0 0-1,5-35 1,-8 16-3609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8:57.704"/>
    </inkml:context>
    <inkml:brush xml:id="br0">
      <inkml:brushProperty name="width" value="0.05" units="cm"/>
      <inkml:brushProperty name="height" value="0.05" units="cm"/>
    </inkml:brush>
  </inkml:definitions>
  <inkml:trace contextRef="#ctx0" brushRef="#br0">51 104 12864,'-1'-2'82,"0"0"1,-1 0 0,1 0 0,-1 1 0,1-1-1,-1 1 1,0-1 0,1 1 0,-1 0-1,0 0 1,0 0 0,-2-1 0,1 0 15,0 1 1,1-1 0,-1 1-1,1-1 1,0 0 0,-1 0-1,-2-3 1,5 4-80,-1 1 0,1-1 0,-1 1-1,1-1 1,0 1 0,-1-1 0,1 0 0,0 1 0,-1-1 0,1 0 0,0 1 0,0-1 0,0 0-1,-1 1 1,1-1 0,0 0 0,0 1 0,0-1 0,0 0 0,0 0 0,0 1 0,1-1-1,-1 0 1,0 1 0,0-1 0,0 0 0,1 1 0,-1-1 0,0 0 0,1 1 0,-1-1 0,0 1-1,1-1 1,-1 1 0,1-1 0,-1 0 0,1 1 0,-1 0 0,1-1 0,0 1 0,-1-1-1,1 1 1,0-1 0,5-2 23,0 0-1,0 1 1,0-1 0,8-1-1,-7 2 4,17-4 114,0 1 0,0 0 0,0 2 1,48 0-1,102 14 738,-47-1-417,-103-10-989,0-1 1,-1-1-1,27-6 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9:01.666"/>
    </inkml:context>
    <inkml:brush xml:id="br0">
      <inkml:brushProperty name="width" value="0.05" units="cm"/>
      <inkml:brushProperty name="height" value="0.05" units="cm"/>
    </inkml:brush>
  </inkml:definitions>
  <inkml:trace contextRef="#ctx0" brushRef="#br0">434 853 4816,'0'0'4625,"-15"-3"-3985,9 2-591,-85-9 914,79 10-781,1 0 1,0 0-1,0 1 1,-1 0-1,1 1 1,0 1-1,-15 4 1,4 3 179,1 0 1,0 2-1,0 0 1,2 1-1,-26 21 1,39-28-252,0 0 0,0 0 0,0 1 1,1-1-1,0 1 0,1 1 1,-1-1-1,1 1 0,1-1 0,-1 1 1,1 0-1,1 0 0,-1 1 1,1-1-1,1 0 0,-1 13 0,1-15-57,1 0 0,1 0 0,-1 1-1,1-1 1,0 0 0,1 0-1,-1 0 1,1 0 0,0-1 0,1 1-1,-1 0 1,1-1 0,0 1 0,1-1-1,-1 0 1,1 0 0,0-1-1,0 1 1,1-1 0,-1 0 0,1 0-1,0 0 1,7 4 0,-3-3 13,1 0 0,0 0 0,0-1 0,1-1 0,-1 0 0,1 0 0,0-1 0,-1 0 0,1-1 0,0 0 0,0-1 0,0 0 0,0 0 0,0-2 0,0 1 0,11-4 0,-7 1 5,0-1 1,0 0 0,-1-1 0,0-1 0,0 0 0,0-1-1,-1-1 1,0 0 0,0 0 0,18-20 0,109-131 679,-129 144-635,-10 14-85,0 0 0,0 0 0,0 0 0,0 0 0,1 0 0,-1 0 0,1 1 0,-1-1 0,1 0 0,0 1 0,2-2 0,-5 4-2,-1 1 0,1-1 0,0 1 0,-1 0 0,1-1 0,0 1 0,0 0-1,1 0 1,-1 0 0,0 0 0,0 0 0,1 0 0,-1 0 0,1 2 0,-5 12 12,-6 15 37,1 0-1,-8 51 1,16-70-48,0 0 0,1 0-1,1 0 1,0 0-1,1 0 1,0 0 0,0-1-1,2 1 1,-1 0-1,8 18 1,-10-28-20,1 0 0,0 0 0,0-1 0,0 1 0,1 0 0,-1 0 0,0 0 0,1-1 0,-1 1 0,1-1 0,-1 1 0,1-1 1,0 0-1,0 1 0,-1-1 0,1 0 0,0 0 0,0 0 0,3 0 0,-1 0 0,0 0 0,-1-1-1,1 0 1,0 0 0,-1 0 0,1 0 0,0 0 0,-1-1-1,1 0 1,5-1 0,5-4 7,1 0-1,-2 0 1,1-1-1,15-11 1,-14 7-4,0 0 1,-1-1 0,0 0-1,-1-1 1,22-28-1,-16 13 177,0 0 0,20-42 0,-39 69-8,-5 50 79,7-20-210,1-1-1,13 52 1,-15-78-49,0 0 0,0 0 0,-1 1 0,1-1 0,1 0 0,-1 0 0,0 0-1,0-1 1,1 1 0,-1 0 0,1 0 0,-1-1 0,1 1 0,0-1 0,0 1 0,0-1 0,0 0 0,0 0 0,0 0 0,0 0 0,0 0 0,0 0 0,0-1-1,1 1 1,-1-1 0,0 1 0,0-1 0,1 0 0,-1 0 0,0 0 0,0 0 0,1 0 0,3-1 0,1 0-1,-1-1 0,1 0 0,0 0 1,-1 0-1,1-1 0,-1 0 0,0 0 0,0-1 1,0 0-1,5-4 0,14-14 22,-2-1 0,-1 0-1,-1-2 1,28-44 0,58-116 77,-80 136-74,-3 0 7,-2 0 0,-2-2 0,22-83 1,-22 46 24,12-120 1,-29 177-32,-1 1 1,-2-1 0,-1 1 0,-8-53 0,8 79-20,0 1 1,0-1 0,0 1 0,-1-1 0,1 1 0,-1 0-1,0-1 1,-2-2 0,3 5-8,1 0 0,-1 1 0,1-1 0,-1 1 0,1-1 0,-1 1 0,1-1 0,-1 1 0,1 0 0,-1-1 0,0 1 0,1 0 0,-1-1 1,0 1-1,1 0 0,-1 0 0,0-1 0,0 1 0,1 0 0,-1 0 0,0 0 0,1 0 0,-1 0 0,0 0 0,0 0 0,1 1 0,-1-1 0,0 0 0,1 0 0,-1 0 0,0 1 0,1-1 0,-1 0 0,0 1 0,1-1 0,-1 0 0,0 1 0,1-1 0,-1 1 0,1-1 0,-1 1 0,1-1 0,-1 1 0,1 0 0,0-1 1,-1 2-1,-11 15 20,1 1 1,2-1-1,-14 33 1,12-26-12,1 1-9,1 0 0,1 0-1,-5 31 1,-9 84-30,12-69 18,5-29 3,2 0 0,4 66 0,11 110 228,-12-199-205,6 51 143,-1-47-107,-2-5 38,0 0 0,1 23-1,-6-24-17,1-14-59,1 0 1,-1 0-1,1 1 0,0-1 1,0 0-1,0 0 1,2 6-1,3 15 90,11 31 351,-15-50-429,1-1-1,1 1 0,-1-1 1,0 0-1,1 0 0,0 0 1,0-1-1,0 1 1,1 0-1,-1-1 0,1 0 1,-1 0-1,1 0 0,0-1 1,1 1-1,-1-1 1,0 0-1,1 0 0,-1 0 1,1-1-1,7 3 0,-2-3-6,0 0-1,0 0 0,1-1 1,-1-1-1,0 1 0,0-1 1,0-1-1,0 0 0,13-4 1,-8 0-9,0 1 1,0-2-1,-1 0 1,1 0-1,-1-2 1,-1 1 0,0-2-1,0 0 1,-1-1-1,0 0 1,-1 0 0,0-1-1,-1-1 1,0 0-1,14-25 1,-12 18 23,0-1 1,-1-1-1,-2 0 0,0 0 1,-1-1-1,-1 0 0,7-47 0,-14 70-29,0-1 0,0 1 0,0 0 0,0-1 0,0 1 0,0 0-1,0-1 1,0 1 0,0-1 0,0 1 0,0 0 0,0-1 0,0 1-1,0-1 1,0 1 0,0 0 0,0-1 0,0 1 0,-1 0-1,1-1 1,0 1 0,0 0 0,0-1 0,-1 1 0,1 0 0,0-1-1,0 1 1,-1 0 0,1 0 0,0-1 0,-1 1 0,1 0 0,0 0-1,-1 0 1,0-1 0,-14 6 59,-15 18-35,22-15-26,0 0 0,1 1 0,0 0 0,0 0 0,0 1 0,2 0 0,-1 0 0,1 0 0,0 1 0,1 0 0,1-1 0,0 2 0,0-1 0,1 0 1,0 0-1,0 13 0,2-14-8,0-1 1,0 1 0,1-1 0,1 1-1,-1-1 1,1 1 0,1-1-1,0 0 1,0 0 0,1 0 0,0 0-1,1-1 1,0 1 0,0-1 0,0 0-1,1-1 1,1 1 0,-1-1-1,13 10 1,-17-15 5,0 0-1,1-1 0,-1 1 1,0-1-1,1 1 0,0-1 1,-1 0-1,1 0 1,-1 0-1,1 0 0,0 0 1,0-1-1,0 0 1,-1 1-1,1-1 0,0 0 1,0 0-1,0 0 0,-1-1 1,1 1-1,0-1 1,0 1-1,0-1 0,-1 0 1,1 0-1,-1 0 1,1 0-1,4-4 0,-3 2 3,0 0-1,0-1 0,0 0 1,0 1-1,-1-1 1,1-1-1,-1 1 0,0-1 1,0 1-1,-1-1 0,0 0 1,1 0-1,-2 0 0,4-9 1,-3 0 14,0 0 0,-1 0 0,0 0 0,-1 1 0,-1-1 0,0 0 0,-1 0 0,0 0 0,-1 1 0,0-1 0,-2 1 0,1 0 0,-2 0 0,1 1 0,-2-1 0,0 1 0,0 1 0,-1-1 0,0 1 0,-1 0 0,-1 1 0,1 0 0,-23-16 0,27 23-3,1 1-1,0-1 1,-1 1 0,0 1-1,1-1 1,-1 1 0,-8-2 0,3 1 2,-1 3 12,9 6-23,14 11-42,-6-13 39,1 1 0,0-1 0,1 0-1,-1-1 1,1 0 0,0 0-1,0-1 1,0 0 0,0 0 0,1-1-1,-1 0 1,1 0 0,0-1-1,-1 0 1,1 0 0,0-1 0,-1-1-1,1 1 1,0-1 0,-1-1-1,1 1 1,0-2 0,-1 1-1,0-1 1,0 0 0,0-1 0,0 0-1,0 0 1,-1-1 0,0 0-1,10-8 1,20-22 8,55-69 0,-76 82-7,0 0 1,-2-1-1,-1-1 0,0-1 1,8-26-1,-8 14 13,-1-1-1,-2 0 1,-2-1 0,-2 1-1,-1-1 1,-2-1 0,-2 1-1,-4-48 1,-3 39 141,-1 63-43,-14 65-112,-15 110 0,35-183-3,-102 692-148,88-614 125,7-38 0,-24 83 0,27-115 18,-1-1 0,-11 21 0,11-26 72,6-13 2,8-20 33,-3 11-87,29-85 76,164-406 158,-131 369-193,130-286 99,-156 330-132,9-26 0,-30 73-7,-26 77-72,3-8 46,-202 840-156,152-687 157,-7-2 0,-93 185 0,133-323 11,12-24 0,1 1 0,-8 19 0,11-25 24,10-16 9,58-49 11,-4-3 0,-2-3 0,74-102 0,-69 64 75,76-165 0,-128 244-102,90-208 179,-34 75 36,-59 128-185,5-9 110,-13 35-155,0 0 1,0 0-1,0-1 0,0 1 0,0 0 1,0 0-1,0 0 0,0 0 0,1 0 1,-1 0-1,0 0 0,0 0 0,0 0 1,0 0-1,0-1 0,0 1 1,0 0-1,0 0 0,1 0 0,-1 0 1,0 0-1,0 0 0,0 0 0,0 0 1,0 0-1,0 0 0,1 0 0,-1 0 1,0 0-1,0 0 0,0 0 0,0 0 1,0 0-1,0 0 0,0 0 1,1 0-1,-1 0 0,0 0 0,0 1 1,0-1-1,0 0 0,0 0 0,0 0 1,0 0-1,0 0 0,1 0 0,-1 0 1,0 0-1,0 0 0,0 0 0,0 1 1,5 8 58,3 13 0,2 26 3,-2-1 0,-2 2 0,0 75 0,-7-97-36,-1 1 0,-2-1-1,0 0 1,-2 0 0,-15 45 0,18-65-21,-1 2 4,1 0 0,-2-1 0,-8 15 0,12-21-4,0-1 0,0 0 0,0 1-1,0-1 1,0 0 0,0 0 0,0 0 0,0 0 0,-1 0 0,1 0 0,0 0 0,-1 0 0,1 0 0,-1-1 0,1 1-1,-1-1 1,1 1 0,-1-1 0,1 1 0,-1-1 0,1 0 0,-1 0 0,0 0 0,1 0 0,-1 0 0,1 0 0,-1 0 0,0 0-1,-1-1 1,-5-3 33,0 1 0,0-1-1,0-1 1,1 1 0,0-1-1,0 0 1,0-1 0,1 0-1,-11-11 1,6 3 107,1-1 0,0 1 1,-15-29-1,21 35 15,2 3 67,5 6-53,12 4-91,15-1-31,42 1 1,0 1-28,-41-2-18,150 15 16,-137-15-21,-24-1-2,1-2 0,-1 0 1,0-1-1,21-3 0,19-8-30,-23 3-42,0 2 0,55-1 1,-90 7 45,0 0 1,0 0-1,0 1 0,0-2 1,0 1-1,0 0 1,0 0-1,0-1 1,0 1-1,0-1 1,0 0-1,0 1 0,0-1 1,0 0-1,-1 0 1,1 0-1,0 0 1,-1-1-1,1 1 1,-1 0-1,1-1 0,-1 1 1,1-1-1,-1 0 1,0 1-1,0-1 1,0 0-1,0 0 1,0 1-1,0-1 1,0 0-1,0-4 0,6-30-4233</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9:02.378"/>
    </inkml:context>
    <inkml:brush xml:id="br0">
      <inkml:brushProperty name="width" value="0.05" units="cm"/>
      <inkml:brushProperty name="height" value="0.05" units="cm"/>
    </inkml:brush>
  </inkml:definitions>
  <inkml:trace contextRef="#ctx0" brushRef="#br0">55 207 7024,'0'0'3009,"-11"-6"-2130,-29-20 14,36 21 2457,11 2-1848,24 2-1178,-11 1 261,105-15 888,134-34 0,-57 9-412,-85 18-449,-58 9-322,1 2 0,0 4 0,76-1 0,-35 15-3008,-81-5-12005</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0:44.997"/>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 64 4416,'0'0'6858,"11"-4"-6754,-7 2-78,76-29 640,-73 28-543,0 1 0,0-1-1,0 1 1,13-1 0,14-5 135,-31 7-236,0 0 0,-1 0 0,1 0 0,0 1 0,0-1 0,0 1 0,0 0-1,0 0 1,0 0 0,-1 0 0,1 0 0,0 1 0,0-1 0,0 1 0,0 0 0,-1 0-1,1 0 1,4 2 0,-4-2-12,0 0 1,1 0-1,-1-1 0,1 1 0,-1-1 0,0 1 0,1-1 1,-1 0-1,1-1 0,5 0 0,2 0 1,4 1-6,-12-1 6,1 1 1,0 0-1,-1 0 0,1 0 1,0 1-1,-1-1 1,1 1-1,0 0 0,3 1 1,1 0-7,-1 0 1,1 0 0,-1-1-1,1 0 1,0-1 0,9 0 0,82-6 82,-83 4-79,11-1 38,1 0 1,-1 2 0,29 3 0,-39 0-48,-10-1 0,0 0 0,0 0 0,0-1 0,0 0 0,0 0 0,0-1 0,8-1 0,17-1 0,-27 4 0,-1-1 0,1-1 0,-1 1 0,0 0 0,9-3 0,-8 1 5,1 1 0,-1 0 0,1 1 0,0-1 0,8 1 0,-14 0 37,-31 1 298,0 10-256,-9 5 102,-65 15-1,91-28-144,0 0-1,0-2 1,-1 1-1,1-2 1,-1 0-1,1-1 1,0 0-1,-23-6 1,26 5-25,0 1 0,1 0 1,-1 1-1,0 0 1,0 0-1,1 1 0,-1 1 1,1 0-1,-21 6 1,11-4 73,-5 2-24,12-4-81,12-2 13,1 0-1,-1 0 1,1-1 0,-1 1-1,0 0 1,1 0-1,-1 0 1,1 0 0,-1 0-1,0 0 1,1 0 0,-1 1-1,1-1 1,-1 0-1,0 0 1,1 0 0,-1 1-1,1-1 1,-1 0 0,1 0-1,-1 1 1,1-1 0,-1 1-1,1-1 1,-1 0-1,1 1 1,0-1 0,-1 1-1,1-1 1,-1 2 0,-18 4-200,15-6 209,1 1 1,-1 0-1,0 0 0,1 0 1,-1 0-1,0 1 0,1-1 0,-7 5 1,7-4 2,-1 0 0,0 0 0,1-1 0,-1 1 0,0-1 0,0 0 1,0 0-1,0 0 0,-4 0 0,22 3-109,0-1-1,0 0 1,20 1 0,203 0-27,-231-3 122,0-1 0,0 1 0,0 0 0,0 1 0,-1-1 0,1 1 0,0 1 1,10 4-1,12 5 7,6-4 197,-32-8-194,-1 0 1,1 0-1,-1 0 1,1 0-1,-1 0 1,0 0-1,1 0 1,-1-1-1,1 1 1,-1-1-1,1 1 1,-1-1-1,0 1 1,0-1-1,1 0 1,-1 1 0,0-1-1,0 0 1,0 0-1,1 0 1,-1 0-1,1-2 1,-7-18-1850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0:48.618"/>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0 114 4120,'0'0'5481,"1"10"-5162,28 141 1110,-12-69-574,22 119 443,-3-66-430,-12-51-198,0 16 411,-11-57-331,-9-32-544,-1 0-1,0 1 0,2 13 1,1 9 436,7-111-416,4-99-31,-10 79 111,39-184 1,-38 248-226,-4 14 5,1 0 0,0 0 0,1 1 0,17-34-1,-20 48 16,-1 0 0,0 0 0,0 0 0,-1 0 0,1 0-1,-1 0 1,2-8 0,-2 6-52,1 0 0,1 0-1,-1 0 1,6-8 0,-4 8-18,-1 0 0,0 0 1,-1-1-1,3-6 0,2-10 91,-3 16-12,0 11 71,25 76-55,-15-15-55,10 129 0,3 23-28,13 43-45,-35-223-29,5 38 20,-10-75 12,0 0-1,0 0 1,0 0-1,0 0 1,0 0-1,0 0 1,0 0 0,0-1-1,0 1 1,1 0-1,-1 0 1,0 0-1,0 0 1,0 0 0,0 0-1,0 0 1,0 0-1,1 0 1,-1 0-1,0 0 1,0 0 0,0 0-1,0 0 1,0 0-1,0 0 1,1 0-1,-1 0 1,0 0-1,0 0 1,0 0 0,0 0-1,0 0 1,1 0-1,-1 0 1,0 0-1,0 0 1,0 0 0,0 0-1,0 0 1,0 0-1,1 0 1,-1 0-1,0 0 1,0 0 0,0 1-1,0-1 1,0 0-1,0 0 1,0 0-1,0 0 1,0 0 0,0 0-1,1 0 1,-1 1-1,0-1 1,0 0-1,0 0 1,0 0 0,0 0-1,0 0 1,0 1-1,0-1 1,0 0-1,0 0 1,0 0 0,0 0-1,0 0 1,0 1-1,6-14 53,2-18 10,9-54-1,-11 50-36,6-59 137,0-151 0,-8 121 7,-2 94-55,2-1 1,0 1 0,15-47-1,-12 65 45,-7 12-158,0 0 0,1 0 0,-1 0 1,0 0-1,0 0 0,0 0 1,1 0-1,-1 0 0,0 0 1,0 0-1,0 0 0,1 0 0,-1 0 1,0 0-1,0 0 0,0 0 1,1 0-1,-1 0 0,0 1 1,0-1-1,0 0 0,1 0 0,-1 0 1,0 0-1,0 0 0,0 1 1,0-1-1,1 0 0,-1 0 1,0 0-1,0 0 0,0 1 1,0-1-1,11 26 28,-9-20-27,57 222-16,-25-84 10,17 83-34,-33-140 11,-12-72 17,-6-15 10,1 0-1,-1 0 1,0 0-1,0 0 1,0 0 0,1 0-1,-1 0 1,0 0-1,0 0 1,1 0-1,-1 0 1,0 0 0,0 0-1,0 0 1,1 0-1,-1 0 1,0 0 0,0 0-1,0 0 1,1 0-1,-1-1 1,0 1-1,0 0 1,0 0 0,1 0-1,-1 0 1,0 0-1,0-1 1,0 1-1,0 0 1,0 0 0,0 0-1,1-1 1,-1 1-1,0 0 1,0 0-1,11-29 45,-10 27-46,36-154 313,-35 147-234,0-1 1,1 1-1,0 0 0,1 0 0,0 0 0,0 0 0,8-10 1,-12 19-75,0-1 1,0 1 0,0 0 0,0 0 0,0 0 0,0 0 0,0 0 0,0 0-1,1 0 1,-1 0 0,0 0 0,0 0 0,0 0 0,0 0 0,0-1 0,0 1 0,0 0-1,0 0 1,0 0 0,0 0 0,0 0 0,0 0 0,0 0 0,0-1 0,0 1-1,0 0 1,0 0 0,0 0 0,0 0 0,0 0 0,0 0 0,0 0 0,0-1-1,0 1 1,0 0 0,0 0 0,0 0 0,0 0 0,0 0 0,0 0 0,0 0-1,0 0 1,0-1 0,0 1 0,0 0 0,0 0 0,-1 0 0,1 0 0,0 0-1,0 0 1,0 0 0,0 0 0,-9 2 101,-23 14-122,10-5 37,-34 14 17,-56 36 0,69-35-9,0-2 0,-2-2 0,-1-2 0,0-2 0,-1-1 0,-1-3 0,0-2 0,-1-3 1,-69 6-1,97-11-15,17-2-44,15-4-17,6-1 0,1 2-1,35 0 1,-38 2 5,1-1-1,-1-1 1,1 0 0,-1-1-1,16-4 1,-26 4 27,1-1-1,0 0 1,-1 0 0,0-1-1,0 1 1,0-1 0,0 0-1,0 0 1,-1-1 0,1 1-1,-1-1 1,-1 0-1,1 0 1,4-9 0,-1 1 8,0 1-1,-1-1 1,-1-1 0,0 1 0,3-19 0,-6 18 15,0 0-1,-2 0 1,0 0 0,0 0 0,-1 0 0,-1 0 0,0 0 0,-6-16 0,-3-8 41,-25-56 0,10 43 9,-2 1-1,-3 1 1,-47-58 0,23 32 96,38 54-94,-1 1-1,-1 0 1,-23-18-1,7 7 9,11 13-17,21 17-45,-1-2 0,1 1 0,0 0 0,0-1 0,0 1 0,-5-6 0,1 4-47,20 6-22,115 15-68,-42-4 41,-13-4-123,139 0 0,59-15-361,-268 5 595,0 1 0,0 0 1,-1 1-1,1-1 1,0 0-1,-1 1 1,1 0-1,0-1 1,-1 1-1,1 0 0,-1 1 1,5 1-1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0:55.265"/>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174 242 6824,'0'0'6712,"-10"4"-6427,-1 2-186,6-4-34,0 0 0,0 1 0,0-2 0,0 1 0,0 0 0,-8 0 1,9-1 69,1-1 0,0 0 0,-1 0 0,1 0 0,0 0 0,-1-1 0,1 0 0,0 1 0,-1-1 0,1 0 0,0 0 0,0-1 0,0 1 0,0-1 0,0 1 0,0-1 0,0 0 0,1 0 0,-1 0 0,1-1 0,-1 1 0,-2-4 0,5 5-110,-1 1 0,1-1 0,-1 0 0,1 1 0,-1-1-1,1 0 1,0 0 0,-1 0 0,1 1 0,0-1 0,0 0 0,0 0 0,0 0 0,0 1 0,0-1 0,0 0 0,0 0 0,0 0 0,0 0 0,0 1 0,0-1 0,0 0-1,1 0 1,-1 0 0,0 1 0,1-1 0,-1 0 0,0 0 0,1 1 0,-1-1 0,1 0 0,-1 1 0,1-1 0,0 1 0,-1-1 0,1 0 0,0 0 0,6-7 73,-5 6-75,0-1 0,1 0 0,0 1-1,-1 0 1,1-1 0,0 1 0,0 0-1,0 1 1,1-1 0,-1 0 0,0 1-1,1 0 1,-1 0 0,1 0 0,-1 0-1,1 0 1,-1 1 0,1 0-1,5-1 1,8 2 13,-1 0-1,1 1 1,16 4-1,-19-3 3,30 5 39,-1-2-48,-1 3 1,79 26-1,-111-31 7,0 0-1,0-2 1,1 1-1,-1-1 1,1 0-1,17-1 0,-28-1-30,0 0-1,0 0 1,0 1-1,0-1 0,0 0 1,0-1-1,0 1 1,0 0-1,-1 0 0,1 0 1,0 0-1,0 0 1,0 0-1,0 0 0,0 0 1,0 0-1,0 0 1,0 0-1,0 0 0,-1 0 1,1 0-1,0 0 1,0 0-1,0 0 1,0 0-1,0 0 0,0-1 1,0 1-1,0 0 1,0 0-1,0 0 0,0 0 1,0 0-1,0 0 1,0 0-1,0 0 0,0 0 1,0-1-1,0 1 1,0 0-1,0 0 0,0 0 1,0 0-1,0 0 1,0 0-1,0 0 0,0 0 1,0-1-1,0 1 1,0 0-1,0 0 0,0 0 1,0 0-1,0 0 1,0 0-1,0 0 0,0 0 1,0 0-1,0 0 1,1 0-1,-1-1 0,0 1 1,0 0-1,0 0 1,0 0-1,0 0 0,0 0 1,0 0-1,0 0 1,-13-10 97,-20-10-26,-3 5 20,-1 1 0,-66-15 0,-4-1 44,82 21-35,-1 2 1,0 0-1,-52-5 0,12 4 321,65 8-434,4 1 2,0-1 1,-1 1-1,1-1 1,0 0 0,0 0-1,0 0 1,0 0-1,0-1 1,0 1-1,4-2 1,8 0-17,27-3-29,0-1-1,0-2 0,77-26 1,-10-2-39,-107 36 81,0 0 0,0 0 0,1 0 0,-1 0 0,0 0 0,0 0 0,0 0 0,0 1 0,0-1 0,0 1 0,0 0-1,0 0 1,0-1 0,0 1 0,0 0 0,2 2 0,1 0 198,-3 5-158,11 35 71,3 10-2886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0:58.28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0 1 5320,'0'0'6706,"10"0"-6395,37-1 234,-1 3 0,79 12 0,-87-9-282,0-1 0,43-1 0,-40-3 4,65 9 1,-72-4-52,65-2-1,-96-3-208,21 1 128,27 5-1,-15-1-3,-21-4-69,-12 0-34,0 0 0,1-1 0,-1 0 0,0 1 1,0-1-1,0 0 0,1-1 0,-1 1 1,0-1-1,0 1 0,4-2 0,-1-1 696,-21 2-323,0 0-331,-1 1 0,1 0 0,0 0 0,-17 4-1,-7 0 21,20-3-54,-38 2 165,-85 16-1,-84 22 904,212-41-932,1 1 1,0-2-1,-15-1 0,-18-2 515,45 4-674,1 0-1,-1 0 1,0 0 0,0 1-1,0-1 1,0 0-1,1 0 1,-1 0-1,0 1 1,0-1-1,1 0 1,-1 1-1,0-1 1,0 1-1,1-1 1,-1 1 0,0-1-1,1 1 1,-1 0-1,1-1 1,-1 1-1,1 0 1,-1-1-1,1 1 1,-1 0-1,1-1 1,-1 2-1,-4 26 127,3-16-106,-6 39 73,-2 87 0,4-91 485,6-45-574,0 0 0,0 1 1,0-1-1,1 1 0,-1-1 1,1 0-1,0 1 0,1 1 1,5-1-16,1-1 0,0 0 1,0 0-1,0-1 0,0 0 1,0 0-1,13-1 0,1 0-12,31 2-36,1-2 0,-1-3 1,96-17-1,8 1-89,-138 18 117,-11 1 18,1 0 1,-1 0-1,0 1 1,13 3-1,24 3 68,-28-4-32,-16-3-30,0 1 1,0-1-1,1 0 1,-1 1 0,0-1-1,0 0 1,1 0 0,-1 0-1,0 0 1,1 0 0,-1 0-1,0 0 1,0 0-1,1-1 1,-1 1 0,0 0-1,0-1 1,2 0 0,-2 0 2,0 0 1,1 0-1,-1 0 1,0-1 0,0 1-1,-1 0 1,1 0 0,0-1-1,0 1 1,-1-1-1,1 1 1,0-1 0,-1 1-1,0-1 1,1 1-1,-1-1 1,0 0 0,0 1-1,0-1 1,0-1 0,-4-40 59,1 24-39,-20-96 110,10 54-5,4 36 2,6 20-78,6 17-121,15 43-199,-11-36-2683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1:09.368"/>
    </inkml:context>
    <inkml:brush xml:id="br0">
      <inkml:brushProperty name="width" value="0.05" units="cm"/>
      <inkml:brushProperty name="height" value="0.05" units="cm"/>
      <inkml:brushProperty name="color" value="#00A0D7"/>
    </inkml:brush>
  </inkml:definitions>
  <inkml:trace contextRef="#ctx0" brushRef="#br0">126 0 5120,'0'0'8553,"-4"11"-8341,2-6-198,-12 35 357,0 2 1,-11 69-1,5 17 277,4-32-163,4-44-167,9-41-220,0 0 0,1 0-1,0 0 1,0 16 0,-4 56 1683,6-83-1518,2-1-238,-1-1 0,1 0 0,0 1 1,-1-1-1,1 0 0,-1 0 0,1 0 1,-1 0-1,0 0 0,0-1 0,0 1 1,1-4-1,0 2 7,23-48 308,3 2 0,56-78 0,-82 126-311,-1 0 0,0 0 0,1 0-1,-1 1 1,1-1 0,0 1 0,0-1 0,-1 1 0,1-1 0,0 1 0,4-2 0,-5 3-23,-1 0 0,0 0 0,1 0 0,-1 0 0,0 0 0,1 0 1,-1 0-1,0 0 0,1 0 0,-1 0 0,1 0 0,-1 0 0,0 0 0,1 0 0,-1 0 0,0 0 0,1 1 1,-1-1-1,0 0 0,0 0 0,1 0 0,-1 1 0,0-1 0,1 0 0,-1 0 0,0 1 0,1-1 0,2 18 21,5 158 23,-8-146-3,0-22-35,0 0 0,0 0 0,1 0-1,0 0 1,0 0 0,1 0 0,3 10 0,-5-18-8,0 1 1,1-1-1,-1 1 1,0-1-1,1 1 1,-1-1-1,0 1 0,1-1 1,-1 0-1,0 1 1,1-1-1,-1 0 1,1 1-1,-1-1 1,0 0-1,1 1 1,-1-1-1,1 0 1,-1 0-1,1 1 1,-1-1-1,1 0 1,-1 0-1,1 0 1,0 0-1,-1 0 0,1 0 1,-1 0-1,1 0 1,-1 0-1,1 0 1,-1 0-1,1 0 1,-1 0-1,1 0 1,-1-1-1,1 1 1,-1 0-1,1 0 1,-1-1-1,1 1 1,0-1-1,21-16 92,-18 14-82,9-8 31,-1 0-1,1-1 0,-2 0 1,0-1-1,0 0 1,-1-1-1,-1 0 0,0-1 1,-1 0-1,11-29 0,-1 1 328,-21 42-272,0 8-85,2 29-10,0-19-3,0 1-1,4 20 1,-3-33-8,1 0 1,0 0-1,0 0 1,1 0-1,0 0 1,0 0-1,0 0 1,0-1-1,1 1 1,0-1-1,6 8 1,-7-9 2,0-1 1,0 0-1,1 0 1,-1 0-1,1 0 1,0 0-1,-1 0 1,1-1-1,0 0 1,0 1-1,0-1 0,0 0 1,0 0-1,0-1 1,0 1-1,1 0 1,4-1-1,-2 0 5,0-1 1,0 0-1,0 0 0,0 0 0,0-1 0,0 0 1,0 0-1,9-5 0,5-4 38,-1-2 1,0 0-1,30-29 1,37-44 199,-85 85-227,0 0-1,0-1 1,1 1-1,-1 0 1,0-1-1,0 1 1,-1 0-1,1-1 1,0 1-1,0-1 1,-1 1-1,1-1 1,-1 0-1,1-2 1,-8 11-3,1 1 1,-1 0-1,1 0 0,0 1 1,1 0-1,0 0 0,0 0 1,1 1-1,-4 12 0,6-15-20,0 0 0,1 0 0,0 0 0,0 0 0,1 1 0,-1-1 0,2 0 0,-1 1 0,1-1-1,0 0 1,0 0 0,1 0 0,0 0 0,4 9 0,-6-16 7,0 1 1,0-1-1,0 1 1,0-1-1,0 1 1,0-1-1,1 1 1,-1-1-1,0 1 1,0-1-1,1 0 1,-1 1-1,0-1 1,1 1-1,-1-1 0,0 0 1,1 1-1,-1-1 1,0 0-1,1 1 1,-1-1-1,1 0 1,-1 0-1,1 1 1,-1-1-1,0 0 1,1 0-1,-1 0 1,1 0-1,-1 0 1,1 0-1,-1 1 0,1-1 1,0-1-1,0 1 1,0-1 0,0 0 0,0 0 0,0 0 0,0 1 0,0-1 0,-1 0 0,1 0 0,0-1 0,-1 1 1,1 0-1,-1 0 0,1-1 0,12-40 27,-12 29-8,0-1-1,-1 1 1,-1-16-1,-1-6 102,2 34-47,4 18-8,19 159-92,-12-75-2,-8-85 27,-2 0 1,0 0 0,-1 0 0,0 1-1,-1-1 1,-1 0 0,-1 0 0,-8 29-1,11-43 10,-1-1-1,0 1 1,1 0 0,-1 0-1,0 0 1,0-1-1,0 1 1,0 0-1,-1-1 1,1 1 0,0-1-1,-1 1 1,1-1-1,-1 0 1,1 1-1,-1-1 1,0 0 0,1 0-1,-1 0 1,0 0-1,0-1 1,0 1-1,1 0 1,-1-1 0,0 0-1,0 1 1,0-1-1,0 0 1,-3 0-1,0-1 26,0 0-1,0 0 1,0 0-1,0-1 1,0 0-1,1 0 1,-1 0-1,1 0 1,-1-1-1,-5-5 1,5 5 15,1-1 1,0 1-1,0-1 1,0 0-1,0-1 0,0 1 1,1-1-1,0 0 1,-3-5-1,4 7-28,1 1 0,0 0 0,1-1 0,-1 1 0,0-1 0,1 1 0,0-1 0,-1 1 0,1-1 0,0 1 0,0-1 0,0 1 0,1-1 0,-1 1 0,0-1 0,1 1 0,0-1 0,0 1 1,-1 0-1,1-1 0,1 1 0,1-4 0,14-16 18,1 1 1,0 1 0,2 1-1,0 0 1,1 1 0,1 1-1,27-15 1,-20 10-17,-2-1 1,-1-1-1,0-1 1,-2-1-1,-1-1 1,-1-2-1,-1 0 0,17-33 1,-29 44-4,-1 0 0,-1 0 1,-1-1-1,0 0 0,-1 0 0,2-22 1,7-117 154,-14 105-106,0 52-85,-2 19-112,-3 16 48,-1 36 0,1-7-7,-30 274-230,32-314 308,-2 0-1,-13 38 0,2-11 2,11-38 30,7-20 131,5-9-70,2-6 46,0 2 1,2-1 0,0 1 0,25-33 0,-34 53-111,-1 0-1,1 0 1,-1-1 0,1 1 0,-1 0 0,1 1 0,-1-1 0,1 0 0,0 0 0,0 1 0,-1-1 0,1 1 0,0-1 0,0 1 0,0 0 0,-1 0 0,1 0 0,0 0 0,0 0-1,0 0 1,0 1 0,-1-1 0,1 0 0,0 1 0,0-1 0,1 2 0,5 1 8,0 0 0,0 1-1,-1 0 1,8 5 0,27 22 25,-35-23-36,1-1 0,1-1 0,0 0 0,0 0 0,0-1 0,0 0 0,1 0 0,0-1 0,16 5 0,-22-9-9,-1 0 1,1 0 0,-1 0 0,1-1 0,-1 0 0,1 1 0,-1-1 0,0 0 0,1-1 0,-1 1 0,0-1 0,0 1 0,0-1 0,0 0 0,4-3-1,-1 0 5,0 0 0,-1 0-1,0-1 1,0 1-1,0-1 1,5-8-1,-6 7 7,0-1 0,-1 0 0,0 0 0,-1 0 0,1 0 0,-1 0 0,-1-1-1,0 1 1,0-1 0,0 1 0,-1-1 0,-1 1 0,1-1 0,-1 1 0,-1-1 0,-4-14 0,6 22-11,0 1 1,0 0 0,0-1 0,0 1 0,0-1 0,-1 1 0,1-1 0,0 1 0,0-1 0,0 1 0,-1-1 0,1 1 0,0 0 0,0-1 0,-1 1-1,1-1 1,0 1 0,-1 0 0,1 0 0,-1-1 0,1 1 0,0 0 0,-1-1 0,1 1 0,-1 0 0,1 0 0,-1 0 0,1 0 0,-1-1 0,0 2-3,0-1 1,1 0-1,-1 1 1,0-1 0,1 0-1,-1 1 1,0-1 0,1 1-1,-1-1 1,1 1 0,-1 0-1,1-1 1,-1 1-1,1-1 1,0 1 0,-1 1-1,-2 2-8,1 0-1,0 0 1,1 1-1,-1-1 0,-1 7 1,3-2-3,0 0 0,0 0 0,1 0 0,0 0-1,0 0 1,1 0 0,0 0 0,5 12 0,3 5-63,20 36 1,-29-60 64,2 1 1,-1 0-1,0 0 1,0-1-1,1 1 1,0-1 0,-1 0-1,1 0 1,0 0-1,0 0 1,0 0-1,0-1 1,0 1 0,1-1-1,-1 0 1,0 0-1,1 0 1,-1 0-1,1-1 1,-1 1 0,1-1-1,-1 0 1,1 0-1,-1 0 1,1-1-1,3 0 1,1 0 2,0 0 0,0-1 1,0 0-1,0-1 0,-1 1 1,1-1-1,-1-1 0,0 0 0,0 0 1,11-7-1,-10 3 3,1 1 0,0 1 0,1-1 0,0 2 0,0-1 0,11-3 0,-14 6 13,0 1 1,1 1 0,-1-1-1,1 1 1,-1 1 0,1-1-1,-1 1 1,1 0 0,-1 1-1,12 2 1,4 2 91,-19-3-63,0-1-1,1 1 1,-1-1 0,0 0 0,1 0 0,-1-1 0,0 0 0,1 1 0,-1-1-1,1-1 1,-1 1 0,1-1 0,-1 0 0,0 0 0,1 0 0,4-2 0,-9 3-34,0-1 0,1 1 0,-1 0 0,0 0 0,0-1 0,0 1 0,1 0 0,-1-1 0,0 1 0,0 0 1,0-1-1,0 1 0,0 0 0,0-1 0,0 1 0,1 0 0,-1-1 0,0 1 0,0 0 0,-1-1 0,1 1 1,0 0-1,0-1 0,0 1 0,0 0 0,0-1 0,0 1 0,0 0 0,0-1 0,-1 1 0,1 0 0,0-1 1,0 1-1,0 0 0,-1 0 0,1-1 0,0 1 0,0 0 0,-1 0 0,1 0 0,0-1 0,-1 1 0,-17-17 18,10 11-8,-20-20-3434</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6"/>
    </inkml:context>
    <inkml:brush xml:id="br0">
      <inkml:brushProperty name="width" value="0.05" units="cm"/>
      <inkml:brushProperty name="height" value="0.05" units="cm"/>
      <inkml:brushProperty name="color" value="#004F8B"/>
    </inkml:brush>
  </inkml:definitions>
  <inkml:trace contextRef="#ctx0" brushRef="#br0">313 1 13056,'0'0'1382,"-7"6"-1046,-58 46 258,-35 27 182,47-35-233,-32 33 2033,82-73-2052,3-4-566,0 0-1,0 1 1,0-1-1,0 0 0,0 0 1,0 0-1,0 0 1,0 0-1,0 0 0,0 0 1,0 0-1,0 0 0,0 1 1,0-1-1,0 0 1,0 0-1,0 0 0,0 0 1,0 0-1,0 0 1,0 0-1,0 0 0,1 0 1,-1 0-1,0 0 0,0 0 1,0 0-1,0 0 1,0 0-1,0 0 0,0 0 1,0 0-1,0 0 1,0 0-1,0 0 0,0 0 1,0 0-1,0 0 0,0 0 1,0 0-1,0 0 1,0 0-1,0 0 0,0 0 1,0 0-1,0 0 0,1 0 1,-1 0-1,0 0 1,0 0-1,0 0 0,0 0 1</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1:14.949"/>
    </inkml:context>
    <inkml:brush xml:id="br0">
      <inkml:brushProperty name="width" value="0.05" units="cm"/>
      <inkml:brushProperty name="height" value="0.05" units="cm"/>
      <inkml:brushProperty name="color" value="#FF0066"/>
    </inkml:brush>
  </inkml:definitions>
  <inkml:trace contextRef="#ctx0" brushRef="#br0">1 680 6520,'0'0'7184,"7"-10"-6863,66-71 584,-60 68-699,0-1 0,-1 0 0,-1-1-1,-1 0 1,14-25 0,-4-3 272,-2-1 0,22-82 0,-35 104-295,-1-1 0,0 0 0,-2 0 0,-1 1 0,-1-1 0,0 0 0,-8-43 0,0 43 189,8 22-342,0 0 1,0 0-1,-1 0 1,1 0-1,-1 0 1,1 0-1,-1 0 1,1 0-1,-1 0 1,0 1-1,1-1 1,-1 0-1,0 0 1,1 1-1,-1-1 1,0 1-1,0-1 1,0 0-1,-1 0 1,-11 36 341,3-6-361,2 0 0,1 1 0,1 0 1,2 1-1,1-1 0,1 1 0,1-1 0,2 1 1,7 42-1,-7-68-10,2 22 1,13 49-1,-13-67 2,1 0 1,0 0-1,0 0 0,0-1 0,1 1 0,1-1 0,0 0 0,11 12 0,-13-16 14,0 1 1,1-1-1,0 0 1,0 0-1,0 0 1,0-1-1,1 0 1,-1 0 0,1 0-1,0-1 1,0 0-1,0 0 1,0 0-1,0-1 1,0 0-1,1 0 1,-1-1-1,0 1 1,1-1 0,-1-1-1,0 1 1,0-1-1,1 0 1,-1-1-1,0 1 1,0-1-1,0 0 1,0-1-1,-1 1 1,1-1-1,9-7 1,-12 8-10,16-12 93,27-24 0,-41 34-81,-1 0-1,0 0 1,-1 0-1,1-1 1,-1 1-1,0-1 1,0 0-1,0 0 1,-1 0-1,1-1 1,-1 1-1,1-7 1,-2 11-10,-1 0-1,0 0 1,0 0 0,1 0-1,-1 0 1,0 0 0,0 1-1,0-1 1,0 0 0,0 0-1,0 0 1,0 0 0,0 0-1,0 0 1,-1 0 0,1 0-1,0 1 1,-1-1 0,1 0-1,0 0 1,-1 0 0,1 0 0,-1 1-1,1-1 1,-1 0 0,0 1-1,1-1 1,-1 0 0,0 1-1,1-1 1,-1 1 0,0-1-1,0 1 1,1-1 0,-1 1-1,0-1 1,0 1 0,0 0-1,0 0 1,0-1 0,1 1-1,-1 0 1,-2 0 0,1 0-2,1 0 1,-1 1 0,0-1 0,1 0 0,-1 1 0,0 0 0,1-1-1,-1 1 1,0 0 0,1 0 0,-1 0 0,1 0 0,0 0 0,-1 0-1,1 0 1,0 0 0,0 1 0,-1-1 0,1 0 0,0 1 0,0-1-1,-1 4 1,1-3-7,0 0-1,0 0 1,0 1-1,1-1 1,-1 0-1,1 0 0,-1 1 1,1-1-1,0 0 1,0 1-1,0-1 1,0 1-1,0-1 1,0 0-1,1 1 0,-1-1 1,1 0-1,0 0 1,0 1-1,1 2 1,0-2-12,1 0 1,-1 0 0,1 0 0,-1 0 0,1-1-1,0 1 1,0-1 0,1 1 0,-1-1 0,0 0-1,1 0 1,3 1 0,-5-2 4,1 0-1,-1-1 1,1 1 0,-1 0 0,1-1-1,-1 0 1,1 1 0,-1-1 0,1 0-1,-1-1 1,1 1 0,-1 0 0,1-1-1,-1 1 1,1-1 0,-1 0-1,1 0 1,-1 0 0,0 0 0,1 0-1,-1 0 1,0 0 0,0-1 0,0 0-1,0 1 1,2-3 0,0 0 7,0 0 0,-1 0 1,1-1-1,-1 1 0,0-1 1,0 0-1,-1 1 0,1-1 0,-1 0 1,0-1-1,1-4 0,-2 5 12,0 0 0,-1 1-1,1-1 1,-1 0 0,0 0-1,-1-6 1,1 9 1,0 0-1,-1 0 1,1 0 0,-1 0 0,1 1-1,-1-1 1,0 0 0,0 1 0,0-1-1,0 0 1,0 1 0,0-1 0,0 1 0,-1 0-1,1-1 1,0 1 0,-1 0 0,-2-2-1,2 1 1,-5-2 35,0 1 0,1-1 0,-15-4-1,20 8-43,0-1 0,0 1 0,-1-1 0,1 1 0,0 0 0,0-1 0,-1 1 0,1 0 0,0 0 0,-1 0 0,1 0 0,0 0 0,0 0 0,-1 1 0,1-1 0,0 0 0,0 1 0,-1-1 0,1 1 0,0-1 0,0 1 0,0-1 0,0 1 0,0 0 0,0 0 0,0 0 0,0-1 0,0 1 0,0 0 0,0 0 0,1 0 0,-2 2 0,2-3-4,0 1 0,0-1-1,0 1 1,0-1 0,0 0 0,0 1-1,0-1 1,0 1 0,0-1 0,0 1-1,0-1 1,0 0 0,0 1-1,0-1 1,1 0 0,-1 1 0,0-1-1,0 0 1,0 1 0,1-1-1,-1 0 1,0 1 0,1-1 0,-1 0-1,0 1 1,1-1 0,-1 0 0,0 0-1,1 0 1,-1 1 0,1-1-1,15 9 24,-10-6-31,6 2 4,0 1-1,-1-2 1,2 0 0,-1 0 0,0-1 0,1 0 0,0-1 0,0-1 0,-1 0 0,1 0 0,14-2 0,-8-1 7,-1-1 0,0 0 1,0-1-1,-1-1 0,1-1 0,-1 0 1,21-12-1,-31 13 15,1 0 1,-1 0-1,0-1 0,-1 0 0,0 0 1,0-1-1,0 0 0,6-9 0,5-5 109,-28 142 503,11-111-607,1 1 1,0-1 0,0 0 0,1 0 0,0 1 0,1-1-1,4 13 1,-6-22-20,-1 0 0,1 0-1,-1-1 1,1 1 0,-1 0-1,1 0 1,-1 0 0,1 0-1,0-1 1,-1 1 0,1 0-1,0-1 1,0 1 0,-1 0-1,1-1 1,0 1 0,0-1-1,0 0 1,0 1 0,0-1-1,0 0 1,0 1 0,0-1 0,0 0-1,0 0 1,0 0 0,0 0-1,0 0 1,0 0 0,0 0-1,0 0 1,0 0 0,0 0-1,1-1 1,1 0 5,-1 0 1,1 0-1,-1 0 0,0 0 0,1-1 1,-1 1-1,0-1 0,0 1 0,0-1 1,0 0-1,0 0 0,1-2 1,5-9 41,0 0 0,-2-1 1,1 0-1,-2-1 0,0 1 1,-1-1-1,0 0 0,2-23 1,-6 38-53,0 0 0,0-1 0,0 1-1,0 0 1,0 0 0,0 0 0,0-1 0,0 1 0,0 0 0,1 0 0,-1-1 0,0 1 0,0 0 0,0 0 0,0-1 0,0 1 0,0 0 0,0 0 0,1 0 0,-1 0 0,0-1 0,0 1 0,0 0 0,1 0 0,-1 0 0,0 0 0,0-1 0,0 1 0,1 0 0,-1 0 0,0 0 0,0 0 0,1 0 0,-1 0 0,0 0 0,0 0 0,1 0 0,-1 0 0,0 0 0,0 0 0,1 0 0,-1 0 0,0 0 0,13 9 70,17 27 70,-21-24-118,-5-8-23,3 5-6,0-1 0,1 0 0,0-1 0,14 12 0,-19-18 5,0 1 0,-1-1 0,1 1 0,0-1 0,0 0 0,0 0-1,0 0 1,0-1 0,0 1 0,0-1 0,0 0 0,0 1 0,0-1 0,0-1-1,0 1 1,0 0 0,0-1 0,0 1 0,0-1 0,0 0 0,4-2 0,-2 1 2,1-1 0,-1 0 0,1 0 0,-1-1 1,0 0-1,0 0 0,-1 0 0,1 0 0,-1-1 1,0 0-1,0 1 0,0-2 0,-1 1 0,0 0 1,0-1-1,0 1 0,3-12 0,-1 2 30,-1-1 0,-1 0 0,0 0 0,-1 0-1,-1-29 1,0 32 114,4 24-58,0 1-124,-2-4 22,2 0 0,-1 0 0,1-1 0,1 0 0,-1 1 0,1-1 0,11 10 1,54 41-103,-59-49 100,-9-6 9,2 0-1,-1 0 1,0 0 0,0-1 0,1 0 0,0 0 0,-1 0 0,1 0 0,0-1 0,0 0 0,0 0 0,0 0 0,0 0 0,0-1 0,0 0 0,0 0 0,0 0 0,0-1 0,0 1 0,0-1 0,0-1 0,0 1-1,0-1 1,-1 1 0,1-1 0,5-3 0,-8 2 15,1 1 1,-1 0-1,1-1 0,-1 0 0,0 1 1,0-1-1,0 0 0,0 0 0,0 0 0,-1-1 1,1 1-1,-1 0 0,0-1 0,0 1 0,0 0 1,0-1-1,-1 1 0,0-1 0,1 1 1,-1-5-1,0 5 8,0 0 0,0 0-1,0 0 1,0-1 0,0 1 0,-1 0 0,0 0 0,1 0 0,-1-1-1,0 1 1,-1 0 0,1 0 0,0 1 0,-1-1 0,0 0 0,0 0 0,1 1-1,-2-1 1,1 1 0,0-1 0,-4-2 0,4 4-11,1 0 1,0 1-1,0 0 0,0-1 1,0 1-1,0 0 0,-1-1 0,1 1 1,0 0-1,0 0 0,0 0 1,-1 0-1,1 0 0,0 0 1,0 0-1,0 0 0,-1 1 1,1-1-1,0 0 0,0 1 1,0-1-1,0 1 0,0-1 1,0 1-1,0 0 0,0-1 1,0 1-1,0 0 0,0 0 1,0 0-1,0 0 0,0 0 1,1 0-1,-1 0 0,-1 1 1,0 2-2,1-1 0,-1 0 0,0 1 0,1 0 0,-1-1 0,1 1 0,0 0 0,1 0 0,-1 0 0,0 6 0,2 4 0,0 0-1,1 1 1,0-1-1,1-1 0,0 1 1,7 14-1,-7-20-6,0 0 0,1 0 0,0 0 0,0 0 0,1 0 0,0-1 0,1 0 0,0 0 0,0-1-1,0 1 1,7 5 0,-10-11 2,0 1-1,-1-1 1,1 1 0,0-1-1,-1 0 1,1 0 0,0 0-1,0 0 1,0-1-1,0 1 1,0-1 0,0 1-1,0-1 1,0 0 0,0-1-1,0 1 1,0 0-1,0-1 1,0 1 0,0-1-1,0 0 1,-1 0 0,1 0-1,0-1 1,-1 1-1,1-1 1,0 1 0,2-3-1,6-5 6,-1 0 0,0 0 0,0-1 0,13-18 0,-9 9 37,-1-2 1,-1 1 0,15-36 0,-7 14 100,16 144 283,-31-87-393,1-1 0,1 1 1,1-1-1,9 13 1,-14-23-17,-1-1 1,1 1 0,1-1 0,-1 0-1,0 1 1,1-2 0,0 1 0,-1 0-1,1-1 1,0 1 0,1-1-1,-1 0 1,0-1 0,0 1 0,1-1-1,-1 0 1,1 0 0,6 1 0,1-2 1,0-1 1,-1 1 0,1-2-1,-1 0 1,0 0 0,1-1 0,-1 0-1,0-1 1,-1 0 0,1-1-1,-1 0 1,0-1 0,0 0 0,0-1-1,-1 0 1,15-14 0,9-21-3419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2:40.750"/>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112 212 4008,'0'0'1982,"0"23"-1644,0 70-30,-1-74-187,-4-28-13,-19-43 104,24 51-204,0 1 1,-1-1-1,1 1 0,0 0 1,-1-1-1,1 1 0,-1 0 1,1 0-1,0-1 0,-1 1 0,1 0 1,-1 0-1,1 0 0,-1-1 1,1 1-1,0 0 0,-1 0 1,1 0-1,-1 0 0,1 0 0,-1 0 1,1 0-1,-1 0 0,1 0 1,-1 0-1,1 0 0,-1 0 1,1 0-1,-1 0 0,1 1 1,0-1-1,-1 0 0,1 0 0,-1 1 1,1-1-1,0 0 0,-1 0 1,1 1-1,-1-1 0,1 0 1,0 1-1,0-1 0,-1 0 0,1 1 1,0-1-1,-1 1 0,1-1 1,0 0-1,0 1 0,-1 0 1,-9 21 992,10-20-957,0 1-1,0 0 0,0-1 0,1 1 1,-1 0-1,1-1 0,0 1 0,0-1 1,0 1-1,0-1 0,0 1 0,1-1 1,-1 0-1,1 1 0,-1-1 0,1 0 1,3 3-1,0-1 1,-1-1-1,0 0 1,1-1 0,-1 1 0,1-1-1,0 0 1,-1 0 0,11 2-1,-1-1 37,0-1 0,0 0-1,1-1 1,-1 0-1,29-4 1,8-1 187,-32 3-141,0-1 0,-1 0 0,24-7 1,-15 3-5,-20 5-87,-1-1 0,0 1 1,1-1-1,-1 0 0,0-1 0,0 1 0,0-1 0,0-1 1,-1 1-1,6-5 0,16-8 135,-23 14-115,1 0 1,-1 0-1,0 0 1,0-1-1,5-4 1,-9 6-38,1 0 1,0 0 0,0 0 0,0 0 0,-1 0 0,1 0-1,-1 0 1,1 0 0,-1 0 0,1 0 0,-1-1 0,1 1-1,-1 0 1,0 0 0,0 0 0,0-1 0,0 1 0,0 0-1,0 0 1,0-2 0,0 0 12,-1 0 0,0 0 0,0 1 1,0-1-1,0 0 0,-1 1 0,1-1 0,-3-3 0,-4-3 33,0-1 0,-1 1 1,-11-9-1,18 16-59,-187-150 538,180 145-486,-1 2 1,1-1 0,-1 1-1,0 1 1,-1 0-1,1 0 1,-1 1 0,0 0-1,-11-1 1,14 3-20,-1 1-1,1-1 1,-1 1 0,1 1 0,-1 0-1,1 0 1,-1 0 0,1 1-1,0 0 1,0 1 0,0 0 0,-9 4-1,12-4-30,1-1 1,-1 0-1,1 1 0,0 0 0,0 0 0,0 0 0,0 0 1,0 1-1,1 0 0,0 0 0,0-1 0,0 2 0,0-1 1,0 0-1,1 1 0,0-1 0,0 1 0,0 0 1,0-1-1,-1 7 0,3-6-3,-1-1-1,0 1 1,1-1 0,0 1 0,0-1 0,0 1-1,1-1 1,-1 1 0,1 0 0,0-1 0,0 0-1,1 1 1,-1-1 0,1 0 0,0 0-1,0 0 1,1 0 0,-1 0 0,4 4 0,0 0 0,0-1 1,0-1 0,1 1 0,0-1-1,0 0 1,0 0 0,1-1 0,13 7 0,14 4 3,0-1 0,1-2 1,61 15-1,-71-22 1,4 1 15,0-1-1,1-2 1,37 1 0,-61-4-22,0-1 1,1-1-1,-1 1 1,0-1-1,0 0 1,0-1 0,0 0-1,-1 0 1,1 0-1,0-1 1,-1 0-1,0 0 1,1-1-1,-1 0 1,-1 0-1,1 0 1,0-1-1,-1 0 1,8-9 0,-11 12 3,-1-1 1,1 1 0,-1-1 0,0 0 0,0 0 0,0 1 0,0-1 0,0 0 0,-1 0 0,1 0 0,-1 0 0,0 0 0,0 0 0,0 0-1,0 0 1,0 0 0,-1 0 0,1 0 0,-1 1 0,0-1 0,0 0 0,0 0 0,0 0 0,-2-2 0,0 0 7,0-1 1,0 1-1,-1 0 1,0 0 0,0 0-1,0 1 1,0-1-1,-1 1 1,1 0-1,-9-4 1,7 3 6,-1 1 1,0 1-1,0-1 1,0 1-1,0 1 1,-11-3 0,13 4-9,0 0 1,0 1 0,0 0 0,0 0 0,0 1 0,0-1 0,0 1 0,0 0 0,0 0-1,1 1 1,-9 3 0,-17 9 49,2 0 0,-1 2 0,-27 21 0,55-35-58,-1-1-1,0 0 1,1 1-1,-1-1 1,1 1-1,0-1 1,-1 1-1,1 0 1,0 0 0,0-1-1,0 1 1,0 0-1,0 0 1,1 0-1,-1 0 1,1 0-1,-1 0 1,1 0-1,-1 0 1,1 0-1,0 0 1,0 3 0,1-3-2,-1 0 0,0-1 0,1 1 0,-1 0 0,1-1 0,0 1 0,0-1 0,-1 1 0,1-1 0,0 1 0,0-1 1,0 0-1,0 1 0,1-1 0,-1 0 0,0 0 0,1 0 0,-1 0 0,0 0 0,1 0 0,-1 0 0,1 0 0,-1-1 1,1 1-1,0-1 0,-1 1 0,3 0 0,7 1 6,1 1 1,0-2-1,0 0 0,0 0 1,0-1-1,15-1 0,-19-1 2,0 1-1,1-1 0,-1-1 1,0 0-1,-1 0 1,1 0-1,0-1 0,-1 0 1,12-9-1,-14 10-206,-1 0 1,1-1-1,-1 1 0,0-1 1,0-1-1,0 1 0,0 0 0,-1-1 1,4-6-1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2:45.874"/>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135 381 5416,'0'0'2924,"1"-11"-2855,3-34 18,-4 41-36,0 1-1,0-1 1,0 0 0,-1 0 0,1 0 0,-1 0-1,0 0 1,0 1 0,-1-1 0,-1-4-1,2 5 108,-1 0-1,1 1 0,0-1 1,1 0-1,-1 0 0,0 0 1,1 0-1,-1-4 0,1 7-110,0 0-1,1 0 0,-1-1 0,0 1 1,0 0-1,0-1 0,0 1 1,1 0-1,-1 0 0,0-1 0,0 1 1,0 0-1,1 0 0,-1 0 1,0-1-1,1 1 0,-1 0 0,0 0 1,0 0-1,1 0 0,-1-1 1,0 1-1,1 0 0,-1 0 0,0 0 1,1 0-1,-1 0 0,0 0 1,1 0-1,-1 0 0,0 0 0,1 0 1,20 2 388,24 7-294,-26-5-47,0-1 0,0-1-1,1 0 1,-1-2-1,1 0 1,-1-1 0,1-1-1,36-9 1,-52 9-67,0 1 1,0-1-1,-1 0 0,1 1 0,-1-1 1,1-1-1,-1 1 0,0 0 1,0-1-1,4-4 0,-6 6-13,0 0 0,0 0 0,-1 0 0,1 0 0,0 0 0,0-1 0,0 1-1,-1 0 1,1-1 0,-1 1 0,1 0 0,-1-1 0,1 1 0,-1-1 0,0 1 0,0 0 0,0-1 0,0 1-1,0-1 1,0 1 0,0-1 0,0 1 0,0-1 0,-1 1 0,1 0 0,-1-1 0,1 1 0,-1 0 0,1-1-1,-1 1 1,-1-2 0,-2-2 18,0 0 1,-1 1-1,0-1 0,0 1 0,0 0 0,0 0 1,-1 1-1,1 0 0,-1 0 0,0 0 1,0 1-1,0-1 0,0 1 0,0 1 0,-1-1 1,1 1-1,-1 0 0,1 1 0,-1 0 0,-9 0 1,5 1 2,0 0 0,0 0 0,0 1 0,0 1 1,0 0-1,1 0 0,-1 1 0,1 0 0,0 1 0,0 0 1,-12 9-1,8-3 11,8-8-19,1 1 0,0 0 0,0 0 0,0 0 0,-7 10 0,10-12-14,0 1-1,1 0 1,0 0-1,-1 0 1,1 0 0,0 0-1,1 0 1,-1 0-1,0 0 1,1 0-1,0 0 1,0 0-1,0 0 1,0 0 0,1 6-1,0-3-4,1-1-1,-1 0 1,1 0-1,0 0 1,0 0-1,1 0 1,0 0-1,0-1 1,0 1-1,0-1 1,1 0-1,-1 0 1,1 0-1,0 0 1,0 0-1,1-1 1,-1 0-1,1 0 1,8 4-1,-4-2 7,1-1 1,0 1-1,1-2 0,-1 1 0,1-2 0,0 1 0,-1-1 0,23 1 1,-24-4-6,0-1 0,-1 0 0,1 0 0,-1 0 0,1-1 0,-1 0 0,0-1 0,0 0 1,0 0-1,-1-1 0,0 0 0,0 0 0,0 0 0,0-1 0,-1 0 0,0-1 0,11-13 1,-15 14 3,1 0 1,-1 0 0,0 0-1,0 0 1,-1-1 0,1 1-1,-2-1 1,1 1 0,-1-1 0,0 1-1,0-1 1,0 1 0,-1-1-1,0 1 1,-1-1 0,-3-9 0,1 2 20,-1 0 1,-1 0-1,-1 1 1,0-1-1,-1 1 1,-10-13-1,13 20-6,0 0 1,-1 0-1,0 1 0,0 0 1,0 0-1,-1 0 0,1 1 1,-1 0-1,0 0 0,0 1 1,-1 0-1,1 0 0,-1 0 1,1 1-1,-1 1 0,0-1 1,0 1-1,-15 0 0,14 1 3,-1 0 0,1 1 0,-1 1 0,1-1 0,-1 1 0,1 1-1,0 0 1,0 0 0,0 1 0,0 0 0,1 1 0,-1-1 0,1 2-1,0-1 1,-9 10 0,3-2 23,1 0 0,1 1 0,0 0 0,1 1 0,1 1 0,-15 27 0,23-37-38,-1 0 0,1 0-1,0 0 1,1 0 0,-1 1 0,1-1-1,0 0 1,1 1 0,0-1 0,0 8-1,1-10-5,0 1-1,0-1 0,0 0 1,0 1-1,1-1 1,0 0-1,0 0 0,0 0 1,0 0-1,1 0 1,0-1-1,-1 1 0,1-1 1,0 1-1,7 5 0,-3-5 1,0 1-1,0-1 0,1 0 0,0 0 0,-1-1 1,1 0-1,0 0 0,0-1 0,0 0 0,1-1 0,-1 0 1,0 0-1,15 0 0,-11-2-3,0 1 0,-1-1-1,1-1 1,-1 0 0,0-1 0,0 0 0,0-1-1,0 0 1,15-8 0,-18 7 3,0-1 0,0 0 0,0 0-1,-1-1 1,1 0 0,-2 0 0,1-1 0,-1 0-1,0 0 1,-1 0 0,0-1 0,0 0 0,-1 0-1,0 0 1,3-11 0,-4 8 9,0 0-1,0 0 1,-1 0-1,-1-1 1,0 1 0,-1 0-1,0-1 1,-1 1-1,0-1 1,-1 1 0,-5-19-1,6 28-8,0 1 1,0-1-1,0 0 0,-1 1 1,1-1-1,0 1 0,-1 0 1,0-1-1,1 1 1,-1 0-1,0 0 0,0 0 1,-1 0-1,1 0 0,0 1 1,0-1-1,-1 1 0,1-1 1,-1 1-1,0 0 0,1 0 1,-1 0-1,0 0 0,1 1 1,-1-1-1,0 1 0,0 0 1,0-1-1,1 1 0,-1 0 1,0 1-1,-4 0 0,-2 0 9,1 1 0,-1 0 0,0 0-1,0 1 1,1 0 0,0 1 0,-1 0-1,-14 9 1,12-4-5,0 0 0,0 1 1,1 0-1,0 1 0,1 0 0,0 0 0,1 1 1,0 0-1,-8 16 0,14-23-9,1-1 0,-1 1-1,1-1 1,0 1 0,0-1 0,0 1 0,1 0-1,0 0 1,0-1 0,0 1 0,0 0 0,2 5-1,-2-7-2,1-1-1,0 0 1,-1 0-1,1 0 1,0 0-1,0 0 1,0 0-1,1-1 0,-1 1 1,0 0-1,0 0 1,1-1-1,0 1 1,-1-1-1,1 0 1,0 1-1,-1-1 0,1 0 1,0 0-1,0 0 1,0 0-1,0 0 1,0 0-1,0-1 1,0 1-1,0-1 0,0 1 1,1-1-1,2 0 1,1 0 4,0 0 1,0-1-1,0 1 0,0-2 1,0 1-1,0 0 1,-1-1-1,1 0 1,0-1-1,-1 1 0,0-1 1,1 0-1,-1 0 1,0-1-1,-1 0 1,1 0-1,5-5 1,0-2-528,0-1 0,0 1 0,-2-2 1,11-16-1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23.123"/>
    </inkml:context>
    <inkml:brush xml:id="br0">
      <inkml:brushProperty name="width" value="0.05" units="cm"/>
      <inkml:brushProperty name="height" value="0.05" units="cm"/>
      <inkml:brushProperty name="color" value="#004F8B"/>
    </inkml:brush>
  </inkml:definitions>
  <inkml:trace contextRef="#ctx0" brushRef="#br0">215 0 4416,'0'0'2754,"-6"10"-2566,-19 30-13,13-15 124,12-23-274,-1-1 0,1 0 0,-1 0 0,1 0 0,-1 0 0,1 0 0,-1 0 0,1 0 0,-1 0 0,0 0 0,0 0 0,0-1 0,1 1 0,-1 0 0,0 0 0,0-1 0,-1 2 0,1-1 38,-1-1-1,1 1 1,0 0 0,0 0-1,0 1 1,0-1-1,1 0 1,-1 0-1,0 0 1,0 1-1,1-1 1,-1 0-1,0 3 1,-2 0 819,3-4-738,6-10 1290,-6 10-1429,1 0 0,-1 0 0,1-1 0,-1 1 0,1 0 0,-1 0 0,0-1 0,1 1 0,-1 0 0,1 0 0,-1-1 0,0 1 0,1-1 0,-1 1 0,0 0 0,1-1 0,-1 1 0,0-1 0,0 1 0,1-1-1,-1 1 1,0-1 0,0 1 0,0-1 0,0 1 0,1-1 0,-1 1 0,0-1 0,0 1 0,0-2 0,1-7 79,6 6-68,-6 4-11,-1-1 1,0 0-1,0 0 0,0 0 0,1 0 1,-1 0-1,0 0 0,0 0 0,0 0 1,1 0-1,-1 0 0,0 0 0,0 0 1,1 0-1,-1 0 0,0-1 0,0 1 1,0 0-1,0 0 0,1 0 0,-1 0 0,0 0 1,0 0-1,0 0 0,1-1 0,-1 1 1,0 0-1,0 0 0,0 0 0,0 0 1,0-1-1,0 1 0,1 0 0,-1 0 1,0 92 291,0-63-188,3 35 1,0 1 46,-2 25 59,-2 81 200,11 230 596,-10-400-1008,8 211 579,-4-101-308,-3-61-7,12 92 0,-9-113-88,0 48 0,-2-22 9,-2-48-159,5 62 217,-2 0-1,-8 79 0,-1-91-133,-13 94 238,13-123-186,2-15-77,1 1-1,0-1 1,1 1 0,1 0 0,0 25-1,7-2 184,-5-16-232,2 1-1,0-2 1,7 26 0,-6-33-32,19 73 122,-23-74-28,-4-14 0,-7-18-3,-39-111 114,-5-14 34,47 125-167,0-1 0,2 0 0,-7-43 0,4 41 25,8 20-88,0 0-1,-1 0 0,1 0 1,0 0-1,0 0 1,0-1-1,1 1 0,-1 0 1,1-5-1,0 6-48,2 3-3,-1 13 17,-1-3 15,2 24-2,3 39-52,26 130 0,-22-151-1,6 82 1,-12-93 59,4 34 80,-8-76-78,1 0 0,0 0 0,0 0 0,0 1 0,0-1 0,0 0 0,0 0 0,0 0 0,0 0 0,0 1 0,0-1 0,0 0 0,0 0 0,0 0 0,0 0-1,0 1 1,0-1 0,0 0 0,0 0 0,0 0 0,0 0 0,0 1 0,0-1 0,0 0 0,0 0 0,0 0 0,0 0 0,1 1 0,-1-1 0,0 0 0,0 0 0,0 0 0,0 0 0,0 0 0,0 0 0,1 0 0,-1 1 0,0-1 0,0 0 0,0 0 0,0 0 0,0 0 0,1 0 0,-1 0-1,6-7 112,4-15-5,38-112 175,-42 121-254,1 1-1,0 0 1,1 1 0,1-1-1,0 2 1,0-1 0,15-11-1,0 3-8,-19 17-23,-1-1 0,0 0 0,-1 0 0,1 0-1,0 0 1,-1 0 0,0-1 0,0 1 0,0-1 0,3-4 0,-6 6 4,1 0 1,0 0 0,-1 0 0,0 0 0,0 0-1,1 0 1,-1 0 0,0 0 0,0 0 0,-1 0-1,1 0 1,0 0 0,-1 0 0,1 0-1,-1 0 1,0 0 0,0 0 0,1 1 0,-1-1-1,0 0 1,-1 0 0,1 1 0,-2-3-1,-4-4 8,-1 0 0,0 0 0,-12-8 0,7 5 5,-1-1 0,-2 1 1,1 1-1,-1 0 1,-1 1-1,0 0 1,0 2-1,-22-7 1,23 8 27,1 2 1,-1-1-1,0 2 0,-1 0 1,-25 0-1,36 4-14,7 1-48,12 1-138,-1-6-2565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26.550"/>
    </inkml:context>
    <inkml:brush xml:id="br0">
      <inkml:brushProperty name="width" value="0.05" units="cm"/>
      <inkml:brushProperty name="height" value="0.05" units="cm"/>
      <inkml:brushProperty name="color" value="#004F8B"/>
    </inkml:brush>
  </inkml:definitions>
  <inkml:trace contextRef="#ctx0" brushRef="#br0">0 422 4720,'0'0'4246,"1"-10"-4051,1-11-60,1 0-1,1 1 1,0-1 0,2 1-1,1 0 1,12-26 0,4-7 186,-17 37-162,14-27 1,-19 41-152,43-66 402,-39 61-328,0 0 0,1 1 0,0 0 0,0 0 0,0 0 0,1 1 0,9-7 0,-15 11-69,0 0-1,1 1 1,-1-1-1,0 1 1,0-1-1,0 1 0,0 0 1,0-1-1,1 1 1,-1 0-1,0 0 1,0 0-1,0 0 1,1 0-1,-1 0 0,0 0 1,0 0-1,0 0 1,1 1-1,-1-1 1,0 0-1,0 1 1,0-1-1,0 1 0,0-1 1,0 1-1,1 0 1,-2-1-1,1 1 1,0 0-1,0 0 1,0 0-1,0 0 0,0 0 1,-1 0-1,1 0 1,0 0-1,-1 0 1,1 0-1,-1 0 1,1 0-1,-1 0 0,1 0 1,-1 2-1,3 5 35,-1 0-1,0 0 0,-1 0 1,1 17-1,0 24 165,-8 93 0,4-120-146,-2 0 0,0-1 0,-1 1 0,-2-1 0,0-1 1,-18 37-1,25-57-63,-8 14 122,4-9-1,5-10 60,107-260 393,-107 263-574,5-13 47,1 0 0,1 0-1,1 1 1,0 0 0,12-13-1,-21 27-48,0 0 0,0 0 0,0-1 0,0 1 0,0 0 1,0 0-1,0 0 0,0 0 0,1 0 0,-1 0 0,0 0 0,0 0 0,0 0 0,0 0 0,0 0 0,1 0 0,-1 0 0,0 0 0,0-1 0,0 1 0,0 0 0,0 0 1,0 0-1,1 1 0,-1-1 0,0 0 0,0 0 0,0 0 0,0 0 0,0 0 0,1 0 0,-1 0 0,0 0 0,0 0 0,0 0 0,0 0 0,0 0 0,0 0 0,1 0 0,-1 1 1,0-1-1,0 0 0,4 9 3,1 15 1,-5-22-4,10 80 28,-8-55-8,1 1 1,1-1 0,1 0-1,2-1 1,14 40 0,-20-64-13,0 1 0,1-1 0,-1 1 0,0-1 0,1 0 0,-1 1 1,1-1-1,0 0 0,0 0 0,0 0 0,0 0 0,0-1 0,0 1 1,5 2-1,-6-4-3,1 1 0,0-1 0,0 1 0,0-1 0,0 0 0,0 0 0,0 0 1,0 0-1,0 0 0,0-1 0,0 1 0,0-1 0,0 1 0,0-1 0,0 0 1,-1 1-1,1-1 0,0 0 0,0 0 0,-1 0 0,3-2 0,16-13 58,-1 0 0,31-36-1,-38 38-27,0-1 0,-1 0-1,-1-1 1,-1 0 0,0 0-1,12-34 1,-20 48-26,-1 0 0,1 0 0,0 0-1,0 0 1,-1 0 0,1 0 0,-1 0 0,0 0 0,1 0 0,-1-1 0,0 1 0,0 0-1,0 0 1,-1 0 0,1 0 0,-1 0 0,1 0 0,-1 0 0,1 0 0,-2-3 0,0 6-4,1-1 1,-1 1 0,1-1-1,-1 1 1,1 0 0,0-1-1,0 1 1,-1 0 0,1 0-1,0 0 1,0 0 0,0 0-1,0 1 1,0-1 0,-1 2-1,-6 7-3,2 0 0,-1 1-1,1 0 1,1 0 0,0 0-1,0 1 1,1 0 0,-3 14 0,6-19-7,0-1-1,0 1 1,1 0 0,-1-1 0,2 1 0,-1 0 0,1-1 0,0 1 0,0 0 0,0-1 0,1 1 0,0-1 0,1 0 0,-1 0 0,1 0 0,7 11 0,-8-14 8,0 0 1,0 0-1,0-1 1,1 1 0,-1 0-1,1-1 1,0 0 0,-1 1-1,1-1 1,0 0 0,1-1-1,-1 1 1,0 0-1,0-1 1,1 0 0,-1 1-1,1-2 1,-1 1 0,1 0-1,-1-1 1,1 1 0,0-1-1,-1 0 1,1 0 0,-1 0-1,1-1 1,-1 1-1,1-1 1,-1 0 0,1 0-1,-1 0 1,1-1 0,-1 1-1,0-1 1,0 0 0,4-2-1,-4 1 2,0 1-1,0-1 1,-1 1-1,1-1 1,-1 0-1,1 0 1,-1 0-1,0-1 1,0 1-1,-1 0 1,1-1-1,-1 1 1,1-1-1,-1 0 1,0 1-1,-1-1 1,1 0-1,0 0 1,-1 1-1,0-1 1,0 0-1,0 0 1,-1 0-1,1 1 1,-1-1-1,0 0 1,0 1-1,0-1 1,0 0-1,-1 1 1,0-1-1,1 1 1,-1 0-1,0 0 1,-1-1-1,-2-2 1,-1-2 10,0 0 1,-1 1-1,0 0 1,0 0-1,-1 0 1,0 1-1,0 1 1,-1-1-1,1 1 1,-14-5 0,-21-13-2,43 23-14,0 0-1,0 0 1,0 0-1,0 0 0,0 0 1,0 0-1,0 0 1,0 0-1,0 0 1,0 0-1,0 0 1,0-1-1,-1 1 0,1 0 1,0 0-1,0 0 1,0 0-1,0 0 1,0 0-1,0 0 1,0 0-1,0 0 0,0 0 1,0 0-1,0-1 1,0 1-1,0 0 1,0 0-1,0 0 1,0 0-1,0 0 0,0 0 1,0 0-1,0 0 1,0 0-1,0-1 1,0 1-1,0 0 1,0 0-1,0 0 1,0 0-1,0 0 0,0 0 1,0 0-1,1 0 1,-1 0-1,0 0 1,0 0-1,0 0 1,0-1-1,0 1 0,0 0 1,0 0-1,0 0 1,8-6-14,10-4 3,7-4-11,1 2 0,1 1 0,0 0-1,0 2 1,1 2 0,52-9 0,-74 16 19,0-1 0,-1 1 1,1 1-1,0-1 0,0 1 1,-1 0-1,1 0 1,5 2-1,-8-2 6,-1 0-1,0 0 1,0 0-1,0 0 1,0 1-1,0-1 1,0 1-1,0-1 1,-1 1-1,1 0 1,0 0-1,-1-1 1,1 1-1,-1 0 1,0 1-1,0-1 1,0 0-1,0 0 1,0 0-1,0 1 1,0 2 0,2 14 31,-2 0 1,0 0 0,-1 0 0,-1 0 0,-1 0-1,-4 19 1,2-5 39,2-18 31,0-1 1,-1 1 0,-8 25-1,59-89 255,82-119-62,-122 158-275,-4 4-9,0 0 0,0 0 0,1 1 1,0-1-1,10-7 0,-15 12-14,0 1 0,1 0 1,-1 0-1,0 0 0,0 0 0,1-1 1,-1 1-1,0 0 0,0 0 0,1 0 1,-1 0-1,0 0 0,1 0 0,-1 0 1,0 0-1,0 0 0,1 0 0,-1 0 1,0 0-1,1 0 0,-1 0 0,0 0 1,1 0-1,-1 0 0,0 0 0,0 0 1,1 0-1,-1 0 0,0 0 0,0 0 1,1 1-1,-1-1 0,0 0 0,0 0 1,1 0-1,-1 1 0,0-1 1,0 0-1,0 0 0,1 0 0,-1 1 1,0-1-1,0 0 0,0 0 0,0 1 1,0-1-1,0 0 0,1 1 0,-1-1 1,0 0-1,0 0 0,0 1 0,0-1 1,0 0-1,0 1 0,0-1 0,0 0 1,0 1-1,-1 22 11,0-18-11,1 147 160,1-144-136,0-1-1,1 1 1,-1 0-1,2-1 1,-1 1-1,1-1 1,0 1-1,0-1 1,1 0-1,0-1 1,0 1-1,9 10 1,-11-16-16,0 1 1,1-1-1,-1 0 0,0 0 1,0-1-1,0 1 1,1 0-1,-1-1 1,0 1-1,1-1 0,-1 0 1,0 0-1,1 0 1,-1 0-1,0 0 0,1 0 1,2-2-1,12 2 9,22 1-2306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27.362"/>
    </inkml:context>
    <inkml:brush xml:id="br0">
      <inkml:brushProperty name="width" value="0.05" units="cm"/>
      <inkml:brushProperty name="height" value="0.05" units="cm"/>
      <inkml:brushProperty name="color" value="#004F8B"/>
    </inkml:brush>
  </inkml:definitions>
  <inkml:trace contextRef="#ctx0" brushRef="#br0">1 45 5920,'0'0'8720,"12"-1"-8471,-11 1-246,39-4 324,0-1-1,52-13 1,-82 15-421,-2 0 216,0 0 0,0 1 0,1 0 0,-1 0 0,10 0 0,-16 2-191,0 0 0,0 0 0,-1 0 0,1 1-1,0-1 1,0 0 0,-1 1 0,1 0 0,0-1 0,-1 1 0,1 0-1,-1-1 1,1 1 0,-1 0 0,1 0 0,-1 0 0,0 1-1,1-1 1,-1 0 0,0 0 0,0 1 0,0-1 0,0 1 0,0-1-1,0 1 1,0-1 0,-1 1 0,1-1 0,1 4 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34.399"/>
    </inkml:context>
    <inkml:brush xml:id="br0">
      <inkml:brushProperty name="width" value="0.05" units="cm"/>
      <inkml:brushProperty name="height" value="0.05" units="cm"/>
      <inkml:brushProperty name="color" value="#004F8B"/>
    </inkml:brush>
  </inkml:definitions>
  <inkml:trace contextRef="#ctx0" brushRef="#br0">1 962 4416,'0'0'3328,"12"-9"-3047,-10 7-276,23-15 282,-1-1 0,-1-1 0,-1-2 0,31-35 0,-33 26 50,0-1-1,14-34 1,-26 48-158,-1-1 0,0 0-1,-1-1 1,-2 1 0,5-31 0,-3-64 1169,-14 165-853,1-13-398,-26 143 493,2-15-219,27-131-291,-1 13 49,-2 0-1,-26 87 0,-8-51 144,33-73-112,6-13-64,3-7-36,8-31 33,5-56 0,-7 32-45,10-39 53,4 0 1,60-173 0,-62 231-91,3 0 0,54-81 0,-73 121-18,-1 0 0,2 0-1,-1 0 1,0 0 0,1 0-1,-1 1 1,9-6 0,-11 8 4,1 0 0,-1 1 1,0-1-1,1 1 0,-1-1 1,0 1-1,1 0 0,-1-1 1,1 1-1,-1 0 0,0 0 1,1 0-1,-1 0 0,1 0 1,-1 0-1,0 0 0,1 1 1,-1-1-1,1 0 0,-1 1 1,0-1-1,1 1 0,-1 0 1,0-1-1,0 1 0,1 0 1,-1 0-1,0 0 0,0 0 1,0 0-1,1 1 0,6 6-2,0 0 0,-1 1-1,0 0 1,0 0 0,-1 1-1,0-1 1,-1 1 0,0 1-1,-1-1 1,0 1 0,0-1-1,-1 1 1,0 0 0,-1 0-1,-1 1 1,0-1 0,0 0-1,-1 1 1,0-1 0,-1 0-1,-1 0 1,-5 22 0,5-27 18,0 0 1,-1-1 0,1 0 0,-2 1 0,1-1 0,0 0 0,-1-1-1,0 1 1,0-1 0,0 0 0,-1 1 0,1-2 0,-1 1 0,0-1-1,0 1 1,-1-1 0,1-1 0,-8 4 0,4-3 12,0 0 1,-1 0-1,1-1 1,-1 0-1,0-1 1,1 0-1,-1 0 1,0-1-1,0 0 1,-13-3-1,18 2 95,7-1-48,14-3-24,26-1-68,39 3-24,-58 4 23,0-2 1,0 0 0,0-2-1,0 0 1,-1-1 0,28-10 0,-41 11 27,0-1 1,0-1-1,0 1 1,-1-1-1,0-1 1,0 0-1,7-7 1,-11 10 8,-1-1 1,1 0-1,-1 0 1,0 0-1,-1-1 1,1 1-1,-1-1 1,0 1-1,0-1 1,0 0-1,0 0 1,-1 0-1,0 0 1,0 0-1,0-6 0,-7-77 799,7 88-815,-1 0 0,1 0-1,-1 0 1,0 0 0,1 0-1,-1 0 1,0 0-1,1 0 1,-1 0 0,1 0-1,-1 0 1,0 0-1,1 1 1,-1-1 0,0 0-1,1 0 1,-1 0-1,0 0 1,1 1 0,-1-1-1,0 0 1,0 0 0,1 1-1,-1-1 1,0 0-1,0 1 1,1-1 0,-1 0-1,0 1 1,0-1-1,0 0 1,1 1 0,11 12-26,-5 2 19,-1 0 0,0 1 0,-1-1 0,-1 1 0,5 30 0,2 6 48,-5-27-26,-5-16-8,1 1-1,0-1 1,1 1-1,0-1 1,0 0-1,1 0 1,1 0-1,9 14 1,-13-22-5,0 1 0,1-1-1,-1 0 1,1-1 0,-1 1 0,1 0 0,0 0 0,-1-1 0,1 1 0,0-1 0,-1 1 0,1-1-1,0 1 1,0-1 0,-1 0 0,1 0 0,0 0 0,0 0 0,-1-1 0,1 1 0,0 0-1,0-1 1,-1 1 0,1-1 0,0 1 0,-1-1 0,1 0 0,-1 0 0,3-1 0,5-3 17,0-1 1,0 0-1,11-10 1,-8 5 28,0-1 0,18-23 0,8-11 133,-34 47-120,-3 8-26,0 21-15,0-6-30,0-21 8,0 1 0,-1-1-1,1 1 1,1-1 0,-1 1 0,0-1 0,1 0 0,-1 1 0,1-1-1,0 0 1,0 0 0,4 3 0,-2-6 36,-3-8 13,-4-5 17,2 8-51,-1 0 0,-1 0 0,1 0 0,-1 0 0,1 1 0,-1-1 0,-1 1 0,1 0 0,-1 0 0,1 0 0,-1 0 0,0 1 0,-1 0 0,1 0 0,-9-5 0,12 7-12,0 1 1,0 0-1,0-1 0,0 1 0,0-1 0,0 1 1,0-1-1,0 1 0,1-1 0,-1 0 0,0 0 1,0 1-1,0-1 0,1 0 0,-1 0 0,0-1 1,0 1-5,1 1 1,0-1 0,0 1-1,0-1 1,0 1 0,1-1-1,-1 1 1,0-1 0,0 1-1,0 0 1,0-1 0,0 1-1,1-1 1,-1 1 0,0-1-1,0 1 1,0 0 0,1-1-1,-1 1 1,0 0 0,1-1-1,-1 1 1,0 0 0,1-1-1,-1 1 1,1 0 0,-1 0-1,0-1 1,1 1-1,-1 0 1,1 0 0,-1 0-1,1-1 1,-1 1 0,1 0-1,45-22-101,-36 16 80,1 0 1,0 1 0,1 0 0,-1 1 0,20-5-1,-28 8 19,1 1 1,-1 0-1,0 0 0,1 0 0,-1 0 0,1 1 0,-1-1 0,0 1 1,0 0-1,1 0 0,-1 0 0,0 0 0,0 0 0,0 1 0,0-1 1,0 1-1,0 0 0,-1 0 0,1 0 0,-1 1 0,1-1 1,-1 0-1,0 1 0,0 0 0,3 3 0,3 6-8,-1 2 0,0-1 0,0 1 0,-2 0-1,1 0 1,-2 0 0,0 1 0,-1 0 0,3 28 0,-4-21 11,-2 1 1,0-1-1,-1 0 0,-1 0 1,-2 0-1,-5 23 1,8-42 12,0 0 1,0 0 0,0-1-1,0 1 1,0 0 0,0-1-1,-1 1 1,-3 4 0,5-7-11,0 0 0,0 0 1,0 0-1,0 0 1,-1 1-1,1-1 0,0 0 1,0 0-1,0 0 0,0 0 1,-1 0-1,1 0 1,0 0-1,0 0 0,0 0 1,-1 0-1,1 0 0,0 0 1,0 0-1,0 0 1,-1 0-1,1 0 0,0 0 1,0 0-1,0 0 0,-1 0 1,1 0-1,0 0 1,0 0-1,0 0 0,0 0 1,-1 0-1,1-1 0,0 1 1,0 0-1,0 0 1,0 0-1,0 0 0,-1 0 1,1-1-1,0 1 1,0 0-1,-6-20 79,4 0-44,0 0 0,2 0 0,0 1 0,2-1 0,0 0 0,7-28 0,3 2 6,27-70 0,-34 105-38,0 0-1,0 0 1,2 0-1,11-16 0,-15 23-8,0 1 0,0-1-1,0 1 1,0 0-1,1 0 1,-1 0-1,1 0 1,0 1-1,0-1 1,0 1-1,0 0 1,0 0-1,0 1 1,1-1 0,5 0-1,-6 2 3,-1 0 0,1 0-1,0 1 1,0-1 0,0 1-1,-1 0 1,1 0 0,0 1 0,-1-1-1,1 1 1,-1 0 0,1 0 0,-1 0-1,0 0 1,4 4 0,3 1-5,-1 2 1,0-1-1,11 15 0,-19-21 9,0 0 0,0 0 0,0 0-1,0 0 1,-1 0 0,1 0-1,0 0 1,-1 1 0,0-1-1,1 0 1,-1 1 0,0-1 0,0 0-1,0 0 1,-1 1 0,1-1-1,0 0 1,-1 1 0,1-1-1,-1 0 1,0 0 0,0 0 0,0 0-1,0 0 1,0 0 0,-1 0-1,1 0 1,-2 2 0,-1 2 6,-1-1 0,1 0 0,-1 0 0,0 0 1,0-1-1,0 1 0,-1-1 0,-8 4 0,-3-1 39,0 0 1,0-2-1,-1 0 1,0-1-1,0-1 1,0 0-1,0-2 0,-32 0 1,36 3 76,69-3-107,-20-2-31,55 0-29,-74 1 23,0 0-1,0-1 1,0-1 0,27-6 0,-33 6 9,1-1 1,-1-1-1,0 0 1,0 0-1,0-1 1,-1 0-1,18-13 0,9-11 4,-15 14 3,22-22-1,-29 24 30,-11 11-15,-1 0 0,1 0-1,-1 0 1,0 0-1,0 0 1,0-1 0,0 1-1,-1-1 1,1 1-1,2-6 1,-4 8-7,0 0 0,0 0-1,0 0 1,0 0 0,0 0-1,0 0 1,0 0 0,0 0 0,0 0-1,0 0 1,0 1 0,0-1-1,0 0 1,0 0 0,1 0 0,-1 0-1,0 0 1,0 0 0,0 0-1,0 0 1,0 0 0,0 0 0,0 0-1,0 0 1,0 0 0,0 0-1,0 0 1,0 0 0,0 0 0,1 0-1,-1 0 1,0 0 0,0 0-1,0 0 1,0 0 0,0 0 0,-5 14 20,-29 33-16,-22 30 2,29-40-7,20-29-3,1 1 0,0-1 0,0 1 1,1 0-1,-5 12 0,9-20-1,1 0 0,-1 0 0,1 0 0,-1 0 0,1 0 0,0 1 0,0-1 0,-1 0 0,1 0 0,0 0 0,0 0 0,0 0 0,0 1 0,0-1 0,1 0 0,-1 0 0,0 0 0,0 0 0,1 0-1,-1 0 1,1 0 0,-1 0 0,1 0 0,-1 0 0,1 0 0,0 0 0,-1 0 0,1 0 0,0 0 0,0 0 0,-1-1 0,1 1 0,0 0 0,0-1 0,0 1 0,0-1 0,0 1 0,0-1 0,0 1 0,0-1-1,0 1 1,1-1 0,-1 0 0,0 0 0,0 0 0,0 0 0,0 0 0,0 0 0,0 0 0,1 0 0,-1 0 0,0 0 0,0 0 0,0-1 0,2 0 0,5-2 1,0-1 0,-1 1 0,1-2 0,-1 1 0,0-1 1,0 0-1,0-1 0,-1 1 0,0-1 0,0-1 0,6-7 0,-5 4 2,0 0-1,-1-1 1,0 0-1,0 0 1,-2 0-1,1-1 1,3-15-1,-6 35 14,1 0-1,0 0 1,1 0-1,6 10 1,-10-17-14,2 4-6,0-1 1,1 0-1,-1 0 0,1 0 1,0 0-1,0 0 0,0 0 0,7 4 1,-9-7 6,1 0 0,0 0 1,0 0-1,0-1 0,0 1 1,0 0-1,0-1 0,0 0 1,0 1-1,0-1 0,0 0 0,0 0 1,0 0-1,0-1 0,0 1 1,0 0-1,0-1 0,0 1 1,0-1-1,0 0 0,-1 1 0,1-1 1,2-2-1,10-5 27,-1 0 0,0-1-1,0-1 1,-1 0 0,18-21 0,3-1 20,40-38 170,-70 66-139,-6 5-32,-8 9-15,-30 33-17,27-29-5,0 1 1,-17 24-1,27-33-9,1 0 1,0-1-1,0 1 0,0 0 1,1 1-1,0-1 1,0 0-1,0 1 0,1-1 1,0 1-1,0 11 0,1-14-1,2 8 0,14-14 0,-13 0 5,0 1-1,0-1 0,0 1 1,0-1-1,-1 0 1,1 0-1,-1 0 0,1 0 1,-1 0-1,0-1 0,0 1 1,0-1-1,0 1 0,0-1 1,2-4-1,15-19 30,-16 23-29,-1 0-1,1-1 0,-1 0 0,0 0 0,0 1 0,0-1 1,3-8-1,-5 12-4,0 0 0,0 0 0,0 1 0,0-1 0,0 0 0,0 0 0,0 0 0,0 0 0,0 0 0,0 0 0,0 1 0,0-1 1,0 0-1,0 0 0,0 0 0,0 0 0,0 0 0,0 0 0,1 0 0,-1 1 0,0-1 0,0 0 0,0 0 0,0 0 0,0 0 0,0 0 0,0 0 1,1 0-1,-1 0 0,0 0 0,0 0 0,0 0 0,0 0 0,0 0 0,0 0 0,1 0 0,-1 0 0,0 0 0,0 0 0,0 0 0,0 0 0,0 0 0,0 0 1,1 0-1,-1 0 0,0 0 0,0 0 0,0 0 0,0 0 0,0 0 0,0 0 0,0 0 0,1 0 0,-1-1 0,0 1 0,0 0 0,0 0 0,0 0 1,0 0-1,0 0 0,0 0 0,0 0 0,0 0 0,0-1 0,0 1 0,1 0 0,2 10 2,10 88-2,-6-39 0,-4-37-15,-1 1 0,-1-1 0,-2 1 1,0 0-1,-1-1 0,-1 0 0,-1 1 0,-9 26 0,11-44 20,0-1 1,0 0-1,0 0 1,0-1-1,-1 1 1,0 0-1,0-1 1,0 1-1,0-1 1,0 0-1,-1 0 1,1-1-1,-1 1 1,0-1-1,0 1 1,0-1-1,0 0 1,0-1-1,0 1 1,-1-1-1,1 0 1,-1 0-1,1 0 0,-1 0 1,1-1-1,-1 0 1,1 0-1,-1 0 1,1 0-1,-1-1 1,1 0-1,0 0 1,-9-2-1,13 2 1,-1 1-1,0-1 0,0 0 1,1 1-1,-1-1 0,1 0 1,-1 1-1,0-1 0,1 0 1,-1 1-1,1-1 0,0 0 1,-1 0-1,1 0 0,0 0 1,-1 1-1,1-1 0,0 0 1,0 0-1,0 0 0,-1 0 1,1 0-1,0 0 0,0 0 0,1 1 1,-1-1-1,0 0 0,0 0 1,0 0-1,1 0 0,-1 0 1,0 0-1,1-1 0,13-32 65,-2 13-64,1 0 0,0 0 0,2 2 0,0-1 0,1 2 0,30-27 0,-6 12-43,2 1 1,48-28-1,-52 34-20,0-2 0,37-36 0,-72 61 50,24-24-23,-26 26 28,0 0-1,-1 0 0,1 0 1,0 0-1,0-1 1,-1 1-1,1 0 0,-1 0 1,1-1-1,-1 1 0,1 0 1,-1-1-1,0 1 1,0 0-1,0-1 0,0 1 1,0 0-1,0-1 0,0 1 1,0-1-1,0 1 1,0 0-1,-2-3 0,2 4 4,0 0-1,0 0 0,-1 0 0,1-1 1,0 1-1,-1 0 0,1 0 0,0 0 0,-1 0 1,1 0-1,0 0 0,-1-1 0,1 1 1,0 0-1,-1 0 0,1 0 0,0 0 0,-1 0 1,1 0-1,0 0 0,-1 1 0,1-1 1,0 0-1,-1 0 0,1 0 0,0 0 1,-1 0-1,1 0 0,0 1 0,-1-1 0,1 0 1,-15 9 4,12-7-4,-8 6 0,1-1 1,1 2-1,0-1 1,0 1-1,0 1 1,1-1 0,-8 14-1,-3 6 4,-20 45 0,34-64 1,1 0 1,1 0-1,-1 0 0,2 1 0,-1-1 0,1 1 0,1-1 0,0 19 0,1-28-5,0-1 0,0 0 1,0 0-1,-1 0 0,1 1 0,0-1 0,0 0 0,0 0 1,1 0-1,-1 1 0,0-1 0,0 0 0,0 0 0,0 0 0,0 1 1,0-1-1,0 0 0,0 0 0,0 0 0,0 0 0,0 1 1,1-1-1,-1 0 0,0 0 0,0 0 0,0 0 0,0 0 1,0 1-1,1-1 0,-1 0 0,0 0 0,0 0 0,0 0 1,0 0-1,1 0 0,-1 0 0,0 0 0,0 0 0,0 0 1,1 0-1,-1 0 0,0 0 0,0 0 0,0 0 0,1 0 0,10-6 19,10-12-13,-4-2 5,-1-1 0,23-39-1,9-12 90,-48 72-97,1 0-1,-1-1 1,1 1-1,-1 0 1,1-1-1,-1 1 1,1 0-1,-1 0 1,1 0-1,0 0 1,-1-1-1,1 1 1,-1 0-1,1 0 1,0 0-1,-1 0 1,1 0 0,-1 0-1,1 1 1,0-1-1,-1 0 1,1 0-1,-1 0 1,1 0-1,-1 1 1,1-1-1,0 0 1,-1 1-1,1-1 1,-1 0-1,0 1 1,1-1-1,-1 1 1,1 0-1,16 15 11,-9-7-10,-2 1-1,10 16 0,-13-19-2,0-1 0,0 0 1,1 0-1,0 0 0,0 0 0,1-1 0,-1 0 1,1 1-1,0-2 0,1 1 0,9 6 0,-14-11-1,0 0 0,0 1 0,0-1 0,1 0 0,-1 0 0,0-1 0,0 1 0,0 0 0,0 0 0,0 0 0,0-1 0,0 1 0,1-1 0,-1 1 0,0-1 0,0 1 0,0-1 0,0 1-1,-1-1 1,3-1 0,21-20 5,-10 5 21,-1-1-1,-1 0 0,19-37 0,22-70 109,-38 73-81,-2-1 1,-3 0-1,5-75 0,-12 95-25,5-80 87,-8 96-84,-1 1-1,0-1 0,-1 1 1,-7-28-1,1 27 26,7 16-45,0-1 0,1 0 1,-1 0-1,0 1 0,0-1 1,1 0-1,-1 0 1,1 0-1,-1-3 0,0 3 26,-2 5-18,-2 6-8,-6 38-60,2 0 0,2 0 0,2 0 0,3 1 1,3 52-1,3-4-56,16 169-310,-8-228 191,1-50 344,26-72 53,-25 52-67,22-38 0,-34 67-90,4-3 57,-1 19-51,42 146 18,-47-156-39,1 1 1,0-1-1,0 1 1,0-1-1,0 0 0,0 0 1,0 1-1,1-1 1,-1 0-1,1 0 1,0 0-1,-1-1 1,1 1-1,0 0 1,0-1-1,0 1 1,0-1-1,0 1 0,1-1 1,-1 0-1,0 0 1,1 0-1,-1 0 1,1-1-1,-1 1 1,0-1-1,1 1 1,-1-1-1,1 0 1,0 0-1,-1 0 0,1 0 1,-1 0-1,1-1 1,-1 1-1,1-1 1,3-1-1,0 0 10,1-1 0,-1 0 0,0 0-1,1-1 1,-2 1 0,1-1 0,0-1 0,-1 1-1,0-1 1,0 0 0,0 0 0,5-8 0,8-17 137,-20 33-135,0 0-1,0 0 1,0 0 0,0 0 0,0 0 0,1 0 0,-1 1 0,0 3-1,-1 1 5,-1 1-11,1 0 0,0 0 0,0 1 1,1-1-1,-2 15 0,4-21-9,-1 0-1,1 0 0,0 0 1,0 0-1,0-1 1,1 1-1,-1 0 0,1 0 1,0 0-1,-1 0 1,1-1-1,0 1 0,0 0 1,1-1-1,-1 1 1,1-1-1,-1 1 0,1-1 1,0 0-1,0 0 1,0 1-1,4 2 0,-4-4 1,-1-1 0,1 1 0,0-1 1,0 1-1,0-1 0,-1 0 0,1 1 0,0-1 0,0 0 0,0 0 0,0-1 0,0 1 0,0 0 0,-1-1 0,1 1 0,0-1 0,0 1 0,-1-1 0,1 0 0,2-1 0,-1 1 0,0-1-1,0 0 0,0 0 0,0 0 0,0 0 1,-1 0-1,1 0 0,-1-1 0,5-4 0,-4 1 10,0-1 0,0 1 0,-1-1 1,0 0-1,0 0 0,0 0 0,-1 0 0,0 0 0,-1 0 0,0-1 0,0-11 0,-1 9 11,-1 1 0,1 0-1,-1-1 1,-1 1 0,0 0 0,0 0 0,-1 1 0,-6-12-1,3 11 20,7 9-33,-1-1 0,0 0 0,1 0 0,-1 1 0,1-1 0,-1 0 0,1 0 0,-1 1 0,1-1 1,0 0-1,-1 0 0,1 0 0,0 0 0,0 0 0,-1 0 0,1 0 0,0-1 0,1 1-4,0-1 0,0 1 0,-1 0 1,1-1-1,0 1 0,0 0 0,1 0 0,-1 0 0,0 0 0,0 0 0,0 0 1,1 0-1,-1 0 0,1 0 0,-1 0 0,0 1 0,1-1 0,1 0 0,34-13-27,-36 14 28,13-6-9,1 2 1,-1 0-1,1 1 1,22-3-1,-34 6 2,1 0 0,0 0-1,0 0 1,0 0 0,0 1 0,0 0-1,0 0 1,0 0 0,-1 0 0,1 0-1,0 1 1,-1-1 0,1 1 0,-1 0-1,1 0 1,-1 0 0,0 1 0,0-1-1,0 1 1,0 0 0,-1 0 0,4 4-1,-2-1 0,0 0-1,-1 0 0,0 0 0,0 0 1,-1 0-1,1 1 0,-1-1 0,-1 1 0,1-1 1,-1 1-1,0 0 0,-1 0 0,0-1 1,0 1-1,0 0 0,-1 0 0,0-1 1,0 1-1,-1 0 0,-3 10 0,0 2 21,5-17-5,0 1 0,0-1 1,-1 1-1,1-1 0,-1 0 1,0 1-1,1-1 0,-1 0 1,0 0-1,-1 1 0,1-1 1,0 0-1,-1 0 0,-1 2 1,3-5-6,1 1 0,-1 0 1,0 0-1,0 0 0,0 0 1,0 0-1,0 0 0,0 0 1,0-1-1,0 1 0,0 0 0,0 0 1,0 0-1,0 0 0,0 0 1,0-1-1,0 1 0,0 0 1,0 0-1,0 0 0,0 0 1,0 0-1,0-1 0,0 1 1,0 0-1,0 0 0,0 0 0,0 0 1,0 0-1,0 0 0,0-1 1,0 1-1,0 0 0,0 0 1,0 0-1,0 0 0,-1 0 1,1 0-1,0 0 0,0 0 1,0-1-1,0 1 0,0 0 0,0 0 1,0 0-1,-1 0 0,1 0 1,0 0-1,0 0 0,0 0 1,0 0-1,0 0 0,-1 0 1,1 0-1,0 0 0,0 0 1,0 0-1,0 0 0,0 0 0,-1 0 1,1 0-1,0 0 0,0 0 1,0 0-1,0 0 0,4-12 84,35-74 121,-28 58-108,2 0-1,24-39 1,-37 67-97,0 0-1,0 0 1,0-1-1,0 1 1,0 0-1,1-1 1,-1 1-1,0 0 1,0 0-1,0-1 1,1 1-1,-1 0 1,0 0-1,0-1 1,1 1 0,-1 0-1,0 0 1,0 0-1,1 0 1,-1-1-1,0 1 1,1 0-1,-1 0 1,0 0-1,1 0 1,-1 0-1,0 0 1,1 0-1,-1 0 1,0 0 0,1 0-1,-1 0 1,0 0-1,1 0 1,4 11 43,-2 19-3,-4 8-28,1 1 0,2-1 0,10 58 0,-11-92-5,0-1-1,1 1 0,-1-1 0,1 0 1,0 1-1,-1-1 0,1 0 1,1 0-1,-1 0 0,0 0 1,1 0-1,-1-1 0,1 1 0,3 2 1,6 3 2,0 0 1,16 7-1,-10-5-60,1 1-2802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34.836"/>
    </inkml:context>
    <inkml:brush xml:id="br0">
      <inkml:brushProperty name="width" value="0.05" units="cm"/>
      <inkml:brushProperty name="height" value="0.05" units="cm"/>
      <inkml:brushProperty name="color" value="#004F8B"/>
    </inkml:brush>
  </inkml:definitions>
  <inkml:trace contextRef="#ctx0" brushRef="#br0">57 53 14464,'0'0'1808,"-57"-53"-993,61 59-511,4 11-48,10 13 0,19 16-136,-1-4-8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4:35.182"/>
    </inkml:context>
    <inkml:brush xml:id="br0">
      <inkml:brushProperty name="width" value="0.05" units="cm"/>
      <inkml:brushProperty name="height" value="0.05" units="cm"/>
      <inkml:brushProperty name="color" value="#004F8B"/>
    </inkml:brush>
  </inkml:definitions>
  <inkml:trace contextRef="#ctx0" brushRef="#br0">0 44 10248,'0'0'704,"129"-28"-312,-34 16 0,16 8 40,6 16 0,0 23-96,4 1 0,-7-4-160,-5-2 0,-6-4-224,-24-17 16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43.835"/>
    </inkml:context>
    <inkml:brush xml:id="br0">
      <inkml:brushProperty name="width" value="0.05" units="cm"/>
      <inkml:brushProperty name="height" value="0.05" units="cm"/>
      <inkml:brushProperty name="color" value="#004F8B"/>
    </inkml:brush>
  </inkml:definitions>
  <inkml:trace contextRef="#ctx0" brushRef="#br0">0 1 2704,'0'0'19313,"1"13"-19139,4 100 388,-5-90-178,1 0 0,0 0 1,9 40-1,-8-27 84,-2-31-383,0 0 1,0 0 0,0 0 0,1 0-1,0 0 1,1 5 0,-2-7-16,0 0 0,1 0 0,-1-1 0,-1 1 0,1 0 1,0 0-1,-1 0 0,1-1 0,-1 1 0,0 0 0,-1 3 0,-5 22-3623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7"/>
    </inkml:context>
    <inkml:brush xml:id="br0">
      <inkml:brushProperty name="width" value="0.05" units="cm"/>
      <inkml:brushProperty name="height" value="0.05" units="cm"/>
      <inkml:brushProperty name="color" value="#004F8B"/>
    </inkml:brush>
  </inkml:definitions>
  <inkml:trace contextRef="#ctx0" brushRef="#br0">0 58 4008,'0'0'12535,"7"-6"-12032,24-15-4,-29 20-440,0 0 0,0 0 0,1 0 0,-1 0 0,1 0 1,0 0-1,-1 1 0,1 0 0,-1-1 0,1 1 0,-1 0 0,4 0 0,4 0 123,107 0 1645,-77 1-1342,-30-1-277,1-1-1,14-3 1,-1 1 256,-6-1 321,-18 4-873,1 0 1,-1-1-1,0 1 0,1 0 1,0-1-1,-1 1 1,0 0-1,1 0 0,-1 0 1,1-1-1,0 0 0,-1 1 1,0-1-1,0 1 1,1 0-1,-1-1 0,1 1 1,-1-1-1,0 0 0,1 1 1,-1 0-1,0-1 1,0 0-1,0 1 0,0-2 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45.135"/>
    </inkml:context>
    <inkml:brush xml:id="br0">
      <inkml:brushProperty name="width" value="0.05" units="cm"/>
      <inkml:brushProperty name="height" value="0.05" units="cm"/>
      <inkml:brushProperty name="color" value="#004F8B"/>
    </inkml:brush>
  </inkml:definitions>
  <inkml:trace contextRef="#ctx0" brushRef="#br0">1 24 5120,'0'0'9134,"12"0"-8755,169-15 1570,-161 15-1642,0 1 0,0 0-1,21 5 1,-17-2 356,38 1 0,-24-3-133,-29-1-363,0 0 0,1-1-1,-1-1 1,0 1 0,1-1 0,-1-1 0,14-3-1,-20 4-127,0 0-1,0 0 0,0 0 0,0-1 0,-1 1 0,1-1 1,0 0-1,-1 0 0,1 0 0,3-3 0,-1 4-2947</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46.645"/>
    </inkml:context>
    <inkml:brush xml:id="br0">
      <inkml:brushProperty name="width" value="0.05" units="cm"/>
      <inkml:brushProperty name="height" value="0.05" units="cm"/>
      <inkml:brushProperty name="color" value="#004F8B"/>
    </inkml:brush>
  </inkml:definitions>
  <inkml:trace contextRef="#ctx0" brushRef="#br0">1 1 6632,'0'0'8016,"2"15"-7590,18 123 749,-14-18 374,-3-97-1157,-2-18-276,0-1 0,-1 0 0,1 1 0,-1-1 1,0 1-1,0-1 0,-1 1 0,1-1 0,-3 7 0,-2 16 330,5-24-390,0 1 0,-1-1-1,0 0 1,1 1 0,-1-1 0,0 0-1,-1 1 1,1-1 0,-1 0-1,-2 4 1,-3 8 334,5-12-121,6-9-180,3-4-77,-2-1 0,1 0-1,-1 0 1,-1 0 0,0-1 0,3-13 0,10-28 104,-5 21-80,-8 23-34,0 0 1,1 1 0,-1-1 0,1 1 0,11-13-1,7-12 60,13-15 10,-33 42-53,1 1-1,0 0 1,0 0 0,0 0-1,0 0 1,1 1-1,0 0 1,8-6-1,2-2 39,-15 12-52,0 0-1,0 0 1,0 0 0,0 0-1,0-1 1,1 1-1,-1 0 1,0 0-1,0 0 1,0 0-1,1-1 1,-1 1-1,0 0 1,0 0 0,0 0-1,1 0 1,-1 0-1,0 0 1,0 0-1,1 0 1,-1 0-1,0 0 1,0 0 0,1 0-1,-1 0 1,0 0-1,0 0 1,1 0-1,-1 0 1,0 0-1,0 0 1,0 0-1,1 0 1,-1 0 0,0 0-1,0 1 1,1-1-1,-1 0 1,0 0-1,3 13 66,-7 24-62,3-27 20,-11 197 292,11-188-260,2-1 1,1 20-1,2 16 255,-1-45-87,-1-7-83,-2-9-92,-10-47-74,3 24-3106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47.640"/>
    </inkml:context>
    <inkml:brush xml:id="br0">
      <inkml:brushProperty name="width" value="0.05" units="cm"/>
      <inkml:brushProperty name="height" value="0.05" units="cm"/>
      <inkml:brushProperty name="color" value="#004F8B"/>
    </inkml:brush>
  </inkml:definitions>
  <inkml:trace contextRef="#ctx0" brushRef="#br0">0 29 5016,'0'0'12494,"12"5"-12171,36 15-29,-3 6 731,-39-22-834,0 0 0,0 0 1,0-1-1,1 0 0,7 2 1,-11-4-138,0 0 0,1-1 0,-1 0 0,0 0 0,0 0 0,1 0 0,-1 0 0,0-1 0,1 1 0,-1-1 0,0 0 0,0 0 0,0 0 0,4-2 0,2-1 100,0-1 0,-1 0-1,1 0 1,-1 0 0,0-1 0,-1-1-1,1 1 1,10-14 0,-6 9 63,-11 10-184,0 0 1,1 0 0,-1 0-1,0 0 1,0 0-1,0-1 1,1 1 0,-1 0-1,0-1 1,-1 1-1,3-3 1,-3 3-50,1 1-1,-1-1 1,1 1 0,-1-1-1,1 1 1,-1-1 0,1 1-1,0 0 1,-1-1 0,1 1-1,0 0 1,-1 0-1,1-1 1,0 1 0,-1 0-1,1 0 1,0 0 0,0 0-1,-1 0 1,1 0 0,0 0-1,0 0 1,-1 0 0,1 1-1,0-1 1,-1 0 0,1 0-1,0 0 1,-1 1 0,1-1-1,0 0 1,0 1 0,3 1-2381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48.593"/>
    </inkml:context>
    <inkml:brush xml:id="br0">
      <inkml:brushProperty name="width" value="0.05" units="cm"/>
      <inkml:brushProperty name="height" value="0.05" units="cm"/>
      <inkml:brushProperty name="color" value="#004F8B"/>
    </inkml:brush>
  </inkml:definitions>
  <inkml:trace contextRef="#ctx0" brushRef="#br0">0 27 5824,'0'0'7306,"12"-3"-6894,71-20 670,-82 23-1040,0 0 1,0 0-1,0-1 1,0 1-1,0 0 1,0 0-1,0 0 1,0 0-1,0 0 1,0 0-1,0 1 1,0-1 0,0 0-1,0 0 1,0 1-1,0-1 1,0 1-1,0-1 1,-1 1-1,1-1 1,0 1-1,0-1 1,1 2-1,-1 0 11,0-1-1,0 1 0,0-1 1,0 1-1,-1-1 0,1 1 0,-1 0 1,1 0-1,-1-1 0,1 1 1,-1 0-1,0 2 0,0 5 97,0-1-1,-1 0 1,0 1 0,-4 14-1,-2 2 176,-3 0-1,0 0 0,-1 0 0,-1-2 0,-29 43 0,34-52 365,8-14-673,-1 1 0,0-1 1,0 0-1,0 0 0,0 1 1,0-1-1,0 0 0,0 0 0,1 1 1,-1-1-1,0 0 0,0 0 1,0 0-1,0 1 0,1-1 1,-1 0-1,0 0 0,0 0 1,1 0-1,-1 1 0,0-1 1,0 0-1,1 0 0,-1 0 1,0 0-1,0 0 0,1 0 1,-1 0-1,0 0 0,1 0 1,30-4 448,-17 1-399,8 1 64,40-8 274,-57 8-365,1 1 0,-1-1-1,1-1 1,-1 1-1,0-1 1,0 0 0,0 0-1,9-8 1,5-4 14,-12 11-2768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50.080"/>
    </inkml:context>
    <inkml:brush xml:id="br0">
      <inkml:brushProperty name="width" value="0.05" units="cm"/>
      <inkml:brushProperty name="height" value="0.05" units="cm"/>
      <inkml:brushProperty name="color" value="#004F8B"/>
    </inkml:brush>
  </inkml:definitions>
  <inkml:trace contextRef="#ctx0" brushRef="#br0">1 11 6632,'0'0'15822,"10"6"-15597,33 18-6,-40-23-193,0 0-1,0 0 1,0-1-1,0 1 1,0-1 0,0 1-1,0-1 1,0 0-1,0 0 1,0 0 0,0-1-1,0 1 1,-1-1-1,1 1 1,0-1 0,0 0-1,3-2 1,9-1 78,175-30 640,-179 33-663,1 1-1,22 2 0,1 1 286,-32-3-284,0 1 1,0 0-1,0 0 1,0 1-1,-1-1 0,1 0 1,0 1-1,-1 0 0,4 2 1,-6-3-88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50.679"/>
    </inkml:context>
    <inkml:brush xml:id="br0">
      <inkml:brushProperty name="width" value="0.05" units="cm"/>
      <inkml:brushProperty name="height" value="0.05" units="cm"/>
      <inkml:brushProperty name="color" value="#004F8B"/>
    </inkml:brush>
  </inkml:definitions>
  <inkml:trace contextRef="#ctx0" brushRef="#br0">1 25 8744,'0'0'12519,"12"0"-12085,91-6 766,-61 1-311,0 2 1,60 2 0,-74 2-332,45-6-1,6 0-32,-65 5-3954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54.298"/>
    </inkml:context>
    <inkml:brush xml:id="br0">
      <inkml:brushProperty name="width" value="0.05" units="cm"/>
      <inkml:brushProperty name="height" value="0.05" units="cm"/>
      <inkml:brushProperty name="color" value="#004F8B"/>
    </inkml:brush>
  </inkml:definitions>
  <inkml:trace contextRef="#ctx0" brushRef="#br0">148 0 12888,'0'0'969,"-1"11"-674,-11 146 830,-1-10 93,16-115-714,-2-28-383,0 0 1,-1 0 0,1 0-1,-1 0 1,0 0 0,-1 6-1,1-8-90,-1-1 1,1 0-1,-1 1 0,1-1 0,-1 0 0,0 0 1,1 0-1,-1 1 0,0-1 0,0 0 1,0 0-1,0 0 0,0 0 0,0 0 0,0-1 1,0 1-1,0 0 0,0 0 0,-1-1 1,1 1-1,0-1 0,0 1 0,-3 0 0,-86 41 684,90-42-716,-10 4 129,8-2-18,7-1-38,-4-1 32,-1-1-92,0 0 0,0 1-1,0-1 1,1 1 0,-1-1-1,0 1 1,0-1 0,1 0-1,-1 1 1,0 0 0,1-1-1,-1 1 1,0-1 0,1 1-1,-1-1 1,1 1 0,-1 0-1,1-1 1,-1 1 0,1 0-1,-1-1 1,1 1 0,-1 0-1,1 0 1,0-1 0,-1 1-1,1 0 1,0 0-1,21-6 141,-18 5-106,32-6 209,0 2 0,0 1-1,59 2 1,-63-4-74,-28 3-235</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54.775"/>
    </inkml:context>
    <inkml:brush xml:id="br0">
      <inkml:brushProperty name="width" value="0.05" units="cm"/>
      <inkml:brushProperty name="height" value="0.05" units="cm"/>
      <inkml:brushProperty name="color" value="#004F8B"/>
    </inkml:brush>
  </inkml:definitions>
  <inkml:trace contextRef="#ctx0" brushRef="#br0">0 29 9392,'0'0'992,"11"-3"-735,25-4 205,1 1 0,44-2 1,88 4 2471,-137 10-3770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5:55.711"/>
    </inkml:context>
    <inkml:brush xml:id="br0">
      <inkml:brushProperty name="width" value="0.05" units="cm"/>
      <inkml:brushProperty name="height" value="0.05" units="cm"/>
      <inkml:brushProperty name="color" value="#004F8B"/>
    </inkml:brush>
  </inkml:definitions>
  <inkml:trace contextRef="#ctx0" brushRef="#br0">21 0 9040,'0'0'3650,"1"14"-3303,1 10-47,-1 0 0,-4 39 0,2-55-189,0-2 53,1 0 0,-1 0 0,0 1 1,0-1-1,-1-1 0,0 1 0,0 0 1,0 0-1,-6 9 0,14-23 171,0 0 0,0-1 0,-1 0-1,6-12 1,-6 10-309,1 0 0,0 1 0,1 0 0,0 0 0,13-14-1,-9 12 28,-9 9-20,0 0 1,1 1 0,0-1 0,-1 0-1,1 1 1,0-1 0,0 1 0,1 0-1,-1 0 1,0 0 0,1 1 0,-1-1 0,1 1-1,5-2 1,-9 4-15,1-1-1,0 0 1,-1 1-1,1-1 1,-1 1 0,1-1-1,-1 1 1,1-1-1,-1 1 1,1 0 0,-1-1-1,0 1 1,1-1-1,-1 1 1,0 0-1,1-1 1,-1 1 0,0 0-1,0 0 1,0-1-1,1 1 1,-1 0-1,0 0 1,3 20 152,-3-20-152,6 104 996,-6-104-1002,0-1 0,0 0 0,0 0 0,0 0 0,0 1 1,0-1-1,0 0 0,0 0 0,0 0 0,0 1 0,0-1 0,0 0 0,0 0 1,0 0-1,0 1 0,1-1 0,-1 0 0,0 0 0,0 0 0,0 1 0,0-1 1,0 0-1,0 0 0,0 0 0,1 0 0,-1 1 0,0-1 0,0 0 0,0 0 1,0 0-1,1 0 0,-1 0 0,0 0 0,0 0 0,0 1 0,1-1 0,-1 0 1,0 0-1,0 0 0,0 0 0,1 0 0,-1 0 0,0 0 0,0 0 1,0 0-1,1 0 0,-1 0 0,0 0 0,0 0 0,0 0 0,1 0 0,-1 0 1,0-1-1,16-9 209,12-19-139,-7 2-2,-12 16-19,0-1 0,1 1 1,20-17-1,-29 28-61,-1-1 1,1 1-1,-1 0 1,1-1 0,-1 1-1,1 0 1,0 0-1,-1-1 1,1 1 0,0 0-1,-1 0 1,1 0-1,-1 0 1,1 0-1,0 0 1,-1 0 0,1 0-1,0 0 1,-1 0-1,1 0 1,-1 1 0,1-1-1,0 0 1,-1 0-1,1 1 1,-1-1 0,1 0-1,0 1 1,-1-1-1,1 0 1,-1 1-1,1-1 1,-1 1 0,0-1-1,1 1 1,-1-1-1,1 1 1,-1-1 0,0 1-1,0-1 1,1 1-1,-1-1 1,0 1-1,0 0 1,1-1 0,-1 1-1,0 0 1,0 0-1,10 41 106,-8-32-74,-2-9-29,6 27 261,-1 1 0,2 41 0,-5-56 110,6-22-169,-8 8-211,5-5-2905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6:03.245"/>
    </inkml:context>
    <inkml:brush xml:id="br0">
      <inkml:brushProperty name="width" value="0.05" units="cm"/>
      <inkml:brushProperty name="height" value="0.05" units="cm"/>
      <inkml:brushProperty name="color" value="#004F8B"/>
    </inkml:brush>
  </inkml:definitions>
  <inkml:trace contextRef="#ctx0" brushRef="#br0">1 1 5824,'0'0'13001,"4"11"-12852,-3-8-148,7 19 153,-1 1 1,-1 0-1,6 41 1,-6 42 813,0-54-602,-6-52-270,6-13 11,1-4-74,0-1 0,-2 0 0,5-24 0,-3 12-16,0-6-22,-6 27-13,1 0 0,0 0 0,0 0 0,1 0 0,5-12 0,-7 19 8,0 1 0,-1-1 0,1 0 1,0 0-1,0 0 0,1 1 0,-1-1 0,0 1 0,1-1 1,-1 1-1,1-1 0,-1 1 0,1 0 0,-1-1 0,1 1 1,0 0-1,0 0 0,0 0 0,-1 1 0,1-1 0,0 0 0,0 1 1,0-1-1,0 1 0,0 0 0,0 0 0,0-1 0,0 1 1,0 1-1,1-1 0,-1 0 0,0 0 0,3 2 0,-3-2 17,0 1-1,0 1 0,1-1 0,-1 0 0,0 1 0,0-1 1,0 1-1,0-1 0,0 1 0,0 0 0,-1 0 1,1 0-1,-1 0 0,1 0 0,-1 0 0,0 0 1,2 5-1,1 1 27,-1 0-1,0 1 1,4 13 0,9 55 128,-7-35 22,-11 2 168,-2-28-107,2-10-502,7-12-2658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8"/>
    </inkml:context>
    <inkml:brush xml:id="br0">
      <inkml:brushProperty name="width" value="0.05" units="cm"/>
      <inkml:brushProperty name="height" value="0.05" units="cm"/>
      <inkml:brushProperty name="color" value="#004F8B"/>
    </inkml:brush>
  </inkml:definitions>
  <inkml:trace contextRef="#ctx0" brushRef="#br0">125 51 6824,'0'0'3620,"-6"1"-3032,-3 1-228,0 0 0,-13 6 0,18-6-160,0 0-1,-1 0 1,2 0-1,-2 1 1,2 0-1,-1-1 1,0 1-1,-5 6 1,5-4 137,0 2 1,-1 0 0,1-1 0,1 1 0,0 0 0,0 0 0,0 0 0,1 1-1,0-1 1,0 1 0,0 14 0,1-19-171,2 1 0,-1 0-1,0-1 1,0 1 0,1 0-1,1 0 1,-2-1 0,2 1-1,-1-1 1,3 6 0,-2-8-94,-2 1 0,1-1 0,1 1 0,-1-1 1,0 0-1,0 0 0,1 1 0,-1-1 0,1-1 0,-1 2 0,1-1 1,0-1-1,-1 1 0,1 0 0,0-1 0,-1 1 0,1-1 0,0 1 1,0-1-1,0 1 0,-1-1 0,2 0 0,1 0 0,3-1 18,-1 0 1,2 0-1,-2-1 0,1 1 0,-1-1 0,0-1 0,1 1 0,-1-1 0,1-1 0,-1 2 0,5-7 0,9-5 283,30-33 0,-19 18 232,-30 29-544,4-5 631,-4 8-220,1 6-362,1 12 79,-3-10-126,3 1 0,-1-1 0,4 11 0,-6-20-55,1 1 0,0-1 0,0 0 1,0 1-1,1-1 0,-1 0 0,1 0 1,-1 0-1,0 0 0,2 0 0,-2 0 0,1 0 1,0-1-1,0 1 0,0-1 0,0 1 0,1-1 1,3 2-1,-3-2-3,-2 0 1,1-1-1,0 0 1,1 0-1,-1 0 1,0 0-1,0 0 0,1 0 1,-1 0-1,0 0 1,0 0-1,0-1 1,1 0-1,-2 0 1,1 1-1,4-3 0,1-1 11,0 0-1,0-1 0,6-6 1,-8 7-1,1-1 15,0 0 0,0 0 0,-1 0 0,0-1 0,0 0 0,0 0 0,-1-1 0,0 1 0,0-1 0,-1 0 0,0 1 0,0-2 0,0 1 0,0 0 0,-2-1 0,1 1 0,0-14 0,-1 14 24,-1-1-1,0 0 1,-1 1-1,1 0 1,-4-13-1,4 18-30,-1 0 0,1 0 0,0 0 0,-1 0 0,-1 1-1,2-2 1,-1 2 0,-1-1 0,2 0 0,-2 1 0,1-1 0,0 1 0,-1-1 0,1 1-1,0-1 1,-1 1 0,0 0 0,0 0 0,1 0 0,-1 0 0,0 0 0,0 0 0,1 0-1,-2 0 1,0 1 0,1 0-13,1-1 0,1 1 0,-2 0 0,1 0 1,1 1-1,-1-1 0,-1 0 0,2 0 0,-1 0 0,0 0 0,0 0 0,0 1 0,0-1 0,1 1 0,-1 0 0,0-1 0,0 0 0,1 1 0,-1 0 1,0-1-1,0 1 0,1-1 0,-1 1 0,0 0 0,1 0 0,-1-1 0,0 3 0,0 0-552,0-1 0,-1 1 0,2 0 1,-1 0-1,0 0 0,0-1 0,1 4 0</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6:04.401"/>
    </inkml:context>
    <inkml:brush xml:id="br0">
      <inkml:brushProperty name="width" value="0.05" units="cm"/>
      <inkml:brushProperty name="height" value="0.05" units="cm"/>
      <inkml:brushProperty name="color" value="#004F8B"/>
    </inkml:brush>
  </inkml:definitions>
  <inkml:trace contextRef="#ctx0" brushRef="#br0">1 135 13360,'0'0'4257,"11"-9"-3940,78-68 830,-84 73-1001,18-14 568,-23 17-687,1 1 0,0 0 0,-1-1 0,1 1 0,-1 0 1,1 0-1,-1-1 0,1 1 0,0 0 0,-1 0 0,1 0 0,-1 0 0,1 0 1,0 0-1,-1 0 0,1 0 0,0 0 0,-1 0 0,1 0 0,-1 0 1,1 0-1,0 1 0,-1-1 0,1 0 0,-1 0 0,1 1 0,-1-1 0,1 0 1,-1 1-1,1-1 0,-1 1 0,1-1 0,-1 1 0,1-1 0,-1 1 1,1 0-1,12 26 338,-12-23-301,1 1 0,0-1 0,0 0 0,0 1 0,0-1 0,1 0 0,-1 0 1,1-1-1,0 1 0,0 0 0,1-1 0,-1 0 0,6 5 0,-6-8-35,-1 1 0,1 0 1,0-1-1,-1 1 0,1-1 0,-1 0 0,1 0 0,-1 0 0,1 0 0,0-1 0,-1 1 0,1-1 0,-1 1 0,1-1 0,-1 0 0,1 0 0,-1 0 0,0 0 0,1 0 1,-1-1-1,0 1 0,0-1 0,0 1 0,4-5 0,3-3 85,0-1 0,0 0 0,10-17 1,-17 24-89,2-3-282,7-13 866,-8 3-3986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7:00.076"/>
    </inkml:context>
    <inkml:brush xml:id="br0">
      <inkml:brushProperty name="width" value="0.2" units="cm"/>
      <inkml:brushProperty name="height" value="0.4" units="cm"/>
      <inkml:brushProperty name="color" value="#A2D762"/>
      <inkml:brushProperty name="tip" value="rectangle"/>
      <inkml:brushProperty name="rasterOp" value="maskPen"/>
    </inkml:brush>
  </inkml:definitions>
  <inkml:trace contextRef="#ctx0" brushRef="#br0">6 12 3712,'0'0'5642,"10"3"-5475,31 9 0,38 13 748,-53-16-761,0-1 0,46 7 0,-18-8 17,141 14 422,-184-20-548,1-1 0,0 0 0,-1-1 0,1 0 0,-1-1 0,0 0-1,1-1 1,-1 0 0,16-8 0,-25 10-21,1 0 1,0 0-1,0 0 0,-1 0 0,1 0 0,0 1 0,0-1 0,5 0 106,-23 8 127,0-2-191,-30 7 1,1-1-5,-58 14 16,-12 4 31,80-18-59,19-7-8,-1 1-1,1 0 0,1 1 1,-16 9-1,16-9 147,12-6-120,5 0 20,-2 0-43,14 9 63,11 3 12,0-1 0,49 13 0,-56-21 20,-16-1 3,-13-5-67,-2-4-59,1 2 0,-1 0 0,0 0 1,-1 1-1,1 0 0,-1 1 0,0 1 0,0 0 1,-13 0-1,4 0 50,0-2 0,-27-7 0,29 2-6,18 7-47,-1 1 0,1 0-1,-1 0 1,1 0-1,-1 0 1,0 0 0,1 0-1,-1 0 1,-5 0 0,7 1-12,1 0 1,-1 0-1,0 0 1,0 0-1,1 0 1,-1 0-1,0 0 1,1-1-1,-1 1 1,0 0-1,1-1 1,-1 1 0,0 0-1,1-1 1,-1 1-1,1-1 1,-1 1-1,1-1 1,-1 1-1,1-1 1,-1 1-1,1-1 1,-1 0-1,1 1 1,0-1 0,-1 1-1,1-1 1,0 0-1,-1 1 1,1-1-1,0 0 1,0 0-1,0 1 1,0-1-1,0 0 1,0 0-1,0 1 1,0-1 0,0 0-1,0 1 1,0-1-1,0 0 1,1 0-1,-1 1 1,0-1-1,0 0 1,1 1-1,-1-1 1,0 0-1,1 1 1,0-2 0,0-1 13,0-1 1,-1 0 0,0 0-1,1 0 1,-1 0 0,-1 0 0,1 0-1,0 1 1,-1-1 0,-2-7-1,2 5 7,0-2-5,0 1 1,-1 0-1,1-1 0,-2 1 1,1 0-1,-1 0 0,0 0 0,0 0 1,-1 0-1,0 1 0,0-1 1,-1 1-1,-7-8 0,12 14-65,-1 0-1,1 0 1,-1-1 0,1 1-1,0 0 1,-1 0 0,1-1-1,-1 1 1,1 0 0,0-1-1,0 1 1,-1-1-1,1 1 1,0 0 0,0-1-1,-1 1 1,1-1 0,0 1-1,0-1 1,0 1 0,0 0-1,0-1 1,0 1-1,-1-1 1,1 1 0,0-1-1,0 1 1,0-1 0,1 1-1,-1-1 1,0 1 0,0-1-1,0 1 1,0 0-1,0-1 1,0 1 0,1-1-1,-1 1 1,0 0 0,0-1-1,1 0 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7:12.057"/>
    </inkml:context>
    <inkml:brush xml:id="br0">
      <inkml:brushProperty name="width" value="0.05" units="cm"/>
      <inkml:brushProperty name="height" value="0.05" units="cm"/>
      <inkml:brushProperty name="color" value="#008C3A"/>
    </inkml:brush>
  </inkml:definitions>
  <inkml:trace contextRef="#ctx0" brushRef="#br0">13 1 2704,'0'0'6268,"-2"11"-6104,-3 30-10,2-1-1,1 1 1,5 57 0,23 138 448,-10-115-267,-6-50-125,-5-41-31,-1 0 1,-2 0 0,-1 46 0,-1-71-136,-1 15 367,4-17-181,4-11-68,7-14-75,1 0 1,1 1-1,1 1 0,36-34 1,-51 53-82,-1 0-1,0 0 1,1 0 0,-1 0-1,1 0 1,-1 0 0,1 0 0,-1 0-1,1 0 1,0 1 0,-1-1-1,1 1 1,0-1 0,0 1-1,-1 0 1,1 0 0,2 0 0,-2 0-3,-1 0 1,0 1-1,0-1 1,0 1-1,0-1 1,0 1 0,0 0-1,0-1 1,0 1-1,0 0 1,0 0 0,0 0-1,0-1 1,-1 1-1,1 0 1,0 0 0,-1 0-1,1 0 1,0 2-1,3 6 9,-1-1-1,-1 1 1,0 0-1,0 0 1,0 12-1,0-8-6,14 80 21,11 96-3,-19-51-15,5 282 128,-12-267 119,-5-168-1935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7:13.689"/>
    </inkml:context>
    <inkml:brush xml:id="br0">
      <inkml:brushProperty name="width" value="0.05" units="cm"/>
      <inkml:brushProperty name="height" value="0.05" units="cm"/>
      <inkml:brushProperty name="color" value="#008C3A"/>
    </inkml:brush>
  </inkml:definitions>
  <inkml:trace contextRef="#ctx0" brushRef="#br0">96 160 3312,'0'0'8854,"-6"10"-8700,5-8-144,-9 14 106,1 0 1,0 0-1,1 1 0,-6 20 1,-3 0 172,15-33-222,-1 1 0,1-1 0,0 0 0,0 1 0,0-1 0,1 1 0,0 0 0,-1 0 1,1 8-1,1-13 5,-3 5 197,5-12-96,7-13-106,1-1-44,-1 0 0,-1 0 0,-1-1 0,5-23 0,-7 15 22,0 0 0,-1-39 1,0 32 152,-4-9 445,0 46-611,1 0-5,0 0 1,0 1 0,0-1-1,0 1 1,0-1-1,0 1 1,0-1 0,0 1-1,-1 0 1,1-1-1,0 1 1,0 0-1,-1 0 1,1 0 0,0 0-1,16 36 129,21 66 0,-32-88-122,0-1 1,11 19-1,8 18 147,-21-39-127,-3-11-25,0 1 0,0-1 0,0 1 0,-1 0 1,1-1-1,-1 1 0,1 0 0,-1-1 0,1 1 0,-1 0 0,0 0 1,0 0-1,0-1 0,0 1 0,0 0 0,-1 0 0,1-1 0,0 1 1,-1 0-1,1-1 0,-1 1 0,-1 1 0,2-2 10,-9-1-9,0-1 0,1 0 0,-1-1 0,0 0 0,1 0 0,0-1 1,-1 0-1,-14-8 0,19 9-358,0-1 1,0 1-1,1-1 1,-1 0-1,1 0 1,-5-5 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7:15.295"/>
    </inkml:context>
    <inkml:brush xml:id="br0">
      <inkml:brushProperty name="width" value="0.05" units="cm"/>
      <inkml:brushProperty name="height" value="0.05" units="cm"/>
      <inkml:brushProperty name="color" value="#008C3A"/>
    </inkml:brush>
  </inkml:definitions>
  <inkml:trace contextRef="#ctx0" brushRef="#br0">0 47 5416,'0'0'3289,"3"14"-3009,4 29 107,2 61-1,0-39 204,-6-50 469,2 32 0,-14-116-553,8-70-94,1 128-360,5-46 271,-4 54-297,-1 0 0,1 0 1,0 0-1,0-1 0,0 1 1,1 0-1,-1 0 0,1 0 1,-1 1-1,1-1 0,0 0 1,0 1-1,5-5 1,-6 5-11,1 1 0,0 0 0,0-1 0,-1 1 0,1 0 0,0 0 0,0 1 1,0-1-1,0 0 0,0 1 0,0-1 0,0 1 0,0-1 0,0 1 0,0 0 0,1 0 1,-1 0-1,0 0 0,0 0 0,0 1 0,0-1 0,0 1 0,0-1 0,2 2 1,3 1 38,0 1 0,-1 0 0,1 0 1,-1 1-1,8 7 0,17 12 252,-22-16-219,-8-7-20,0 0 0,0 0 0,0 0 0,0 0 0,0 0 0,0 0 0,0-1 0,0 1 0,0 0 0,1-1 0,-1 1 0,0 0 0,0-1 0,1 1 0,2-1 0,-4-7-1999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07:19.433"/>
    </inkml:context>
    <inkml:brush xml:id="br0">
      <inkml:brushProperty name="width" value="0.05" units="cm"/>
      <inkml:brushProperty name="height" value="0.05" units="cm"/>
      <inkml:brushProperty name="color" value="#008C3A"/>
    </inkml:brush>
  </inkml:definitions>
  <inkml:trace contextRef="#ctx0" brushRef="#br0">27 114 5920,'0'0'3920,"10"2"-3720,-3-1-189,-1 0 77,1 1 1,0-1-1,0-1 1,-1 1-1,1-1 1,0 0-1,0-1 1,0 0-1,-1 0 1,1 0-1,6-3 1,-10 3-34,-1-1 0,1 1 0,-1-1 0,0 0 0,1 0-1,-1 0 1,0 0 0,0 0 0,0 0 0,-1-1 0,1 1 0,0-1 0,-1 1 0,0-1 0,2-3 0,-3 4-31,1 0 1,-1 1-1,0-1 0,0 0 1,1 0-1,-1 1 1,-1-1-1,1 0 1,0 0-1,0 1 0,-1-1 1,1 0-1,-1 1 1,1-1-1,-1 0 1,0 1-1,1-1 0,-1 1 1,0-1-1,0 1 1,0-1-1,0 1 0,-1 0 1,1 0-1,0-1 1,0 1-1,-4-2 1,1 0 7,0-1 1,0 1 0,-1 0-1,1 1 1,-1-1 0,0 1-1,0 0 1,0 0 0,0 0-1,0 1 1,-1 0 0,1 0-1,0 0 1,-1 0 0,1 1-1,0 0 1,-7 1 0,7-1-3,1 1 1,-1 1-1,1-1 0,0 0 1,-1 1-1,-4 3 1,8-5-20,0 1 0,0-1-1,0 1 1,0 0 0,0-1 0,1 1 0,-1 0-1,0-1 1,0 1 0,1 0 0,-1 0 0,1 0 0,-1-1-1,1 1 1,-1 0 0,1 0 0,-1 0 0,1 0-1,0 0 1,-1 0 0,1 0 0,0 0 0,0 0 0,0 0-1,0 0 1,0 0 0,0 0 0,0 0 0,0 0-1,0 0 1,0 0 0,1 0 0,-1 0 0,1 1 0,6 15 61,0 0 1,1-1-1,1 0 1,1-1 0,0 0-1,1 0 1,1-1-1,0-1 1,0 0 0,22 16-1,-13-13 32,-14-10-45,0-1 0,0 0 0,1 0 0,0-1 0,8 4 0,-13-7-46,-1 0 1,1 0 0,-1 0 0,1-1 0,-1 1 0,1-1 0,-1 0-1,1 1 1,-1-1 0,1 0 0,-1 0 0,1-1 0,-1 1 0,1-1-1,-1 1 1,1-1 0,-1 0 0,1 0 0,-1 0 0,0 0 0,1 0 0,-1 0-1,0-1 1,0 1 0,0-1 0,0 1 0,0-1 0,0 0 0,-1 0-1,1 0 1,-1 0 0,1 0 0,-1 0 0,2-4 0,3-7 19,-1 1 0,0-1 0,-1 0 0,-1-1 0,3-14-1,-4 18-2,2-15 25,-3 17-23,0 1-1,1-1 1,-1 1 0,2 0-1,3-10 1,-4 4 25,-2 12-53,0 0-1,0 0 1,0 0-1,0 1 1,0-1-1,0 0 1,0 0-1,0 1 1,0-1-1,0 0 1,1 0-1,-1 1 1,0-1-1,1 0 1,-1 1-1,0-1 1,1 0-1,0 0 1,-1 1-3,1 0-1,0 0 1,-1 0 0,1 0 0,-1 0 0,1 0-1,-1 0 1,1 0 0,-1 1 0,1-1 0,-1 0-1,1 0 1,-1 0 0,1 1 0,-1-1-1,1 0 1,-1 1 0,1-1 0,-1 0 0,1 1-1,-1-1 1,0 1 0,1-1 0,-1 1 0,0-1-1,1 1 1,-1-1 0,0 1 0,0-1 0,1 1-1,0 1 1,6 8-12,-1-1-1,0 2 0,-1-1 1,0 0-1,6 18 1,14 60-21,-21-69 27,-2-13 2,2 5 9,-1-1 0,-1 1 0,0 0-1,0 0 1,-1 0 0,0 0 0,-1 0-1,0 0 1,-1 0 0,-2 15 0,2-25-1,1-1 0,0 1 1,0 0-1,-1 0 0,1-1 0,0 1 1,-1 0-1,1-1 0,0 1 1,-1 0-1,1-1 0,-1 1 0,0-1 1,1 1-1,-1-1 0,1 1 0,-1-1 1,0 1-1,1-1 0,-1 1 0,0-1 1,1 0-1,-1 1 0,-1-1 1,0 0 5,0 0 0,1 0 1,-1 0-1,0 0 1,1 0-1,-1 0 1,1-1-1,-1 1 1,0-1-1,1 1 0,-3-2 1,-4-3 44,-1 0 0,1 0 0,-10-8 0,14 9-35,-43-35 194,46 38-211,1 0 0,-1 0-1,1 0 1,-1 0 0,1-1 0,0 1-1,-1 0 1,1 0 0,0-1-1,0 1 1,0 0 0,0-1 0,0 1-1,0 0 1,0 0 0,0-1 0,1 1-1,-1 0 1,0 0 0,1-1-1,-1 1 1,1 0 0,0 0 0,-1 0-1,1 0 1,0 0 0,-1 0-1,1 0 1,0 0 0,0 0 0,0 0-1,0 0 1,0 0 0,0 1 0,0-1-1,0 0 1,0 1 0,3-2-1,48 6-23,-36-3 8,0 0-1,0 0 1,17-3 0,-27 1 10,-1 0 0,0 0 0,0 0 1,0-1-1,0 0 0,0 0 0,0 0 0,0 0 0,-1-1 0,1 0 0,-1 0 0,0 0 0,6-6 0,-4 3 11,0 1 0,-1-1 0,0-1-1,0 1 1,0-1 0,-1 0-1,0 0 1,0 0 0,-1 0-1,0-1 1,0 0 0,-1 1 0,0-1-1,0 0 1,-1 0 0,0 0-1,0 0 1,-1 0 0,0-1-1,-1-9 1,0 13 11,-3-21 35,3 25-50,1 0 1,0 1-1,0-1 1,0 1 0,0-1-1,0 1 1,-1-1-1,1 1 1,0-1 0,-1 1-1,1-1 1,0 1 0,-1 0-1,1-1 1,0 1-1,-1-1 1,1 1 0,-1 0-1,1-1 1,-1 1-1,1 0 1,-1 0 0,1-1-1,-1 1 1,1 0 0,-1 0-1,1 0 1,-1 0-1,1 0 1,-1-1 0,1 1-1,-1 0 1,1 0-1,-1 0 1,0 0 0,1 1-1,-1-1 1,0 0-1,-7 19 78,6-12-76,0 0 0,0 0 0,1 0 0,0 1 0,0-1 0,1 0-1,0 0 1,0 1 0,1-1 0,0 0 0,0 0 0,1 1 0,2 7 0,6 14 12,23 48 0,-32-74-18,4 8 1,-4-6-1,1-1 0,-1 0 0,1 0 0,0 0 0,0-1 0,0 1 0,1 0 0,-1-1 0,1 0 0,0 1 0,0-1 0,0 0 0,1 0 0,5 3 0,-8-5 1,-1-1 0,1 0-1,0 0 1,0 0-1,0 0 1,0 0-1,-1 0 1,1 0-1,0 0 1,0 0-1,0 0 1,-1-1 0,1 1-1,0 0 1,0 0-1,0-1 1,-1 1-1,1 0 1,0-1-1,-1 1 1,1-1-1,0 1 1,-1-1-1,1 1 1,-1-1 0,1 0-1,0 1 1,-1-1-1,0 0 1,1 1-1,-1-1 1,1 0-1,-1 0 1,0 1-1,1-1 1,-1-1-1,1-2 10,1 0 0,-1 1 0,0-1-1,0 0 1,-1 0 0,1-6-1,-2-3 11,0-1-1,-1 1 0,0-1 0,-1 1 0,-1 0 0,-6-17 0,-2 1 88,-26-43-1,37 69-89,-1 0 0,0-1 0,0 1 0,0 0 0,-1 0-1,1 0 1,-1 1 0,1-1 0,-1 1 0,0-1 0,0 1-1,0 0 1,0 0 0,-1 0 0,1 0 0,0 1-1,-1 0 1,-7-3 0,5 2 35,-10-3 45,12 4-48,6 3 0,0-2-53,-1 1 0,1-1 0,0 1 0,0-1 1,0 0-1,0 0 0,-1 0 0,1 0 0,0 0 1,0 0-1,0-1 0,0 1 0,2-1 0,8-1-7,22 2-40,66 9-1,-90-7 46,0 0 0,0 1 1,0-1-1,-1 2 0,1 0 0,-1 0 0,10 6 0,-14-7 17,-1 0-1,1 1 0,-1 0 1,0 0-1,0 0 0,0 0 0,0 1 1,-1-1-1,0 1 0,0 0 1,0 0-1,-1 0 0,1 1 0,1 5 1,-4-5 23,1 1-1,-1-1 1,0 1 0,0-1 0,-1 1 0,1-1 0,-2 0 0,1 1 0,-1-1-1,0 0 1,0 0 0,-3 7 0,-5-3 189,9-9-98,8-6-64,-5 3-54,0 0 1,-1 0-1,1 0 0,0-1 0,-1 1 1,1-1-1,-1 1 0,0-1 0,0 1 1,0-1-1,1-4 0,3-6 10,3-6 11,0 1-1,2 0 1,0 1-1,1 0 1,21-25-1,-15 32-29,-15 9-1,0 0 0,-1 1 0,1-1 0,-1 0 0,1 0 0,-1 0 0,0 0 0,1 0 0,-1 0 0,0-1 0,0 1 0,2-2 0,-3 3 2,0 0 0,0 0 0,0 0-1,0 0 1,0 0 0,0 1 0,0-1 0,0 0-1,0 0 1,0 0 0,0 0 0,0 0-1,0 0 1,1 0 0,-1 0 0,0 0-1,0 0 1,0 0 0,0 0 0,0 0 0,0 0-1,0 0 1,0 0 0,0 0 0,1 0-1,-1 0 1,0 0 0,0 0 0,0 0-1,0 0 1,0 0 0,0 0 0,0 0-1,0 0 1,1 0 0,-1 0 0,0 0 0,0 0-1,0 0 1,0 0 0,0 0 0,0 0-1,0 0 1,0 0 0,0-1 0,0 1-1,0 0 1,0 0 0,1 0 0,-1 0 0,0 0-1,0 0 1,2 12-11,-1-11 10,5 45 1,-4-29 0,1 1 0,1-1 0,0 0 0,12 32 0,-14-45 0,-1 0 0,1 0 0,0-1 0,1 1 0,-1 0 0,0-1 0,1 0 0,0 0 0,4 5 0,-5-8 0,-1 1 0,0 0 0,1-1 0,-1 1 0,1-1 0,-1 0 0,1 1 0,-1-1 0,1 0 0,-1 0 0,1 0 0,-1 0 0,1 0 0,-1 0 0,0 0 0,1 0 0,-1-1 0,1 1 0,-1-1 0,1 1 0,-1-1 0,0 1 0,1-1 0,-1 0 0,0 0 0,0 0 0,1 0 0,-1 0 0,0 0 0,1-1 0,1-1 0,0-1 0,0 1 0,0-1 0,0 0 0,-1 0 0,1 0 0,-1 0 0,0 0 0,0 0 0,1-8 0,9-16 4,21-30 45,-31 54-43,1 0 0,0 1-1,-1-1 1,1 1 0,1-1-1,-1 1 1,0 0 0,1 0-1,0 1 1,0-1 0,0 1-1,7-4 1,-8 6-7,-1 0-1,0 1 1,1-1 0,-1 1-1,0-1 1,1 1 0,-1 0-1,0 0 1,0 0 0,0 0-1,0 0 1,0 0-1,0 1 1,0-1 0,0 1-1,0 0 1,1 1 0,7 5-14,4 3-7,-1 1 0,0 0 0,14 16 0,2 3-2,-41-42 105,-2 0 0,-20-14-1,27 20-50,-1 0 0,0 1 0,1 0 0,-1 1 0,-1-1 0,1 2 0,0-1 0,-14-2 0,18 6-18,0-1-1,0 1 0,0-1 0,0 1 1,0 1-1,0-1 0,0 0 0,1 1 1,-1 0-1,0-1 0,1 2 0,0-1 1,-1 0-1,1 1 0,0-1 1,0 1-1,0 0 0,1 0 0,-1 0 1,1 0-1,0 1 0,-1-1 0,1 1 1,1-1-1,-1 1 0,-1 4 0,2-4-11,0-1-1,0 1 1,1 0-1,-1-1 1,1 1-1,0 0 1,0 0-1,0-1 1,0 1-1,1 0 1,-1 0-1,1-1 1,0 1-1,0-1 1,1 1-1,2 5 1,-1-4-6,0 1 1,0-1-1,1 0 1,0 0-1,0 0 1,0-1-1,1 1 0,0-1 1,9 6-1,-9-6-1,0-1 0,1 0-1,0 0 1,-1 0 0,1-1-1,0 0 1,0 0 0,0-1-1,12 2 1,-14-3 4,0 0-1,0 0 0,0 0 1,0 0-1,0-1 0,0 0 1,-1 0-1,1 0 1,0 0-1,0 0 0,-1-1 1,1 1-1,-1-1 1,1 0-1,-1 0 0,4-4 1,-3 2 8,0-1 1,0 1 0,0-1-1,-1 0 1,0 0-1,0-1 1,0 1 0,0-1-1,-1 1 1,2-9-1,-1 2 26,0 1 0,-1 0 0,0-1 0,0-17 0,-3 18 81,-1 11 103,5 19-64,3-2-144,-5-12-7,0-1 0,0 1 0,1-1 0,-1 1 0,1-1 0,0 0 1,1 0-1,-1 0 0,1 0 0,-1-1 0,1 1 0,0-1 0,7 7 0,-9-10 2,-1 0-1,1 1 1,0-1-1,0 0 0,0 1 1,-1-1-1,1 0 1,0 0-1,0 0 1,0 0-1,0 0 0,0 0 1,-1 0-1,1 0 1,0 0-1,0 0 1,0 0-1,0-1 0,-1 1 1,1 0-1,0 0 1,0-1-1,0 1 1,-1-1-1,1 1 0,1-1 1,17-17 63,-14 12-50,9-7 23,2 0 1,-1 0-1,1 2 1,31-18-1,-40 25-18,6-1-5,-12 6-16,-1 0 0,1-1 0,0 1 0,-1-1-1,1 1 1,-1 0 0,1-1 0,-1 1 0,1 0 0,-1 0-1,1-1 1,-1 1 0,0 0 0,0 0 0,1 0 0,-1-1-1,0 1 1,0 0 0,0 0 0,0 1 0,2 7-4,9 57-17,-10-61 21,-1 1 1,0-1 0,0 1-1,-1-1 1,1 0 0,-1 1-1,-1-1 1,1 0 0,-1 0-1,-2 6 1,2-4 81,7-10-11,8-14 8,1-19-11,-7 19-28,0-1-1,4-17 1,-11 34-35,0 0 1,0 0-1,1 0 1,-1 0-1,0 0 1,1 0-1,-1 0 1,1 0-1,-1 0 0,1 0 1,0 0-1,-1 0 1,1 0-1,0 0 1,0 1-1,0-1 1,1-1-1,-2 2-3,1 0 0,-1 0 0,1 0 1,-1 0-1,1 0 0,-1 0 0,1 0 0,-1 0 1,1 1-1,-1-1 0,1 0 0,-1 0 0,0 0 0,1 1 1,-1-1-1,1 0 0,-1 0 0,1 1 0,-1-1 0,0 0 1,1 1-1,-1-1 0,0 0 0,1 1 0,-1-1 0,0 1 1,0-1-1,1 1 0,-1-1 0,0 1 0,0-1 0,0 0 1,0 1-1,0-1 0,1 1 0,-1-1 0,0 1 0,0-1 1,0 1-1,0 0 0,8 56-14,-8-47-3,1-1 0,0 0 0,1 0 0,0 0 0,0 0 0,1 0 0,0 0 0,5 9 0,-7-17 14,0 0 0,0 0 0,0 0 0,0 0 0,0 0 1,0-1-1,0 1 0,1 0 0,-1-1 0,0 1 0,0-1 0,1 1 1,-1-1-1,0 0 0,1 0 0,-1 1 0,0-1 0,1 0 1,-1 0-1,0 0 0,1-1 0,-1 1 0,0 0 0,3-1 0,38-10-44,-33 7 41,6-1 5,-1-1 0,20-11 0,-22 10 0,2 0 0,26-9 0,-32 14 0,0-1 0,-1-1 0,1 1 0,7-6 0,0 0 0,-7 4-8,-4 3 1,-7 6 14,1-1 10,-1-1-1,0 1 1,0 0-1,0-1 1,-1 0-1,1 1 1,0-1-1,-6 2 1,-18 12 70,22-11-79,0 1-1,0-1 1,1 1-1,0 0 0,0 0 1,0 1-1,1-1 1,0 1-1,0-1 0,1 1 1,0 0-1,0 0 0,0 0 1,1 1-1,0-1 1,0 0-1,1 0 0,1 12 1,-1-14-11,0 1 0,1 0 0,0-1 0,0 1 1,0-1-1,1 1 0,-1-1 0,1 1 0,1-1 0,-1 0 1,1 0-1,0 0 0,0 0 0,0 0 0,1-1 0,0 0 0,0 0 1,0 0-1,0 0 0,0 0 0,1-1 0,0 0 0,0 0 1,8 4-1,-7-5 3,0 0 0,0-1 0,1 0 1,-1 0-1,1-1 0,-1 0 1,1 0-1,-1 0 0,0-1 0,1 1 1,-1-2-1,9-2 0,-3 1 12,-1-1-1,0-1 1,0 0 0,0 0-1,18-13 1,-24 14-3,1 0 0,-1 0 0,-1-1 0,1 0 0,-1 0-1,1 0 1,-1 0 0,-1-1 0,1 1 0,-1-1 0,0 0 0,0 0 0,-1 0 0,0 0 0,0-1-1,0 1 1,-1-1 0,0 1 0,0-1 0,-1 1 0,1-1 0,-2 1 0,1-1 0,-1 0 0,0 1-1,0-1 1,0 1 0,-1-1 0,0 1 0,-3-6 0,3 8 15,0 0 1,0 1-1,-1-1 0,1 1 1,-1-1-1,-5-4 1,7 7-20,1 1 1,-1-1 0,0 1-1,1-1 1,-1 1 0,0 0-1,0-1 1,0 1 0,1 0 0,-1-1-1,0 1 1,0 0 0,0 0-1,0 0 1,1 0 0,-1 0-1,0 0 1,0 0 0,0 0 0,0 0-1,0 0 1,1 1 0,-1-1-1,0 0 1,0 0 0,0 1 0,1-1-1,-1 1 1,0-1 0,0 0-1,1 1 1,-1 0 0,0-1-1,1 1 1,-1-1 0,1 1 0,-1 0-1,0-1 1,0 2 0,0 0-3,0 0 0,0-1 1,0 1-1,0 0 0,0 0 1,0 0-1,0 0 0,0 0 1,1 0-1,-1 0 1,1 0-1,0 0 0,-1 0 1,1 0-1,0 0 0,0 0 1,0 0-1,1 0 0,0 3 1,0 0-2,0 0 1,1-1 0,0 1-1,0-1 1,0 0 0,1 1-1,0-1 1,3 5 0,0-2 6,0 0 1,0-1-1,1 0 1,0 0 0,0 0-1,0-1 1,1 0-1,0 0 1,8 3-1,-10-6-2,0 0 0,0-1 0,0 0 0,0 0 0,0-1 0,0 1 0,0-1 0,0-1 0,0 1 0,0-1 0,7-2 0,7-2 35,36-16-1,-41 16-37,34-20 606,-25 8-4129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0:13.081"/>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4322 421 2904,'0'0'3001,"-10"1"-2900,-31 3-3,22-3 43,13 1 123,4 0-204,-1-1 49,0 0-1,0 0 1,-1 0 0,1 0-1,0 0 1,0-1-1,0 1 1,-1-1 0,1 0-1,-3 0 1,5 0 15,-30 0 1438,-34 0-542,63-1-1023,0 1-1,0 0 0,0-1 1,0 1-1,1-1 0,-1 0 1,0 1-1,0-1 0,1 0 1,-3-1-1,3 1-2,-1 0 1,0 0-1,0 0 0,0 0 1,0 0-1,1 0 0,-1 1 1,0-1-1,0 1 0,-3-1 1,0 1 2,1 0 1,0-1-1,-1 1 1,1-1 0,-1 0-1,1-1 1,0 1-1,0-1 1,-5-2 0,3 1 5,0 0 0,0 0-1,0 0 1,0 1 0,-1 0 0,1 0 0,0 1 0,-1 0 0,0 0 0,1 0 0,-1 1 0,1 0 0,-1 0 0,0 1-1,-11 2 1,15-3 4,0 0 0,-1-1-1,1 1 1,-1 0 0,1-1-1,0 0 1,-1 0 0,1 0-1,0 0 1,0 0 0,0-1-1,-4-1 1,-6-3 26,0 2-26,0 1-1,0 0 0,0 2 0,0-1 0,-14 1 0,-24-3-64,40 2 10,1-1 1,0 0-1,0-1 0,0 0 0,0 0 1,-14-10-1,14 8 15,-21-4 2,28 10 28,-1-1 0,1 0 0,0 0 0,0 0 0,-1 0 0,1 0 0,0-1 0,0 1 0,0-1 1,1 0-1,-6-4 0,-54-48 3,50 44 16,0 0 0,-1 1 0,0 1 0,-22-11 0,-19 7-72,-15-6 32,-90-34-211,82 30-73,62 18 260,-1 1-1,-20-2 1,-8-2 49,15 2 52,0 0 0,-54 1 0,68 2-32,0 1 0,0-2 1,0 0-1,-19-7 0,-33-6 15,47 14 42,0 0 0,1 2 0,-29 3 0,-37 11 176,-48-2-154,111-9-100,0 1 0,-36 1 0,-6-2 2,38-1-39,-35-2 1,-56-5 97,105 6-51,0 0-1,0 1 1,0 1-1,1 0 1,0 1-1,-18 8 0,-30 8 63,-32-1 55,-33 9-221,116-25 79,1 1 0,0-1 0,-1 1 0,1 1 1,-8 6-1,-17 10-16,27-18 30,3-2-1,-1 1 0,1-1 1,0 0-1,0 0 0,-1 0 1,1 0-1,-1 0 0,1 0 1,-1-1-1,1 1 0,-1-1 1,1 0-1,-1 1 0,1-1 0,-1 0 1,0-1-1,1 1 0,-5-1 1,0-1 1,0 1 0,-1 0 0,1 0 0,-1 1 0,1 0 0,-1 0 0,1 0 0,0 1 0,-1 1 0,1-1 0,0 1 0,-1 0 0,-12 6 0,-49 15 0,48-17 12,0 1 1,1 0 0,0 2 0,-27 15 0,24-11 1,-1-1 0,-1-2 0,-42 14 0,-4 1 2,60-21-16,-31 14 0,-1-2 0,-53 11 0,-13 0-72,-66 12 7,158-35 66,-21 7 16,0 2 0,-63 30 0,-65 48 319,147-80-273,-7 3-1327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0:35.434"/>
    </inkml:context>
    <inkml:brush xml:id="br0">
      <inkml:brushProperty name="width" value="0.05" units="cm"/>
      <inkml:brushProperty name="height" value="0.05" units="cm"/>
      <inkml:brushProperty name="color" value="#AB008B"/>
    </inkml:brush>
  </inkml:definitions>
  <inkml:trace contextRef="#ctx0" brushRef="#br0">341 642 5224,'0'0'7208,"-11"-1"-6943,-35-1 2,44 2-248,-1 0 1,1 1 0,0-1 0,0 1 0,0 0 0,0-1 0,0 1-1,0 0 1,0 0 0,0 0 0,0 1 0,0-1 0,0 0 0,1 1-1,-1-1 1,1 1 0,-1-1 0,1 1 0,-1 0 0,1 0 0,-2 3-1,-2 2 49,-128 179 1089,117-161-981,2 1-1,1 1 1,2 0 0,0 1-1,2 0 1,1 0 0,1 1-1,-5 44 1,11-64-118,0-1-1,1 1 0,-1 0 1,2-1-1,-1 1 0,1 0 0,1-1 1,0 1-1,0-1 0,0 0 1,1 1-1,0-1 0,1 0 1,0-1-1,0 1 0,1-1 1,0 0-1,0 0 0,0 0 1,1 0-1,0-1 0,1 0 1,-1-1-1,11 8 0,-7-7 2,1 3 44,1-2-1,1 0 1,-1 0-1,16 5 1,-23-10-69,-1-1 1,1 0 0,0 0 0,-1 0-1,1-1 1,0 1 0,0-1-1,-1-1 1,1 1 0,0 0-1,0-1 1,-1 0 0,1 0 0,0-1-1,-1 1 1,7-4 0,-4 1 10,1-1 1,-1 0 0,0 0-1,0 0 1,0-1 0,-1 0 0,0 0-1,0-1 1,0 0 0,-1 0-1,0 0 1,-1 0 0,1-1-1,-1 0 1,-1 0 0,5-15-1,1-9 129,-1 0 0,-3-1 0,3-35 0,-7 57-114,-2-42 253,-1 18 131,2 35-405,1 8 37,14 42-38,4 14-32,-14-36-6,0-2 21,14 46 0,-16-63-7,0-1 1,1 0-1,0-1 0,0 1 1,1 0-1,0-1 0,0 0 0,1 0 1,10 9-1,-15-14-2,1 0-1,0 0 1,-1-1-1,1 1 1,0 0-1,0-1 1,1 0-1,-1 1 1,0-1-1,0 0 1,1 0 0,-1 0-1,0 0 1,1-1-1,-1 1 1,1 0-1,-1-1 1,1 0-1,-1 0 1,1 0-1,-1 0 1,1 0-1,-1 0 1,1-1 0,-1 1-1,1-1 1,-1 1-1,3-2 1,8-2 24,-1 0 0,1-1 0,-1-1 1,-1 0-1,1 0 0,-1-1 0,0-1 1,-1 1-1,1-2 0,-2 1 0,1-2 1,-1 1-1,-1-1 0,0-1 0,0 1 1,-1-1-1,0-1 0,-1 1 0,0-1 0,-1 0 1,4-15-1,-3 12 6,-1 0 0,-1-1 0,0 0 0,-1 0 0,-1 0 0,-1-1 0,0 1 0,-1 0 0,0-1-1,-2 1 1,0 0 0,-5-18 0,-3 13 51,9 19-81,-1 0 1,1 0-1,0 0 0,0 0 1,0 0-1,0 0 0,0-1 1,0 1-1,0-5 0,0 5-5,0 0-1,0 0 1,0 0 0,0 0-1,0 0 1,0 0-1,-1 0 1,1 1 0,-1-1-1,1 0 1,-3-1-1,3 2-5,-4-4-2,2 1 14,0 1-1,-1 0 0,1 0 0,-1 0 0,-6-4 0,3 12-58,0 0 31,14-3-12,28 1-22,-25-2 31,1 0 1,-1-1-1,12-1 0,-11 0 18,9-1 0,1 0 0,0-2 0,-1 0 0,0-1 0,0-1 0,36-17 0,-21 5 6,-2-1 0,43-33 0,-65 43-4,1 0-1,-2-1 0,1 0 1,-2-1-1,1 0 1,-2-1-1,1 0 0,-1 0 1,10-23-1,51-162-19,-60 164 15,-2-1 1,-1 1-1,-1-1 0,-1-38 0,-8 12 61,3 54-53,0 1 1,0 0-1,0-1 0,-1 1 0,0 0 0,0 0 0,-1 0 0,-4-8 0,7 13-6,-1 0 0,1-1-1,0 1 1,0 0 0,0 0 0,-1 0-1,1-1 1,0 1 0,0 0-1,-1 0 1,1 0 0,0-1-1,0 1 1,-1 0 0,1 0 0,0 0-1,-1 0 1,1 0 0,0 0-1,0 0 1,-1 0 0,1 0-1,0 0 1,-1 0 0,1 0 0,0 0-1,-1 0 1,1 0 0,0 0-1,-1 0 1,1 0 0,0 0-1,0 0 1,-1 1 0,1-1 0,0 0-1,0 0 1,-1 0 0,1 1-1,0-1 1,0 0 0,-1 0 0,1 0-1,0 1 1,0-1 0,0 0-1,0 0 1,-1 1 0,1-1-1,0 0 1,0 1 0,0-1 0,0 0-1,0 0 1,0 1 0,0-1-1,0 1 1,-9 25 38,6-17-37,-11 35-21,2 1 0,2 1 0,-9 91 1,10-64-25,-83 528-178,85-533 222,7-55-10,-1-1-1,0 1 1,-1-1 0,0 1-1,-1-1 1,0 0-1,-1 0 1,0 0 0,-12 20-1,11-15-7,5-15 21,-1-1 1,1 0-1,0 0 0,0 0 0,-1 1 0,1-1 0,-1 0 0,1 0 0,-1 0 0,1 0 0,-1 0 1,0 0-1,1 0 0,-1 0 0,-1 1 0,-1-3 34,3-6-4,4-8 13,28-72 181,87-164-1,-39 90 20,-64 140-239,-14 19-6,0 0 1,0-1-1,0 1 0,0-1 1,0 0-1,2-5 0,-3 11 0,0 0 0,0 0 0,0 0 0,0 0 0,-1 0 0,1 0 0,-1 0 0,0 5 0,-8 108 0,4 95-53,4-201 47,1-1-1,-1 1 1,2-1-1,-1 1 1,1-1-1,1 1 1,3 8 0,-5-14 4,1-1 0,-1 0 0,1 0 0,0 0 1,0 0-1,0 0 0,0 0 0,1 0 1,-1 0-1,1-1 0,0 0 0,0 1 0,0-1 1,0 0-1,0 0 0,0-1 0,0 1 0,0-1 1,1 1-1,-1-1 0,5 1 0,-2-1 7,0 0 0,0-1 0,-1 1 0,1-1 0,0 0-1,0-1 1,0 1 0,0-1 0,-1-1 0,1 1 0,0-1 0,6-3-1,-4 2 15,0-2-1,-1 1 0,1-1 0,-1 0 0,0-1 0,-1 0 0,9-9 0,4-8 47,-1-2 1,-1 0 0,24-47-1,-31 54-55,-4 7 18,0-1 0,-1 0 0,0 0 0,-1-1 0,4-16 0,-6 20-19,0 0 4,-1 1 1,1-1-1,-1-11 1,-9 39-13,6-11-1,-18 112-93,19-102 74,0 0-1,1 0 1,1 0-1,6 33 1,-5-38 15,1 0 0,0 0 0,1 0 0,1 0 1,0-1-1,13 23 0,-6-15 23,-6-11-12,-1 0 0,1 0 0,1-1 0,9 10 0,-14-16-3,0 0 0,0 0 0,0-1 0,0 1 0,1-1 0,-1 0 0,0 1 0,1-1 0,-1 0 0,1 0 0,-1-1 0,1 1 0,0-1 0,-1 1 0,1-1 0,-1 0 0,1 0 0,0 0-1,-1 0 1,1 0 0,0 0 0,2-2 0,1 0 7,0 0-1,-1 0 0,1-1 1,-1 0-1,1 0 1,-1-1-1,0 0 0,-1 0 1,1 0-1,0 0 1,-1 0-1,0-1 0,0 0 1,-1 0-1,6-10 1,4-8 34,-2 0 0,12-34 0,-17 42-40,21-58 106,28-65 98,-48 121-158,-5 12-41,-1 1 0,1-1 1,0 1-1,1 0 0,-1 0 1,1 0-1,0 0 1,5-6-1,-8 11-9,1-1-1,0 0 1,0 1 0,-1-1-1,1 1 1,0-1 0,-1 1-1,1-1 1,-1 1 0,1-1-1,-1 1 1,1 0 0,-1-1-1,1 1 1,-1 0 0,1 0-1,-1-1 1,1 3 0,8 15 7,-5-8-8,-1 1 0,0 0 0,0 0 0,-1 0 0,1 17 0,-3 58 0,-1-64 10,-1 0-1,-1-1 1,-1 1 0,-12 40-1,14-58 5,0 0-1,1 0 1,-1-1 0,-1 1-1,1-1 1,0 0-1,-1 1 1,0-1 0,0 0-1,-5 4 1,7-6-5,-1 0 0,0 0 0,0 1 1,0-1-1,0 0 0,0 0 0,0-1 0,0 1 1,0 0-1,0-1 0,0 1 0,-1-1 0,1 0 1,0 0-1,0 0 0,-1 0 0,1 0 0,0 0 1,0-1-1,-4 0 0,5 1-8,1 0 0,0 0 0,-1 0 0,1 0 0,-1 0 0,1 0 0,0-1 0,-1 1 0,1 0 0,0 0 0,-1 0 0,1 0 0,0-1 0,-1 1 0,1 0 0,0 0 0,-1-1 0,1 1 0,0 0 0,0 0 0,-1-1 0,1 1 0,0 0 0,0-1 0,-1 1 0,1 0 0,0-1 0,0 1 0,0-1 0,0 1 0,0 0 0,0-1 0,9-8-12,21-2-18,-12 7 26,0-1 0,-1 0 0,1-1 0,-1-1 0,-1-1 0,1 0 0,-1-1 0,-1-1 0,0 0-1,0-1 1,-1-1 0,22-23 0,-17 12 34,0-2 0,-1 0-1,22-44 1,29-89 121,4-52 71,-63 172-177,-2 0 1,-1 0-1,3-67 0,-8 53-17,0 24-13,-1-1-1,-1 0 1,-2 1 0,-6-35 0,8 61-15,-1 1-1,1-1 1,-1 0 0,1 0-1,-1 0 1,0 1 0,0-1 0,0 0-1,0 1 1,-1-3 0,2 4-1,-1 0 0,1 0 0,0-1 0,0 1 0,-1 0 0,1 0 0,0 0 0,-1 0 0,1-1 1,0 1-1,-1 0 0,1 0 0,0 0 0,-1 0 0,1 0 0,0 0 0,-1 0 0,1 0 0,-1 0 0,1 0 0,0 0 0,-1 0 0,1 0 1,0 0-1,-1 0 0,1 1 0,0-1 0,-1 0 0,1 0 0,0 0 0,-1 1 0,-2 2-1,0 0 1,0 0-1,0 0 1,1 1-1,-1 0 0,1-1 1,-2 5-1,-15 33-21,1 0-1,3 2 0,1-1 1,-9 52-1,20-80 22,-19 92-123,-10 139 1,29-190 110,3 0 1,2 0-1,12 72 0,-9-105 13,12 40 0,-8-36 0,7 20 189,-15-44-176,0 0 0,0 1 0,1-1 0,-1 0 0,0 0 0,1 0 0,-1 0 0,1 0 0,0 0 0,0 0 0,0-1-1,0 1 1,0 0 0,0-1 0,3 2 0,2-2 16,-1 0 1,1-1-1,-1 0 0,1 0 0,-1 0 0,1-1 1,-1 0-1,0 0 0,1-1 0,-1 0 0,12-5 0,-14 6-13,4-3-7,-1 0 1,0 0-1,-1 0 1,1-1 0,7-7-1,-4 4-4,-1-1-2,0 0 0,-1 0 0,0-1 0,0 0-1,11-18 1,27-60 41,-41 77-35,43-89 97,65-201 0,-92 215-53,-4-1 0,12-175 1,-29 235-23,-5-46 1,0-1 33,5 72-58,0 0 0,0 0 0,0 0 0,-1 0 0,1 0 0,-1 0 0,1 0 0,-1 1 0,0-1 0,-1-3 0,-4 3 12,1 13-29,-37 126-171,-11 124-32,33-158 211,7-22-44,3 0-1,4 0 0,8 139 1,0-175 43,5 66-91,-5-95 96,1-1 0,1 1 0,0-1 0,11 27 0,-13-38-7,0 1 0,0-1 0,0 0-1,1 0 1,0 0 0,0 0 0,0-1 0,5 5 0,-7-6 7,1-1 1,1 0-1,-1 1 0,0-1 1,0 0-1,0 0 0,1 0 1,-1-1-1,0 1 0,1 0 1,-1-1-1,1 0 0,-1 1 1,1-1-1,-1 0 0,1 0 1,2-1-1,11-1 13,-1-1 1,0-1 0,0 0-1,0-2 1,-1 1-1,0-2 1,0 1-1,0-2 1,-1 0-1,0-1 1,18-15 0,-24 17 0,0 0 0,-1 0 0,0-1 0,0 0 0,-1 0 0,0 0 0,0-1 0,6-17 0,-4 8 19,-2 0 1,0 0 0,4-31-1,-7 34-5,-1 0 0,0 1 0,-1-1-1,-4-24 1,3 33-19,0 1 0,0 0 0,0 0 0,-1 0 0,0 0 0,0 0 0,0 1 0,0-1 0,-1 0 0,0 1 0,0 0 0,0 0 0,-1 0 0,1 0 0,-1 0 0,-7-5 0,10 9-10,0-1 1,0 1-1,0-1 0,0 1 0,0 0 1,0 0-1,-1 0 0,1-1 1,0 1-1,0 0 0,0 0 0,0 1 1,0-1-1,-1 0 0,1 0 0,0 1 1,0-1-1,0 0 0,0 1 1,0-1-1,0 1 0,0-1 0,0 1 1,0 0-1,0-1 0,0 1 0,0 0 1,0 0-1,1 0 0,-1 0 0,0-1 1,0 3-1,-3 2-8,0 0 1,0 0-1,1 1 1,-5 8-1,4-2 3,0-1-1,0 1 1,1 0-1,1-1 0,0 1 1,1 0-1,0 15 0,1-9 1,1 1 0,1-1 0,8 36 0,-8-45-4,0 0 0,1-1-1,1 1 1,-1-1 0,1 0 0,1 0-1,-1 0 1,2 0 0,-1-1 0,1 0 0,0 0-1,8 7 1,-11-12 9,1 1 1,0 0-1,0-1 0,0 1 1,1-1-1,-1-1 0,1 1 0,-1 0 1,1-1-1,-1 0 0,1 0 1,0 0-1,-1-1 0,1 0 0,0 0 1,-1 0-1,1 0 0,0-1 1,0 1-1,-1-1 0,1 0 1,-1-1-1,1 1 0,7-5 0,3-3 16,-1 0 0,1-1-1,-2-1 1,0-1 0,0 0-1,15-18 1,-2 2 10,-11 12 30,17-25 0,13-14 108,-44 55-164,-1-1-1,0 1 1,1 0 0,-1-1-1,0 1 1,1 0 0,-1-1-1,1 1 1,-1 0-1,1-1 1,-1 1 0,0 0-1,1 0 1,-1 0 0,1-1-1,-1 1 1,1 0 0,-1 0-1,1 0 1,-1 0-1,1 0 1,-1 0 0,1 0-1,0 0 1,-1 0 0,1 0-1,-1 0 1,1 0 0,-1 1-1,1-1 1,-1 0-1,0 0 1,1 0 0,-1 1-1,1-1 1,-1 0 0,1 0-1,-1 1 1,0-1 0,1 1-1,-1-1 1,0 0-1,1 1 1,-1-1 0,0 1-1,1-1 1,-1 1 0,0-1-1,0 0 1,0 1 0,1-1-1,-1 1 1,0-1-1,0 1 1,0-1 0,0 2-1,9 39 39,-7-28-34,2 7 1,2 0 1,1-1-1,10 22 0,-7-20 6,-3-5 22,0 0 1,1-1-1,1 0 1,20 26-1,-25-38-17,-1 1 0,1-1 0,-1 0 0,1 0 0,0 0 0,0 0 0,1-1 1,-1 1-1,0-1 0,1 0 0,0-1 0,-1 1 0,1-1 0,0 0 0,0 0 0,-1 0 0,1-1 0,0 0 0,0 0 0,0 0 0,0 0 0,6-2 0,0 0 31,1-1-1,-1 0 0,0-1 0,0 0 0,0-1 0,18-11 0,56-45 259,-54 37-195,-12 8-552,-13 10-3007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0:36.102"/>
    </inkml:context>
    <inkml:brush xml:id="br0">
      <inkml:brushProperty name="width" value="0.05" units="cm"/>
      <inkml:brushProperty name="height" value="0.05" units="cm"/>
      <inkml:brushProperty name="color" value="#AB008B"/>
    </inkml:brush>
  </inkml:definitions>
  <inkml:trace contextRef="#ctx0" brushRef="#br0">1 21 7136,'0'0'6258,"14"-1"-5820,17 0-171,-1 1 0,38 5 0,31 4 1248,182-8 0,-254-2-1035,-1-1-1,1-1 1,-1-1-1,41-13 1,-44 11 290,-13 6-2907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0:36.782"/>
    </inkml:context>
    <inkml:brush xml:id="br0">
      <inkml:brushProperty name="width" value="0.05" units="cm"/>
      <inkml:brushProperty name="height" value="0.05" units="cm"/>
      <inkml:brushProperty name="color" value="#AB008B"/>
    </inkml:brush>
  </inkml:definitions>
  <inkml:trace contextRef="#ctx0" brushRef="#br0">94 0 8136,'0'0'7366,"-9"9"-6756,-7 5-105,1 2 1,1 0 0,-21 29 0,31-29 249,4-15-730,0-1 0,0 0 0,0 0 0,0 1 0,0-1 0,0 0 0,0 0 0,0 0 0,0 1 0,0-1 0,0 0 0,0 0 0,0 1 0,0-1 0,0 0 0,0 0 0,0 1 0,0-1 0,0 0 0,0 0 0,0 0 0,0 1 0,0-1 0,0 0 0,0 0 0,1 0 0,-1 1 0,0-1 0,0 0 0,0 0 0,0 0 0,1 1 0,-1-1 0,0 0 0,0 0 0,0 0 0,0 0 0,1 0 0,-1 0 0,0 0 0,0 1 0,1-1 0,-1 0 0,0 0 0,0 0 0,1 0 0,-1 0 0,0 0 0,0 0 0,0 0 0,1 0 0,-1 0 0,1-1 47,-1 1 0,1-1 0,-1 0 0,1 1 0,-1-1 0,1 0 1,-1 1-1,1-1 0,-1 0 0,0 1 0,1-1 0,-1 0 0,0 0 0,1 1 0,-1-1 0,0 0 0,0 0 0,0 0 0,0 1 0,0-1 0,0-1 0,2-9-2717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89"/>
    </inkml:context>
    <inkml:brush xml:id="br0">
      <inkml:brushProperty name="width" value="0.05" units="cm"/>
      <inkml:brushProperty name="height" value="0.05" units="cm"/>
      <inkml:brushProperty name="color" value="#004F8B"/>
    </inkml:brush>
  </inkml:definitions>
  <inkml:trace contextRef="#ctx0" brushRef="#br0">160 1 9440,'0'0'4017,"-10"2"-3641,3 0-292,-62 20 747,56-18-569,-21 10 414,32-13-547,0 0 1,0 0-1,0 1 0,0-2 1,1 2-1,-2-1 0,2 1 1,-1-1-1,1 2 0,-1-2 1,1 1-1,-3 3 0,4-5-74,0 1-1,-1 0 0,1 0 0,0-1 0,0 1 1,0 0-1,0 0 0,0-1 0,0 0 0,-1 1 0,1 0 1,0 0-1,1-1 0,-1 1 0,0 0 0,0 0 1,0-1-1,0 1 0,0 0 0,0-1 0,0 0 0,1 1 1,-1 0-1,1 0 0,-1-1 0,1 0 0,-1 1 0,0 0 1,1 0-1,-1-1 0,1 0 0,0 1 0,-1-1 1,0 1-1,1-1 0,0 1 0,0-1 0,-1 0 0,1 0 1,-1 0-1,1 0 0,1 1 0,3 1 123,0-2 0,1 2 0,-1-2-1,7 1 1,-11-1-165,22 1 427,0-2 1,25-4 0,-14 1 85,-29 4-376,-1 0 1,1 0 0,-1 0 0,7 0 0,-10 0-223,0 1 0,-1-1 1,0 0-1,1 0 0,0 0 1,0 1-1,-1-1 0,0 0 0,1 1 1,0-1-1,0 0 0,-1 0 1,0 0-1,1 1 0,-1-1 0,1 1 1,-1 0-1,1-1 0,-1 0 1,0 1-1,1-1 0,-1 1 0,0-1 1,1 1-1,-1-1 0,0 1 1,1 0-1,-1-1 0,0 1 0,0-1 1,0 1-1,0 0 0,0-1 1,0 1-1,0 0 0,0-1 0,0 1 1,0 0-1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0:40.582"/>
    </inkml:context>
    <inkml:brush xml:id="br0">
      <inkml:brushProperty name="width" value="0.05" units="cm"/>
      <inkml:brushProperty name="height" value="0.05" units="cm"/>
      <inkml:brushProperty name="color" value="#AB008B"/>
    </inkml:brush>
  </inkml:definitions>
  <inkml:trace contextRef="#ctx0" brushRef="#br0">0 1140 7024,'0'0'8298,"3"-12"-7958,6-23 2,1 1 0,3 0-1,20-43 1,20-22 580,82-117 0,-94 158-589,-22 29-49,2 1 0,0 1 0,2 1 0,26-24 0,9 10 1175,-58 40-1451,0 0 1,0 0 0,1 0-1,-1 0 1,0 0 0,0 0-1,1 0 1,-1 0 0,0 0-1,0 0 1,0 0 0,1 0-1,-1 0 1,0 0-1,0 0 1,0 1 0,1-1-1,-1 0 1,0 0 0,0 0-1,0 0 1,0 1 0,1-1-1,-1 0 1,0 0 0,0 0-1,0 0 1,0 1 0,0-1-1,0 0 1,0 0 0,0 1-1,0-1 1,0 0 0,1 0-1,-1 0 1,0 1 0,0-1-1,2 12 126,-2-12-129,3 20 100,-2 1 0,0-1 1,-5 39-1,2-28-29,-5 32 79,-3-1 0,-2-1 0,-40 117 0,44-160-109,3-6 145,15-26-84,260-386 566,-269 399-670,0-2 9,1 0 0,0 0 0,0 1-1,1-1 1,-1 0 0,0 1 0,1 0 0,0-1-1,-1 1 1,1 0 0,0 0 0,0 1-1,4-2 1,-7 2-9,1 1 0,-1 1 1,1-1-1,-1 0 0,1 0 0,-1 0 0,1 0 0,-1 0 0,1 0 0,-1 1 1,1-1-1,-1 0 0,1 0 0,-1 1 0,0-1 0,1 0 0,-1 1 0,1-1 1,-1 0-1,0 1 0,1-1 0,-1 1 0,0-1 0,1 0 0,-1 1 0,0-1 1,0 1-1,0-1 0,1 1 0,-1-1 0,0 1 0,0-1 0,0 2 0,5 20 28,-4-20-25,2 31 23,-2 0-1,0-1 1,-3 1 0,0 0 0,-2-1-1,-10 41 1,13-71-13,0 1-1,1-1 0,-1 1 1,1-1-1,0 1 0,0 0 1,0-1-1,0 1 0,1-1 1,-1 1-1,1 2 0,0-5-10,0 0-1,-1-1 1,1 1-1,0-1 1,-1 0-1,1 1 1,0-1 0,-1 1-1,1-1 1,-1 0-1,1 1 1,-1-1-1,1 0 1,-1 0-1,1 1 1,-1-1-1,0 0 1,0 0-1,1 0 1,-1 0-1,0 0 1,3-6 15,18-44 59,40-90 87,-51 121-119,1 0 0,1 1 0,1 0 0,25-28 0,-35 44-30,0 0 0,0 0 0,0 0-1,0 0 1,1 1 0,-1-1 0,1 1 0,-1 0-1,7-3 1,-10 5-13,1 0 1,0 1-1,-1-1 0,1 0 1,-1 0-1,1 0 0,-1 0 1,1 1-1,-1-1 0,1 0 0,-1 1 1,1-1-1,-1 0 0,1 1 1,-1-1-1,1 0 0,-1 1 0,0-1 1,1 1-1,-1-1 0,0 1 1,1-1-1,-1 1 0,0-1 0,0 1 1,1-1-1,-1 1 0,0-1 1,0 1-1,0 0 0,0-1 0,0 1 1,0-1-1,0 2 0,4 22 20,-2 15 4,-5 48 1,1 29-10,2-102-6,2 1 0,0 0 0,1 0 0,0-1 0,9 24 0,-11-36-9,1 1 0,-1 0 0,1 0 0,0-1 0,0 1 0,0-1 0,0 1 0,0-1 0,0 0 0,1 0 0,-1 0-1,1 0 1,0 0 0,-1-1 0,1 1 0,0-1 0,0 0 0,0 0 0,0 0 0,0 0 0,0 0 0,0-1 0,0 1 0,1-1 0,-1 0 0,0 0 0,0 0-1,0 0 1,4-1 0,6-1 5,0 0 0,0-1 0,-1-1-1,1 0 1,19-9 0,-9 2 27,-1-1 0,0-1 0,-1-1 0,-1-1 0,0-1 0,-1-1 0,23-25 0,-32 32 108,-12 19-2,-5 12-124,5-10-16,1 0 1,0 0-1,1 1 1,0-1-1,1 0 1,0 0-1,1 0 1,0 0 0,1 0-1,6 15 1,-7-20-8,0-1 0,1 0-1,-1 0 1,1 1 0,1-2 0,-1 1 0,1 0 0,0-1 0,0 1 0,0-1 0,0 0 0,1-1 0,-1 1 0,1-1 0,0 0 0,0 0 0,1 0 0,-1-1 0,0 1 0,1-1 0,9 1 0,-13-2 6,0-1 0,1 1 0,-1-1 0,1 0 0,-1 0 0,0 0 0,1-1 0,-1 1 0,0 0 0,1-1 0,-1 0 0,0 1 0,0-1-1,1 0 1,-1 0 0,0 0 0,0 0 0,2-2 0,-1 0 3,0 0 1,-1 0-1,1 0 0,-1 0 0,1 0 0,-1 0 0,0 0 1,0-1-1,-1 1 0,3-6 0,-1-1 9,0 1 0,-1-2 0,0 1-1,-1 0 1,0 0 0,0 0 0,-2-17 0,0 16 5,-1 0 1,0 0-1,-1 0 1,0 1-1,0-1 1,-1 1-1,-1 0 1,0 0-1,0 0 0,-1 1 1,0 0-1,0 0 1,-1 0-1,-1 1 1,1 0-1,-1 0 1,0 1-1,-1 0 1,0 0-1,0 1 0,-1 1 1,1-1-1,-1 1 1,0 1-1,-11-4 1,12 5-3,8 2-18,0 1 0,0-1-1,0 1 1,0-1 0,1 1 0,-1-1 0,0 1 0,0 0 0,0 0 0,0-1 0,0 1 0,0 0 0,0 0 0,0 0 0,0 0 0,0 0 0,0 0 0,0 0 0,0 0 0,0 1 0,1-1 0,-1 0 0,0 1 0,0-1 0,0 0 0,0 1 0,-1 0-1,2 0 3,0-1-1,0 0 0,0 0 0,0 0 0,0 1 1,0-1-1,0 0 0,0 0 0,0 0 0,0 1 0,0-1 1,0 0-1,0 0 0,1 0 0,-1 1 0,0-1 0,0 0 1,0 0-1,0 0 0,0 0 0,1 1 0,-1-1 0,0 0 1,0 0-1,0 0 0,1 0 0,-1 0 0,0 0 0,0 0 1,0 0-1,1 1 0,-1-1 0,0 0 0,0 0 1,0 0-1,1 0 0,-1 0 0,0 0 0,0 0 0,1 0 1,-1 0-1,0 0 0,0-1 0,1 1 0,10 2 0,62-6-48,129-23 1,-106 11 14,43-11-63,-54 9 56,-66 14 29,31-1 0,-43 5 12,0 0 0,-1 0 0,1 1-1,-1 0 1,0 0 0,1 1 0,-1-1-1,9 5 1,30 12 79,-38-16-45,-4-1 33,-6 0-3,-13 2-45,2 1-9,0 1 1,0 1-1,1 0 0,0 1 1,0 0-1,1 1 1,0 1-1,0 0 1,0 0-1,-16 19 0,21-21-7,1 0-1,1 0 1,-1 1-1,1-1 0,0 1 1,1 0-1,0 1 0,0-1 1,1 1-1,0 0 1,0-1-1,1 1 0,0 1 1,1-1-1,0 0 1,0 0-1,1 0 0,1 11 1,0-13-7,1-1 0,0 1 0,0-1 0,1 1 0,0-1 0,0 0 0,0 0 0,1-1 0,0 1 0,5 5 1,-8-9 0,1 0 1,-1 0 0,1 0 0,-1 0-1,1-1 1,0 1 0,0-1 0,0 1-1,0-1 1,0 0 0,0 0 0,0 0 0,0 0-1,1 0 1,-1 0 0,0-1 0,1 1-1,-1-1 1,0 1 0,1-1 0,-1 0-1,0 0 1,1 0 0,-1 0 0,1 0 0,-1-1-1,0 1 1,1-1 0,-1 0 0,0 1-1,4-3 1,2-2 7,-1-1 0,1 0 0,-1 0 0,0-1 0,0 0 0,-1-1-1,0 1 1,0-1 0,-1 0 0,0-1 0,0 1 0,-1-1 0,0 0 0,3-11 0,4-17 19,-2 0 0,6-48 1,-11 59-15,7-55 74,-4-1-1,-3 0 1,-4-1-1,-15-122 1,14 197-71,0 1-2,1 0 0,-2 0 0,1 0 0,-1 0 0,-3-9-1,2 16 4,0 7-9,0 9-6,-3 50-70,2 0-1,9 109 1,37 132-206,-36-285 269,0 0 0,1 0 0,2-1 0,0 0 0,1 0 0,18 26 0,-23-39 16,-1-1 14,0 0 0,0 0 0,1-1 1,0 0-1,1 1 0,-1-2 1,1 1-1,8 5 0,-8-8-4,1-1-1,-1 0 1,1 0 0,-1-1-1,1 0 1,0 0-1,0-1 1,-1 1-1,1-2 1,7 0 0,1 0 7,-1-2 1,1 0 0,22-7-1,-7-2 26,0-2-1,41-25 1,-62 32-39,1 0 0,-1 0 0,0-1 0,-1 0 0,0-1-1,0 0 1,-1 0 0,0 0 0,0-1 0,-1 0 0,7-16 0,-9 17 1,0 0 1,-1 0 0,0 0-1,0-1 1,-1 1 0,0-1 0,-1 1-1,0-1 1,-1 0 0,0 0-1,0 1 1,-1-1 0,0 0-1,-3-10 1,3 17-8,0-1 1,0 1-1,-1 0 0,1 0 0,-1 0 1,0 0-1,0 0 0,0 0 1,0 0-1,-1 0 0,1 1 0,-1 0 1,1-1-1,-1 1 0,0 0 1,0 0-1,0 0 0,0 1 0,0-1 1,0 1-1,-1 0 0,1-1 0,0 2 1,-1-1-1,1 0 0,-1 1 1,-4-1-1,3 1-1,-1 0-1,1 0 1,-1 1 0,1-1 0,0 1 0,-1 1-1,1-1 1,0 1 0,0 0 0,0 0 0,0 0-1,0 1 1,0 0 0,1 0 0,-1 0 0,-7 7-1,6-3-3,-1 1-1,1 0 0,1 1 0,-1-1 0,2 1 0,-1 0 0,1 0 0,0 1 1,1-1-1,0 1 0,1 0 0,0 0 0,0 0 0,1 0 0,0 0 0,1 0 1,0 0-1,1 0 0,0 0 0,1 0 0,5 19 0,-5-20 12,0-1 0,1 0-1,1 1 1,-1-1 0,1-1 0,0 1-1,1 0 1,0-1 0,0 0 0,1 0-1,0-1 1,0 0 0,0 0 0,1 0-1,0 0 1,0-1 0,0 0 0,1-1-1,-1 0 1,1 0 0,0-1-1,1 1 1,-1-2 0,0 1 0,13 1-1,-10-4 26,0 0-1,0 0 1,0-1-1,0-1 0,0 0 1,-1 0-1,1-1 0,-1 0 1,1-1-1,-1 0 0,0-1 1,-1 0-1,17-11 0,8-8 30,-1-2 0,34-34 0,-67 60-66,52-50-3796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10.018"/>
    </inkml:context>
    <inkml:brush xml:id="br0">
      <inkml:brushProperty name="width" value="0.05" units="cm"/>
      <inkml:brushProperty name="height" value="0.05" units="cm"/>
      <inkml:brushProperty name="color" value="#00A0D7"/>
    </inkml:brush>
  </inkml:definitions>
  <inkml:trace contextRef="#ctx0" brushRef="#br0">0 1 4912,'0'0'12449,"2"9"-12233,34 213 696,-1 4-320,12 88 152,-43-250-447,-2 1 1,-13 123-1,1-118 161,10-69-444,0-1 0,0 1-1,0-1 1,0 1 0,0-1-1,0 1 1,0-1 0,0 1-1,-1-1 1,1 1-1,0-1 1,0 1 0,0-1-1,-1 1 1,1-1 0,0 1-1,-1-1 1,1 0 0,0 1-1,-1-1 1,1 1 0,0-1-1,-1 0 1,1 1 0,-1-1-1,-6-9 204,-3-27-70,-9-74 75,-9-172 1,24-116 220,19 112 192,-14 237-70,-4 60-345,0 0-3419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37.916"/>
    </inkml:context>
    <inkml:brush xml:id="br0">
      <inkml:brushProperty name="width" value="0.05" units="cm"/>
      <inkml:brushProperty name="height" value="0.05" units="cm"/>
      <inkml:brushProperty name="color" value="#00A0D7"/>
    </inkml:brush>
  </inkml:definitions>
  <inkml:trace contextRef="#ctx0" brushRef="#br0">65 0 3504,'0'0'5946,"-2"11"-5684,-2 4-152,2-9-13,0 0-1,1 0 0,-1 1 1,2-1-1,-1 0 1,1 9-1,-1-9 404,0-1-1,0 0 1,0 0 0,-4 9-1,-3 14 750,5-10-858,0-1-129,0-1-1,2 1 0,-1 0 1,3 24-1,2 84 662,-1-77-560,-3-1 1,-11 85 0,-2 17 211,14-124-449,0 0 1,2 1-1,1-1 0,6 25 0,15 53 562,-5 0-1,12 197 1,-22-140-97,0 27 195,-7-127-495,0 31 146,-29 135 499,10-94-428,7-40-187,6-40-65,3 0 0,2 0 0,9 62 1,-1-8 182,1 0-14,2 43 398,-13-108-537,0 22-12,1-27-143,-1-28-92,0-1-1,1 1 1,1 0 0,1 12-1,3 12 33,-2-14-28,9 32-1,-6-26-86,-1 0-1,-1 0 1,-1 1-1,-1-1 1,-2 25-1,0-25-16,1 0-1,1-1 1,0 1-1,2-1 1,10 36-1,25 41-158,-38-98 157,-1-1-1,1 1 0,-1-1 1,1 1-1,-1-1 0,0 1 1,0-1-1,0 1 1,0 0-1,0-1 0,0 1 1,0-1-1,0 1 0,-1-1 1,1 1-1,-1 1 1,-5 9-4093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13.316"/>
    </inkml:context>
    <inkml:brush xml:id="br0">
      <inkml:brushProperty name="width" value="0.05" units="cm"/>
      <inkml:brushProperty name="height" value="0.05" units="cm"/>
      <inkml:brushProperty name="color" value="#00A0D7"/>
    </inkml:brush>
  </inkml:definitions>
  <inkml:trace contextRef="#ctx0" brushRef="#br0">23 259 3408,'0'0'8333,"-1"-10"-8148,-3-31-5,3 31 11,-3 1 1233,3-27 620,-10-64 0,11 49-259,0 50-1314,1 9-47,44 129 286,-22-40-403,-4 0 0,13 185-1,-26-79 67,-4-94-94,-6-1-33,0-17 2523,11-38-2445,-2-16-251,-3-13-29,0-4 27,6 35 1,-9-49-32,-1-11 23,9-59 37,-1-85 0,-14-68 66,3 95-28,5 116-141,-8-346 477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15.615"/>
    </inkml:context>
    <inkml:brush xml:id="br0">
      <inkml:brushProperty name="width" value="0.05" units="cm"/>
      <inkml:brushProperty name="height" value="0.05" units="cm"/>
      <inkml:brushProperty name="color" value="#00A0D7"/>
    </inkml:brush>
  </inkml:definitions>
  <inkml:trace contextRef="#ctx0" brushRef="#br0">145 1 5720,'0'0'13982,"-10"4"-13757,4-2-214,-3 1 113,0 0 0,1 1 0,-1 0 0,1 1 1,0 0-1,0 0 0,0 1 0,-8 7 0,7-4 89,7-7-118,-1 0 0,1 1 1,-1-1-1,1 1 1,0-1-1,-3 7 0,4-9 122,1 0-191,-1 0 0,1 0-1,0 0 1,-1 1 0,1-1 0,-1 0 0,1 0-1,0 1 1,-1-1 0,1 0 0,0 0 0,-1 1 0,1-1-1,0 0 1,-1 1 0,1-1 0,0 1 0,0-1 0,0 0-1,-1 1 1,1-1 0,0 1 0,0-1 0,0 1-1,0 0 1,-7 4 466,7-5-474,0 0 1,0 0 0,0 0 0,0 0 0,1 1 0,-1-1 0,0 0 0,0 0 0,0 0 0,0 0 0,0 0 0,0 0 0,0 0 0,1 1 0,-1-1 0,0 0-1,0 0 1,0 0 0,0 0 0,0 0 0,0 1 0,0-1 0,0 0 0,0 0 0,0 0 0,0 0 0,0 0 0,0 1 0,0-1 0,0 0 0,0 0 0,0 0-1,0 0 1,0 1 0,0-1 0,0 0 0,0 0 0,0 0 0,0 0 0,0 0 0,-1 1 0,1-1 0,0 0 0,0 0 0,0 0 0,0 0 0,0 0 0,0 0-1,0 0 1,-1 1 0,1-1 0,0 0 0,0 0 0,0 0 0,0 0 0,0 0 0,-1 0 0,1 0 0,0 0 0,0 0 0,0 0 0,0 0 0,0 0 0,-1 0-1,1 0 1,0 0 0,17 10 144,1-2 0,0 0 1,1-1-1,0 0 0,20 3 0,3-3 5,1-1 0,1-3-1,-1-1 1,60-5 0,-66 2-83,135-9 421,123 0 674,-83 28-584,-162-14-519,-27-2-33,0-1-1,28-2 0,93-7 184,-71 6-102,86-4 284,64-6-233,-84 6-109,-37 3 13,-5 0-59,31-3-78,-11-4 76,-89 12 20,-25-1-36,0 0 1,0-1 0,0 0-1,1 1 1,-1-1 0,0-1-1,0 1 1,4-1 0,-1 1 0,1-1-1,0 1 1,0 0 0,0 1 0,0 0 0,-1 0-1,1 0 1,9 4 0,25 3 7,22-1-20,-29-2 0,0-2 0,0-1 0,55-4 0,89-12 54,-88 26 27,-66-12-13,42 6-1,-62-5-218,6 1 526,-11 3-3265,0-2 725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19.216"/>
    </inkml:context>
    <inkml:brush xml:id="br0">
      <inkml:brushProperty name="width" value="0.05" units="cm"/>
      <inkml:brushProperty name="height" value="0.05" units="cm"/>
      <inkml:brushProperty name="color" value="#00A0D7"/>
    </inkml:brush>
  </inkml:definitions>
  <inkml:trace contextRef="#ctx0" brushRef="#br0">0 1097 6016,'0'0'4386,"11"-5"-3620,-3 1-763,71-37 2662,-67 34-2261,-1-1 0,1 0 0,-1 0 0,-1-2 0,12-11 0,20-34 702,-3-1 0,50-99 1,-50 86-328,-28 48-590,3-3 324,0 0 1,32-40-1,-46 63-478,1 0-1,0 0 0,0 1 0,0-1 1,-1 0-1,1 0 0,0 0 1,0 1-1,0-1 0,0 0 0,1 1 1,-1-1-1,0 1 0,0-1 0,0 1 1,0-1-1,1 1 0,-1 0 1,0 0-1,0 0 0,0 0 0,1 0 1,-1 0-1,0 0 0,0 0 1,1 0-1,-1 0 0,0 1 0,0-1 1,0 0-1,1 1 0,-1-1 0,0 1 1,0 0-1,0-1 0,0 1 1,1 1-1,4 3 25,-1 0 0,0 0 0,0 1 0,-1 0 1,6 7-1,-2-1 27,7 11 1,0 2-1,-1-1 0,-1 2 1,-2 0-1,-1 0 1,0 1-1,-2 0 0,-2 1 1,5 31-1,-9-40-40,-1 0-1,-1 0 1,0 0-1,-1 0 1,-5 20-1,5-30-17,-1 0 0,0 0 0,-1-1 0,0 1 0,0-1 0,-1 0 0,0 0 0,0 0 0,-1-1-1,0 1 1,0-1 0,-13 13 0,15-18-13,0 0-1,0 0 1,0 0 0,0-1-1,-1 1 1,1-1 0,0 0-1,-1 0 1,1 0 0,-1 0-1,0 0 1,1-1-1,-1 0 1,1 1 0,-1-1-1,0-1 1,1 1 0,-1 0-1,1-1 1,-1 0-1,0 0 1,1 0 0,0 0-1,-1-1 1,1 1 0,-4-3-1,-9-5 56,0-1 1,1 0-1,-25-22 0,32 26-38,-4-4 45,2 0 0,-1 0-1,-16-22 1,24 28-29,0 0 0,0 0-1,1 0 1,0-1 0,0 1 0,0-1-1,0 1 1,1-1 0,-1 0-1,1 1 1,0-1 0,1 0 0,-1 0-1,1 0 1,0-6 0,1 10-38,-1 0 1,1-1 0,0 1-1,-1 0 1,1 0-1,0 0 1,0-1 0,0 1-1,0 0 1,0 0-1,0 0 1,0 1-1,0-1 1,1 0 0,-1 0-1,0 0 1,0 1-1,1-1 1,-1 1 0,0-1-1,1 1 1,-1 0-1,1-1 1,-1 1 0,0 0-1,1 0 1,1 0-1,42-1 42,-44 1-48,76 7 41,-38-3-63,68-2 1,-93-3 5,1-1 0,-1 0 0,0-1 0,0 0-1,0-1 1,-1-1 0,1 0 0,18-11 0,-19 8 16,0-1 0,0 0 0,-1 0 0,0-2 0,-1 1 1,0-2-1,10-13 0,-7 5 7,0 0 0,-2-1 1,20-43-1,-11 6 13,-2-1 0,18-103-1,-30 112 15,-2 1-1,-2-55 1,-1 44 39,1 31-24,-2 23-36,0 1 0,0 0 0,-1-1 0,0 1 0,0-1 0,0 1 1,-1-1-1,1 1 0,-3-8 0,0 10 31,0 9-33,0 11-14,3-16 0,-3 17-11,-40 295-124,30-204 86,-10 119-69,22-203 107,1 0 0,2 0 0,0 0 0,1 0-1,2 0 1,0 0 0,2-1 0,10 24 0,-16-44 12,0-1-1,1 0 1,-1 1 0,1-1-1,0 0 1,0 0 0,0 0-1,1-1 1,-1 1-1,1 0 1,-1-1 0,1 0-1,0 1 1,0-1 0,0 0-1,0-1 1,6 3-1,-4-2 4,1-1 0,0 1 0,-1-2-1,1 1 1,0-1 0,0 1 0,0-2-1,0 1 1,-1-1 0,9-1-1,-3 0 7,1-1 0,-1 0 0,0-1 0,0 0-1,0-1 1,-1 0 0,1-1 0,-1 0-1,0 0 1,-1-1 0,1-1 0,-2 1-1,1-1 1,11-14 0,2-3 34,-13 16-14,0 0 0,0 0 0,-2-1-1,1 0 1,-1-1 0,10-21 0,-16 30-37,8-30 256,-9 30-226,0 0-1,0 0 0,0 0 1,0 1-1,0-1 0,-1 0 1,1 0-1,-1 0 0,0 1 1,1-1-1,-1 0 0,0 1 1,0-1-1,0 0 0,-2-1 0,3 3-17,0-1 0,-1 1-1,1-1 1,0 1-1,-1 0 1,1 0-1,-1-1 1,1 1-1,0 0 1,-1 0-1,1-1 1,-1 1-1,1 0 1,-1 0-1,1 0 1,-1 0-1,1 0 1,-1 0 0,1 0-1,-1 0 1,1 0-1,-1 0 1,1 0-1,-1 0 1,1 0-1,-1 0 1,1 0-1,0 0 1,-1 1-1,1-1 1,-1 0-1,1 0 1,-1 1 0,-17 13 22,18-14-27,-7 5 8,-1 2-1,0 1-1,1-1 1,-14 18-1,19-22-4,0 0 0,1-1 0,-1 1 0,1 0 0,0 0 0,-1 0 0,2 0 0,-1 0 0,0 0 0,0 0 1,1 0-1,0 0 0,-1 1 0,1-1 0,1 0 0,-1 0 0,0 0 0,1 0 0,1 6 0,3 2-3,1 0 0,0 0 0,1 0 1,0-1-1,0 0 0,1 0 0,1-1 0,0 0 1,0-1-1,0 0 0,1 0 0,11 6 0,-19-12 1,1-1-1,-1 1 0,0-1 0,1 1 0,-1-1 1,1 0-1,-1 0 0,1 0 0,-1-1 0,1 1 1,0-1-1,-1 1 0,1-1 0,0 0 0,0 0 1,-1 0-1,1 0 0,0 0 0,-1-1 0,1 1 1,0-1-1,-1 0 0,1 0 0,-1 0 0,1 0 1,-1 0-1,1-1 0,-1 1 0,0-1 0,0 1 1,0-1-1,0 0 0,0 0 0,0 0 0,0 0 1,0 0-1,1-3 0,0 0 9,1 0 1,-1 0-1,-1 0 0,1-1 1,-1 1-1,0-1 0,0 0 1,-1 0-1,1 1 1,-1-1-1,-1 0 0,1 0 1,-1 0-1,0 0 0,0 0 1,-2-7-1,0 3 8,-1 1 0,0 0 0,0 0 0,-1 0 0,0 1 0,0-1 0,-1 1 0,-1 0 0,1 0 0,-1 1 0,0 0 0,-1 0 0,0 0 0,0 0 0,0 1 0,-15-8 0,17 11 14,0 1-1,0 0 0,-1 0 0,1 0 1,-1 1-1,-11-2 0,3 0 16,12 3-39,-1-1-5,1 0 0,-1 1 0,0-1 0,0 1-1,0 0 1,0 0 0,0 0 0,0 0 0,1 0 0,-4 1 0,6-1-6,1 1-1,-1-1 1,1 1 0,0-1-1,-1 1 1,1-1 0,0 1 0,-1-1-1,1 0 1,0 1 0,-1-1 0,1 0-1,0 0 1,0 0 0,1 1 0,-2-1 0,26 6-31,0-1-1,1-1 1,46 1 0,-60-5 20,0 0-1,0-2 1,0 1-1,0-2 0,0 0 1,0 0-1,-1-1 1,0-1-1,21-10 1,-6 0-1,-10 7 23,0-2 1,-1 0-1,-1 0 0,0-2 0,20-18 1,10-22 405,-40 47-236,-4 4-39,-1 3-21,-3 15-66,-3 89 47,-9 62-64,-1-50-36,6 1-1,6 121 1,7-214 2,-2-23 0,-1 0 0,1 0 0,-1-1 0,1 1 0,-1 0 0,0 0 0,0 0 0,-1 0 0,1 0 0,-2 4 0,2 1 13,1-8-13,-1 1 1,0-1 0,0 0 0,0 0 0,0 0-1,0 1 1,0-1 0,0 0 0,0 0 0,0 1 0,0-1-1,0 0 1,0 0 0,0 0 0,0 1 0,0-1 0,0 0-1,0 0 1,0 1 0,0-1 0,0 0 0,0 0-1,0 0 1,-1 1 0,1-1 0,0 0 0,0 0 0,0 0-1,0 1 1,0-1 0,-1 0 0,1 0 0,0 0-1,0 0 1,0 0 0,-1 1 0,1-1 0,0 0 0,-1 0-1,1 0 19,-14-45 341,7 9-298,1 0 0,2 0 0,2 0 0,1 0 0,7-62 0,39-179 150,-35 238-212,2 0 1,1 1-1,2 1 1,1 0-1,27-42 1,-41 75 5,1 0 0,-1 0 1,1 1-1,-1-1 0,1 1 0,1 0 1,-1 0-1,0 0 0,1 0 1,-1 1-1,1-1 0,0 1 0,0 0 1,0 0-1,0 0 0,0 0 0,0 1 1,0 0-1,1 0 0,-1 0 1,1 0-1,-1 1 0,0 0 0,1 0 1,-1 0-1,1 0 0,-1 1 1,1-1-1,-1 1 0,0 0 0,0 1 1,1-1-1,-1 1 0,0 0 1,0 0-1,0 0 0,6 5 0,-2-1-11,0 0 0,-1 0 0,0 1 0,0 0 0,0 0 0,-1 1 0,0 0 0,-1 0 0,0 0 0,0 1 0,0 0 0,-1 0 0,-1 0 0,3 10 0,-4-12-3,0 0-1,-1-1 0,1 1 0,-2 0 0,1 0 0,-1 0 0,0 0 0,0-1 0,-1 1 0,0 0 1,0 0-1,-1 0 0,1-1 0,-2 1 0,1-1 0,-1 0 0,0 1 0,0-1 0,0 0 0,-1-1 1,-5 7-1,2-4 31,-1 0 1,0 0-1,-1-1 1,0 0 0,0-1-1,0 1 1,-1-2-1,0 0 1,0 0 0,0 0-1,-1-1 1,0-1-1,0 0 1,1-1 0,-2 0-1,1 0 1,0-1-1,0 0 1,-12-2 0,14 4 96,9-3-116,-1 0 0,1 0 0,-1 1 0,1-1 0,0 0 0,-1 0 0,1 0 0,-1 0 0,1 0 1,-1 0-1,1 0 0,0 0 0,-1 0 0,1 0 0,-1 0 0,1 0 0,-1 0 0,1 0 0,-1 0 0,1 0 0,0 0 0,-1 0 1,1-1-1,-1 1 0,56-19 26,-45 17-36,5-2-9,0 2-1,0 0 1,1 0 0,-1 1-1,22 2 1,77 11 8,45 7 88,-151-19-49,0 1 1,-1-1-1,1-1 0,0 1 1,0-1-1,-1 0 1,11-4-1,29-3 150,-44 8-171,0 0 1,0 0 0,0-1-1,0 1 1,1-1 0,-1 0-1,0 0 1,0 0 0,0 0-1,0-1 1,-1 1 0,1-1-1,0 0 1,0 0 0,-1 0-1,0 0 1,1 0 0,3-5-1,-4 4-34,-1 0-1,1 0 1,-1 0-1,0 0 1,1 0-1,-1-1 1,-1 1-1,1-1 1,0 1-1,-1 0 1,0-1-1,0 1 1,0-1-1,0 1 1,0-1-1,-1 1 1,-1-6-1,-7-18-270,4 16-3957</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19.722"/>
    </inkml:context>
    <inkml:brush xml:id="br0">
      <inkml:brushProperty name="width" value="0.05" units="cm"/>
      <inkml:brushProperty name="height" value="0.05" units="cm"/>
      <inkml:brushProperty name="color" value="#00A0D7"/>
    </inkml:brush>
  </inkml:definitions>
  <inkml:trace contextRef="#ctx0" brushRef="#br0">0 30 8336,'0'0'3062,"10"-4"-2203,11-2-495,-1 0 0,1 2 0,0 0 0,0 1 0,27 0 0,122 4 1490,-162-1-1757,202 10 2109,-92-3-3999</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22.895"/>
    </inkml:context>
    <inkml:brush xml:id="br0">
      <inkml:brushProperty name="width" value="0.05" units="cm"/>
      <inkml:brushProperty name="height" value="0.05" units="cm"/>
      <inkml:brushProperty name="color" value="#00A0D7"/>
    </inkml:brush>
  </inkml:definitions>
  <inkml:trace contextRef="#ctx0" brushRef="#br0">0 903 5720,'0'0'6362,"10"5"-5978,2 2-152,1 0 0,24 7 0,-31-12-84,0-1-1,0 1 1,1-1 0,-1 0-1,1 0 1,-1-1 0,0 0-1,1 0 1,-1-1 0,13-2-1,-10 0 17,0-1-1,0 0 1,0 0-1,-1 0 1,0-1-1,0-1 1,0 1-1,0-1 1,8-10-1,8-9 342,26-35 0,-41 49-375,4-8 82,0 0 0,-1-1 1,-1-1-1,11-26 1,27-91 569,-35 94-562,14-53 268,-26 87-384,-1 0-1,0-1 1,0 1 0,-1-1-1,0 1 1,-1-1-1,-3-15 1,4 24-68,0 0-1,-1 0 1,1 0 0,-1 0 0,1 0-1,-1 0 1,0 0 0,0 1 0,0-1-1,0 0 1,0 0 0,0 1-1,0-1 1,-1 1 0,1-1 0,0 1-1,-1 0 1,-2-2 0,3 2-6,-1 1 0,1 0 0,0-1 0,-1 1 1,1 0-1,0 0 0,-1 0 0,1 0 0,0 0 1,-1 0-1,1 0 0,0 1 0,-1-1 0,1 0 0,0 1 1,-1-1-1,1 1 0,0-1 0,0 1 0,-2 1 1,-3 2 54,1 1 0,-1-1 1,1 1-1,0 0 1,0 1-1,1-1 0,-1 1 1,-6 12-1,-2 9 132,1 1 0,-16 53 0,-8 64 274,34-137-463,-11 55 189,3 0 1,2 1-1,3 0 1,5 84 0,0-133-151,2 0 1,0 0-1,1 0 1,6 21 0,-8-31-42,1 0 1,0 0 0,1 0-1,-1 0 1,1 0 0,0-1 0,0 1-1,0-1 1,1 0 0,-1 0-1,1 0 1,0 0 0,0-1-1,1 0 1,-1 1 0,6 1 0,-8-4-13,0 0 0,1 0 1,-1 0-1,0-1 1,1 1-1,-1-1 1,1 0-1,-1 0 0,1 0 1,-1 0-1,1 0 1,-1 0-1,0-1 1,1 1-1,-1-1 1,1 0-1,-1 1 0,0-1 1,0 0-1,1 0 1,-1-1-1,0 1 1,0 0-1,4-4 0,3-3 30,0 0 0,-1-1 0,13-17-1,-14 17-26,16-20 99,-2 0 0,33-61 0,-44 69-17,-1 0 0,0 0 0,-2-1 0,-1 0 0,6-41 0,-6 34 128,1-18 497,-7 47-711,1-1 0,0 1 0,0 0 1,-1 0-1,1-1 0,0 1 0,0 0 0,0 0 0,-1 0 1,1 0-1,0 0 0,0 0 0,0 0 0,-1 0 1,1 0-1,0 1 0,0-1 0,-1 0 0,1 0 1,0 1-1,0-1 0,-1 0 0,2 1 0,5 1 11,61 9 11,-3 1 30,87 3 0,-53-15-65,-98 1 5,1-1 0,-1 0 0,1 0 1,-1 0-1,1 0 0,-1 0 0,1-1 0,-1 1 0,1 0 0,-1-1 0,1 1 1,-1-1-1,0 1 0,1-1 0,-1 0 0,0 1 0,1-1 0,-1 0 0,0 0 1,0 0-1,0 0 0,0 0 0,0 0 0,0 0 0,0-1 0,0 1 0,0 0 1,-1 0-1,1-1 0,0 1 0,-1-1 0,1 1 0,-1 0 0,1-1 0,-1 1 1,0-1-1,0 1 0,0-1 0,0 1 0,0-1 0,0 1 0,0-1 0,0 1 1,0-1-1,-1 1 0,1-1 0,-1 1 0,1-1 0,-1 1 0,1 0 0,-1-1 1,0 1-1,0 0 0,0 0 0,0-1 0,0 1 0,0 0 0,0 0 0,0 0 1,0 0-1,0 0 0,0 0 0,-2 0 0,-1-2 1,1 1 1,-1 0-1,0-1 0,0 2 0,-1-1 0,1 0 1,0 1-1,0 0 0,-1 0 0,1 0 1,-1 0-1,1 1 0,-1 0 0,1-1 0,-7 2 1,4 0 9,1 1 1,-1-1-1,1 1 1,0 0 0,0 1-1,0-1 1,0 1-1,0 1 1,0-1 0,-5 5-1,5-4-3,0 2 1,0-1-1,0 1 1,0-1-1,1 1 0,0 1 1,0-1-1,1 1 0,0 0 1,0 0-1,0 0 0,1 1 1,0-1-1,1 1 1,0 0-1,0-1 0,0 1 1,0 11-1,2-7-20,1 0 0,0 0 1,1-1-1,1 1 0,-1-1 0,2 1 0,0-1 0,6 14 0,-7-19 3,0 0 0,1 0 0,0 0 0,0-1-1,0 1 1,0-1 0,1 0 0,0 0-1,0 0 1,1-1 0,-1 0 0,1 0-1,0 0 1,0-1 0,11 6 0,-13-8 2,-1-1-1,0 1 1,0 0 0,0-1 0,0 1 0,0-1 0,1 0 0,-1 0-1,0 0 1,0-1 0,0 1 0,1-1 0,-1 0 0,0 0-1,0 0 1,0 0 0,0 0 0,0-1 0,-1 1 0,1-1 0,0 0-1,-1 1 1,1-2 0,-1 1 0,1 0 0,-1 0 0,0-1-1,0 1 1,0-1 0,-1 1 0,3-5 0,2-4 8,0 0 0,-1 0-1,0-1 1,-1 0 0,0 1 0,3-23 0,-3 14 14,-2 1-1,0-1 1,-1-1 0,-1 1 0,0 0 0,-2 0 0,-7-35-1,5 44 119,3 16 11,3 21-38,3-2-93,1 0 0,0 0 0,2 0 0,1-1 1,1 0-1,0 0 0,27 38 0,-22-38-14,-12-17 0,1 0 0,0 0 0,1 0 0,9 10 0,-12-15 0,-1 0-1,1 1 1,-1-1-1,1 0 1,0 0 0,0 0-1,0-1 1,0 1-1,-1 0 1,1-1 0,0 1-1,0-1 1,0 0-1,0 1 1,0-1 0,0 0-1,0 0 1,0 0-1,0-1 1,0 1 0,0 0-1,2-2 1,2 0 12,0 0 1,0 0 0,-1-1 0,1 0-1,-1-1 1,0 1 0,0-1 0,0 0-1,0 0 1,3-5 0,9-9 42,16-26 1,-7 10 5,-18 24-39,36-43 256,58-55 0,-101 108-270,-1-1-1,1 0 1,0 0-1,0 1 0,0-1 1,0 0-1,0 1 1,0-1-1,0 1 1,0-1-1,0 1 0,0 0 1,0-1-1,0 1 1,0 0-1,2-1 1,-3 1-7,1 1 0,-1-1 0,1 0 0,-1 0 0,0 0 1,1 1-1,-1-1 0,1 0 0,-1 1 0,0-1 1,1 0-1,-1 1 0,0-1 0,0 0 0,1 1 1,-1-1-1,0 1 0,0-1 0,1 0 0,-1 1 0,0-1 1,0 1-1,0-1 0,0 1 0,0 0 0,1 5 19,-1 0-1,1 0 1,-2 0-1,0 9 0,1-12-21,-18 102 164,5-38 22,8-52-26,4-14-29,3-3-30,4-3-72,0-3-27,0 0 0,0 1 0,-1-2 0,1 1 0,3-11 0,-4 10-3,0 0 1,0 0-1,0 1 0,1-1 1,9-8-1,-1 2-1,-10 10 0,1-1 0,0 1 0,0 0 0,0 1 0,10-7 0,-14 11 0,0-1 0,1 0 0,-1 1 0,0-1 0,1 1 0,-1-1 0,1 1 0,-1 0 0,1-1 0,-1 1 0,1 0 0,-1 0 0,1 0 0,-1 0 0,1 1 0,-1-1 0,1 0 0,-1 1 0,0-1 0,1 0 0,-1 1 0,1 0 0,-1-1 0,0 1 0,1 0 0,-1 0 0,0 0 0,0 0 0,0 0 0,0 0 0,1 1 0,10 11 0,-1 0 0,-1 1 0,0 1 0,-1 0 0,11 25 0,-11-23 0,-4-8 0,1 1 0,-1-1 0,1-1 0,1 1 0,0-1 0,10 9 0,-15-15 0,1-1 0,0 1 0,-1-1 0,1 0 0,0 0 0,0 0 0,0-1 0,0 1 0,0-1 0,0 1 0,0-1 0,0 0 0,0 0 0,0-1 0,0 1 0,0 0 0,0-1 0,0 0 0,5-2 0,5-1 0,0-2 0,21-12 0,-33 18 0,24-16 0,0 0 0,-2-2 0,35-33 0,55-69 0,-74 68 0,-64 65 0,1 9 0,1 1 0,2 1 0,0 1 0,1 1 0,2 0 0,1 2 0,0 0 0,3 1 0,-16 40 0,28-63 0,0 1 0,0-1 0,0 1 0,1 0 0,0 0 0,0 0 0,1 0 0,-1 0 0,2 0 0,-1 0 0,1 0 0,2 8 0,-2-10 0,1 0 0,0 0 0,0-1 0,1 1 0,-1-1 0,1 1 0,0-1 0,0 0 0,0 0 0,1 0 0,-1-1 0,1 1 0,0-1 0,0 0 0,0 0 0,1 0 0,4 2 0,-5-3 0,0 0 0,0-1 0,0 1 0,1-1 0,-1 0 0,0 0 0,1-1 0,-1 0 0,1 1 0,-1-1 0,1 0 0,-1-1 0,0 1 0,1-1 0,-1 0 0,0 0 0,1-1 0,-1 1 0,0-1 0,0 0 0,6-3 0,0-2 0,0 1 0,0-2 0,0 1 0,-1-1 0,-1-1 0,14-15 0,-6 2 0,-1 0 0,-2-1 0,0-1 0,-1 0 0,-2-1 0,0 0 0,-2 0 0,-1-1 0,0 0 0,2-32 0,-1-19 0,-3-1 0,-8-95 0,-11-35 0,8 157 0,-3 1 0,-16-52 0,23 95 0,1 3 0,0 0 0,0 0 0,-1 0 0,1 0 0,-5-7 0,5 10 0,1 1 0,0-1 0,-1 1 0,1 0 0,-1-1 0,1 1 0,0 0 0,-1-1 0,1 1 0,-1 0 0,1 0 0,-1-1 0,1 1 0,-1 0 0,1 0 0,-1 0 0,1 0 0,-1 0 0,1-1 0,-1 1 0,0 0 0,0 1 0,0-1 0,0 0 0,0 1 0,0-1 0,0 1 0,0-1 0,0 1 0,0-1 0,0 1 0,0 0 0,1-1 0,-1 1 0,0 0 0,-1 1 0,-3 6 0,0 0 0,0 1 0,0 0 0,1 0 0,1 0 0,-1 0 0,2 1 0,-1-1 0,-1 15 0,1-9 0,-6 33 0,2 0 0,2 1 0,3 82 0,6-62 0,2-2 0,18 75 0,-17-113 0,0-1 0,2 0 0,1 0 0,2-1 0,0-1 0,2 0 0,24 35 0,-36-57 0,1-1 0,0 0 0,-1 0 0,1 0 0,1 0 0,-1 0 0,0 0 0,1-1 0,-1 0 0,1 1 0,0-1 0,-1-1 0,1 1 0,0 0 0,0-1 0,0 0 0,0 0 0,1 0 0,-1-1 0,0 1 0,0-1 0,1 0 0,-1 0 0,0-1 0,0 1 0,0-1 0,0 0 0,1 0 0,-1 0 0,0 0 0,0-1 0,-1 0 0,1 0 0,4-2 0,-3 1 176,-1 0 0,0 0 0,1-1-1,6-7 1,2-6-5126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25.003"/>
    </inkml:context>
    <inkml:brush xml:id="br0">
      <inkml:brushProperty name="width" value="0.05" units="cm"/>
      <inkml:brushProperty name="height" value="0.05" units="cm"/>
      <inkml:brushProperty name="color" value="#00A0D7"/>
    </inkml:brush>
  </inkml:definitions>
  <inkml:trace contextRef="#ctx0" brushRef="#br0">220 635 4120,'0'0'2592,"-8"12"-2723,-57 99-169,58-101 274,4-6 45,0-1 1,1 0 0,0 1 0,0-1-1,0 1 1,0 0 0,1-1 0,0 1-1,-1 0 1,0 5 0,0 0 83,-1 0 0,-1 0 1,1 0-1,-2-1 0,1 1 1,-1-1-1,-10 13 0,8-11 149,-3 6 406,-1 1 0,2 1-1,1-1 1,0 2-1,-6 19 1,6-24 850,6-14-360,7-11-492,60-163 1387,-24 58-1148,237-508 3416,-259 586-3971,-14 27-76,0 0 1,0 0-1,1 1 0,0 0 1,16-18-1,-23 86 1523,-44 251-769,39-274-937,-23 101 188,-6-1 1,-7-2-1,-67 150 1,99-259-205,-4 11 133,-1-1 0,-2-1 0,-40 60 0,50-83-1,2-2 142,4-7-149,2-4-6,14-19 88,-3 6-195,16-30 16,1 0 1,3 2-1,2 2 0,1 1 1,2 1-1,60-49 0,-50 50-23,-28 23-26,1 0 0,0 1 1,1 1-1,44-23 0,-61 36-19,0-1 0,1 0 0,-1 1 0,0 0 0,10-2 0,-13 3-20,0 0 1,0 1 0,0-1-1,0 0 1,0 0 0,-1 0-1,1 0 1,0 1 0,0-1-1,0 0 1,0 1 0,0-1 0,0 1-1,-1-1 1,1 1 0,0-1-1,0 1 1,-1 0 0,1-1-1,0 1 1,-1 0 0,1 0-1,-1-1 1,1 1 0,-1 0 0,1 0-1,-1 0 1,1 0 0,-1 0-1,0 0 1,1-1 0,-1 3-1,8 35 83,3 60-1,4 14-28,-15-109-49,1 0-1,0 1 1,0-1 0,0 0 0,0 0 0,1 0 0,-1 0-1,1-1 1,0 1 0,-1 0 0,5 4 0,-5-7-6,0 1 1,0 0-1,0 0 1,0-1-1,0 1 1,0-1-1,0 1 1,0-1-1,0 1 1,0-1 0,1 0-1,-1 0 1,0 1-1,0-1 1,0 0-1,1 0 1,-1 0-1,0 0 1,0 0-1,0 0 1,1-1-1,-1 1 1,0 0-1,0-1 1,0 1-1,0-1 1,0 1 0,0-1-1,0 1 1,0-1-1,0 0 1,0 1-1,2-3 1,3-2 8,-1 0 0,1-1 0,-1 0 0,0-1 0,-1 1 0,0-1 0,0 1 0,0-1 0,-1 0 0,1-1 0,-2 1 0,1-1 0,-1 1 0,0-1 0,-1 0 0,0 0 0,0 1 0,-1-15 0,0 7 14,-1-1 0,-1 1 0,0 0 0,-1 1 0,0-1 0,-1 0 0,-1 1 0,0 0 0,-9-16 0,9 21 28,0 0-1,-1 0 1,-11-13-1,15 19-44,0 1-1,-1 0 1,1 0 0,0 0-1,-1 0 1,1 0 0,-1 1-1,1-1 1,-1 1 0,0 0-1,0-1 1,1 1 0,-1 0-1,0 1 1,0-1 0,0 0-1,-4 1 1,1-1-10,24 4 0,0-1 0,0 0 0,0-2 0,1 0 0,30-5 0,93-26 0,2 1 0,-138 29 0,1 0 0,0 1 0,-1-1 0,1 1 0,0 1 0,0-1 0,-1 1 0,1 1 0,-1-1 0,1 1 0,6 3 0,-8-3 0,0 1 0,-1 0 0,1 0 0,-1 1 0,0-1 0,1 1 0,-2 0 0,1 0 0,0 0 0,-1 1 0,0-1 0,0 1 0,5 9 0,2 13 0,0 0 0,-1 0 0,-2 1 0,5 28 0,9 37 0,-21-91 0,1 1 0,0 0 0,0-1 0,0 1 0,0-1 0,0 0 0,1 1 0,-1-1 0,1 0 0,0 0 0,-1 0 0,3 2 0,-2-3 0,-1 0 0,0 0 0,1 0 0,-1 0 0,1-1 0,-1 1 0,1-1 0,0 1 0,-1-1 0,1 1 0,-1-1 0,1 0 0,0 0 0,-1 0 0,3 0 0,4-1 0,0-1 0,0-1 0,0 1 0,-1-1 0,1 0 0,11-7 0,-18 9 0,360-153 0,-295 133-4087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27.285"/>
    </inkml:context>
    <inkml:brush xml:id="br0">
      <inkml:brushProperty name="width" value="0.05" units="cm"/>
      <inkml:brushProperty name="height" value="0.05" units="cm"/>
      <inkml:brushProperty name="color" value="#00A0D7"/>
    </inkml:brush>
  </inkml:definitions>
  <inkml:trace contextRef="#ctx0" brushRef="#br0">3 251 4912,'0'0'2009,"1"-11"-1505,4-89 1623,-11 52 2153,5 46-2961,0 7-322,2 13-167,23 115 1104,-10-50-853,31 102 0,-28-134-597,-3 0 1,-2 0-1,-2 2 1,-2-1-1,0 74 1,-12-48 1701,6-72-1733,-2-6-431,0 0 0,0 0 0,0-1 0,0 1 0,0 0 1,0 0-1,0 0 0,0 0 0,0 0 0,0 0 0,0 0 0,0-1 1,0 1-1,0 0 0,0 0 0,0 0 0,0 0 0,0 0 0,0 0 0,0-1 1,0 1-1,0 0 0,0 0 0,0 0 0,0 0 0,0 0 0,0 0 0,0 0 1,0 0-1,0-1 0,1 1 0,-1 0 0,0 0 0,0 0 0,0 0 0,0 0 1,0 0-1,0 0 0,0 0 0,0 0 0,1 0 0,-1 0 0,0 0 1,0 0-1,0 0 0,0 0 0,0 0 0,0 0 0,1 0 0,-1 0 0,0 0 1,0 0-1,0 0 0,0 0 0,0 0 0,0 0 0,1 0 0,-1 0 0,0 0 1,0 0-1,-5-31 60,-12-39 1,4 19-34,-9-40 50,7 35 7,2-1 1,-6-69-1,16 82-17,-1-4 56,1 0 1,8-80-1,-4 116-123,0 0 0,1 0 1,1 0-1,0 1 0,1-1 0,0 1 1,1 0-1,0 0 0,1 0 0,0 1 1,0-1-1,1 2 0,1-1 1,0 1-1,16-15 0,-17 19-15,0 0-1,0 1 1,0 0-1,1 0 1,-1 1-1,1 0 1,0 0 0,0 1-1,0 0 1,1 0-1,-1 1 1,0 0-1,1 1 1,-1-1 0,0 2-1,1-1 1,-1 1-1,0 0 1,0 1-1,1 0 1,-1 0 0,-1 1-1,1 0 1,0 1-1,-1-1 1,1 1-1,-1 1 1,0 0 0,0-1-1,-1 2 1,0-1-1,0 1 1,0 0-1,0 0 1,-1 1-1,0 0 1,-1 0 0,1 0-1,5 15 1,-6-13-5,-1-1-1,0 1 1,0 0 0,-1 1 0,-1-1 0,1 0-1,-1 1 1,-1-1 0,0 1 0,0-1 0,-1 0 0,0 1-1,-1-1 1,0 0 0,0 0 0,-1 0 0,0 0 0,-1 0-1,-7 12 1,4-8 9,-1-1 1,-1 0-1,-1-1 0,1 0 1,-1 0-1,-1-1 0,0-1 1,-1 0-1,0 0 0,0-1 0,-24 12 1,17-10 2,0-2-1,-1 0 1,0-1 0,0 0 0,-33 4-1,53-11-13,0 0 1,0 0-1,0 0 0,0 0 0,-1 1 0,1-1 0,0 0 0,0 0 0,0 0 0,0 0 0,-1 0 0,1 0 0,0 0 0,0 0 0,0 0 0,0 0 0,-1 1 0,1-1 0,0 0 0,0 0 0,0 0 1,0 0-1,0 0 0,0 1 0,0-1 0,0 0 0,-1 0 0,1 0 0,0 0 0,0 0 0,0 1 0,0-1 0,0 0 0,0 0 0,0 0 0,0 1 0,0-1 0,0 0 0,0 0 0,0 0 0,0 0 1,0 1-1,0-1 0,0 0 0,0 0 0,1 0 0,-1 0 0,0 1 0,0-1 0,0 0 0,0 0 0,0 0 0,0 0 0,0 1 0,13 15 4,27 22 3,-29-27-6,78 65-26,-58-50 6,0 0-1,-2 2 1,49 60-1,45 77 179,-122-163-136,1 0 0,-1 0 0,1 0 1,-1 0-1,1-1 0,0 1 0,0-1 0,3 3 0,-5-4-19,0 0 0,1 0 0,-1 0 0,0 0 0,0 0 0,1 0 0,-1 0 0,0 0 0,0 0 0,1 0 0,-1 0-1,0 0 1,0 0 0,1 0 0,-1 0 0,0 0 0,0 0 0,1 0 0,-1 0 0,0 0 0,0 0 0,0-1 0,1 1 0,-1 0 0,0 0 0,0 0 0,0 0 0,1-1-1,-1 1 1,0 0 0,0 0 0,0 0 0,0-1 0,0 1 0,1 0 0,-1 0 0,0 0 0,0-1 0,0 1 0,0 0 0,0 0 0,0-1 0,1-6 14,-1 1 0,1-1 1,-2 0-1,0-11 1,-1-1-114,-1-48-50,1 38-3786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0"/>
    </inkml:context>
    <inkml:brush xml:id="br0">
      <inkml:brushProperty name="width" value="0.05" units="cm"/>
      <inkml:brushProperty name="height" value="0.05" units="cm"/>
      <inkml:brushProperty name="color" value="#004F8B"/>
    </inkml:brush>
  </inkml:definitions>
  <inkml:trace contextRef="#ctx0" brushRef="#br0">1 0 7232,'0'0'5052,"1"6"-4486,9 18-10,-9-24-518,0 1 0,-1 0 0,0 0 0,1 0 0,0 0 0,-1-1 0,1 1 0,-1 0 0,1 0 0,0-1 0,-1 0 0,2 1 0,-1 0 0,-1-1 0,1 1 0,0-1 0,0 0 0,0 1 0,0-1 0,0 0 0,0 1 0,1-1 0,3 1 123,15 4 232,0 0 1,28 2-1,45 0 246,-93-7-634,318-5 1595,-102 0-400,-192 5-992,-4 0 186,2 0 0,-2-1 0,25-5 0,-76 7 1168,9 0-4611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28.118"/>
    </inkml:context>
    <inkml:brush xml:id="br0">
      <inkml:brushProperty name="width" value="0.05" units="cm"/>
      <inkml:brushProperty name="height" value="0.05" units="cm"/>
      <inkml:brushProperty name="color" value="#00A0D7"/>
    </inkml:brush>
  </inkml:definitions>
  <inkml:trace contextRef="#ctx0" brushRef="#br0">0 84 6328,'0'0'12549,"14"-5"-11976,8-2-219,0 0 0,46-6-1,44-9 676,-73 13-395,45-5 1,-63 11-323,-17 2-158,0 0 0,1 1 0,-1-1 0,0 1 1,1 0-1,-1 0 0,0 0 0,1 1 0,-1-1 0,0 1 0,8 3 0,1-2 638,-8-2-4141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30.437"/>
    </inkml:context>
    <inkml:brush xml:id="br0">
      <inkml:brushProperty name="width" value="0.05" units="cm"/>
      <inkml:brushProperty name="height" value="0.05" units="cm"/>
      <inkml:brushProperty name="color" value="#00A0D7"/>
    </inkml:brush>
  </inkml:definitions>
  <inkml:trace contextRef="#ctx0" brushRef="#br0">101 233 9040,'0'0'10927,"-7"13"-10345,-9 16-245,2 0 1,1 1-1,2 1 1,1 0-1,-11 56 1,17-53-83,1 0 0,1 0 0,2 0 0,7 58 0,-6-84-175,1 0-1,-1-1 1,1 1 0,1-1 0,-1 1 0,1-1 0,0 0 0,1 0 0,0 0 0,0 0 0,8 9 0,-9-13-36,0 0 1,0-1-1,0 1 1,1-1-1,-1 0 1,0 0 0,1 0-1,0 0 1,-1-1-1,1 0 1,0 1-1,0-1 1,0-1 0,0 1-1,0 0 1,0-1-1,-1 0 1,1 0-1,0 0 1,0-1 0,0 1-1,0-1 1,0 0-1,4-1 1,3-2 36,-1 0 0,0 0 0,0-1 0,0-1 0,0 1 0,-1-2 0,0 1 0,14-15-1,7-8 203,24-32 1,-31 31-37,-1 0 0,29-53 0,25-73 564,-67 136-684,-5 13-51,6-13 81,-10 19-134,0 1-1,1-1 1,-1 0 0,0 0 0,0 1 0,0-1 0,1 0 0,-1 1 0,0-1 0,0 0 0,0 0-1,0 1 1,0-1 0,0 0 0,0 1 0,-1-1 0,1 0 0,0 0 0,0 1 0,0-1 0,-1-1-1,0 2 228,-1 27 180,3-13-401,1 0-1,1 0 0,0 0 1,1 0-1,1 0 1,0-1-1,1 0 0,0 0 1,1 0-1,16 22 0,-21-32-20,1 0 0,-1 0 0,1 0 0,0 0 0,0 0 0,0 0 0,0-1-1,1 1 1,-1-1 0,1 0 0,-1 0 0,1 0 0,0-1 0,0 0 0,0 1 0,-1-1-1,1 0 1,1-1 0,-1 1 0,0-1 0,0 1 0,0-1 0,0-1 0,0 1-1,0-1 1,0 1 0,0-1 0,0 0 0,0 0 0,0-1 0,6-2 0,0-2 1,-1 1 0,0-1 1,0 0-1,-1-1 0,0 0 1,0-1-1,0 1 0,-1-1 0,0-1 1,10-17-1,-12 17 0,0 0-1,-1 0 1,0 0-1,-1-1 1,0 1-1,-1-1 1,0 1-1,0-1 1,-1 0-1,0 0 1,-1 0-1,0 0 1,-1 0-1,-2-17 1,0 15 10,0 0 0,-1 0 0,0 0 0,-1 0 0,0 1-1,-1-1 1,0 1 0,-1 1 0,0-1 0,-16-17 0,-7-12 321,30 40-336,0 0-1,0 0 1,0 0-1,0 0 1,-1 0-1,1 0 1,0 0-1,0 0 1,0 0 0,0 0-1,0 0 1,0 0-1,0-1 1,0 1-1,-1 0 1,1 0-1,0 0 1,0 0-1,0 0 1,0 0 0,0-1-1,0 1 1,0 0-1,0 0 1,0 0-1,0 0 1,0 0-1,0 0 1,0-1-1,0 1 1,0 0 0,0 0-1,0 0 1,0 0-1,0 0 1,0-1-1,0 1 1,0 0-1,0 0 1,0 0-1,0 0 1,0 0 0,0 0-1,1 0 1,-1-1-1,0 1 1,0 0-1,0 0 1,0 0-1,0 0 1,0 0-1,0 0 1,0 0 0,1 0-1,-1 0 1,0 0-1,0-1 1,0 1-1,0 0 1,0 0-1,1 0 1,-1 0-1,0 0 1,0 0 0,0 0-1,14 0 116,-7 0-121,613-53-30,-592 47 9,-20 4 18,-1 0 1,0 1-1,1 0 0,9 0 0,-30 14 100,-5 1-64,0-1 0,-37 22 0,-14 10 24,36-20-7,2 1 0,-39 43 1,57-55-19,0 2 1,1 0 0,1 0-1,0 1 1,1 1 0,1 0 0,-6 19-1,14-35-26,0 0 0,1 0 0,-1 1 0,1-1-1,0 1 1,0-1 0,0 0 0,0 1 0,0-1 0,1 0-1,-1 1 1,1-1 0,-1 0 0,1 0 0,0 1-1,0-1 1,0 0 0,0 0 0,0 0 0,0 0-1,1 0 1,-1 0 0,1 0 0,-1 0 0,1-1 0,0 1-1,0-1 1,-1 1 0,1-1 0,4 2 0,0 1 3,-1-1 0,1 0 1,0-1-1,0 0 0,0 0 0,0 0 1,1 0-1,-1-1 0,1 0 1,7 0-1,-6-1-7,0-1 0,-1 1 0,1-2 0,0 1 0,0-1 0,-1 0 0,1 0 0,-1-1 0,1 0 0,-1-1 0,0 0 0,0 0 0,-1 0 0,7-6 0,-3 2 0,-1-1 0,-1 0 0,0-1 0,0 1 0,-1-2 0,0 1 0,0-1 0,5-15 0,-4 9 0,-2-1 0,0 0 0,-1-1 0,5-32 0,0-76 0,-10 117 0,1 6 0,-1 3 0,0 0 0,0 0 0,1 0 0,-1 0 0,0 0 0,0 0 0,0-1 0,0 1 0,0 0 0,-1 0 0,1 0 0,0 0 0,0 0 0,-1 0 0,1 0 0,-1 0 0,1 0 0,-1 0 0,1 0 0,-1 0 0,-1-2 0,2 4 0,-1-1 0,1 0 0,-1 0 0,1 1 0,-1-1 0,1 0 0,-1 1 0,1-1 0,-1 0 0,1 1 0,0-1 0,-1 1 0,1-1 0,0 1 0,-1-1 0,1 1 0,0-1 0,-1 1 0,1-1 0,0 1 0,0-1 0,0 1 0,0 0 0,0-1 0,0 1 0,0-1 0,0 1 0,0-1 0,0 1 0,0 0 0,0-1 0,0 1 0,-1 32 0,2-1 0,1 0 0,1 0 0,15 62 0,-12-73 0,0 0 0,2-1 0,0 1 0,1-2 0,1 1 0,1-2 0,1 1 0,21 26 0,-31-43 0,0 0 0,0 0 0,0 0 0,0 0 0,1 0 0,-1-1 0,1 1 0,-1-1 0,1 1 0,0-1 0,-1 0 0,1 0 0,0 0 0,0-1 0,0 1 0,-1-1 0,1 1 0,0-1 0,0 0 0,0 0 0,0 0 0,0 0 0,0-1 0,0 1 0,0-1 0,-1 0 0,1 0 0,0 0 0,0 0 0,-1 0 0,6-3 0,3-3 0,-1-1 0,1 0 0,-1 0 0,-1-1 0,15-17 0,-11 10 0,0-1 0,-2 0 0,0-1 0,-1 0 0,12-31 0,29-102 0,-43 124 0,-3 8 0,4-31 0,-1 3 0,-7 42 0,2-1 0,-8 6 0,5 1 0,-1 0 0,0 0 0,1 0 0,-1 0 0,1 0 0,-1 0 0,1 0 0,-1 0 0,1 0 0,-1 0 0,1 0 0,0 0 0,0 0 0,0 0 0,-1 1 0,1-1 0,1 1 0,-1 24 0,1-20 0,6 82 0,28 123 0,-33-200 0,0-2 0,0-1 0,0 1 0,0 0 0,1-1 0,8 15 0,-11-22 0,1-1 0,-1 1 0,1-1 0,0 0 0,-1 0 0,1 1 0,-1-1 0,1 0 0,-1 0 0,1 0 0,0 0 0,-1 0 0,1 0 0,-1 0 0,1 0 0,0 0 0,-1 0 0,1 0 0,-1 0 0,1 0 0,0 0 0,-1 0 0,1-1 0,-1 1 0,1 0 0,0-1 0,17-10 0,-13 3 0,-1 0 0,0 0 0,0 0 0,-1 0 0,1-1 0,-2 0 0,4-16 0,-1 2 0,9-36 0,6-60 0,-14 80 0,1 19 0,-7 19 0,0 1 0,1 0 0,-1-1 0,0 1 0,1-1 0,-1 1 0,1 0 0,-1-1 0,1 1 0,-1 0 0,1 0 0,-1-1 0,1 1 0,-1 0 0,1 0 0,-1 0 0,1 0 0,-1 0 0,1-1 0,-1 1 0,2 0 0,1 1 0,0 0 0,0 0 0,0 0 0,0 1 0,1-1 0,-2 1 0,1-1 0,4 4 0,-1-1 0,150 99 0,-140-92 0,2-1 0,-1-1 0,1 0 0,1-2 0,-1 0 0,38 9 0,-51-15 0,0-1 0,1 1 0,-1-1 0,1 0 0,-1-1 0,0 1 0,1-1 0,-1 0 0,0-1 0,0 1 0,0-1 0,1 0 0,-2 0 0,7-4 0,4-3 0,0-1 0,24-22 0,-36 29 0,0 0 0,0 0 0,0 0 0,-1 0 0,0 0 0,1-1 0,-1 1 0,-1-1 0,1 1 0,0-1 0,-1 0 0,0 0 0,0 0 0,0 0 0,0 0 0,-1 0 0,1-6 0,-1 3 0,-1 0 0,1 0 0,-1 1 0,-1-1 0,1 0 0,-1 1 0,0-1 0,-1 1 0,0-1 0,-4-6 0,4 7 0,-1 0 0,0 1 0,0-1 0,0 1 0,-1 0 0,1 1 0,-1-1 0,-1 1 0,1 0 0,-9-6 0,10 8 0,1 1 0,-1-1 0,0 1 0,0-1 0,0 1 0,0 0 0,0 0 0,0 1 0,0-1 0,0 1 0,0 0 0,0 0 0,0 0 0,0 1 0,0-1 0,0 1 0,-7 2 0,2 1 0,0 1 0,0-1 0,0 2 0,0-1 0,1 1 0,0 0 0,0 1 0,1 0 0,0 0 0,0 0 0,1 1 0,0 0 0,0 1 0,0-1 0,1 1 0,1 0 0,-5 11 0,5-10 0,1 0 0,0 0 0,0 1 0,1-1 0,0 1 0,1-1 0,0 1 0,1 0 0,0-1 0,0 1 0,1 0 0,1-1 0,0 1 0,0-1 0,1 1 0,5 11 0,4 0 0,0 0 0,1-1 0,1 0 0,2-1 0,0 0 0,0-2 0,22 19 0,-2-6 0,1-1 0,75 45 0,-87-61 0,0-2 0,1 0 0,46 14 0,-54-21 0,0-1 0,1 0 0,-1-2 0,0 0 0,1-1 0,31-2 0,-39-1 61,-1 0 1,0-1-1,0 0 1,0-1-1,0 0 1,0 0-1,-1-1 1,0-1-1,0 0 1,0 0-1,0 0 1,-1-1-1,-1 0 0,1-1 1,10-14-1,2-3-1233,-2-1-1,-1-1 0,15-32 0,-31 56 946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1:43.917"/>
    </inkml:context>
    <inkml:brush xml:id="br0">
      <inkml:brushProperty name="width" value="0.05" units="cm"/>
      <inkml:brushProperty name="height" value="0.05" units="cm"/>
      <inkml:brushProperty name="color" value="#00A0D7"/>
    </inkml:brush>
  </inkml:definitions>
  <inkml:trace contextRef="#ctx0" brushRef="#br0">30 1 2208,'0'0'16446,"8"13"-16235,26 41-9,-31-51-170,-2 0 0,1 1 0,0-1-1,-1 1 1,0-1 0,1 1-1,-1 0 1,-1 0 0,1-1 0,-1 1-1,1 0 1,-1 0 0,-1 5-1,2 9 89,3 185 827,-5-129-676,-13 98 451,0-33-131,8-51-216,0 51 110,-4 257 334,6-170-451,0-157-218,1-3 33,8 111 0,2-46-50,-6-99-81,-1 42 261,-12 88 1,-3 21 95,8-129-291,2 0-1,2 0 1,9 107 0,17 78 254,-10-83-179,-8-76-176,-3-58-17,-3-19 0,1 0 0,0-1 0,1 1 0,-1 0 0,0 0 0,1 0 0,0 0 0,1 4 0,-1-3-2,0 1 1,0-1-1,0 0 0,-1 1 1,0-1-1,0 0 0,-1 8 0,1-1-9,-6 49-36,4-59 188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2:54.951"/>
    </inkml:context>
    <inkml:brush xml:id="br0">
      <inkml:brushProperty name="width" value="0.05" units="cm"/>
      <inkml:brushProperty name="height" value="0.05" units="cm"/>
      <inkml:brushProperty name="color" value="#AB008B"/>
    </inkml:brush>
  </inkml:definitions>
  <inkml:trace contextRef="#ctx0" brushRef="#br0">257 1 3504,'0'0'13433,"-11"9"-13172,6-5-222,-7 6 107,0 0 1,0 1 0,1 0-1,-17 24 1,12-8 161,1 2 0,-19 51 1,15-34-62,5-16-64,2 1 0,1 1 0,1 0 0,2 1 0,-6 39-1,2 190 735,14-203-627,2-1 0,18 86 0,-15-111-73,2-1-1,21 53 1,-26-74-96,2 0 0,0 0 1,0-1-1,1 1 0,0-1 0,0-1 1,2 1-1,-1-1 0,1-1 1,15 13-1,-20-19-52,-1 0 0,0 0 0,1 0 0,0 0 0,-1 0 0,1-1 0,0 0 0,0 0 0,0 0 0,0 0 0,0 0 0,0-1 0,0 0 0,0 0 0,0 0 0,0 0 0,0-1 0,-1 1 0,1-1 0,0 0 0,0 0 0,0-1 0,0 1 0,-1-1 1,5-2-1,-4 0-145,-1 0 0,0 0-1,0-1 1,0 0 0,0 1 0,-1-1 0,0 0 0,0 0 0,3-10 0,-2 6-2411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2:59.282"/>
    </inkml:context>
    <inkml:brush xml:id="br0">
      <inkml:brushProperty name="width" value="0.05" units="cm"/>
      <inkml:brushProperty name="height" value="0.05" units="cm"/>
      <inkml:brushProperty name="color" value="#AB008B"/>
    </inkml:brush>
  </inkml:definitions>
  <inkml:trace contextRef="#ctx0" brushRef="#br0">1 841 5320,'0'0'6130,"10"-11"-5694,107-131 1308,-94 110-1177,0-2 0,-3 0 0,0-1 0,27-71 0,-44 95-297,1 1 0,1-1 0,0 1 0,8-12 0,-13 22-231,0-1-1,1 1 0,-1-1 0,0 1 0,1-1 0,-1 1 0,0-1 1,1 0-1,-1 1 0,0-1 0,0 1 0,0-1 0,0 0 0,1 1 0,-1-1 1,0 1-1,0-1 0,0 0 0,0 1 0,0-1 0,-1 0 0,1 1 0,0-1 1,0 1-1,-1-2 0,1 2-16,-1 0 1,1 0-1,0 0 0,-1 0 1,1 0-1,-1 0 0,1 0 1,-1 0-1,1 0 0,0 0 1,-1 0-1,1 0 1,-1 0-1,1 1 0,-1-1 1,1 0-1,0 0 0,-1 0 1,1 1-1,0-1 0,-1 0 1,1 1-1,0-1 0,-1 0 1,1 1-1,0-1 1,-1 0-1,1 1 0,0-1 1,0 0-1,0 1 0,-1-1 1,1 1-1,0-1 0,0 1 1,0 0-1,-11 20 106,0 1 0,-11 39 0,4-12-49,9-26-48,2 0 0,0 1 0,-4 30-1,9-42-15,1-1 0,1 0 0,-1 0-1,2 1 1,-1-1 0,2 0-1,-1 0 1,2 0 0,3 13-1,-5-22 0,-1-1 0,1 0-1,-1 0 1,1 1 0,-1-1-1,1 0 1,0 0 0,0 0-1,0 0 1,0 0-1,0 0 1,0 0 0,0 0-1,0 0 1,0 0 0,0-1-1,0 1 1,1 0 0,-1-1-1,0 1 1,0-1 0,1 1-1,1 0 1,0-1 15,0 0 0,1 0 0,-1 0 0,0-1 0,0 1 0,0-1 0,0 1 0,0-1 0,0 0 0,3-2-1,7-3 81,0-1 0,-1 0 0,17-13 0,-29 20-107,24-20 191,-2 0-1,27-31 1,28-25 641,-77 75-822,1 1-1,-1-1 1,1 1-1,0-1 1,-1 1-1,1-1 1,0 1-1,-1 0 1,1-1-1,0 1 1,0 0-1,-1-1 1,1 1-1,0 0 1,0 0-1,0 0 1,0 0-1,-1-1 1,1 1-1,0 0 1,0 1-1,0-1 1,-1 0-1,1 0 1,0 0-1,0 0 1,0 1-1,0-1 1,1 1 0,-1 1 0,0-1 0,0 0 0,0 0 0,1 1 0,-1-1 0,0 0 0,0 1 1,-1-1-1,1 1 0,0 0 0,0 2 0,3 6 17,-2 1 1,1-1-1,0 14 0,-3-23-21,7 85 247,-7-86-250,0 1-1,0-1 1,0 1 0,0-1 0,0 1-1,0-1 1,0 1 0,0-1-1,0 1 1,1-1 0,-1 1 0,0-1-1,0 0 1,0 1 0,1-1-1,-1 1 1,0-1 0,1 0 0,-1 1-1,0-1 1,1 0 0,-1 1 0,0-1-1,1 0 1,-1 1 0,1-1-1,-1 0 1,0 0 0,1 0 0,-1 1-1,1-1 1,-1 0 0,1 0-1,-1 0 1,1 0 0,-1 0 0,1 0-1,-1 0 1,1 0 0,-1 0-1,1 0 1,-1 0 0,1 0 0,-1 0-1,0-1 1,1 1 0,-1 0 0,1 0-1,-1 0 1,1-1 0,-1 1-1,0 0 1,1 0 0,-1-1 0,1 1-1,-1 0 1,0-1 0,1 1-1,-1-1 1,23-25 114,-23 25-118,91-115 227,-58 76-156,-10 2 32,-21 32-76,1 1-1,0-1 0,1 0 0,-1 1 1,1 0-1,0 0 0,6-6 0,-10 11-24,0 0-1,0 0 0,1 0 1,-1-1-1,0 1 0,0 0 1,1 0-1,-1 0 0,0 0 1,0 0-1,1 0 0,-1 0 1,0 0-1,0 0 1,1 0-1,-1 0 0,0 0 1,0 0-1,1 0 0,-1 0 1,0 0-1,0 0 0,1 0 1,-1 0-1,0 0 0,0 0 1,1 0-1,-1 0 0,0 0 1,0 1-1,1-1 0,-1 0 1,0 0-1,0 0 1,0 0-1,1 1 0,-1-1 1,0 0-1,0 0 0,0 1 1,8 15 54,-2 19 20,-5 3 30,-4 42 1,0 0 189,3-80-293,0 1 1,0-1-1,0 0 1,0 1-1,0-1 1,0 0-1,0 0 1,0 1-1,0-1 0,0 0 1,0 0-1,0 1 1,0-1-1,0 0 1,0 1-1,0-1 1,0 0-1,0 0 0,0 1 1,0-1-1,1 0 1,-1 0-1,0 0 1,0 1-1,0-1 1,0 0-1,1 0 1,-1 0-1,0 1 0,0-1 1,1 0-1,-1 0 1,0 0-1,0 0 1,1 0-1,-1 1 1,10-7 89,9-16-18,1-5-39,1 1 1,1 1 0,32-28-1,-52 52-29,0-1 0,0 1 0,-1-1 0,1 1 0,0 0 0,0 0 0,0-1 0,0 1 0,1 1 0,-1-1 0,0 0 0,0 1 0,1-1 0,-1 1 0,4-1 0,-5 2-3,1-1 0,-1 1 0,1 0 0,-1-1 0,0 1 0,1 0 0,-1 0 0,0 0 0,1 0 0,-1 0 0,0 0 0,0 1 0,0-1 0,0 0 0,0 0 0,-1 1 0,1-1 0,0 1 0,-1-1 0,1 1 0,0-1 0,0 3 0,6 17 20,-3-9-1,0-1 0,0 0 0,1 0 0,1 0 0,9 13 0,-13-22-19,0 1 0,1 0 0,-1-1 0,1 1 0,0-1 0,-1 0 0,1 0 0,0 0 0,1 0 0,-1-1 0,0 1 0,0-1 0,1 0 0,-1 0 0,1 0 0,-1 0 0,1-1 0,-1 1 0,1-1 0,-1 0 0,1 0 0,5-1 0,0-1 14,0 0 0,-1 0 1,1-1-1,-1 0 0,0-1 1,0 0-1,0 0 0,0-1 1,11-8-1,-7 4 96,27-13 1,-38 22-112,-1-1 1,1 1-1,0 0 1,-1-1-1,1 1 1,0 0-1,-1 0 1,1 0-1,0 0 1,-1-1-1,1 1 1,0 0 0,-1 0-1,1 0 1,0 0-1,-1 1 1,1-1-1,0 0 1,-1 0-1,1 0 1,0 0-1,-1 1 1,1-1-1,-1 0 1,1 1-1,0 0 1,0 0 0,0 0 0,0 0 0,-1 0 0,1 0 0,-1 0 0,1 0 0,-1 0 0,1 1 0,-1-1 0,1 0 0,-1 0 0,0 1 0,0 1 0,1 7 10,-1 0 1,-1 0-1,-2 11 0,2-10 1,-7 72 88,-38 160 0,29-172-43,7-24 23,-17 46 0,21-81-52,4-10 28,1-26 4,4-16-9,3-1 0,10-43 0,28-80 100,68-151 145,-110 309-297,34-75 81,-30 70-62,0 0 0,0 0 0,1 1-1,0 0 1,10-10 0,-15 18-20,0 0 1,-1 1 0,1-1 0,0 1-1,0-1 1,0 1 0,0-1-1,1 1 1,-1 0 0,0 0-1,0 0 1,1 0 0,-1 1-1,1-1 1,-1 1 0,1-1-1,-1 1 1,1 0 0,2 0 0,-3 0-1,0 1 0,0 0 0,0-1 1,0 1-1,0 0 0,0 0 0,0 0 1,0 1-1,0-1 0,0 0 1,-1 1-1,1-1 0,-1 1 0,1-1 1,-1 1-1,1 0 0,-1 0 1,0-1-1,0 1 0,0 0 0,1 3 1,1 2 5,0-1-1,-1 1 1,0-1 0,0 1 0,-1 0 0,0 0 0,0 0-1,0 0 1,-1 0 0,0 0 0,-1 0 0,1 0-1,-1 0 1,-1-1 0,1 1 0,-1 0 0,-4 9 0,2-7 12,-1 0 0,0 0 1,0 0-1,-1-1 0,0 1 1,-1-2-1,0 1 1,0-1-1,0 0 0,-1 0 1,-12 8-1,-46 37 316,66-52-335,0 0 0,0 0 0,0 0 0,0 0 0,1 0 0,-1 0 0,0 0 0,0 0 0,0 0-1,0 0 1,0 0 0,0 0 0,0 0 0,0 0 0,0 0 0,0 0 0,0 0 0,0 0 0,0 1 0,0-1 0,0 0 0,0 0 0,0 0 0,0 0-1,0 0 1,1 0 0,-1 0 0,0 0 0,0 0 0,0 0 0,0 0 0,0 0 0,0 1 0,0-1 0,0 0 0,0 0 0,0 0 0,0 0 0,-1 0-1,1 0 1,0 0 0,0 0 0,0 0 0,0 0 0,0 0 0,0 0 0,0 1 0,0-1 0,0 0 0,0 0 0,0 0 0,0 0 0,0 0 0,0 0-1,0 0 1,0 0 0,0 0 0,0 0 0,-1 0 0,1 0 0,0 0 0,0 0 0,0 0 0,0 0 0,0 0 0,0 0 0,0 0 0,0 0 0,10 0 22,13-4-14,8-3-35,-1-2 0,0-1 0,0-2-1,41-22 1,107-74 181,-174 105-133,-3 2-11,1 0 0,-1 0 0,0 0 0,1 0 1,-1 0-1,1 1 0,-1-1 0,1 0 0,0 1 1,-1 0-1,1-1 0,-1 1 0,1 0 1,2 0-1,-3 16 51,-1-5-57,1-1-1,0 1 0,1-1 0,0 1 0,0-1 0,1 0 1,1 0-1,-1 0 0,2 0 0,-1-1 0,2 0 1,-1 0-1,1 0 0,9 10 0,-13-16 7,0-1 0,0 0 0,1 1 0,-1-1 0,1 0 0,-1 0 0,1-1-1,0 1 1,-1 0 0,1-1 0,6 2 0,-8-3-3,0 0 0,1 0-1,-1 0 1,1 0 0,-1 0 0,1 0-1,-1 0 1,1-1 0,-1 1 0,1-1-1,-1 1 1,0-1 0,1 1 0,-1-1-1,0 0 1,0 0 0,1 1 0,-1-1-1,0 0 1,0 0 0,0 0 0,0-1-1,0 1 1,0 0 0,0 0 0,-1 0-1,2-2 1,0-1 6,-1 1 1,1 0-1,-1 0 0,0-1 1,0 1-1,0-1 0,-1 1 1,1-1-1,-1 1 0,0-1 1,0 1-1,0-4 0,-8-46 165,6 41-132,1 6-19,-1-1 0,0 1 0,0 0 0,-1 0 0,0 0 1,-4-7-1,6 11-16,0 0 1,-1 0 0,1 0-1,0 0 1,-1 0-1,1 1 1,-1-1 0,0 0-1,1 1 1,-1-1 0,0 1-1,0 0 1,0 0 0,0 0-1,0 0 1,-1 0-1,1 0 1,0 0 0,-5-1-1,9 3-3,15-1-24,0-1 0,0 0 0,18-4 1,33-18-7,-43 13-9,40-9-1,-61 18 34,1 0-1,-1 0 0,1 1 0,0-1 1,-1 1-1,1 0 0,0 0 0,-1 1 0,1-1 1,7 3-1,-10-2 3,1 1 1,0-1-1,-1 1 1,1-1 0,-1 1-1,1 0 1,-1 0-1,0 0 1,0 0-1,0 0 1,0 1-1,0-1 1,-1 1-1,1-1 1,-1 1-1,1 0 1,-1-1-1,1 4 1,3 12 39,0-1 0,-1 1 0,-1-1 1,2 22-1,-4-22 6,1-1 1,1 1-1,0-1 1,1 0-1,9 22 0,-12-36-46,0-1-1,0 1 0,0 0 1,0-1-1,0 1 1,0-1-1,0 1 0,0-1 1,1 1-1,-1-1 0,1 0 1,-1 0-1,1 0 0,-1 0 1,1 0-1,0 0 1,0 0-1,-1 0 0,1-1 1,0 1-1,0-1 0,0 1 1,0-1-1,0 0 0,-1 1 1,1-1-1,0 0 0,0 0 1,0-1-1,0 1 1,0 0-1,0-1 0,0 1 1,-1-1-1,1 1 0,0-1 1,0 0-1,-1 0 0,3-1 1,5-3 9,-1 0-1,1 0 1,-1-1 0,-1 0 0,1-1-1,10-11 1,0-4 13,0-2 1,-1 0-1,-2-1 0,20-40 0,-15 20 61,26-89 0,-28 59 75,-3-1-1,6-99 1,-21 174-160,2-36 31,-2 36-34,0-1 1,0 0 0,0 0-1,-1 1 1,1-1 0,0 0-1,-1 0 1,1 1 0,-1-1-1,1 1 1,-1-1 0,0 0-1,0 1 1,0-1 0,0 1-1,-2-3 1,1 6-1,0 1 0,0 0 0,0-1 0,0 1 0,0 0 0,1 0 0,-1 0 0,-1 6 0,-2 7 0,2 1 0,0 0 0,0-1 0,1 1 0,1 18 0,0-3 0,-1 14-14,3-1 1,1 1-1,12 57 0,39 134-24,-49-220 61,1-1 0,0 0 1,15 30-1,-20-45-27,1-1 0,-1 1 0,1 0-1,0 0 1,-1 0 0,1 0 0,0-1 0,-1 1 0,1 0-1,0-1 1,0 1 0,-1 0 0,1-1 0,0 1 0,0-1-1,0 1 1,0-1 0,0 0 0,0 1 0,0-1 0,0 0-1,0 0 1,0 0 0,0 0 0,0 0 0,0 0 0,0 0-1,0 0 1,0 0 0,0 0 0,0 0 0,0 0 0,0-1-1,0 1 1,0-1 0,0 1 0,0 0 0,-1-1 0,1 0-1,0 1 1,0-1 0,0 1 0,-1-1 0,1 0 0,1-1-1,1 0-44,0-1 1,-1 0-1,1 0 0,-1 0 0,0-1 0,0 1 0,0-1 0,0 1 0,0-1 1,1-5-1,1-12-840,-2 9-3570</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2:59.594"/>
    </inkml:context>
    <inkml:brush xml:id="br0">
      <inkml:brushProperty name="width" value="0.05" units="cm"/>
      <inkml:brushProperty name="height" value="0.05" units="cm"/>
      <inkml:brushProperty name="color" value="#AB008B"/>
    </inkml:brush>
  </inkml:definitions>
  <inkml:trace contextRef="#ctx0" brushRef="#br0">1 104 14672,'0'0'3489,"12"-8"-3232,1-1-170,1 1 0,0 0 1,0 2-1,0-1 0,1 2 0,0 0 0,16-3 0,56-8 1306,1 5 0,115-1 0,-201 12-1329,-1 0 1,0 0-1,0 0 0,0 0 0,0 0 1,1 0-1,-1 0 0,0 1 1,0-1-1,0 0 0,0 1 0,0-1 1,0 1-1,0-1 0,0 1 1,0-1-1,0 1 0,0 0 0,0-1 1,0 1-1,0 0 0,0 0 1,-1 0-1,1 0 0,0 0 1,-1 0-1,1 0 0,-1 0 0,1 0 1,-1 0-1,1 0 0,-1 0 1,1 0-1,-1 2 0,0 3 47,1 0 0,-2 0-1,1 0 1,-1 0 0,-2 10 0,0-1-129,-4 17-3200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1.021"/>
    </inkml:context>
    <inkml:brush xml:id="br0">
      <inkml:brushProperty name="width" value="0.05" units="cm"/>
      <inkml:brushProperty name="height" value="0.05" units="cm"/>
      <inkml:brushProperty name="color" value="#AB008B"/>
    </inkml:brush>
  </inkml:definitions>
  <inkml:trace contextRef="#ctx0" brushRef="#br0">268 708 11656,'0'0'4746,"-13"-1"-4354,7 0-342,0 1 4,1-1 1,-1 1-1,0 0 0,0 0 0,0 0 0,0 1 0,1 0 0,-1 0 0,0 0 0,1 1 1,-1 0-1,1 0 0,-1 0 0,1 1 0,-6 4 0,-4 3 256,1 1 0,1 0 0,-1 1 0,2 1 0,0 0 0,0 1 0,1 0 1,1 1-1,1 0 0,-15 30 0,22-40-163,1 0 0,0 1 0,0-1 0,0 0 1,1 1-1,0-1 0,0 1 0,0-1 0,3 11 1,-3-14-97,0 0 0,0 0 0,1 0 0,-1 0 0,1 0 0,0 0-1,0-1 1,-1 1 0,1 0 0,0 0 0,1 0 0,-1-1 0,0 1 0,0-1 0,1 1 0,-1-1 0,1 1 0,-1-1 0,1 0 0,0 0 0,-1 1 0,1-1 0,0-1 0,0 1 0,0 0 0,0 0 0,-1-1 0,4 1 0,-1-1 14,1-2-1,-1 1 1,0 0 0,0-1-1,0 0 1,0 0 0,-1 0-1,1 0 1,0-1-1,-1 0 1,0 1 0,6-7-1,1-1 27,0 0 0,-1 0 0,0-1-1,-1-1 1,0 0 0,9-19 0,30-82 391,-3 3 106,-37 94-466,-6 12-71,1 1 0,-1-1-1,1 1 1,0 0 0,0 0 0,0 0 0,3-4 0,-4 7-37,-1 0 1,1 0-1,-1 0 1,1 0 0,-1 0-1,1 1 1,-1-1-1,1 0 1,-1 0-1,1 1 1,-1-1-1,0 0 1,1 0-1,-1 1 1,1-1-1,-1 0 1,0 1 0,1-1-1,-1 1 1,0-1-1,1 0 1,-1 1-1,0-1 1,0 1-1,0-1 1,1 2-1,7 12 50,12 45 168,-14-42-114,13 33 0,-12-36-59,2 4 125,0 0 0,16 21-1,-25-38-171,1-1 0,-1 1 0,1-1 0,-1 1 0,1-1 0,-1 0 0,1 1 0,0-1-1,-1 0 1,1 1 0,-1-1 0,1 0 0,0 0 0,-1 0 0,1 1 0,0-1 0,-1 0 0,1 0-1,0 0 1,-1 0 0,1 0 0,0 0 0,-1 0 0,1-1 0,0 1 0,-1 0 0,1 0-1,0 0 1,-1-1 0,1 1 0,-1 0 0,1-1 0,0 1 0,0-1 0,22-18 204,-21 17-202,13-14 121,-1 0-1,22-35 1,-23 31 48,1 1-1,22-23 1,-32 37-156,10-7 226,-9 13-86,-4 9-14,-4 46 34,1-40-136,1 1 0,1-1 0,0 1 0,4 22-1,-3-36-40,-1-1 13,0 1 0,1-1 1,-1 0-1,1 1 0,0-1 0,0 0 1,0 0-1,2 4 0,-2-5-16,-1-1 0,1 1-1,0-1 1,-1 0 0,1 1-1,0-1 1,-1 0 0,1 0-1,0 0 1,0 1 0,-1-1 0,1 0-1,0 0 1,0 0 0,0 0-1,-1 0 1,1 0 0,0-1-1,-1 1 1,1 0 0,0 0 0,0 0-1,-1-1 1,1 1 0,0 0-1,-1-1 1,1 1 0,0-1 0,-1 1-1,1-1 1,-1 1 0,1-1-1,0 0 1,12-10 52,-2 1-1,1-1 1,-2-1-1,14-17 1,-15 16-27,1 1 1,0 1-1,1 0 1,0 0-1,14-10 1,-24 21-32,-1 0 1,1-1-1,-1 1 0,1 0 1,-1 0-1,1-1 1,0 1-1,-1 0 0,1 0 1,0 0-1,-1 0 0,1 0 1,0 0-1,-1 0 0,1 0 1,-1 0-1,1 0 0,0 0 1,-1 0-1,1 0 0,0 0 1,-1 1-1,1-1 1,-1 0-1,1 1 0,0-1 1,-1 0-1,1 1 0,-1-1 1,1 0-1,-1 1 0,1 0 1,14 20-24,-9-11 11,2 1 8,-5-5 10,1-1 0,-1-1 1,1 1-1,1-1 0,6 7 0,-9-10-4,-1 0 0,0 0 0,1 0 1,-1-1-1,1 1 0,-1 0 0,1-1 0,-1 1 0,1-1 0,0 0 0,-1 0 0,1 1 0,0-1 0,-1 0 0,1 0 0,-1 0 0,1-1 0,0 1 0,-1 0 0,1-1 0,-1 1 0,1-1 0,-1 1 1,1-1-1,-1 0 0,2-1 0,8-4 12,-1-1-1,-1-1 1,1 0 0,-2 0 0,1-1 0,-1 0 0,0-1-1,-1 0 1,11-17 0,3-13 39,22-51 0,-42 89-53,18-45 27,-1 0 0,-2 0 0,18-99 0,-27 103-28,-2 15 0,-1 1 0,-1-1 0,-1 0 0,-2 0 0,-3-31 0,3 58 0,1 1 0,-1 0 0,0 0 0,0-1 0,0 1 0,0 0 0,0-1 0,0 1 0,0 0 0,0 0 0,0-1 0,0 1 0,0 0 0,0-1 0,0 1 0,-1 0 0,1 0 0,0-1 0,0 1 0,0 0 0,0 0 0,0-1 0,-1 1 0,1 0 0,0 0 0,0 0 0,0-1 0,0 1 0,-1 0 0,1 0 0,0 0 0,0 0 0,-1-1 0,1 1 0,0 0 0,0 0 0,-1 0 0,1 0 0,-7 11 0,-2 25 0,2 26 0,2 0 0,3 0 0,3 0 0,3 0 0,13 72 0,-11-100 0,1-1 0,2 0 0,1-1 0,2 1 0,22 44 0,-31-72 59,0-1 0,0 1 1,0-1-1,1 1 0,4 4 0,-7-9-132,-1 1 0,1-1 0,-1 1-1,1-1 1,-1 1 0,1-1 0,0 0 0,-1 1-1,1-1 1,0 0 0,-1 0 0,1 1-1,0-1 1,-1 0 0,1 0 0,0 0-1,-1 0 1,1 0 0,1 0 0,-1 0-121,-1-1 1,1 1-1,0-1 1,-1 1 0,1-1-1,0 1 1,-1-1-1,1 1 1,-1-1-1,1 0 1,-1 1-1,1-1 1,-1 0-1,0 1 1,1-1 0,-1 0-1,0 0 1,1 1-1,-1-1 1,0 0-1,0-1 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1.254"/>
    </inkml:context>
    <inkml:brush xml:id="br0">
      <inkml:brushProperty name="width" value="0.05" units="cm"/>
      <inkml:brushProperty name="height" value="0.05" units="cm"/>
      <inkml:brushProperty name="color" value="#AB008B"/>
    </inkml:brush>
  </inkml:definitions>
  <inkml:trace contextRef="#ctx0" brushRef="#br0">1 0 15272,'0'0'1351,"84"10"-831,-19-6 120,3-4 0,5 0-152,-7 0 8,-11 2-24,-11 2 16,-14 2-128,-12 0 8,-7 1-192,-11-1 16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1.721"/>
    </inkml:context>
    <inkml:brush xml:id="br0">
      <inkml:brushProperty name="width" value="0.05" units="cm"/>
      <inkml:brushProperty name="height" value="0.05" units="cm"/>
      <inkml:brushProperty name="color" value="#AB008B"/>
    </inkml:brush>
  </inkml:definitions>
  <inkml:trace contextRef="#ctx0" brushRef="#br0">1 1 13968,'0'0'6151,"84"20"-5919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3.450"/>
    </inkml:context>
    <inkml:brush xml:id="br0">
      <inkml:brushProperty name="width" value="0.05" units="cm"/>
      <inkml:brushProperty name="height" value="0.05" units="cm"/>
      <inkml:brushProperty name="color" value="#AB008B"/>
    </inkml:brush>
  </inkml:definitions>
  <inkml:trace contextRef="#ctx0" brushRef="#br0">1 1013 6128,'0'0'7416,"10"-8"-6871,11-8-108,-1-1-1,0-1 1,31-38 0,-19 8 366,-3-2 1,42-96 0,-44 87-309,-3 0 63,-2-1 1,-3-1-1,13-75 0,-26 104-240,-1-1 0,-2 1 0,-1-1 0,-1 1 0,-5-43 0,4 71-264,-4-25 552,-2 21-146,6 8-440,-1 0 1,1 0-1,-1 0 0,1 0 1,-1 0-1,1 1 1,0-1-1,-1 0 0,1 0 1,-1 1-1,1-1 1,-1 0-1,1 1 0,0-1 1,-1 0-1,1 1 0,0-1 1,-1 1-1,1-1 1,0 1-1,0-1 0,0 0 1,-1 1-1,1 0 1,-8 16 74,2 0 0,-1 1 1,2 0-1,1 0 1,0 0-1,-2 24 1,4-30-54,-10 81 330,-2 166 0,15-233-290,1-1 1,1 1-1,1-1 0,1 0 0,16 46 1,-20-69-70,0 1 1,0-1 0,0 1 0,0-1 0,1 0-1,-1 0 1,1 0 0,0 0 0,-1 0 0,1 0 0,0 0-1,0-1 1,0 1 0,0 0 0,1-1 0,-1 0 0,0 0-1,4 2 1,-2-2 5,0 0 0,0-1 0,-1 1 0,1-1 0,0 0 0,0 0 0,0 0 0,-1 0 0,1-1 0,0 0 0,5-1 0,3-2 26,0-1 1,0-1 0,-1 1 0,0-2 0,0 1-1,17-16 1,7-8 196,-1-3 1,41-51-1,-75 84-228,0 0 0,-1 1-1,1-1 1,0 0 0,0 0 0,-1 0 0,1 0 0,0 0 0,0 0 0,0-1-1,-1 1 1,1 0 0,0 0 0,0 0 0,0 0 0,-1 0 0,1 0 0,0 0-1,0 0 1,0 0 0,0 0 0,-1-1 0,1 1 0,0 0 0,0 0-1,0 0 1,0 0 0,0-1 0,-1 1 0,1 0 0,0 0 0,0 0 0,0-1-1,0 1 1,0 0 0,0 0 0,-6 11 17,1 0 0,1 1-1,0 0 1,0 0 0,1 0-1,1 0 1,0 1 0,0 12-1,1-18-25,2 0 0,-1 0 0,1 0 0,0 0 0,0 0 0,1 0 0,0 0 0,0-1-1,1 1 1,0 0 0,0-1 0,0 0 0,1 0 0,0 0 0,7 8 0,-6-9 6,-1 0-1,1 0 1,0-1 0,0 0 0,1 0-1,-1 0 1,1 0 0,0-1 0,10 4-1,-14-6-4,0 0 0,1-1 0,-1 0 0,0 1 0,0-1 0,1 0 0,-1 0 0,0 0 0,0 0 0,1 0 1,-1-1-1,0 1 0,0-1 0,1 0 0,-1 1 0,0-1 0,0 0 0,0 0 0,0 0 0,0 0 0,0-1 0,0 1 0,-1-1 0,1 1 0,0-1 0,-1 1 0,1-1 0,-1 0 0,0 0 0,1 0 0,1-3 0,1-3 11,-1-1 0,1 1 0,-1-1 0,-1 1 0,1-1 0,-1 0 0,-1 0 1,0 0-1,0 0 0,-1 0 0,0 0 0,0 0 0,-1 0 0,-1 0 0,1 0 0,-1 0 1,-1 1-1,0-1 0,0 1 0,0-1 0,-1 1 0,0 0 0,-1 0 0,0 1 0,0-1 0,-1 1 1,0 0-1,-10-9 0,11 12 5,0 0 16,-1-1 0,1 1-1,-1 0 1,0 1 0,0-1 0,-10-3-1,75 14 23,26 13-76,-38-8-8,0-2 0,69 6-1,-49-10-292,-66-6 262,-1 0 0,0 0 0,0 0 1,0 0-1,0 0 0,0 0 0,1 0 1,-1 0-1,0-1 0,0 1 0,0 0 0,0 0 1,0 0-1,0 0 0,0 0 0,0 0 1,1-1-1,-1 1 0,0 0 0,0 0 0,0 0 1,0 0-1,0 0 0,0-1 0,0 1 1,0 0-1,0 0 0,0 0 0,0 0 0,0-1 1,0 1-1,0 0 0,0 0 0,0 0 1,0 0-1,0-1 0,0 1 0,0 0 1,0 0-1,0 0 0,-1 0 0,1 0 0,0-1 1,0 1-1,0 0 0,0 0 0,0 0 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1"/>
    </inkml:context>
    <inkml:brush xml:id="br0">
      <inkml:brushProperty name="width" value="0.05" units="cm"/>
      <inkml:brushProperty name="height" value="0.05" units="cm"/>
      <inkml:brushProperty name="color" value="#004F8B"/>
    </inkml:brush>
  </inkml:definitions>
  <inkml:trace contextRef="#ctx0" brushRef="#br0">89 1 7432,'0'0'5920,"-6"8"-5328,-42 53 608,43-53-933,-1 0 0,1 0 0,1 0 0,-4 10 0,7-16-157,-1 1 0,2-1 0,-1 1 0,0-1 0,0 1 0,1 0 0,0-1 0,0 1 0,-1 0 0,1-1 0,1 1 0,-1 0 0,0 0 0,0-1 0,1 1 0,0 0 0,0 0 0,2 4 0,-2-6-38,1 2-1,-1-2 1,1 1 0,0-1 0,-1 1 0,1-1-1,1 1 1,-1-1 0,-1 0 0,2 0 0,-1 0 0,0 0-1,1 0 1,-1 0 0,0-1 0,4 1 0,2 0 88,-1 0 1,1 0 0,13-1 0,-12-2-14,1 1 1,-1-1 0,1 0 0,-2-1-1,2 0 1,-1-1 0,0 1 0,8-7-1,7-4 493,31-25-1,-49 34-505,-3 4-20,-1 0 1,1-2-1,-1 1 0,0 0 1,1 0-1,-1-1 1,2-2-1,-4 5-105,0 0 0,0 0 0,0 0 1,0 0-1,1 0 0,-1 0 0,0 0 0,0 0 0,0 0 0,0 0 1,0 0-1,0 0 0,0 0 0,0 0 0,0 0 0,0 0 0,0 0 1,0 0-1,0 0 0,0 0 0,0 0 0,0 0 0,0 0 1,0 0-1,0 0 0,0 0 0,0 0 0,0 0 0,0 0 0,0 0 1,0 0-1,0 0 0,0 0 0,0 0 0,0 0 0,0 0 0,0 0 1,0 0-1,0 0 0,0 0 0,0 0 0,0 0 0,0 0 1,0 0-1,1 0 0,-1 0 0,0 0 0,0 0 0,0 0 0,0 0 1,0 0-1,0 0 0,0 0 0,0 0 0,0 0 0,0 0 0,0 0 1,0 0-1,0-1 0,0 1 0,0 0 0,0 0 0,0 0 1,0 0-1,0 5 349,-2 8-28,0-8-239,1 2 0,0-1 0,1 0 1,-1 0-1,1 9 0,0-14-75,1 1 0,-1 0 0,0 0 0,0 0 0,1 0 0,0-1 0,-1 1 0,1 0 0,0-1 0,0 1 0,0 0 0,0-1 0,0 1 0,0-1-1,1 1 1,-1-1 0,0 1 0,0-1 0,1 0 0,-1 0 0,4 2 0,-2-1 1,1-1 0,0 1-1,0-1 1,0 0 0,0 1-1,0-2 1,0 1 0,0-1-1,0 1 1,-1-1 0,2 0-1,-1-1 1,0 1-1,0-1 1,0 1 0,0-1-1,0-1 1,0 2 0,0-2-1,-1 1 1,1-2 0,0 2-1,-1-1 1,0 0 0,1-1-1,-1 0 1,0 1 0,4-5-1,-4 3 11,1 0 0,-1 1-1,0-1 1,0 0 0,0-1-1,0 1 1,-1-1 0,0 1-1,0-1 1,0 0-1,-1 1 1,0-1 0,1 0-1,-2-1 1,1 2 0,0-1-1,-1 0 1,0-1 0,0 1-1,-1 0 1,0 0 0,-1-8-1,1 10 6,-1-1-1,1 0 0,-1 1 1,1-1-1,-1 0 1,-1 1-1,1 0 1,0 0-1,-1-1 0,1 1 1,-1 0-1,0 1 1,-5-4-1,7 5-7,-1 0 1,0 0-1,1 0 0,-1 1 0,0-1 0,0 1 1,0 0-1,0-1 0,0 1 0,0 0 1,0 0-1,0 0 0,1 0 0,-4 1 0,-1-1-1346,1 2-1,-12 3 0</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3.747"/>
    </inkml:context>
    <inkml:brush xml:id="br0">
      <inkml:brushProperty name="width" value="0.05" units="cm"/>
      <inkml:brushProperty name="height" value="0.05" units="cm"/>
      <inkml:brushProperty name="color" value="#AB008B"/>
    </inkml:brush>
  </inkml:definitions>
  <inkml:trace contextRef="#ctx0" brushRef="#br0">1 100 14568,'0'0'584,"109"-16"-352,-23 4 408,11-3-9,2-1-31,-3 0 8,3 4-64,-2 4 16,-2 4-144,-15 4 16,-5 0-168,-17 0 8</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8.928"/>
    </inkml:context>
    <inkml:brush xml:id="br0">
      <inkml:brushProperty name="width" value="0.05" units="cm"/>
      <inkml:brushProperty name="height" value="0.05" units="cm"/>
      <inkml:brushProperty name="color" value="#AB008B"/>
    </inkml:brush>
  </inkml:definitions>
  <inkml:trace contextRef="#ctx0" brushRef="#br0">1 1194 6728,'0'0'5121,"11"-5"-4548,34-16-103,-14 8 179,0-1 1,-1-2 0,47-33-1,-60 34-327,-1-1-1,0-1 1,-2-1-1,16-23 0,44-82 1241,-63 105-1274,-7 10-41,0 0 0,0 0 0,-1 0 1,0 0-1,0-1 0,-1 1 0,0-1 0,-1 0 0,0 1 0,0-12 0,-5 26 411,-1 8-460,2 6-47,0 2-11,1 0 0,0 1 1,2-1-1,3 34 0,-1-45-72,0 0 1,1 0-1,0 0 1,1-1 0,0 1-1,0-1 1,9 14-1,-11-22-57,-1 1 0,1-1-1,0 0 1,0 1-1,0-1 1,0 0 0,1 0-1,-1 0 1,0-1 0,1 1-1,-1 0 1,1-1 0,0 0-1,0 1 1,-1-1 0,1 0-1,0 0 1,0-1 0,0 1-1,0-1 1,0 1-1,0-1 1,0 0 0,0 0-1,0 0 1,0-1 0,0 1-1,0-1 1,0 0 0,0 1-1,5-4 1,7-2 8,0-2 1,-1 0 0,1 0-1,-2-1 1,1-1-1,-1-1 1,-1 0-1,0 0 1,14-18-1,4-9 246,47-79 0,-77 116-253,3-2 41,-1 0 1,-1 0-1,1-1 0,0 1 1,-1-1-1,0 1 1,2-8-1,-9 15 190,0 5-207,3 0-26,0 0 0,1 0 1,0 0-1,0 0 1,1 0-1,0 0 1,0 0-1,1 1 1,1-1-1,-1 0 1,2 0-1,-1 0 0,1 0 1,1 0-1,-1 0 1,1 0-1,1-1 1,0 1-1,0-1 1,1 0-1,0 0 1,0-1-1,0 1 0,13 11 1,-14-15-11,4 5 5,0-1 0,1 0-1,0-1 1,1 0 0,12 8 0,-20-14-2,1 0 0,-1 0 1,1 0-1,0 0 0,-1 0 1,1 0-1,0-1 0,0 1 1,0-1-1,-1 0 0,1 0 1,0 0-1,0 0 1,0-1-1,0 1 0,-1-1 1,1 1-1,0-1 0,-1 0 1,1 0-1,0 0 0,-1-1 1,1 1-1,-1 0 0,0-1 1,1 0-1,2-2 1,-1 0 6,0 0 0,-1-1 0,1 1 0,-1 0 0,0-1 0,0 0 0,-1 0 0,1 0 0,-1 0 0,0 0 0,0-1 0,-1 1 0,2-10 0,-1 2 9,-1-1 1,0 0 0,-1 0-1,-2-17 1,1 26-9,1 0 0,-1 1 0,-1-1-1,1 1 1,0-1 0,-1 1 0,0-1 0,0 1 0,0 0-1,-1 0 1,0 0 0,1 0 0,-1 0 0,-1 1-1,1-1 1,0 1 0,-1 0 0,0 0 0,-5-3 0,2 2 12,1 0 1,-1 1 0,-1 0 0,1 0 0,0 1 0,-1 0-1,1 0 1,-1 1 0,1 0 0,-15 0 0,22 1-23,0 0-1,0 0 1,0 0 0,0 0-1,0 1 1,0-1 0,0 0 0,0 0-1,0 0 1,0 0 0,0 0-1,0 0 1,0 0 0,0 0-1,0 1 1,0-1 0,0 0 0,0 0-1,0 0 1,0 0 0,0 0-1,0 0 1,0 0 0,0 0 0,0 1-1,0-1 1,0 0 0,0 0-1,0 0 1,0 0 0,-1 0 0,1 0-1,0 0 1,0 0 0,0 0-1,0 0 1,0 0 0,0 0-1,0 0 1,0 0 0,0 0 0,-1 1-1,1-1 1,0 0 0,0 0-1,0 0 1,0 0 0,0 0 0,0 0-1,0 0 1,0 0 0,-1 0-1,1-1 1,0 1 0,0 0 0,0 0-1,0 0 1,0 0 0,0 0-1,-1 0 1,14 3 4,138-25-4,-114 15 0,0 1 0,0 2 0,0 1-1,62 4 1,-95-1 4,0 1 1,-1-1-1,1 1 0,-1 0 1,1 0-1,-1 0 0,0 1 1,0-1-1,1 1 0,-1 0 0,0 0 1,0 0-1,-1 0 0,1 1 1,0-1-1,-1 1 0,5 4 1,-4-1 4,0-1 1,0 0 0,-1 1 0,0-1 0,0 1 0,0 0 0,0 0-1,-1-1 1,1 13 0,-1-1 32,-1 1 0,-1 0 0,0-1 0,-2 1-1,0-1 1,-7 22 0,1-17 76,1-3 197,11-20-164,8-11-48,20-26 65,-14 15-80,2 1 1,24-22-1,-31 33-58,-8 6-9,0 1-1,1 0 1,-1 0-1,1 1 1,0-1-1,8-3 1,-12 7-18,1-1 0,-1 1 0,1-1 0,-1 1 0,1 0 0,-1 0 0,1 0 0,-1 0 0,1 0 0,-1 0 0,1 0 0,0 0 0,-1 1 0,1-1 0,-1 1 0,1-1 0,-1 1 0,0-1 0,1 1 0,-1 0 0,0 0 1,1 0-1,-1 0 0,0-1 0,0 2 0,0-1 0,0 0 0,0 0 0,2 2 0,9 12 52,17 31 0,-23-35-34,1 0 0,0 0 0,0-1 0,1 0 0,0 0 0,1-1 0,10 8 0,-15-14-8,-1-2-1,1 1 1,0 0 0,0-1-1,0 1 1,0-1 0,0 0 0,0 0-1,1-1 1,-1 1 0,0-1 0,0 0-1,1 0 1,-1-1 0,0 1 0,0-1-1,0 0 1,0 0 0,0 0 0,0-1-1,0 1 1,0-1 0,4-2 0,4-2 33,0-1 0,0-1 0,0 0 1,-1 0-1,17-17 0,-11 8 18,-4 6-22,-1-1 0,0-1 0,-1 0 0,0 0 0,-1-1 0,-1 0 0,8-16 0,-17 26 5,-5 6 11,-5 9 13,4-2-70,2 0 0,0 1 0,0 0 0,1 0 1,0 0-1,0 1 0,1-1 0,1 1 0,0-1 0,0 15 0,1-20-2,0 0 1,0 1-1,1-1 0,0 0 0,0 0 0,0 1 1,1-1-1,0 0 0,0 0 0,0 0 0,0-1 1,1 1-1,0 0 0,0-1 0,0 0 1,1 0-1,-1 0 0,1 0 0,0 0 0,0-1 1,0 1-1,7 3 0,-10-6 0,0-1 0,1 1 0,-1 0 0,0-1 0,1 1 0,-1 0 0,1-1 0,-1 0 0,0 1 0,1-1 0,-1 0 0,1 0 0,-1 0 0,1 0 0,-1 0 0,1 0 0,0 0 0,-1 0 0,0-1 0,1 1 0,-1 0 0,1-1 0,1 0 0,-2-1 0,1 1 0,0-1 0,-1 1 0,1-1 0,-1 1 0,1-1 0,-1 0 0,0 0 0,0 0 0,1 0 0,-2 0 0,1 0 0,1-4 0,1-3 0,-1-1 0,0 0 0,-1 1 0,0-1 0,-1-16 0,-1 13 36,0 0 0,-1 1 0,-1-1 0,-5-16 0,7 24-25,-1 1-1,0-1 1,1 1 0,-1 0 0,-1 0 0,1 0 0,-1 0 0,0 0-1,0 0 1,0 1 0,0-1 0,0 1 0,-1 0 0,1 0 0,-5-2-1,7 4-19,6 5-8,19 17-3,-12-9 2,0-2 1,1 1-1,0-2 0,0 1 0,22 10 0,-28-17 17,1 0 0,0 0 0,0 0 0,0-1 0,0 0-1,0 0 1,11 0 0,-14-2 9,1 0-1,-1-1 1,0 0-1,1 0 1,-1 0 0,0 0-1,0-1 1,0 0-1,0 0 1,0-1-1,0 1 1,6-5-1,8-7 84,-1 0-1,-1-1 0,0-1 0,22-28 0,51-78 569,-79 106-537,-8 13-91,0-2 29,0 1 0,0 0 0,0 1 0,0-1 0,5-4 0,-8 8-54,1 0 1,-1-1-1,1 1 1,-1 0-1,1-1 1,-1 1-1,1 0 0,0 0 1,-1 0-1,1-1 1,-1 1-1,1 0 1,0 0-1,-1 0 0,1 0 1,-1 0-1,1 0 1,0 0-1,-1 0 0,1 0 1,-1 0-1,1 1 1,0-1-1,-1 0 1,1 0-1,-1 1 0,1-1 1,-1 0-1,1 0 1,-1 1-1,1-1 1,-1 1-1,1-1 0,-1 0 1,1 1-1,-1-1 1,0 1-1,1-1 0,-1 1 1,0-1-1,1 1 1,-1 0-1,0-1 1,0 1-1,1-1 0,-1 1 1,0-1-1,0 2 1,7 19 28,-1 1 1,-1 0-1,-1-1 1,-1 1-1,0 33 1,-1-32-28,-2 38-8,0-56 0,0 0 0,-1 0 0,0 1 0,0-1 0,0 0 0,-1-1 0,0 1 0,0 0 0,-4 8 0,5-12 0,1 0 0,-1-1 0,0 1 0,0 0 0,1 0 0,-1-1 0,0 1 0,0-1 0,0 1 0,0 0 0,0-1 0,0 0 0,0 1 0,0-1 0,0 0 0,0 1 0,0-1 0,0 0 0,0 0 0,0 0 0,0 0 0,0 0 0,0 0 0,-1 0 0,1 0 0,0 0 0,0-1 0,0 1 0,0 0 0,0-1 0,0 1 0,0-1 0,0 1 0,0-1 0,1 1 0,-1-1 0,-2-1 0,-4-4 0,-1 0 0,1-1 0,-9-11 0,2 4 0,9 7 0,-6-5 0,8 10 0,4 7 0,4 4 0,1-1 0,-1 0 0,1 0 0,1-1 0,-1 0 0,1 0 0,1-1 0,12 10 0,-11-10 0,-1 0 0,1 0 0,0-1 0,1 0 0,-1-1 0,1 0 0,0-1 0,11 3 0,-15-5 0,-1 0 0,1-1 0,-1 1 0,1-1 0,-1 0 0,1-1 0,-1 1 0,1-1 0,-1-1 0,0 1 0,1-1 0,-1 1 0,0-1 0,0-1 0,0 1 0,0-1 0,4-4 0,5-4 0,0-1 0,-2 0 0,23-29 0,1 0 0,-25 28 0,-9 9 0,1 1 0,0-1 0,0 1 0,0 0 0,0 0 0,0 1 0,0-1 0,1 1 0,-1-1 0,8-2 0,-11 5 0,1 0 0,-1 0 0,0 0 0,1 0 0,-1 0 0,0 1 0,1-1 0,-1 0 0,0 0 0,1 1 0,-1-1 0,0 0 0,0 0 0,1 1 0,-1-1 0,0 0 0,0 1 0,0-1 0,1 0 0,-1 1 0,0-1 0,0 1 0,0-1 0,0 0 0,0 1 0,0-1 0,0 0 0,0 1 0,0-1 0,0 1 0,0-1 0,0 0 0,0 1 0,1 22 0,-2 0 0,0-1 0,-5 29 0,2-21 0,-3 28 0,-35 263 0,20-199 0,20-114 0,1-14 0,2-19 0,17-122 0,7 1 0,61-201 0,-74 308 0,2 2 0,1 0 0,2 0 0,30-46 0,-46 81 0,0 1 0,0-1 0,0 0 0,0 1 0,1-1 0,-1 0 0,0 1 0,1 0 0,0-1 0,-1 1 0,1 0 0,0 0 0,-1 0 0,1 0 0,0 0 0,0 0 0,0 1 0,0-1 0,0 0 0,0 1 0,0 0 0,0-1 0,0 1 0,0 0 0,0 0 0,0 0 0,3 1 0,-2 0 0,0 0 0,0 0 0,0 1 0,0 0 0,0-1 0,-1 1 0,1 0 0,-1 0 0,1 0 0,-1 1 0,0-1 0,0 0 0,1 1 0,-2 0 0,1-1 0,3 6 0,2 6 0,0 0 0,-1 0 0,0 1 0,-1-1 0,4 18 0,-8-27 0,0-1 0,-1 1 0,1 0 0,-1 0 0,0 0 0,0-1 0,0 1 0,-1 0 0,0 0 0,0-1 0,0 1 0,0-1 0,-1 1 0,0-1 0,0 1 0,0-1 0,0 0 0,-1 0 0,1 0 0,-7 7 0,6-8 0,0 1 0,0-1 0,-1 0 0,1-1 0,0 1 0,-1 0 0,0-1 0,0 0 0,1 0 0,-1 0 0,0 0 0,-1-1 0,1 0 0,0 0 0,0 0 0,-1 0 0,1 0 0,0-1 0,-1 0 0,1 0 0,-8-1 0,7 1 0,-18 0 0,23 5 0,10 7 0,0-4 0,-1 0 0,1 0 0,1-1 0,-1-1 0,1 1 0,13 4 0,-19-9 0,-1 0 0,1 0 0,-1-1 0,1 0 0,0 0 0,-1 0 0,1-1 0,0 1 0,0-1 0,-1 0 0,1-1 0,0 1 0,0-1 0,-1 0 0,1 0 0,-1-1 0,1 1 0,-1-1 0,6-2 0,9-9 0,-1 1 0,-1-2 0,0 0 0,-1-2 0,-1 1 0,0-2 0,-1 0 0,-1-1 0,0 0 0,-2-1 0,11-22 0,10-29 0,41-136 0,-59 164 0,93-309 0,-107 351 0,0 0 0,0 0 0,0 1 0,0-1 0,0 0 0,0 0 0,0 0 0,0 0 0,0 0 0,0 0 0,0 0 0,0 0 0,0 0 0,0 0 0,0 0 0,0 0 0,1 0 0,-1 0 0,0 0 0,0 0 0,0 0 0,0 0 0,0 0 0,0 0 0,0 0 0,0 0 0,0 0 0,0 0 0,0 0 0,1 0 0,-1 0 0,0 0 0,0 0 0,0 0 0,0 19 0,-2 27 0,-38 257 0,-22-1 0,33-168 0,36-150 0,1 0 0,0 1 0,1 0 0,12-15 0,-8 11 0,-9 12 0,0 0 0,1 1 0,0-1 0,0 1 0,0 0 0,8-6 0,-12 12 0,0-1 0,0 1 0,0-1 0,0 1 0,0 0 0,0-1 0,0 1 0,0 0 0,0 0 0,0 0 0,1-1 0,-1 1 0,0 0 0,0 1 0,0-1 0,0 0 0,1 0 0,-1 0 0,0 1 0,0-1 0,0 1 0,0-1 0,0 1 0,0-1 0,0 1 0,0-1 0,0 1 0,0 0 0,0 0 0,1 0 0,3 5 0,0 0 0,0-1 0,7 12 0,-3-5 0,12 13 0,0-2 0,42 34 0,-58-53 0,0 0 0,0-1 0,0 0 0,0 0 0,1 0 0,-1 0 0,1-1 0,0 0 0,0 0 0,0-1 0,0 0 0,0 0 0,0 0 0,0-1 0,0 1 0,0-2 0,0 1 0,0-1 0,0 1 0,0-2 0,0 1 0,0-1 0,0 0 0,0 0 0,-1 0 0,1-1 0,-1 0 0,0 0 0,1 0 0,-1-1 0,-1 0 0,1 0 0,5-5 0,-4 2 0,0 0 0,0 0 0,-1-1 0,0 0 0,0 0 0,-1 0 0,0 0 0,0 0 0,-1-1 0,0 0 0,0 0 0,-1 0 0,-1 0 0,1 0 0,-1 0 0,-1-15 0,0 23 0,0 1 0,0-1 0,0 1 0,0-1 0,0 1 0,0-1 0,0 1 0,0-1 0,0 1 0,0-1 0,0 1 0,0-1 0,0 1 0,-1-1 0,1 1 0,0-1 0,0 1 0,-1-1 0,1 1 0,0 0 0,-1-1 0,1 1 0,0-1 0,-1 1 0,1 0 0,0-1 0,-1 1 0,1 0 0,-1 0 0,1-1 0,-1 1 0,1 0 0,-1 0 0,1 0 0,-1-1 0,1 1 0,-1 0 0,1 0 0,-1 0 0,1 0 0,-1 0 0,1 0 0,-2 0 0,1 1 0,-1 0 0,1-1 0,-1 1 0,1 0 0,0 0 0,-1 0 0,1 0 0,0 0 0,0 0 0,-1 0 0,1 0 0,-1 3 0,-2 2 0,0 0 0,1 0 0,0 0 0,0 0 0,0 1 0,1 0 0,0-1 0,1 1 0,-1 0 0,1 0 0,1 0 0,-1 0 0,1 9 0,1-13 0,-1 0 0,0 1 0,1-1 0,0 0 0,-1 0 0,1 0 0,1 0 0,-1 0 0,0 0 0,1 0 0,-1 0 0,1 0 0,0-1 0,0 1 0,0 0 0,0-1 0,0 0 0,1 1 0,-1-1 0,1 0 0,0 0 0,-1-1 0,1 1 0,0-1 0,0 1 0,0-1 0,0 0 0,0 0 0,1 0 0,4 1 0,2-1 0,-1-1 0,1 1 0,0-2 0,0 1 0,-1-1 0,1-1 0,-1 0 0,1 0 0,-1-1 0,1 0 0,-1-1 0,10-5 0,1-1 0,-1-2 0,0 0 0,-1-1 0,21-19 0,-38 31 0,0 0 0,0 0 0,1 0 0,-1 1 0,0-1 0,1 0 0,-1 0 0,0 1 0,1-1 0,-1 1 0,1-1 0,-1 1 0,0 0 0,1 0 0,-1-1 0,1 1 0,-1 0 0,1 0 0,-1 0 0,1 1 0,-1-1 0,1 0 0,-1 0 0,1 1 0,-1-1 0,1 1 0,-1 0 0,0-1 0,1 1 0,-1 0 0,0 0 0,0-1 0,0 1 0,1 0 0,-1 0 0,0 1 0,0-1 0,0 0 0,0 1 0,6 7 0,0 0 0,-1 0 0,-1 1 0,6 12 0,-6-13 0,2 6 0,1-1 0,1-1 0,0 1 0,1-1 0,18 18 0,-24-27 0,0 0 0,0-1 0,0 1 0,0-1 0,1 0 0,-1-1 0,1 1 0,0-1 0,0 0 0,0 0 0,0 0 0,0-1 0,0 0 0,1 0 0,-1 0 0,0-1 0,1 1 0,-1-1 0,0-1 0,11-1 0,-5-1 0,0 0 0,0-1 0,-1-1 0,1 0 0,-1 0 0,0-1 0,-1-1 0,0 1 0,0-2 0,0 1 0,-1-1 0,12-13 0,-12 11 0,0 0 0,-1 0 0,0-1 0,0 0 0,-1 0 0,-1-1 0,0 1 0,-1-1 0,0 0 0,0 0 0,1-16 0,-4 25 0,-1-1 0,0 1 0,0 0 0,0-1 0,-1 1 0,1-1 0,-2-3 0,2 7 0,0-1 0,0 1 0,-1-1 0,1 1 0,0-1 0,0 1 0,0 0 0,-1-1 0,1 1 0,0-1 0,-1 1 0,1 0 0,0-1 0,-1 1 0,1 0 0,-1-1 0,1 1 0,0 0 0,-1 0 0,1-1 0,-2 1 0,2 0 0,-1 0 0,0 0 0,0 0 0,1 0 0,-1 1 0,0-1 0,1 0 0,-1 0 0,0 1 0,0-1 0,1 0 0,-1 1 0,0-1 0,1 1 0,-1-1 0,1 1 0,-1-1 0,1 1 0,-1 0 0,-3 3 0,1 1 0,-1-1 0,2 1 0,-1 0 0,0 0 0,1 0 0,0 0 0,0 0 0,0 0 0,1 1 0,0-1 0,0 0 0,0 1 0,0 8 0,1 4 0,1 0 0,0 0 0,5 20 0,-4-22 0,1-1 0,1 0 0,1 0 0,0 0 0,7 14 0,-10-24 0,1 0 0,0-1 0,0 1 0,0-1 0,0 0 0,1 0 0,0 0 0,0-1 0,0 1 0,0-1 0,0 0 0,1 0 0,-1 0 0,1 0 0,0-1 0,0 0 0,0 0 0,7 1 0,-6-1 58,0-2 0,-1 1 0,1-1-1,0 1 1,0-2 0,0 1 0,0-1 0,0 0 0,0 0 0,0 0-1,-1-1 1,1 0 0,-1 0 0,1 0 0,-1-1 0,10-6 0,-4 1-761,0 0 0,-1-1 1,0 0-1,-1-1 1,0 0-1,8-11 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09.492"/>
    </inkml:context>
    <inkml:brush xml:id="br0">
      <inkml:brushProperty name="width" value="0.05" units="cm"/>
      <inkml:brushProperty name="height" value="0.05" units="cm"/>
      <inkml:brushProperty name="color" value="#AB008B"/>
    </inkml:brush>
  </inkml:definitions>
  <inkml:trace contextRef="#ctx0" brushRef="#br0">0 1 10448,'0'0'6190,"14"15"-5461,27 27 27,-3 3 0,46 68 0,-60-71-327,-1 1-1,-2 1 0,-3 1 0,-1 0 0,-2 1 0,-2 1 0,-3 0 0,-1 1 0,-3 0 0,1 63 1,-6-52 392,-12 95 1,8-131-579,-2-1 1,0 1-1,-1-1 1,-2 0-1,0 0 0,-1-1 1,-15 25-1,18-37-129,0-1 1,0 0-1,-1 0 0,-13 11 1,1-4-3577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00:13:10.329"/>
    </inkml:context>
    <inkml:brush xml:id="br0">
      <inkml:brushProperty name="width" value="0.05" units="cm"/>
      <inkml:brushProperty name="height" value="0.05" units="cm"/>
      <inkml:brushProperty name="color" value="#AB008B"/>
    </inkml:brush>
  </inkml:definitions>
  <inkml:trace contextRef="#ctx0" brushRef="#br0">0 1 5920,'0'0'12006,"6"12"-11378,2 2-368,-1-2 128,-2 0-1,1 1 1,4 16 0,-10-28-341,0-1 0,0 1-1,0 0 1,1-1 0,-1 1 0,0-1 0,0 1 0,0-1 0,1 1 0,-1-1 0,0 1 0,1-1-1,-1 1 1,0-1 0,1 1 0,-1-1 0,1 0 0,-1 1 0,0-1 0,1 1 0,-1-1 0,1 0-1,-1 0 1,1 1 0,-1-1 0,1 0 0,0 0 0,-1 0 0,1 1 0,-1-1 0,2 0 0,-1 0 26,0-1 1,0 1-1,0-1 1,-1 1 0,1-1-1,0 1 1,0-1-1,0 0 1,-1 1 0,1-1-1,0 0 1,-1 1-1,1-1 1,0 0 0,-1 0-1,1-1 1,6-19 977,-6 21-1021,-1-1 0,0 1 0,0-1 0,0 1 0,0-1 0,0 1 0,0-1 0,0 1 0,0-1 0,0 1 0,-1-1 0,1 1 0,0-1 0,0 1 0,0-1 0,-1 1 0,1-1 0,0 1 0,0-1 0,-1 1 0,1 0 0,0-1 0,-1 1 0,1 0 1,-1-1-1,1 1 0,0 0 0,-1-1 0,0 1 0,0 0-10,1 0 1,-1 1-1,1-1 1,-1 1-1,1-1 1,-1 1-1,1-1 1,-1 1-1,1-1 1,-1 1-1,1-1 1,0 1 0,-1 0-1,1-1 1,0 1-1,-1 0 1,1-1-1,0 1 1,0 0-1,0-1 1,0 1-1,0 0 1,0-1-1,0 2 1,-1 1 23,-3 10-3165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23.865"/>
    </inkml:context>
    <inkml:brush xml:id="br0">
      <inkml:brushProperty name="width" value="0.05" units="cm"/>
      <inkml:brushProperty name="height" value="0.05" units="cm"/>
    </inkml:brush>
  </inkml:definitions>
  <inkml:trace contextRef="#ctx0" brushRef="#br0">0 366 8616,'0'0'7442,"11"1"-7043,-3 0-318,-3-1-40,-1 1 0,1 0 0,-1-1 0,0 0 1,1 0-1,-1 0 0,1-1 0,-1 1 0,1-1 0,-1 0 0,0-1 0,1 1 0,-1-1 0,0 1 0,7-5 0,3-5 210,-1 0-1,-1 0 1,0-1-1,0-1 1,16-24-1,-12 12 252,-1 0 0,17-40-1,-12 12 550,-20 53-906,-2 2-95,1 1-1,-1 0 0,1-1 1,0 1-1,0 0 0,0 0 1,0 0-1,0 0 0,1 0 1,-1 0-1,1 6 0,-2 6 25,-58 475 814,52-355-422,7-99 154,1-32 90,0-22-332,0-18-211,1 0-1,1 1 0,2-1 1,10-39-1,24-137 344,-2 10 87,-31 189-519,1 1 1,0-1-1,0 1 1,1 0-1,1 1 1,0 0-1,0 0 1,14-13-1,-18 20-53,0 0 0,1 0 0,-1 0 0,1 1-1,0 0 1,0 0 0,0 0 0,0 1-1,0-1 1,1 1 0,-1 0 0,1 1-1,0-1 1,-1 1 0,1 0 0,0 1-1,0 0 1,7 0 0,-9 0-19,0 0 0,0 1-1,0 0 1,0 0 0,0 0 0,0 0 0,0 0 0,0 1-1,0 0 1,-1 0 0,1 0 0,-1 0 0,1 1 0,-1-1-1,0 1 1,0 0 0,0 0 0,0 0 0,-1 0 0,1 0-1,-1 1 1,0-1 0,0 1 0,0-1 0,0 1 0,2 7-1,0 5-1,-1 1 0,0-1 0,-1 1 0,-1 0 0,-1 0-1,0-1 1,-1 1 0,-5 27 0,-2-8 21,-1 0 0,-26 65 0,26-78 20,-1-1 1,-1 0-1,-1-1 1,0-1 0,-20 25-1,30-43-30,0 0 0,0 0 0,0 0 0,0-1 0,0 1 0,-1-1 0,1 1 0,0-1 0,-1 0 0,-2 1 0,4-1-8,0-1 0,0 0 0,0 0 0,1 0 0,-1 0 0,0 0 0,0 0 0,0 0 0,0 0 0,1 0-1,-1 0 1,0 0 0,0 0 0,0 0 0,1-1 0,-1 1 0,0 0 0,0-1 0,1 1 0,-1-1 0,0 1 0,1-1-1,-1 1 1,0-1 0,1 1 0,-1-1 0,1 1 0,-1-1 0,1 0 0,-1 1 0,1-1 0,-1 0 0,1 0-1,0 1 1,-1-1 0,1 0 0,0-1 0,-2-5 14,0 0 0,1 0 0,0 0 1,0 0-1,1-1 0,0 1 0,1 0 0,-1 0 0,1 0 0,0 0 0,1 0 1,2-7-1,-2 8-11,0 0 1,0 0 0,1 1 0,0-1 0,0 1-1,0 0 1,0 0 0,1 0 0,0 0-1,0 1 1,0 0 0,1-1 0,0 1-1,9-6 1,-13 10-12,-1 0 0,1-1 0,0 1 1,0 0-1,-1 0 0,1-1 0,0 1 0,0 0 0,0 0 0,-1 0 0,1 0 0,0 0 1,0 0-1,0 0 0,-1 0 0,1 1 0,0-1 0,0 0 0,0 0 0,-1 1 0,1-1 1,1 1-1,16 16-33,-13-9 20,0 0-1,-1 0 1,5 11-1,23 75 13,-25-69 41,0-1 0,2 0 0,0-1 1,2 0-1,16 26 0,-24-44-18,1-1-1,-1 1 0,1-1 0,1 0 0,-1 1 0,1-2 0,-1 1 0,1-1 0,0 1 1,0-1-1,1-1 0,-1 1 0,0-1 0,1 0 0,0 0 0,0 0 0,-1-1 0,1 0 1,0 0-1,0-1 0,0 1 0,8-2 0,-3-2 33,-1 0 0,1-1 0,-1 0 0,0 0 0,0-1 0,0-1-1,0 0 1,8-7 0,4-5 136,39-39 1,1-17 47,3-5 64,-87 107-223,1 0 0,-29 51 0,43-66-90,1 1 0,1-1 0,0 1 1,-6 24-1,10-30 0,-1 0 0,2 1 0,-1-1 0,1 1 0,0-1 0,0 0 0,1 1 0,0-1 0,5 14 0,-6-20 8,1 1 1,0-1-1,-1 0 0,1 0 1,0 0-1,1 0 0,-1 0 1,0 0-1,1 0 0,-1-1 1,1 1-1,-1 0 0,1-1 1,2 3-1,-3-4 4,0 1 0,0-1 0,0 1-1,0-1 1,1 0 0,-1 0 0,0 1 0,0-1 0,0 0 0,0 0-1,0 0 1,1 0 0,-1 0 0,0 0 0,0-1 0,0 1 0,0 0-1,0 0 1,1-1 0,0 0 0,2-1 4,-1-1 1,0 1-1,1-1 0,-1 1 1,0-1-1,-1 0 0,1 0 1,0 0-1,-1-1 0,0 1 0,0-1 1,0 1-1,0-1 0,2-6 1,17-71 94,-18 68-61,-3 13-37,3-13 75,-1 17-49,6 24-43,-1-14-8,-3-7 3,0 1 1,0-1-1,0 0 1,1-1-1,0 1 1,7 6-1,-10-11 15,0-1-1,0 1 0,1 0 0,-1-1 1,1 0-1,0 0 0,-1 0 1,1 0-1,0 0 0,-1 0 0,1-1 1,0 1-1,0-1 0,0 0 0,0 1 1,-1-2-1,1 1 0,0 0 0,0 0 1,0-1-1,0 0 0,2 0 0,9-4 7,0 0 0,-1-1 0,0 0-1,0-1 1,0 0 0,-1-1 0,12-10-1,77-72 78,-85 74-61,66-72 196,-109 122-54,-34 56 0,51-73-157,0 1 1,1 1-1,1-1 0,1 1 1,-8 31-1,14-49-2,1 0 0,0 0 0,0 0 0,-1 0 0,1 0 0,0 0 0,0 0 0,0 0 0,0 0 0,0 0-1,1 0 1,-1 0 0,0 0 0,0 0 0,1 0 0,-1 0 0,0 0 0,1 0 0,-1 0 0,1 0 0,0 0 0,0 1 0,0-1-2,0-1 1,0 1-1,0-1 1,0 0-1,0 1 1,0-1 0,0 0-1,0 1 1,0-1-1,1 0 1,-1 0-1,0 0 1,0 0-1,0 0 1,0 0-1,0-1 1,2 1-1,3-2-5,-1 0 0,1 0-1,-1 0 1,0-1 0,1 1 0,6-6-1,1-3 11,0 0 0,-1-1 0,0-1 0,-1 0 0,0 0 0,13-23 0,47-98 121,-25 42-36,-29 62-57,-2-1 0,-1 0 0,12-43 0,-22 62-19,-1 0-1,0-1 0,-1 1 0,0-1 1,-1 1-1,-1-1 0,0 0 0,-1 1 1,0-1-1,-1 0 0,0 1 0,-5-13 1,6 20-10,-1 1 1,0-1 0,-1 1-1,1 0 1,-1 0 0,1 0-1,-1 0 1,0 1-1,-1-1 1,1 1 0,-8-6-1,10 8 0,-1 0-1,0 0 1,1 0-1,-1 0 0,0 0 1,0 0-1,0 1 1,1-1-1,-1 1 1,0-1-1,0 1 0,0 0 1,0 0-1,0-1 1,0 1-1,0 1 1,0-1-1,0 0 0,0 0 1,1 1-1,-1-1 1,0 1-1,0 0 1,0 0-1,1-1 0,-1 1 1,0 0-1,1 0 1,-1 1-1,0-1 1,-1 2-1,-2 3-7,0 0 1,0 0-1,1 0 0,0 0 0,0 1 1,1 0-1,0 0 0,0 0 1,0 0-1,1 0 0,0 1 1,0-1-1,1 1 0,0-1 0,0 10 1,1 17-42,0-1 1,7 38 0,-6-56 40,4 29-101,16 63-1,-13-81-1970,18 45 0,-13-38 597,-9-23 1137,-1-1 1,1 1-1,0-1 0,1 0 0,0 0 0,9 10 1,-2-5 20,-11-11 282,1 0 1,1 0 0,-1-1 0,0 1 0,1-1 0,-1 0 0,1 0 0,4 3-1,-5-4 39,0-1 0,-1 1 0,1-1 0,0 0 0,-1 0-1,1 0 1,0 0 0,0 0 0,-1 0 0,1 0 0,0 0-1,-1-1 1,1 1 0,0-1 0,-1 1 0,1-1-1,-1 0 1,1 0 0,-1 1 0,1-1 0,2-2 0,10-8 29,-1 0 1,0 0 0,0-1-1,-2-1 1,1 0 0,-1-1-1,-1 0 1,15-28 0,-22 37 3,1 1 0,-1 0 1,1 0-1,0 0 0,0 0 1,0 1-1,6-4 0,-12 24-19,0 0-1,1 0 1,1 1-1,4 30 0,-3-43-11,0-1-1,0 1 0,1 0 0,0-1 1,-1 1-1,1-1 0,1 0 0,-1 0 0,6 8 1,-6-10-3,0 0 0,0 0 0,1 0 0,-1 0 0,1 0 0,-1-1 0,1 1 0,0-1 0,-1 1 1,1-1-1,0 0 0,0 0 0,0 0 0,0-1 0,0 1 0,0-1 0,3 0 0,1 0 8,0 0 0,-1-1 0,1 0 0,0-1 0,-1 0-1,0 0 1,1 0 0,-1 0 0,11-7 0,-1 0 35,-1-1 1,20-16 0,-9 1 62,8-5 141,-53 79-6,18-46-234,0 0 0,-1 1 0,1-1 0,1 0 0,-1 1 0,0-1 0,1 1 0,0-1 0,0 0 0,0 1 0,0-1 0,0 1 0,1-1 0,0 1 0,-1-1 0,1 0 0,1 1 0,-1-1 0,0 0 0,1 0 0,-1 0 0,1 0 0,0 0 0,0 0 0,0 0 0,1-1 0,-1 1 0,1-1 0,2 3 0,-4-5-2,-1 1 1,1-1 0,0 0-1,0 1 1,-1-1 0,1 1-1,0-1 1,0 0 0,0 0-1,-1 0 1,1 1 0,0-1-1,0 0 1,0 0 0,0 0-1,-1 0 1,1 0 0,0 0-1,0-1 1,0 1 0,0 0-1,-1 0 1,1-1 0,0 1 0,0 0-1,-1-1 1,1 1 0,0-1-1,0 1 1,-1-1 0,1 1-1,0-1 1,-1 1 0,1-1-1,-1 0 1,1 0 0,2-1 14,-2-1 0,1 1-1,0 0 1,0-1 0,-1 1 0,1-1 0,-1 1 0,0-1 0,2-5 0,-2 4-1,-1 0 0,1 0 0,-1-1 0,0 1 0,0 0 0,0 0 1,-1-1-1,1 1 0,-1 0 0,0 0 0,-1 0 0,1 0 0,-1 0 0,1 0 0,-5-6 0,2 5 8,1 0-1,-1 0 1,0 1-1,-1 0 1,1 0 0,-1 0-1,0 0 1,0 1-1,0-1 1,-8-2-1,-17-5 67,17 7-99,11 3-46,4 1-47,100-6-71,-65 6 161,-11 1 3,0-1 1,28-5-1,-49 4-45,-1 1-1,0-1 1,1 1-1,-1 0 1,1 0 0,-1 0-1,0 0 1,1 1-1,-1 0 1,0 0-1,0 0 1,1 0-1,-1 1 1,0 0-1,0 0 1,4 2 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24.163"/>
    </inkml:context>
    <inkml:brush xml:id="br0">
      <inkml:brushProperty name="width" value="0.05" units="cm"/>
      <inkml:brushProperty name="height" value="0.05" units="cm"/>
    </inkml:brush>
  </inkml:definitions>
  <inkml:trace contextRef="#ctx0" brushRef="#br0">0 0 10952,'0'0'3656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29.742"/>
    </inkml:context>
    <inkml:brush xml:id="br0">
      <inkml:brushProperty name="width" value="0.05" units="cm"/>
      <inkml:brushProperty name="height" value="0.05" units="cm"/>
    </inkml:brush>
  </inkml:definitions>
  <inkml:trace contextRef="#ctx0" brushRef="#br0">90 463 4816,'0'0'6592,"10"-7"-6327,18-10 163,57-24 0,-79 38-300,1-1 1,0 1-1,-1-1 1,0-1-1,0 1 1,0-1-1,10-10 0,-14 12-50,1 1 0,-1-1 0,1 0 0,-1 0 0,0 0 0,0-1 0,-1 1-1,1 0 1,-1-1 0,1 1 0,-1-1 0,0 0 0,0 1 0,-1-1 0,1 0-1,-1 1 1,0-5 0,0 6-41,0 0 0,-1 0 0,1 0 0,-1 0 0,1 0-1,-1 0 1,0 1 0,1-1 0,-1 0 0,0 1 0,0-1 0,-1 0-1,1 1 1,0-1 0,0 1 0,-1 0 0,1-1 0,-1 1 0,1 0-1,-1 0 1,1 0 0,-1 0 0,0 0 0,0 0 0,1 1 0,-1-1 0,0 0-1,0 1 1,-4-1 0,2 1-5,-1-1 1,0 1-1,0 0 0,1 0 1,-1 1-1,0-1 0,0 1 1,1 0-1,-1 1 0,-7 2 0,-8 5 45,1 1-1,0 1 1,1 0-1,-19 15 1,29-18-48,-1-1 0,1 1 0,0 0 0,1 1 0,0 0 0,0 0 1,1 0-1,0 1 0,-7 16 0,12-22-24,-1-1 1,1 1-1,0 0 0,0 0 1,1 0-1,-1 0 0,1 0 1,0 0-1,0 0 0,0 0 1,1 0-1,-1 0 0,1 0 1,0 0-1,0 0 1,2 4-1,0-2 2,0-1-1,0 1 1,1-1 0,-1 0-1,1 0 1,0 0 0,1 0-1,-1-1 1,9 7 0,-5-5 17,1 0 1,-1-1 0,1 0 0,0 0 0,1-1 0,-1 0 0,1-1 0,0 0 0,0 0-1,0-1 1,0-1 0,17 2 0,-17-4 22,0-1-1,0 0 1,0 0 0,-1-1-1,1 0 1,0-1 0,-1 0-1,0 0 1,0-1 0,0 0-1,-1-1 1,0 0-1,0 0 1,13-14 0,7-9 130,-2-1 1,31-47-1,-44 58-136,7-10 15,36-45 102,-49 66-127,0 0-1,0 1 0,1 0 0,0 1 0,0 0 1,17-10-1,-24 16-25,0-1 0,0 1 0,0-1 0,0 1 1,0 0-1,0-1 0,1 1 0,-1 0 0,0 0 1,0 0-1,0 0 0,0 0 0,0 0 0,0 0 1,0 0-1,0 0 0,0 0 0,1 1 0,-1-1 0,0 0 1,0 1-1,0-1 0,0 1 0,0-1 0,0 1 1,-1 0-1,1-1 0,0 1 0,0 0 0,0-1 0,-1 1 1,1 0-1,0 0 0,-1 0 0,1 0 0,0 0 1,-1 0-1,1 0 0,-1 0 0,0 0 0,1 0 1,-1 2-1,3 5 14,-1 0 0,0 1 0,0-1 0,0 11 0,-2-17-16,1 26 47,0-1 0,-5 30-1,0 19 223,17-92-94,25-39-39,58-76 227,-71 101-264,-17 19-41,-1 1-1,2 0 1,0 1 0,0 0-1,0 0 1,19-12 0,-27 20-45,1 0 0,-1 1 0,0-1 0,1 0 1,-1 1-1,1-1 0,-1 1 0,0 0 0,1-1 1,-1 1-1,1 0 0,-1 0 0,1 0 0,-1 0 1,1 0-1,-1 0 0,2 1 0,-2-1-8,0 1-1,0-1 0,0 1 1,0-1-1,-1 1 0,1-1 1,0 1-1,0 0 0,-1 0 1,1-1-1,0 1 0,-1 0 1,1 0-1,-1 0 0,1 0 1,-1 0-1,0-1 0,1 1 0,-1 1 1,2 5 4,-1 1 1,0-1-1,-1 0 0,0 0 1,0 11-1,-1-8-2,-11 135 46,5-72-34,7-72-19,-1-1 1,1 1-1,0-1 0,0 0 1,0 1-1,0-1 1,0 1-1,0-1 0,0 0 1,0 1-1,0-1 1,0 1-1,0-1 1,0 0-1,0 1 0,0-1 1,0 1-1,0-1 1,1 0-1,-1 1 0,0-1 1,0 0-1,0 1 1,1-1-1,-1 0 1,0 1-1,0-1 0,1 0 1,-1 1-1,0-1 1,0 0-1,1 1 1,11-9 71,17-28 17,-23 27-62,114-159 354,-117 163-373,0 1 0,1 0 1,-1-1-1,1 1 0,0 0 0,0 1 0,0-1 0,0 1 0,6-3 0,-9 6-13,-1 1 0,1-1 0,-1 1 0,0-1 0,1 1 0,-1-1 0,0 1-1,0-1 1,1 1 0,-1 0 0,0-1 0,0 1 0,0 0 0,0-1 0,0 1 0,0 0 0,0-1 0,0 1 0,0-1 0,0 1 0,0 0 0,0-1 0,0 1-1,0 0 1,-1 0 0,-2 23-36,1-6 6,1 1 0,0 0 0,1 1 1,1-1-1,1-1 0,1 1 0,1 0 0,0 0 0,8 19 0,-12-37 34,0 0 1,0 0-1,0 0 0,1 0 0,-1 0 0,0-1 0,0 1 0,1 0 1,-1 0-1,1 0 0,-1-1 0,1 1 0,-1 0 0,1-1 1,-1 1-1,1 0 0,-1-1 0,1 1 0,0-1 0,-1 1 0,1-1 1,0 1-1,0-1 0,0 1 0,-1-1 0,1 0 0,0 1 0,0-1 1,0 0-1,0 0 0,-1 0 0,1 1 0,0-1 0,0 0 0,0 0 1,0 0-1,0-1 0,0 1 0,-1 0 0,1 0 0,0 0 0,0-1 1,0 1-1,0 0 0,-1-1 0,1 1 0,0-1 0,0 1 0,-1-1 1,1 1-1,0-1 0,-1 1 0,2-2 0,4-3 21,-1-1 0,1 0 0,-1 0 0,7-9 0,35-56 95,21-28 69,-66 97-183,10-11 105,-8 15-42,-3 9-20,-2 8-31,2 1 1,0-1-1,1 0 0,1 0 1,1 0-1,0 0 0,12 29 1,-15-46-19,0 1 1,0-1-1,0 1 1,0-1 0,1 0-1,-1 0 1,1 0-1,0 0 1,-1 0 0,1 0-1,0 0 1,0 0-1,0-1 1,0 1 0,1-1-1,-1 1 1,0-1-1,1 0 1,-1 0 0,1 0-1,-1 0 1,1-1-1,-1 1 1,1 0 0,-1-1-1,1 0 1,0 0-1,-1 0 1,1 0 0,0 0-1,-1 0 1,5-2-1,-1 1 2,1-2-1,0 1 1,-1-1-1,0 0 0,1 0 1,-1 0-1,0-1 1,-1 0-1,1 0 0,-1-1 1,6-5-1,16-22 53,-1-1-1,-2-1 1,27-50 0,-2 3 99,-48 79-145,0 0 1,1 0 0,-1 0 0,0 0 0,1 1-1,-1-1 1,1 0 0,0 1 0,-1-1 0,1 1-1,0 0 1,4-2 0,-5 3-5,-1 0 0,1 0 0,0 0 0,0 0-1,-1 0 1,1 0 0,0 0 0,0 1 0,-1-1 0,1 0 0,0 0 0,-1 1 0,1-1 0,0 1-1,-1-1 1,1 0 0,0 1 0,-1-1 0,1 1 0,-1 0 0,1-1 0,-1 1 0,1-1 0,-1 1-1,0 0 1,1-1 0,-1 1 0,0 0 0,1-1 0,-1 1 0,0 0 0,0 0 0,0-1 0,0 1-1,0 0 1,0 1 0,4 11-3,-2 0 0,0 0 0,-1 0 0,0 0 0,-1 14 0,-8 68-8,4-62 8,2-7 1,2-19 0,0 1 0,0-1 0,-1 0 0,0 0 0,0 1 0,-1-1 0,0 0 0,-1 0 0,1-1 0,-1 1 0,0 0 0,-1-1 0,-7 11 0,10-15 6,0-1-1,0 0 1,0 0-1,-1 0 1,1 0 0,0 0-1,0 0 1,-1 0-1,1 0 1,-1-1-1,1 1 1,-1 0-1,1-1 1,-1 1 0,1-1-1,-1 0 1,1 1-1,-1-1 1,-2 0-1,0-1 23,0 1-1,0-1 0,1 0 1,-1 0-1,0 0 1,-3-3-1,-15-3 41,31 9-59,0 0 0,1 0 0,0-1 0,-1-1 0,1 1 0,0-1 0,-1-1 0,1 0 0,0 0 0,-1-1 0,1 0 0,-1-1 0,0 0 0,0 0-1,0-1 1,0-1 0,-1 1 0,1-1 0,-1 0 0,0-1 0,11-10 0,3-10 8,0-1 1,-2 0-1,-2-1 0,0-1 0,-2-1 0,18-44 0,-15 21 110,-18 53-126,-1 0 0,1 1 1,-1-1-1,1 0 0,-1 1 0,1-1 1,-1 0-1,1 1 0,-1-1 0,1 1 1,-1-1-1,0 1 0,1-1 0,-1 1 1,0-1-1,0 1 0,1-1 0,-1 1 1,0-1-1,0 1 0,0-1 0,0 1 0,1-1 1,-1 1-1,0 0 0,8 22 2,-2 3-11,-2 0 1,-1 1 0,0 28-1,1 4-28,-2-46 35,-1 0 0,-1-1 1,0 1-1,-1 0 0,0-1 0,-1 1 0,0-1 0,-7 21 0,9-33 5,0 1-1,-1-1 0,1 1 0,0 0 0,-1-1 1,1 1-1,-1-1 0,1 1 0,-1-1 1,1 0-1,-1 1 0,0-1 0,1 1 1,-1-1-1,1 0 0,-1 0 0,0 1 1,1-1-1,-1 0 0,0 0 0,1 0 1,-1 1-1,0-1 0,1 0 0,-1 0 1,0 0-1,1 0 0,-1-1 0,0 1 1,1 0-1,-1 0 0,0 0 0,1 0 0,-1-1 1,0 1-1,1 0 0,-1-1 0,1 1 1,-1 0-1,0-1 0,1 1 0,-1-1 1,0 0-1,-30-23 94,26 20-58,-17-19 70,20 19-85,-1 1 1,-1-1-1,1 1 1,0 0-1,-1 0 0,-4-3 1,9 6-23,-1 0-1,0 0 1,1 0-1,-1 0 1,0 0-1,0 0 1,1 0 0,-1 0-1,0 0 1,0 0-1,1 0 1,-1 0 0,0 0-1,0-1 1,1 1-1,-1 0 1,0 0 0,0 0-1,0 0 1,1 0-1,-1-1 1,0 1 0,0 0-1,0 0 1,0-1-1,1 1 1,-1 0 0,0 0-1,0 0 1,0-1-1,0 1 1,0 0 0,0 0-1,0-1 1,0 1-1,0 0 1,0-1-1,1 1 1,-1 0 0,-1 0-1,1-1 1,0 1-1,0 0 1,0 0 0,0-1-1,0 1 1,0 0-1,0 0 1,0-1 0,0 1-1,6 3-10,0 1-1,0-1 1,1-1-1,0 1 1,-1-1-1,1 0 1,0 0-1,0-1 0,0 0 1,0-1-1,0 1 1,0-1-1,0 0 1,0-1-1,0 0 1,0 0-1,0-1 1,0 1-1,10-5 1,-3-1 0,0-1 1,-1 0 0,0-1-1,-1-1 1,0 0 0,15-16 0,-2-1 33,32-46 0,-43 46-8,-12 23-14,-1 0 1,1 1-1,0-1 1,-1 0-1,2 1 1,-1-1-1,0 1 1,1 0-1,0 0 1,-1 0-1,1 0 1,0 0-1,1 1 0,4-4 1,-8 9-4,1-1 0,0 0 0,-1 1 1,0-1-1,0 0 0,0 1 0,0-1 0,0 4 0,-3 39-18,-1 59-106,5-92 111,0-1 0,1 1 0,0-1 0,1 1 0,0-1 0,9 21 0,-12-30 12,1-1-1,0 1 1,0 0 0,0-1-1,0 1 1,0-1 0,0 1-1,1-1 1,-1 1 0,0-1 0,1 0-1,-1 0 1,1 0 0,0 0-1,-1 0 1,1 0 0,0 0-1,-1 0 1,1-1 0,2 1 0,0 0 2,-1-1 1,0 0 0,1 0 0,-1 0 0,0 0 0,1-1 0,-1 1 0,0-1 0,0 0 0,6-2 0,2-2 13,1-1 1,-1 0 0,0-1-1,18-15 1,-4-1 37,0-1 0,28-36 0,-21 22 55,-30 38 10,-2 7-34,-3 22 1,1-16-94,0 1-1,1-1 1,0 1 0,3 22 0,-2-33 7,1-1 0,0 0 1,-1 0-1,1 0 0,0 0 1,0 0-1,1 0 0,-1 0 0,0 0 1,1 0-1,-1 0 0,1 0 0,0-1 1,-1 1-1,1-1 0,2 2 1,-3-3 0,-1 1 0,1-1 0,0 0 1,0 0-1,-1 1 0,1-1 1,0 0-1,-1 0 0,1 0 0,0 0 1,0 0-1,-1 0 0,1 0 1,0 0-1,0 0 0,-1-1 0,1 1 1,0 0-1,-1 0 0,2-1 1,-1 0-1,1 0 1,-1 0-1,0 0 1,0 0-1,0 0 1,0 0-1,0-1 1,0 1-1,0 0 1,0-1-1,0 1 1,1-3-1,2-6 18,-1 1-1,0-1 0,0 0 1,-1 1-1,-1-1 0,1 0 1,-2-1-1,1 1 0,-1 0 1,-2-15-1,1 17-2,0 1-1,-1 0 1,0-1 0,0 1-1,0 0 1,-1 0-1,0 0 1,-1 1 0,1-1-1,-1 1 1,0 0-1,-1 0 1,1 0 0,-12-10-1,14 15-6,0 0 0,-1 0 0,1 0-1,-1 0 1,0 1 0,1-1 0,-1 1-1,1 0 1,-1-1 0,0 1 0,-4 1 0,3-1-17,16 6-68,7-7 53,1-1 1,18-4-1,-20 3 20,0 0 0,34 0-1,-34 4-6,0 0-1,26 6 1,-39-6 6,0 0 0,0 1 0,0-1 0,0 1 0,-1 0 0,1 1 1,-1-1-1,0 1 0,1-1 0,-1 1 0,0 1 0,-1-1 0,7 7 0,-5-4 5,-1-1-1,0 1 0,0 0 1,-1 0-1,0 0 0,0 0 1,0 0-1,-1 1 0,0 0 1,0-1-1,-1 1 1,2 14-1,-3-21 3,0 0-1,-1 1 1,1-1 0,0 1 0,0-1-1,0 1 1,0-1 0,0 1-1,0-1 1,0 1 0,0-1 0,0 1-1,0-1 1,0 1 0,0-1 0,1 1-1,-1-1 1,0 0 0,0 1 0,0-1-1,1 1 1,-1-1 0,0 1-1,0-1 1,1 0 0,-1 1 0,0-1-1,1 0 1,-1 1 0,0-1 0,1 0-1,-1 0 1,1 1 0,-1-1 0,1 0-1,-1 0 1,0 0 0,1 1-1,-1-1 1,1 0 0,-1 0 0,1 0-1,-1 0 1,1 0 0,-1 0 0,1 0-1,-1 0 1,1 0 0,-1 0 0,1 0-1,-1 0 1,0-1 0,1 1-1,-1 0 1,1 0 0,-1 0 0,1-1-1,-1 1 1,0 0 0,1 0 0,0-1-1,24-20 26,42-55 79,-46 49-68,9-10-6,-28 35-30,0 0 0,0 1 1,0-1-1,0 1 0,0-1 0,1 1 1,-1 0-1,0 0 0,1 0 0,-1 0 1,1 0-1,-1 1 0,1-1 0,-1 1 1,5-1-1,-6 2 0,1-1-1,-1 1 1,0-1 0,1 1-1,-1-1 1,1 1 0,-1 0-1,0 0 1,0 0 0,0-1 0,1 1-1,-1 0 1,0 1 0,0-1-1,0 0 1,-1 0 0,1 0-1,0 1 1,0-1 0,0 2-1,15 31-2,-14-29 3,2 5-1,20 41 0,-22-47 0,0 0 0,0 0 0,1-1 0,0 1 0,0-1 0,0 0 0,0 0 0,0 0 0,1 0 0,4 3 0,-6-6 0,-1 1 0,1-1 0,0 1 0,0-1 0,0 0 0,0 1 0,0-1 0,0 0 0,-1 0 0,1 0 0,0-1 0,0 1 0,0 0 0,0-1 0,0 1 0,-1-1 0,1 1 0,0-1 0,0 0 0,-1 0-1,1 0 1,-1 0 0,1 0 0,-1 0 0,1-1 0,-1 1 0,0 0 0,2-2 0,5-5 6,-1-1 1,0 0-1,9-14 0,2-9 49,23-59-1,-28 59 43,2 0 1,25-40 0,-39 71-93,-1-1 0,1 1 1,0 0-1,0 0 1,0 0-1,0 0 0,0 0 1,0 0-1,0 0 1,0 1-1,2-2 0,-2 2-3,-1 0 0,0-1-1,1 1 1,-1 0 0,1 0-1,-1 0 1,0 0 0,1 0-1,-1 0 1,1 0 0,-1 0-1,0 0 1,1 1 0,-1-1-1,0 0 1,1 0 0,-1 0-1,1 0 1,-1 0 0,0 1-1,1-1 1,-1 0 0,0 0-1,0 1 1,1-1 0,-1 1-1,2 1 2,0 1-1,-1-1 1,1 1 0,-1 0-1,0 0 1,0 0 0,0 0-1,1 5 1,1 12-2,0-1 1,-1 1 0,-1 0-1,-3 30 1,-14 81 19,13-114-10,2-9-2,0 0 22,0 1 1,-1-1 0,0 0-1,-5 15 1,6-23-28,0 1 0,1-1 0,-1 0 0,0 1 0,0-1 1,1 0-1,-1 1 0,0-1 0,0 0 0,1 0 0,-1 0 0,0 0 1,0 0-1,0 0 0,1 0 0,-1 0 0,0 0 0,0 0 1,1 0-1,-1-1 0,0 1 0,0 0 0,1 0 0,-1-1 1,-1 0-1,-22-10 138,23 11-116,-11-6 57,-3 0 108,25 9-93,3 2-103,-1 0 0,17 11 0,-17-9 5,1 0-1,-1-2 1,15 6 0,-13-7 11,1 0 0,0-1 0,0-1 1,1 0-1,-1-1 0,0-1 0,0-1 1,1 0-1,-1 0 0,26-7 1,-15 2 60,-1-2 1,1 0-1,-1-2 0,-1-1 1,0 0-1,-1-2 1,38-27-1,-46 29-31,-1-1 0,0 0-1,0-1 1,13-18-1,-27 31-52,0-1-1,1 1 1,-1 0-1,0 0 0,0 0 1,0 0-1,0-1 1,1 1-1,-1 0 1,0 0-1,0 0 1,0-1-1,0 1 1,0 0-1,0 0 1,0-1-1,1 1 0,-1 0 1,0 0-1,0 0 1,0-1-1,0 1 1,0 0-1,0 0 1,0-1-1,0 1 1,0 0-1,0 0 1,-1-1-1,1 1 0,0 0 1,0 0-1,0-1 1,0 1-1,0 0 1,0 0-1,0 0 1,-1-1-1,1 1 1,0 0-1,0 0 1,0 0-1,0-1 0,-1 1 1,1 0-1,0 0 1,0 0-1,0 0 1,-1 0-1,1 0 1,0-1-1,0 1 1,-1 0-1,1 0 1,0 0-1,0 0 0,-1 0 1,1 0-1,0 0 1,0 0-1,-1 0 1,-4 0-2818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30.110"/>
    </inkml:context>
    <inkml:brush xml:id="br0">
      <inkml:brushProperty name="width" value="0.05" units="cm"/>
      <inkml:brushProperty name="height" value="0.05" units="cm"/>
    </inkml:brush>
  </inkml:definitions>
  <inkml:trace contextRef="#ctx0" brushRef="#br0">0 0 10752,'0'0'4752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30.470"/>
    </inkml:context>
    <inkml:brush xml:id="br0">
      <inkml:brushProperty name="width" value="0.05" units="cm"/>
      <inkml:brushProperty name="height" value="0.05" units="cm"/>
    </inkml:brush>
  </inkml:definitions>
  <inkml:trace contextRef="#ctx0" brushRef="#br0">0 101 10448,'0'0'1872,"95"-70"-1808,-41 39 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33.462"/>
    </inkml:context>
    <inkml:brush xml:id="br0">
      <inkml:brushProperty name="width" value="0.05" units="cm"/>
      <inkml:brushProperty name="height" value="0.05" units="cm"/>
    </inkml:brush>
  </inkml:definitions>
  <inkml:trace contextRef="#ctx0" brushRef="#br0">0 820 6928,'0'0'5268,"11"-4"-4952,-3 1-255,-3 2-28,0-1 1,0 0 0,-1 1-1,1-2 1,-1 1 0,1-1 0,-1 1-1,0-1 1,0 0 0,0-1-1,0 1 1,0-1 0,-1 1 0,6-9-1,24-43 311,-1-1 0,29-77 0,0-8 82,49-134 700,-105 260-1037,-1 4 50,-1 0 0,0 0 0,0-1 1,-1 1-1,0-15 0,-3 18 179,-4 9-106,-6 14-21,-21 45-32,3 0-1,-34 105 0,-40 249 66,52-192-117,27-111-67,-28 96 262,48-199-107,10-26-54,11-31-24,-6 13-38,2 1 0,33-62 0,-2 30 74,54-63 0,-30 42-18,120-140 349,-169 208-252,0 1 1,26-21-1,-42 34 117,-6 10-78,-59 120 24,-12 26-109,65-128-155,1-1 0,1 1 1,1 1-1,1-1 0,-2 26 0,7-45-20,0 0 0,0 0-1,0 0 1,0 0 0,0 0-1,0-1 1,1 1 0,-1 0 0,1 0-1,0 0 1,0 0 0,2 3-1,-2-5-4,0 0-1,-1 0 0,1 0 0,0 0 0,0-1 1,0 1-1,0 0 0,0 0 0,0-1 1,0 1-1,0-1 0,1 1 0,-1-1 1,0 1-1,0-1 0,0 0 0,1 1 1,-1-1-1,0 0 0,0 0 0,0 0 0,1 0 1,-1 0-1,0 0 0,0 0 0,1-1 1,-1 1-1,0 0 0,2-1 0,20-7 42,0-1 0,-1-2 0,0 0 0,0-1 0,-1-1 0,-1-1 0,32-28 0,8-10 164,-2-3-1,-3-3 0,76-103 1,-114 140-14,-11 18-14,-8 15-27,-6 5-93,0 0 1,-11 17 0,9-16-23,-13 29 0,14-24-19,-6 15 66,-12 45 1,27-81-83,-1 0-1,1 0 1,-1 1 0,1-1 0,0 0 0,-1 0 0,1 0 0,0 0 0,1 1 0,-1-1 0,0 0 0,1 0 0,-1 0 0,1 0 0,-1 1 0,1-1 0,0 0 0,0 0 0,0-1 0,0 1 0,0 0 0,1 0-1,-1 0 1,1-1 0,-1 1 0,1-1 0,-1 1 0,1-1 0,0 1 0,3 1 0,-1-2-1,-1 1 1,1-1-1,0 0 0,-1 0 0,1-1 0,0 1 1,-1-1-1,1 0 0,0 0 0,-1 0 1,1 0-1,0-1 0,0 1 0,-1-1 1,1 0-1,-1 0 0,6-3 0,-2 1 14,0 0 1,0-1-1,-1 0 0,1 0 0,-1 0 0,0-1 0,0 0 1,-1 0-1,1-1 0,-1 0 0,-1 0 0,1 0 1,-1 0-1,0 0 0,0-1 0,-1 0 0,0 0 0,0 0 1,0 0-1,2-13 0,-5 16 0,0 0-1,0-1 1,-1 1 0,0 0 0,1 0 0,-1 0-1,-1 0 1,1 0 0,0 0 0,-1 1-1,0-1 1,0 0 0,0 1 0,0-1-1,-1 1 1,0 0 0,1-1 0,-1 1 0,0 1-1,0-1 1,-1 0 0,1 1 0,0 0-1,-5-3 1,8 5-14,-1 0-1,1 0 1,0 0-1,-1 0 1,1-1-1,-1 1 1,1 0-1,0 0 1,-1 0-1,1-1 0,0 1 1,-1 0-1,1-1 1,0 1-1,-1 0 1,1 0-1,0-1 1,0 1-1,0-1 1,-1 1-1,1 0 1,0-1-1,0 1 1,0 0-1,0-1 1,0 1-1,-1-1 1,1 1-1,0-1 1,0 0-1,10-8 63,19-2-39,-3 3-22,0 1 0,0 2 0,1 0 0,40-1 0,-42 5-6,-18 0 0,0 0 0,0 1 0,0 0 0,0 0 0,-1 1 0,8 1 0,-12-1 0,-1-1 0,1 1 0,-1-1 0,1 1 0,-1 0 0,1 0 0,-1 0 0,0-1 0,1 1 0,-1 1 0,0-1 0,0 0 0,0 0 0,0 0 0,0 1 0,0-1 0,0 0 0,0 1 0,-1-1 0,1 1 0,0-1 0,-1 1 0,1-1 0,-1 1 0,0-1 0,0 1 0,1 0 0,-1-1 0,0 1 0,0-1 0,-1 3 0,1-3 1,0-1 0,0 1 0,0 0 0,0 0 0,0-1 0,0 1-1,1 0 1,-1 0 0,0-1 0,0 1 0,0 0 0,1 0 0,-1-1 0,0 1 0,1 0 0,-1-1-1,1 2 1,0-2 1,-1 0-1,0 0 1,1 0-1,-1 0 1,0 1-1,1-1 1,-1 0-1,0 0 1,1 0-1,-1 0 1,0 0-1,1 0 0,-1 0 1,0 0-1,1 0 1,-1 0-1,0-1 1,1 1-1,-1 0 1,0 0-1,1 0 1,-1 0-1,0 0 1,1-1-1,-1 1 1,24-22 80,-20 17-72,17-17 32,-11 9 6,1 1-1,1 1 1,0 0-1,24-16 1,-35 26-43,0 0-1,0 0 1,0 1-1,0-1 1,0 1 0,0-1-1,1 1 1,-1-1 0,0 1-1,0 0 1,1-1 0,-1 1-1,0 0 1,0 0 0,1 0-1,-1 0 1,0 0 0,0 0-1,1 1 1,-1-1 0,0 0-1,0 1 1,2 0 0,-2 0-1,0 0 1,1 0 0,-1 0 0,0 0-1,0 0 1,0 1 0,0-1 0,0 1-1,0-1 1,0 0 0,-1 1-1,1 0 1,0-1 0,0 4 0,1 4 6,0 1 0,-1-1 0,0 0 0,-1 17 1,-5 17-2,3-31-22,1 0 0,0 0 0,1 1 0,1 13 0,-1-26 13,0 1-1,0-1 0,1 0 1,-1 1-1,0-1 0,0 0 1,0 0-1,0 1 0,0-1 1,1 0-1,-1 0 0,0 1 1,0-1-1,1 0 0,-1 0 1,0 1-1,0-1 0,1 0 1,-1 0-1,0 0 0,0 0 1,1 0-1,-1 1 0,0-1 1,1 0-1,-1 0 0,0 0 1,1 0-1,-1 0 0,0 0 1,0 0-1,1 0 0,-1 0 1,0 0-1,1 0 0,-1 0 1,0 0-1,1 0 0,-1-1 1,0 1-1,1 0 0,-1 0 1,0 0-1,0 0 0,1 0 1,-1-1-1,0 1 0,0 0 1,1 0-1,-1 0 0,0-1 1,0 1-1,0 0 0,0 0 1,1-1-1,17-15 41,-17 15-37,23-26 88,28-40 0,-27 33-8,-13 16-45,-10 15-30,0-1 1,0 1-1,0 0 1,0 0-1,0 0 0,1 0 1,0 0-1,-1 1 1,1-1-1,0 1 1,0-1-1,0 1 0,1 0 1,5-2-1,-8 3-6,0 1 1,-1 0-1,1 0 0,0 1 0,0-1 1,0 0-1,-1 0 0,1 0 0,0 0 1,0 1-1,-1-1 0,1 0 0,0 1 1,-1-1-1,1 0 0,0 1 0,-1-1 0,1 1 1,0-1-1,-1 1 0,1-1 0,-1 1 1,1 0-1,-1-1 0,1 1 0,-1 0 1,0-1-1,1 1 0,-1 0 0,1 0 1,9 26 17,-9-23-15,5 23-16,5 32 1,-8-38 32,1 0 0,0 0 0,11 26 1,-15-45-15,1 0 1,0 0 0,0 0 0,0 0 0,0 0 0,0 0 0,1-1 0,-1 1 0,1 0 0,-1-1 0,1 1 0,-1-1-1,1 1 1,0-1 0,0 0 0,0 0 0,0 0 0,0 0 0,0 0 0,0 0 0,0 0 0,0-1 0,0 1 0,0-1-1,0 1 1,1-1 0,-1 0 0,4 0 0,3-1 49,-1-1 0,0 1-1,0-2 1,0 1 0,0-1-1,10-5 1,-14 6-23,-1 0-1,1-1 1,-1 1-1,0-1 1,5-5-1,-6 6-50,-1 0 1,1 0-1,-1 0 0,1 0 0,0 1 0,0-1 1,0 1-1,0-1 0,0 1 0,0 0 1,1-1-1,-1 1 0,0 0 0,1 1 0,-1-1 1,0 0-1,1 1 0,-1-1 0,3 1 0,-4 0-69,0 1 0,0-1 0,0 1 0,0-1-1,0 1 1,0 0 0,0-1 0,0 1-1,0 0 1,-1 0 0,1 0 0,0-1 0,-1 1-1,1 0 1,-1 0 0,2 2 0,0 1-3162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2"/>
    </inkml:context>
    <inkml:brush xml:id="br0">
      <inkml:brushProperty name="width" value="0.05" units="cm"/>
      <inkml:brushProperty name="height" value="0.05" units="cm"/>
      <inkml:brushProperty name="color" value="#004F8B"/>
    </inkml:brush>
  </inkml:definitions>
  <inkml:trace contextRef="#ctx0" brushRef="#br0">0 42 5416,'0'0'4097,"2"-5"-3480,5-18-7,-3 12 1507,-4 11-2044,0-1 1,0 1-1,0 0 0,1 0 0,-1 0 0,0-1 1,0 1-1,0 0 0,0 0 0,0 0 0,1 0 0,-1 0 1,0 0-1,0 0 0,0 0 0,0 0 0,1 0 1,-1 0-1,0 0 0,0 0 0,0 0 0,0-1 1,0 1-1,0 0 0,0 0 0,1 0 0,-1 0 0,0 0 1,1 1 65,-1-1 0,1 1 0,0 0 0,-1 0 0,1-1 1,-1 1-1,0 0 0,0 0 0,1 0 0,-1 0 0,1 0 1,-1-1-1,0 1 0,0 0 0,1 1 0,12 121 2044,-9-64-1419,3 51 538,0 5 268,-7-109-1349,0 1 0,0 10 1,-2 3 608,2-20-788,0 0 1,0 1-1,0-1 0,0 0 0,0 0 0,0 0 0,0 1 0,0-1 1,0 0-1,0 1 0,0-1 0,0 1 0,0-1 0,0 0 0,0 0 1,0 0-1,1 0 0,-1 1 0,0-1 0,0 0 0,0 1 0,1-1 1,-1 0-1,0 1 0,8-3 659,-2 0-710,35-14 322,-27 10-178,25-7-1,-20 10-36,-1 0 0,1 1 0,-1 1 0,0 1 0,19 3 0,-22-3 6,-13-1-84,0 1-1,-1 0 0,1-1 0,0 1 1,-1 0-1,1 1 0,0-1 1,0 0-1,-1 1 0,1-1 0,0 0 1,-1 1-1,1 0 0,1 0 0,-2-1-29,-1 1-1,0-1 0,0 0 0,0 0 0,0 1 0,1-1 0,-1 0 0,0 0 0,0 1 0,0-1 0,0 0 0,0 0 0,0 0 0,0 0 0,0 0 0,0 0 0,0 1 0,0-1 0,0 0 0,0 1 0,0-1 1,0 0-1,0 0 0,0 0 0,0 0 0,0 0 0,0 1 0,-1-1 0,1 0 0,0 0 0,0 0 0,0 1 0,0-1 0,-1 0 0,1 0 0,0 1 0,0-1 0,0 0 0,0 0 0,0 0 0,0 0 0,0 0 1,-1 0-1,1 0 0,0 0 0,0 0 0,-1 0 0,1 0 0,0 0 0,-1 0 0,1 0 0,0 0 0,0 0 0,0 0 0,0 0 0,0 0 0,-1 0 0,1 0 0,0 0 0,0 0 0,-1 0 0,1 0 0,0 0 1,0 0-1,0 0 0,0 0 0,0 0 0,0 0 0,-1-1 0,-10-9-3139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37.997"/>
    </inkml:context>
    <inkml:brush xml:id="br0">
      <inkml:brushProperty name="width" value="0.05" units="cm"/>
      <inkml:brushProperty name="height" value="0.05" units="cm"/>
    </inkml:brush>
  </inkml:definitions>
  <inkml:trace contextRef="#ctx0" brushRef="#br0">0 1012 6520,'0'0'5082,"12"-5"-4831,0 0-178,-4 2-20,-1 0 0,1 0 0,-1-1 0,0-1 0,0 1 0,0-1 0,10-10 0,2-3 127,-1-1 0,-1-1 0,-1-1 0,25-43-1,40-100 467,-22 41-191,-37 81-156,-1-1-1,-2 0 0,-1-1 1,20-89-1,-38 132-291,1 1 0,-1 0 1,0-1-1,0 1 0,0 0 0,0 0 0,0-1 0,0 1 0,0 0 1,0-1-1,0 1 0,0 0 0,0 0 0,0-1 0,0 1 1,0 0-1,0-1 0,0 1 0,0 0 0,0 0 0,-1-1 0,1 1 1,0 0-1,0-1 0,0 1 0,0 0 0,0 0 0,-1 0 0,1-1 1,0 1-1,0 0 0,-1-1 0,1 2-1,-1-1 0,1 0 0,-1 0 0,1 0 0,0 0 1,-1 0-1,1 1 0,-1-1 0,1 0 0,0 0 0,-1 1 0,1-1 0,0 0 0,0 1 0,-1-1 0,1 0 0,0 1 1,0-1-1,-1 0 0,1 1 0,0-1 0,0 1 0,0-1 0,0 1 0,-24 59 106,2 0 0,-16 80 0,31-105-100,2 0 0,1 0 0,1 0 0,2 1 0,6 60 0,-4-91-9,0 0-1,0 0 1,0 0 0,0 0-1,1 0 1,0 0 0,0 0-1,0 0 1,0-1-1,4 5 1,-5-7 1,0-1 0,1 0-1,-1 0 1,0 0 0,1 0-1,-1 0 1,0 0 0,1 0 0,0-1-1,-1 1 1,1 0 0,-1-1 0,1 1-1,0-1 1,-1 0 0,1 1 0,0-1-1,-1 0 1,1 0 0,0 0 0,-1 0-1,1 0 1,0-1 0,0 1 0,-1 0-1,1-1 1,-1 1 0,1-1-1,0 0 1,-1 0 0,1 1 0,-1-1-1,2-2 1,10-4 21,-1-2 0,-1 1 0,1-2 0,-1 0 0,-1 0 0,0 0 0,11-16 0,54-87 142,0-6 33,50-85 132,-108 172-254,-2-1-1,-1 0 1,-2-1-1,13-56 1,-24 86-56,0-1 1,0 1 0,-1-1-1,1 1 1,-1-1 0,0 1-1,0-1 1,0 1 0,-1-1-1,0 1 1,0 0 0,-3-9-1,4 12-17,0 1-1,-1 0 0,1 0 0,0-1 0,-1 1 0,1 0 0,0-1 0,-1 1 0,1 0 0,-1 0 0,1 0 0,-1 0 0,1-1 0,0 1 1,-1 0-1,1 0 0,-1 0 0,1 0 0,-1 0 0,1 0 0,-1 0 0,1 0 0,-1 0 0,1 0 0,-1 0 0,1 0 0,0 1 0,-1-1 1,1 0-1,-1 0 0,1 0 0,-1 1 0,1-1 0,0 0 0,-1 0 0,1 1 0,0-1 0,-1 0 0,1 1 0,-17 15 56,6-1-43,1 0 1,1 0-1,0 1 1,1 0-1,0 1 0,2 0 1,0 0-1,-4 19 1,-3 22 1,-5 68 0,14-93-7,-27 320 157,31-342-150,0-1 14,0 1 0,0-1 0,-1 0 0,-1 0 0,0 0 0,0 0 0,-5 11 0,5-18 230,1-4-90,2-10-19,4-17-55,2 0-3,1 2 0,1-1-1,1 1 1,2 0 0,21-35 0,-19 38 11,-9 14-36,0 0-1,0 1 1,1-1-1,0 1 0,1 0 1,0 1-1,10-9 0,-16 15-59,0 1 0,0-1 0,0 1-1,0 0 1,0-1 0,0 1 0,0 0-1,0 0 1,0 0 0,0 0 0,0 0-1,0 0 1,0 0 0,0 0 0,0 0-1,0 0 1,0 0 0,0 1 0,0-1-1,0 0 1,0 1 0,0-1 0,0 1-1,-1-1 1,1 1 0,0-1 0,0 1 0,0 0-1,-1-1 1,1 1 0,0 0 0,-1 0-1,1-1 1,0 1 0,-1 0 0,1 0-1,0 2 1,4 5 7,-1 0-1,1 1 1,3 10-1,-3-6 19,1-1-23,0 4-7,2 0 0,0-1 0,1 0 0,0 0 0,1-1 0,1-1 0,14 15 0,-23-26-7,1 0-1,-1 0 0,1-1 0,0 1 0,0-1 1,0 0-1,0 1 0,0-1 0,0-1 1,0 1-1,0 0 0,0-1 0,0 1 0,0-1 1,1 0-1,-1 0 0,0-1 0,0 1 1,0 0-1,0-1 0,0 0 0,0 0 0,0 0 1,0 0-1,6-3 0,-4 1 15,-1 0-1,1 0 1,0 0 0,-1 0 0,0-1-1,0 0 1,0 0 0,0 0-1,-1 0 1,0-1 0,1 1-1,-1-1 1,-1 0 0,4-7-1,-2 2 27,-1 0 0,0 0 0,-1-1 1,0 1-1,0-1 0,-1 0 0,0 0 0,-1 1 0,0-1 0,-1 0 0,0 1 0,-1-1 0,-4-12 0,6 22-36,0 1 0,0 0 0,0 0 0,0-1-1,0 1 1,-1 0 0,1-1 0,0 1 0,0 0 0,-1 0 0,1-1 0,0 1 0,0 0 0,-1 0-1,1 0 1,0 0 0,0-1 0,-1 1 0,1 0 0,0 0 0,-1 0 0,1 0 0,0 0 0,-1 0-1,1 0 1,0 0 0,-1 0 0,1 0 0,0 0 0,-1 0 0,1 0 0,0 0 0,-1 0 0,1 0-1,0 0 1,-1 0 0,1 0 0,0 0 0,-1 1 0,-11 6 36,11-7-35,-4 5 6,1-1 1,-1 1 0,1 0 0,0 0 0,0 0-1,0 0 1,1 1 0,0-1 0,0 1 0,0 0-1,1 0 1,-2 7 0,0 0 12,1 0 0,1 1 0,0-1-1,-1 25 1,4-29-26,0 1-1,0-1 1,1 1-1,0-1 1,0 1-1,1-1 1,1 0-1,0 0 1,0-1-1,0 1 1,1-1-1,10 13 1,-12-17 2,0 0 0,0 0-1,1-1 1,-1 1 0,1-1 0,0 0 0,0 0 0,0 0 0,0 0 0,1-1 0,-1 1 0,1-1 0,-1 0 0,1-1 0,0 1 0,0-1 0,0 0-1,0 0 1,0 0 0,0-1 0,0 0 0,0 0 0,0 0 0,0-1 0,9-1 0,-3-1 26,0-1 1,0 0-1,18-10 1,-8-2-3147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38.502"/>
    </inkml:context>
    <inkml:brush xml:id="br0">
      <inkml:brushProperty name="width" value="0.05" units="cm"/>
      <inkml:brushProperty name="height" value="0.05" units="cm"/>
    </inkml:brush>
  </inkml:definitions>
  <inkml:trace contextRef="#ctx0" brushRef="#br0">1 111 6520,'0'0'3537,"19"-9"-3145,-12 6-343,18-9 140,1 1 1,0 2-1,46-12 1,108-3 1003,-93 13-603,-59 6-387,0 2-1,0 1 1,37 1-1,2 5-1738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44.253"/>
    </inkml:context>
    <inkml:brush xml:id="br0">
      <inkml:brushProperty name="width" value="0.05" units="cm"/>
      <inkml:brushProperty name="height" value="0.05" units="cm"/>
    </inkml:brush>
  </inkml:definitions>
  <inkml:trace contextRef="#ctx0" brushRef="#br0">0 860 6016,'0'0'6289,"13"-9"-5922,0 0-267,-1 2 6,0-1-1,-1-1 1,0 0 0,-1 0 0,16-19-1,1-10 306,-3-1 0,-1-1 0,-2-1-1,20-55 1,5-9 455,-26 53 546,-25 79-1236,-15 43 1,2-4-69,12-42-38,2-1-1,-2 42 0,6-58-44,0 0 0,0 1 1,1-1-1,0 0 0,0 1 0,1-1 0,0 0 0,0 0 0,0 0 1,1 0-1,0-1 0,7 12 0,-8-16-15,-1 0 0,1 0-1,0-1 1,-1 1 0,1-1 0,0 1 0,0-1-1,0 0 1,0 0 0,0 0 0,0 0-1,0 0 1,0 0 0,1-1 0,-1 1-1,0-1 1,0 1 0,1-1 0,-1 0 0,0 0-1,1 0 1,-1 0 0,0 0 0,0-1-1,1 1 1,-1-1 0,0 1 0,0-1 0,1 0-1,-1 0 1,3-2 0,7-3 34,0-1 0,0 0-1,-1-1 1,12-10 0,-12 8-4,102-86 310,-95 79-137,-1-2 0,-1 0 1,27-41-1,-41 56 122,-3 7-110,-10 15-16,-14 29-113,19-29-91,-1 1-1,2 0 1,1 0-1,0 0 1,-1 25-1,4-37-10,1 0 0,0 1-1,1-1 1,0 0 0,0 0-1,0 1 1,1-1 0,0 0-1,0 0 1,1-1 0,0 1-1,0 0 1,1-1 0,0 0-1,0 0 1,0 0 0,8 8-1,-11-13 6,0 1 0,1-1 0,-1 0 0,1 1 0,-1-1-1,1 0 1,-1 0 0,1 0 0,0 0 0,0 0 0,0-1-1,-1 1 1,1 0 0,0-1 0,0 1 0,0-1 0,0 0-1,0 0 1,0 0 0,0 0 0,2 0 0,-1-1 2,-1 1 1,1-1-1,-1 0 0,0 0 1,0-1-1,0 1 0,1 0 1,-1-1-1,-1 1 1,1-1-1,0 0 0,0 0 1,0 1-1,2-5 1,-1 1 12,0 0 1,1 0-1,-2-1 1,1 0-1,-1 1 1,0-1-1,0 0 1,0 0-1,-1 0 1,0 0-1,0 0 1,0-10-1,-2 11 14,1 0-1,-2 0 0,1 0 0,0 0 0,-1 0 1,0 1-1,0-1 0,0 1 0,-1-1 0,0 1 1,1 0-1,-1 0 0,-1 0 0,1 0 0,-1 0 1,1 1-1,-1 0 0,0-1 0,0 2 1,-1-1-1,1 0 0,0 1 0,-1 0 0,0 0 1,1 0-1,-8-1 0,-1-3 82,-7 0 33,17 4-95,9-4-27,10-3-10,173-63-101,-178 68 89,2 0-3,1 0 0,0 0 1,15-1-1,-24 5 4,-1-1 0,0 1 0,1 0 1,-1 1-1,0-1 0,7 2 0,-9-1 1,0-1 0,-1 1 0,1-1 0,-1 1 0,1 0 0,-1 0 0,0 0 0,1 0 0,-1 0 0,0 0 0,1 0 0,-1 0 0,0 0-1,0 1 1,0-1 0,0 0 0,1 3 0,0 3 6,-1 0-1,1 1 0,-2-1 0,1 0 0,-1 1 1,0-1-1,0 1 0,-1-1 0,-2 8 1,2-2-1,-13 56 19,9-53 20,2 0 0,0 0 1,-2 28-1,7-43 77,2-7-79,3-11-4,9-16 78,1 0 1,31-45-1,-40 67-91,2-6 12,2 1 0,0 0 1,1 1-1,0 1 0,1 0 1,17-13-1,-31 27-35,1 0 0,-1-1-1,1 1 1,-1 0 0,1-1 0,-1 1 0,1 0-1,0-1 1,-1 1 0,1 0 0,-1 0 0,1 0-1,0 0 1,-1 0 0,1 0 0,0 0 0,-1 0-1,1 0 1,0 0 0,-1 0 0,1 0 0,-1 0-1,1 0 1,0 0 0,-1 1 0,1-1 0,-1 0-1,1 0 1,-1 1 0,1-1 0,0 1 0,-1-1-1,1 0 1,-1 1 0,0-1 0,1 1 0,-1-1-1,1 1 1,-1-1 0,0 1 0,1-1 0,-1 1-1,0 0 1,0-1 0,1 1 0,-1-1 0,0 1-1,0 0 1,0-1 0,0 1 0,0-1 0,0 1-1,0 1 1,3 39 30,-3-36-29,1 30 14,2 0 1,11 59-1,-13-92-17,-1 0 0,1 0 0,-1 0 0,1 0 0,-1-1 0,1 1 0,0 0 1,0 0-1,0 0 0,0-1 0,0 1 0,0 0 0,1-1 0,-1 1 0,0-1 0,1 0 0,-1 1 0,1-1 0,0 0 0,2 2 1,-1-2 3,-1-1 0,1 1 0,0-1 1,-1 1-1,1-1 0,-1 0 1,1 0-1,0 0 0,-1 0 0,1 0 1,0-1-1,-1 1 0,5-2 1,4-3 18,0 1 0,-1-1 0,1-1 1,-1 0-1,16-13 0,65-42 272,-77 49-261,-12 10-26,0 0 0,0 0 0,1 0 0,-1 0 0,1 1 0,-1-1 1,6-2-1,-5 3-2,1-1 0,0 1 0,-1-1 0,0 0 0,0-1 0,1 1 0,-1 0 0,0-1 0,-1 0 0,1 1 0,0-1 0,2-4 0,19-17 37,-31 32-15,0 1 1,0 0-1,-8 17 1,1-4-12,11-17-16,0-1 1,0 1-1,0 0 1,1 1-1,-1-1 1,1 0-1,1 1 1,-1-1 0,1 1-1,0-1 1,0 1-1,1 0 1,-1-1-1,2 8 1,0-8-7,0 0 0,0 0 1,0 0-1,1 0 0,0 0 0,0 0 0,1-1 1,-1 1-1,1-1 0,0 0 0,0 1 0,0-1 1,1-1-1,-1 1 0,7 5 0,-9-8 6,1 0 0,-1 0 0,1 0 0,-1-1 0,0 1 0,1 0 0,0-1-1,-1 1 1,1-1 0,-1 1 0,1-1 0,0 0 0,-1 1 0,1-1 0,0 0 0,-1 0 0,1 0-1,-1-1 1,1 1 0,0 0 0,-1-1 0,1 1 0,-1-1 0,1 1 0,0-1 0,-1 0-1,0 1 1,1-1 0,-1 0 0,1 0 0,1-2 0,1 0 2,0-1 1,-1 1-1,0-1 1,1 1-1,-1-1 0,0 0 1,-1 0-1,1-1 1,2-5-1,-3 3 8,1 0-1,-1 0 1,-1-1-1,1 1 1,-1-1 0,0 0-1,-1 1 1,0-1-1,0 0 1,-1 1 0,0-1-1,0 1 1,-1-1-1,0 1 1,0-1 0,-1 1-1,0 0 1,0 0-1,0 0 1,-6-7 0,7 12-6,0 0 1,0 1-1,0-1 1,0 0-1,-1 1 1,1 0-1,-1-1 1,-3 0 0,0-1-3,6 3-3,0 0 1,0 0-1,0 1 0,-1-1 1,1 0-1,0 0 0,0 0 1,0 0-1,-1 1 0,1-1 1,0 0-1,0 0 0,0 0 1,0 1-1,0-1 0,0 0 1,-1 0-1,1 1 0,0-1 1,0 0-1,0 0 0,0 1 1,0-1-1,0 0 0,0 0 1,0 1-1,0-1 0,0 0 1,0 0-1,0 1 0,0-1 1,0 0-1,0 0 0,1 1 1,-1-1-1,0 0 0,0 1 1,3 12 7,0-9-9,0 1-1,0-1 1,1 0-1,-1 0 1,1 0-1,0-1 1,0 1-1,0-1 1,0 0-1,1 0 1,-1 0-1,1-1 1,0 0-1,7 3 1,-8-4-1,0 1 1,0-1-1,0 0 0,0-1 0,1 1 1,-1-1-1,0 1 0,1-1 1,-1-1-1,0 1 0,1 0 0,-1-1 1,0 0-1,0 0 0,0 0 1,0-1-1,0 1 0,5-3 1,4-5-12,0-1 1,-1 0-1,0 0 1,20-23 0,37-57-7,2-1 108,-69 89-87,-1 1 0,1-1 0,-1 1 0,1-1 0,0 1 0,-1 0 0,1 0 0,0 0 0,0 0 0,0 0 0,0 0 0,2 0 0,-3 1-2,0 0 1,-1 0 0,1-1-1,0 1 1,-1 0-1,1 1 1,0-1-1,-1 0 1,1 0-1,0 0 1,-1 0-1,1 0 1,0 1-1,-1-1 1,1 0-1,-1 1 1,1-1 0,0 0-1,-1 1 1,1-1-1,-1 0 1,1 1-1,-1-1 1,1 1-1,-1-1 1,0 1-1,1 0 1,-1-1-1,1 1 1,-1-1 0,0 1-1,0 0 1,1-1-1,-1 1 1,0 0-1,0-1 1,0 2-1,4 14-2,-2 1 0,0 0-1,-1 0 1,0 0-1,-2 0 1,0 1 0,-1-2-1,0 1 1,-2 0 0,0 0-1,0-1 1,-14 31 0,17-45 0,-1 1 1,1-1 0,-1 1 0,1-1 0,-1 0 0,0 1 0,0-1 0,0 0 0,0 0-1,0 0 1,0 0 0,-1-1 0,1 1 0,-4 1 0,4-2 5,0-1 1,0 0-1,0 0 0,0 1 0,0-1 1,0 0-1,-1-1 0,1 1 1,0 0-1,0-1 0,0 1 1,0-1-1,0 1 0,0-1 0,0 0 1,0 0-1,0 0 0,0 0 1,-2-2-1,-20-20 102,15 14-37,9 9-36,18 2-8,-9 0-30,-1 0 0,1-1 0,0-1 0,0 1-1,-1-1 1,1-1 0,0 1 0,-1-2 0,1 1 0,-1-1-1,9-3 1,5-3-9,-1 0-1,-1-2 1,21-12-1,2 2 15,-41 19 0,0 0 0,0 0 0,0 1 0,0-1 0,0 1 0,0-1 0,0 1 0,0 0 0,0 0 0,0 0 0,0 0 0,0 0 0,0 0 0,0 0 0,0 1 0,0-1 0,0 1 0,0-1 0,0 1 0,3 2 0,-4-2 0,0 0 0,0 0 0,0 1 0,-1-1 0,1 1 0,0-1 0,0 0 0,-1 1 0,1-1 0,-1 1 0,0 0 0,1-1 0,-1 1 0,0-1 0,0 3 0,0 27 0,-1-20 0,-2 75-30,-4-1 1,-27 131-1,28-169-17,14-54 42,3-9 20,63-172 145,-65 170-141,28-65 128,4 2 0,66-97 1,-101 169-126,-3 5-9,-1 0 1,1 0 0,0 0 0,0 1-1,1-1 1,-1 1 0,4-3 0,-6 5-13,0 1 1,-1 0 0,1-1 0,-1 1 0,1 0 0,0 0 0,-1-1 0,1 1-1,0 0 1,-1 0 0,1 0 0,-1 0 0,1 0 0,0 0 0,-1 0-1,1 0 1,0 0 0,-1 0 0,1 1 0,0-1 0,-1 0 0,2 1 0,-1 0-1,1 0 0,-1 0 0,0 0 0,0 1 1,1-1-1,-1 0 0,0 1 0,0-1 1,0 1-1,0-1 0,-1 1 0,2 2 1,0 2-3,0 0 0,-1 0 1,0 1-1,0-1 1,0 0-1,-1 1 0,0-1 1,-1 13-1,-11 52-44,12-68 44,-2 5-2,1 0 1,-1 0-1,-1 0 1,0 0-1,0 0 1,0 0-1,-1-1 1,0 1-1,0-1 1,-1 0-1,0 0 1,0-1-1,-1 1 1,0-1-1,-11 9 1,4-10 61,12-5-21,9-2-31,14-3-1,0-1 1,-1-1 0,0-1 0,-1-1 0,0-1 0,0 0 0,-1-2 0,0 0-1,-1-1 1,-1-1 0,21-20 0,0-5 2,-1-3 0,-2 0 0,41-67 0,-54 74 21,-2-1-1,-1 0 1,-2-2-1,-2 0 1,17-63 0,-26 84-2,-4 12-19,-1 1 0,1-1 0,-1 0 0,1 0 0,-2 0 0,1-1 0,0 1 0,-1-8 0,0 13-9,0 0 0,0 0 0,0 0 1,0 0-1,0 1 0,0-1 0,0 0 1,-1 0-1,1 0 0,0 0 0,0 0 0,0 0 1,0 0-1,0 0 0,0 0 0,0 0 0,0 0 1,0 0-1,0 0 0,0 0 0,0 0 0,0 0 1,0 0-1,-1 0 0,1 0 0,0 0 1,0 0-1,0 0 0,0 0 0,0 0 0,0 0 1,0 0-1,0 0 0,0 0 0,0 0 0,0 0 1,0 0-1,0 0 0,-1 0 0,1 0 0,0 0 1,0 0-1,0 0 0,0 0 0,0 0 0,0 0 1,0 0-1,0-1 0,0 1 0,0 0 1,0 0-1,0 0 0,0 0 0,0 0 0,0 0 1,0 0-1,0 0 0,0 0 0,0 0 0,0 0 1,0 0-1,0 0 0,0-1 0,0 1 0,0 0 1,0 0-1,0 0 0,0 0 0,0 0 0,-4 8 5,-1 14-4,-45 158-121,10-46 36,-50 203-99,84-317 171,2-7 63,13-29 8,9-21 48,1 0 0,2 1 0,2 1 0,49-58 1,-64 83-78,-5 6 0,0 0 0,1 0-1,0 0 1,8-6 0,-12 10-28,1-1 1,-1 1-1,1 0 1,0-1 0,0 1-1,-1 0 1,1-1-1,0 1 1,0 0-1,-1 0 1,1 0-1,0 0 1,0-1-1,-1 1 1,1 0 0,0 0-1,0 1 1,0-1-1,-1 0 1,1 0-1,0 0 1,0 0-1,-1 1 1,1-1 0,0 0-1,0 1 1,-1-1-1,1 0 1,0 1-1,-1-1 1,1 1-1,-1-1 1,1 1-1,-1 0 1,1-1 0,-1 1-1,1-1 1,0 2-1,4 8 3,0 0 0,0 0 1,-1 0-1,-1 1 0,1-1 0,-2 1 0,3 14 0,-3-12 0,1 1-1,0-1 1,2 1 0,7 18-1,-5-20-10,-1 0-1,1-1 1,1 0 0,12 14-1,-16-21 5,0-1-1,0 1 0,0-1 1,0 0-1,0 0 0,1 0 1,-1 0-1,1-1 0,0 0 1,0 0-1,0 0 0,0-1 1,0 1-1,7 0 0,-8-2 2,0 0 1,0-1-1,0 1 0,0-1 1,-1 0-1,1 0 0,0 0 0,0-1 1,-1 1-1,1-1 0,-1 0 1,1 0-1,4-4 0,4-3 10,0-1 0,11-12 1,-12 11 4,0-1 0,-1 0 1,-1-1-1,0 0 0,-1 0 1,8-18-1,-13 25-3,0-1 0,-1 1-1,0-1 1,0 0-1,0 0 1,-1 0 0,0 1-1,0-1 1,-1 0 0,0 0-1,0 0 1,0 0-1,-1 0 1,0 0 0,-1 0-1,-2-8 1,3 14-6,1 0-1,-1 0 1,1 0 0,-1 0 0,1 1 0,-1-1 0,1 0-1,-1 0 1,0 1 0,0-1 0,1 0 0,-1 1-1,0-1 1,0 1 0,0-1 0,0 1 0,0-1 0,1 1-1,-1 0 1,0-1 0,0 1 0,0 0 0,0 0-1,0 0 1,0 0 0,0 0 0,0 0 0,0 0 0,0 0-1,0 0 1,0 0 0,-1 1 0,-1-1 1,1 1 0,0 0 1,0-1-1,0 1 0,0 0 0,0 0 1,0 1-1,0-1 0,0 0 0,0 1 1,0-1-1,1 1 0,-3 1 1,-1 6-9,0 0 1,0-1 0,1 2 0,0-1 0,1 0 0,0 1-1,0 0 1,1-1 0,0 1 0,1 0 0,0 0 0,1 14-1,-1-16-2,2 0 0,-1 0 0,1 0 0,1 0-1,-1 0 1,1 0 0,1 0 0,-1-1 0,1 1-1,1-1 1,-1 0 0,1 0 0,0 0-1,1 0 1,0-1 0,6 7 0,-9-12 2,-1 0-1,0 1 1,1-1 0,0 0 0,-1-1 0,1 1 0,0 0-1,-1 0 1,1-1 0,0 1 0,0-1 0,0 0-1,-1 1 1,1-1 0,0 0 0,4 0 0,-2-1-1,1 0 0,-1 0-1,1 0 1,-1 0 0,1-1 0,6-3 0,1-1-3,0-2 0,0 1 0,17-16 0,-10 5 5,25-30 1,4-5 39,-7 9-8,-27 28 13,0 1 0,20-17 0,-32 32-38,-1-1-1,0 0 1,0 1-1,1-1 0,-1 0 1,0 1-1,1 0 0,-1-1 1,0 1-1,1 0 1,-1 0-1,1-1 0,-1 1 1,1 0-1,-1 1 0,0-1 1,1 0-1,-1 0 0,1 1 1,-1-1-1,0 0 1,1 1-1,-1-1 0,0 1 1,0 0-1,1-1 0,-1 1 1,0 0-1,0 0 0,0 0 1,0 0-1,2 2 1,4 4-1,-1 0 0,1 1 0,8 13 0,-10-13 3,6 8-6,1 0 0,0-1 0,1 0 0,23 20 0,-33-32-2,1 0 0,0 0 0,0-1 0,0 1 0,1-1 0,-1 0 0,0 0 0,1 0 0,0-1 0,-1 1 0,1-1 0,0 0 0,0-1 0,0 1-1,-1-1 1,1 0 0,0 0 0,0 0 0,0-1 0,0 0 0,0 0 0,-1 0 0,1 0 0,4-3 0,7-3 7,0-1 1,0-1-1,-1-1 0,0 0 0,-1-1 0,-1 0 1,1-1-1,-2 0 0,0-2 0,0 1 1,16-26-1,-15 7 31,-12 31-35,-1 1 0,1-1 1,-1 0-1,0 0 0,1 0 0,-1 0 0,0 0 0,0 0 1,0 0-1,0 1 0,0-1 0,0 0 0,0 0 1,0 0-1,0 0 0,0 0 0,-1 0 0,1 0 1,0 0-1,0 0 0,-1 1 0,1-1 0,-1 0 1,1 0-1,-1 0 0,1 1 0,-1-1 0,1 0 1,-1 1-1,0-1 0,1 0 0,-1 1 0,-1-2 0,0 3 1,-1 1-1,1-1 0,0 0 1,0 1-1,0-1 0,0 1 0,0-1 1,0 1-1,0 0 0,1 0 0,-3 4 1,0-2-4,-2 3 3,1-1-1,-1 1 0,2 1 1,-1-1-1,1 1 0,0-1 0,1 1 1,-1 0-1,2 1 0,-1-1 1,-1 11-1,3-15-2,1 0 0,-1 0 0,1 0 1,0-1-1,0 1 0,0 0 0,1 0 0,0 0 0,-1 0 1,1 0-1,0-1 0,1 1 0,-1 0 0,1-1 0,0 1 1,0-1-1,0 0 0,0 1 0,0-1 0,1 0 0,-1 0 0,1 0 1,0-1-1,0 1 0,0-1 0,0 0 0,5 3 0,2 0 9,1-1 0,0 0-1,1 0 1,-1-1-1,0-1 1,1 0-1,0-1 1,-1 0-1,20-1 1,17 2 101,-34 0-89,-11-1-18,1-1 1,-1 1 0,1-1-1,-1 0 1,1 0 0,-1-1-1,4 0 1,-2 0-4,4 0 3,1-1 0,0-1 0,-1 1-1,0-2 1,1 1 0,-1-1 0,-1-1-1,12-6 1,29-23 503,-18 14-4869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45.227"/>
    </inkml:context>
    <inkml:brush xml:id="br0">
      <inkml:brushProperty name="width" value="0.05" units="cm"/>
      <inkml:brushProperty name="height" value="0.05" units="cm"/>
    </inkml:brush>
  </inkml:definitions>
  <inkml:trace contextRef="#ctx0" brushRef="#br0">78 119 10656,'0'0'3400,"-59"-62"-2688,51 46 0,2 10-320,2 0 0,10 0-169,16 2 9,27-2-112,11-7 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49.273"/>
    </inkml:context>
    <inkml:brush xml:id="br0">
      <inkml:brushProperty name="width" value="0.05" units="cm"/>
      <inkml:brushProperty name="height" value="0.05" units="cm"/>
    </inkml:brush>
  </inkml:definitions>
  <inkml:trace contextRef="#ctx0" brushRef="#br0">1 881 6328,'0'0'7512,"2"-13"-7172,9-31 205,2 1 1,22-53 0,-22 67-181,2 2-1,1-1 1,1 2 0,30-36 0,-35 50-114,1 0 1,16-12 0,9-7 205,-36 30-423,0-1 1,0 0-1,0 1 1,0-1-1,0 1 1,0 0-1,0 0 1,0-1-1,0 1 0,1 1 1,-1-1-1,0 0 1,1 1-1,-1-1 1,1 1-1,2-1 1,-3 2-24,-1-1-1,0 0 1,1 1 0,-1-1 0,0 1 0,1 0 0,-1-1 0,0 1 0,0 0-1,0 0 1,0 0 0,0 0 0,1 0 0,-2 0 0,1 0 0,0 0-1,0 0 1,0 0 0,0 1 0,-1-1 0,1 0 0,-1 0 0,1 1 0,-1-1-1,1 1 1,-1-1 0,0 0 0,1 1 0,-1 1 0,3 32 53,0 0 0,-3-1 1,0 1-1,-7 37 0,2-16 25,-9 57 271,15-111-193,1-5-55,5-12-2,11-24-1,-17 36-100,72-160 354,-54 125-183,2 1 0,31-42 0,-49 76-147,-1 0 0,1 0 0,0 0 0,0 0 0,0 1 0,4-4 0,-6 6-27,-1 0 0,1-1 1,-1 1-1,1 0 1,-1-1-1,1 1 0,-1 0 1,1 0-1,0 0 0,-1-1 1,1 1-1,-1 0 0,1 0 1,0 0-1,-1 0 1,1 0-1,-1 0 0,1 0 1,0 0-1,-1 1 0,1-1 1,-1 0-1,1 0 0,0 0 1,-1 1-1,1-1 1,-1 0-1,1 0 0,-1 1 1,1-1-1,-1 1 0,1-1 1,-1 0-1,1 1 0,-1-1 1,0 1-1,1-1 1,-1 1-1,0-1 0,1 1 1,-1-1-1,0 1 0,0 0 1,1-1-1,-1 1 0,0-1 1,0 1-1,0-1 1,0 2-1,3 16 25,-1 0 0,0 1 1,-2-1-1,0 0 0,-5 33 0,3-31-27,-3 55 14,26-117-15,-5 4 9,-9 19 11,0 0 0,2 1 0,0 0 0,1 0-1,18-22 1,-25 37-13,0 0 0,0 1 0,0-1 0,1 1 0,-1 0 0,1 0 0,-1 0-1,6-1 1,-8 2-5,-1 1-1,1-1 1,0 1-1,0 0 1,0-1-1,0 1 0,-1 0 1,1 0-1,0-1 1,0 1-1,0 0 1,0 0-1,0 0 0,0 0 1,0 0-1,0 0 1,0 1-1,-1-1 1,1 0-1,0 0 0,0 1 1,0-1-1,0 0 1,-1 1-1,1-1 1,0 1-1,0-1 0,0 1 1,-1-1-1,1 1 1,0 0-1,-1-1 1,1 1-1,-1 0 0,1 0 1,-1-1-1,1 1 1,-1 0-1,1 0 1,-1 1-1,4 14 21,0 1-1,0-1 1,1 0-1,0 0 0,1 0 0,1-1 0,11 18 1,-17-31-24,1 0 0,-1-1 1,1 1-1,-1 0 0,1-1 1,0 0-1,0 1 0,0-1 1,0 0-1,0 0 0,0 0 1,0 0-1,0 0 0,0-1 1,0 1-1,1-1 1,-1 1-1,0-1 0,0 0 1,1 0-1,-1 0 0,0 0 1,0 0-1,1 0 0,-1-1 1,0 1-1,4-2 0,6-2 8,0-1 0,0 0-1,20-11 1,-19 8 0,317-185 344,-272 151-283,-48 30-7,-11 9-24,-7 7-17,-21 16-17,0 2 0,1 0 1,-38 41-1,55-51-4,0 0 0,1 1 1,1 1-1,0 0 0,0 0 0,2 0 0,0 1 1,0 0-1,2 1 0,-5 16 0,8-21 13,0 0-1,0 21 1,2-29-12,0-1 1,0 1 0,0 0 0,0 0-1,1-1 1,-1 1 0,1 0-1,0-1 1,-1 1 0,1-1 0,0 1-1,1-1 1,-1 1 0,0-1-1,1 0 1,2 4 0,-3-5-1,1-1-1,-1 1 1,0 0 0,0-1 0,1 0-1,-1 1 1,1-1 0,-1 0-1,0 1 1,1-1 0,-1 0 0,1 0-1,-1 0 1,1 0 0,-1-1-1,0 1 1,1 0 0,-1 0 0,1-1-1,-1 1 1,0-1 0,1 1-1,-1-1 1,0 0 0,0 0 0,2-1-1,3-2 8,0 0-1,-1 0 0,1-1 1,5-6-1,16-22 47,-2-2 1,35-62-1,-56 89-44,17-33 56,-16 30-13,0 0 1,1 0-1,0 1 0,1-1 0,12-13 0,-19 26-34,-1 1-1,1 0 1,-1 0-1,1-1 1,0 1 0,0 0-1,0 4 1,1-3-7,-1 6-14,0 0 1,1-1 0,0 1-1,1 0 1,0-1 0,0 1 0,1-1-1,0 0 1,9 16 0,-10-21 1,0-1 1,0 1-1,1-1 1,-1 0-1,1 0 1,0 0-1,0 0 1,0-1-1,0 1 1,1-1-1,-1 0 1,1 0-1,-1 0 1,1 0-1,0-1 1,0 1-1,-1-1 1,1 0-1,0 0 0,0-1 1,0 1-1,0-1 1,0 0-1,1 0 1,-1 0-1,6-1 1,12-4 10,0 0 1,0-2-1,-1-1 0,0 0 1,25-15-1,9-3 34,72-32 125,-112 46-144,-14 11-21,0 0 0,0 0 0,0 0 0,0 0 0,0 0 1,0 0-1,0 1 0,0-1 0,1 0 0,-1 0 0,0 1 0,1-1 0,-1 1 1,0-1-1,3 1 0,0-2 0,1-1-1,-1 1 1,0-1-1,0 0 1,0 0 0,0-1-1,0 1 1,-1-1 0,1 1-1,-1-1 1,0 0 0,3-6-1,11-25 28,-1-2 0,-3 0 0,0 0 0,-3-1-1,-1-1 1,-2 0 0,5-78 0,-13 117-33,1 1 0,0-1 0,0 0 0,0 0 1,0 0-1,-1 1 0,1-1 0,0 0 0,0 0 0,-1 0 0,1 0 0,0 0 1,0 0-1,0 1 0,-1-1 0,1 0 0,0 0 0,0 0 0,-1 0 1,1 0-1,0 0 0,0 0 0,-1 0 0,1 0 0,0 0 0,-1 0 0,1 0 1,0 0-1,0 0 0,-1 0 0,1-1 0,0 1 0,0 0 0,0 0 1,-1 0-1,1 0 0,0 0 0,0 0 0,-1-1 0,1 1 0,0 0 0,0 0 1,0 0-1,0-1 0,0 1 0,-1 0 0,1 0 0,0-1 0,0 1 1,0 0-1,0 0 0,0 0 0,0-1 0,0 1 0,0 0 0,0 0 0,0-1 1,0 1-1,0 0 0,0-1 0,0 1 0,0 0 0,0 0 0,0-1 1,0 1-1,0 0 0,0 0 0,0-1 0,0 1 0,-14 16 8,13-15-8,-12 17-8,0 1 0,1 1 0,1 0 0,1 1 0,1 0 0,1 1 0,-8 29 0,-24 164-80,36-186 83,2-17-3,-4 32-37,-2 57-1,-2-52 50,8-38 86,4-18 123,11-31-87,-8 18-78,2-1 1,0 2 0,2-1 0,19-34-1,-11 29-19,2 1 0,0 1 0,1 0 0,2 2 0,0 0 0,38-27 0,-58 47-26,0 0 1,-1 0-1,1 0 1,0 0-1,0 0 1,0 1-1,0-1 1,1 1-1,-1-1 1,0 1-1,0 0 1,0 0-1,0 0 1,3 0-1,-4 0-2,-1 0 0,1 0 0,0 1-1,0-1 1,0 0 0,-1 1 0,1-1 0,0 0-1,-1 1 1,1-1 0,0 1 0,-1-1 0,1 1-1,0 0 1,-1-1 0,1 1 0,-1-1 0,1 1-1,-1 0 1,0 0 0,1-1 0,-1 1 0,1 0-1,-1 0 1,0-1 0,0 1 0,0 0 0,1 0-1,-1 0 1,0 0 0,0-1 0,0 1 0,0 0-1,0 0 1,-1 0 0,1 0 0,0 1 0,-1 4-1,-1 0 1,0 0 0,1 0 0,-2-1 0,1 1 0,-1-1 0,0 1-1,0-1 1,0 0 0,-1 0 0,1 0 0,-1 0 0,-8 6 0,0 0 21,-1-1 1,0 0 0,-27 14-1,36-22-19,-15 12 103,19-14-104,0 1 0,0-1 0,0 1-1,0 0 1,0-1 0,0 1 0,0-1-1,0 1 1,0-1 0,0 1 0,0 0 0,0-1-1,0 1 1,0-1 0,1 1 0,-1-1-1,0 1 1,0 0 0,1-1 0,-1 1-1,0-1 1,1 0 0,-1 1 0,0-1-1,1 1 1,-1-1 0,1 1 0,-1-1-1,1 0 1,-1 0 0,1 1 0,-1-1-1,1 0 1,-1 1 0,1-1 0,0 0-1,0 0 1,20 13 2,-6-3-10,1-1 1,32 14-1,-42-21 7,0 0 0,-1-1 1,1 0-1,0 0 0,1 0 0,-1 0 0,0-1 0,0 0 0,0-1 0,0 1 0,0-1 0,11-3 1,-2-1 9,0-1 1,0 0-1,0-1 0,-1-1 1,0 0-1,-1-1 1,0 0-1,0-1 1,-1-1-1,0 0 1,-1-1-1,18-22 1,-29 33-9,1 0 0,0 0 0,0 0 1,-1 0-1,1 0 0,-1 0 0,1 0 0,-1 0 1,1-1-1,-1 1 0,0 0 0,1 0 1,-1 0-1,0-1 0,0 1 0,0 0 0,0 0 1,0 0-1,0-1 0,0 1 0,0 0 0,-1 0 1,1 0-1,0-1 0,-1 1 0,1 0 0,-1 0 1,1 0-1,-1 0 0,-1-2 0,1 2 1,0 0 0,0 0 0,-1 0-1,1 0 1,0 1 0,0-1 0,-1 0-1,1 1 1,-1-1 0,1 1 0,-1-1-1,1 1 1,0 0 0,-1 0 0,1 0 0,-1-1-1,1 1 1,-1 1 0,1-1 0,-1 0-1,1 0 1,-1 0 0,1 1 0,-1-1-1,-1 2 1,-3 0 2,0 0 1,1 1-1,-1 0 0,0 0 0,1 1 0,0 0 1,0-1-1,0 2 0,0-1 0,-6 8 0,9-9-2,0-1-1,0 1 0,1 0 0,-1 0 1,1 0-1,0 0 0,0 0 1,0 0-1,0 0 0,0 0 0,1 0 1,-1 1-1,1-1 0,0 0 0,0 0 1,0 1-1,0-1 0,1 0 1,-1 0-1,1 0 0,0 1 0,0-1 1,1 3-1,1 0-3,1 0 1,0 1-1,0-1 0,0-1 1,0 1-1,1-1 0,0 0 1,0 0-1,1 0 1,-1-1-1,1 1 0,0-1 1,0-1-1,0 1 0,1-1 1,-1 0-1,1-1 1,9 3-1,-4-1 11,0-2 1,0 1-1,0-2 0,0 1 1,0-2-1,0 0 0,1 0 1,-1-1-1,0-1 0,14-2 1,-9-1 18,0-1 1,0 0-1,0-1 1,21-12-1,-31 14-1012,0 1-1,0-1 1,9-9 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55.178"/>
    </inkml:context>
    <inkml:brush xml:id="br0">
      <inkml:brushProperty name="width" value="0.05" units="cm"/>
      <inkml:brushProperty name="height" value="0.05" units="cm"/>
    </inkml:brush>
  </inkml:definitions>
  <inkml:trace contextRef="#ctx0" brushRef="#br0">130 452 4120,'0'0'8344,"-10"9"-8042,-1 0-213,5-4-33,0 0-1,0 0 1,1 1-1,-1 0 0,1 0 1,1 0-1,-1 1 1,-6 13-1,1 0 82,2 0-1,0 1 0,1 0 1,1 0-1,1 0 0,1 1 1,1 0-1,1 0 0,0 0 1,2 0-1,3 31 0,-2-46-73,1 0-1,-1-1 0,1 1 1,0 0-1,1 0 0,0-1 0,0 1 1,0-1-1,5 6 0,-7-10-31,0 0 0,0 0-1,1-1 1,-1 1 0,1-1-1,-1 1 1,1-1 0,0 0-1,-1 1 1,1-1 0,0 0-1,0 0 1,0 0 0,0 0-1,0 0 1,0-1-1,0 1 1,0-1 0,0 1-1,0-1 1,1 0 0,-1 0-1,0 0 1,0 0 0,0 0-1,0 0 1,0-1 0,1 1-1,-1-1 1,0 1 0,0-1-1,0 0 1,2-1-1,4-3 45,0 1-1,-1-2 0,0 1 0,0-1 0,-1 0 0,0 0 1,0-1-1,0 1 0,0-2 0,7-13 0,3-8 258,18-49 0,-23 53-114,-5 1 98,-5 21-228,0-1 0,-1 1 0,1 0 1,0-1-1,1 1 0,-1 0 0,4-7 0,-6 13-58,0-1-1,0 0 1,0 0-1,0 0 1,0 1-1,1-1 1,-1 0-1,1 1 1,0-1-1,-1 0 1,1 1-1,0-1 1,1 1-1,-1-1 1,1 4-1,8 39 11,-7-34-27,1 1 2,1 1 0,9 21 0,-12-31-9,1 0-1,-1 0 1,1-1-1,0 1 1,0 0-1,0-1 1,0 1-1,0-1 1,1 0-1,-1 0 1,1 0-1,-1 0 1,1 0-1,0 0 1,0-1 0,4 3-1,-6-4-2,0 0 1,0 0-1,0 0 0,0 0 0,0-1 1,0 1-1,0 0 0,0 0 1,-1 0-1,1-1 0,0 1 0,0-1 1,0 1-1,0 0 0,0-1 0,-1 1 1,1-1-1,0 0 0,0 0 1,16-15 67,-15 13-63,7-7 24,0-1 0,-1-1 0,0 0 0,-1 0 0,6-13 0,25-70 272,-35 86-213,-1 0 0,0-1 0,-1 1 0,0-1 0,0-15 0,-1 24-18,1 0-17,-1 1-55,0-1 0,0 1-1,0 0 1,0 0-1,0 0 1,0 0 0,0-1-1,0 1 1,0 0 0,0 0-1,0 0 1,0 0-1,1-1 1,-1 1 0,0 0-1,0 0 1,0 0-1,0 0 1,0 0 0,0 0-1,1-1 1,-1 1 0,0 0-1,0 0 1,0 0-1,0 0 1,0 0 0,1 0-1,-1 0 1,0 0-1,0 0 1,0 0 0,0 0-1,1 0 1,-1 0 0,0 0-1,0 0 1,0 0-1,0 0 1,1 0 0,-1 0-1,0 0 1,0 0-1,0 0 1,0 0 0,1 0-1,-1 0 1,0 0-1,0 0 1,0 0 0,0 1-1,1-1 1,-1 0 0,0 0-1,0 0 1,0 0-1,0 1 1,6 0 0,-1 1 1,1-1-1,-1 1 0,1-2 1,0 1-1,10-1 0,3 2-1,-6-1-4,0-1-1,0 0 0,0 0 0,0-1 0,0-1 0,0 0 1,20-7-1,-19 1 17,-1 0 1,0-1 0,-1 0-1,0-1 1,-1-1 0,0 0-1,0 0 1,-1-1 0,14-22-1,-17 22 14,-1 0-1,-1 0 0,0-1 0,-1 0 0,5-21 1,-2 7 14,-2 7 30,-1 0 1,-1 0-1,-1 0 0,-1 0 0,-1 0 0,-5-40 0,5 59-61,0 0 1,0 0-1,0 0 0,0 0 0,0 0 1,0 0-1,-1 0 0,1 0 1,0 0-1,-1 0 0,1 0 0,-1 0 1,1 0-1,-2-2 0,2 3-7,0 0 0,-1 0 0,1 0 0,0 0 0,-1 0 0,1 1 0,0-1 0,-1 0 0,1 0 0,0 0 0,0 0-1,-1 0 1,1 0 0,0 0 0,0 1 0,-1-1 0,1 0 0,0 0 0,0 0 0,-1 1 0,1-1 0,0 0 0,0 0 0,0 1 0,-1-1 0,1 0 0,0 0-1,0 1 1,0-1 0,0 0 0,0 1 0,-16 36-8,13-28-8,-22 65-87,2 0 0,-18 115-1,11 47 45,21-93 68,9-94 205,2-58-134,1 1 1,1-1-1,5-10 1,3-9-9,-3 7 18,0 0 0,1 0 0,1 1 0,25-33 0,-25 38-21,-1 2 28,23-25 1,-31 35-82,1 1 0,0 0 1,0-1-1,-1 1 0,1 0 1,1 0-1,-1 1 1,0-1-1,0 0 0,1 1 1,-1 0-1,1 0 0,-1 0 1,1 0-1,3 0 1,-6 2-15,1-1 1,-1 1 0,0-1 0,0 1 0,0-1 0,0 1 0,0 0 0,0-1-1,0 1 1,0 0 0,0 0 0,0 0 0,0 0 0,0 0 0,-1 0 0,1 0-1,0 0 1,-1 0 0,1 0 0,0 1 0,-1-1 0,0 0 0,1 2 0,10 35 5,-10-33-13,13 79-31,2 14-94,-16-97 127,1 0 0,-1 1 0,0-1 0,1 1-1,-1-1 1,0 0 0,1 1 0,0-1 0,-1 0 0,1 1-1,0-1 1,0 0 0,-1 0 0,1 0 0,0 0 0,0 0-1,0 0 1,0 0 0,1 0 0,-1 0 0,2 1-1,-2-2 4,0 0 0,0 0 0,0 0 0,0 0 0,0-1 0,0 1 0,0 0 0,0 0 0,1-1 0,-1 1 0,0-1-1,0 1 1,0-1 0,0 1 0,0-1 0,-1 1 0,1-1 0,0 0 0,0 0 0,1-1 0,6-7 30,-1 0 1,1-1-1,9-18 1,-13 21-20,30-57 93,-24 43-50,1 1 0,15-23 0,-12 18 13,-12 21-54,-1 0 1,1 0-1,0 1 1,0-1-1,0 1 0,1 0 1,-1-1-1,1 1 1,4-4-1,-1 26 65,-2 23-45,-1-14-49,0 0 0,2 0 0,0 0-1,15 38 1,-18-61 17,0 0-1,1 0 1,0 0 0,0 0 0,0-1-1,0 1 1,1-1 0,4 5-1,-6-8 0,-1 0 1,0 0-1,0 0 0,1 0 0,-1 0 0,1 0 0,-1 0 0,0 0 0,1-1 0,0 1 1,-1-1-1,1 1 0,-1-1 0,1 0 0,0 1 0,-1-1 0,1 0 0,0 0 0,-1 0 1,1 0-1,0 0 0,-1-1 0,1 1 0,0 0 0,-1-1 0,1 1 0,-1-1 0,1 0 1,-1 1-1,1-1 0,1-1 0,4-4 8,0 0 0,0 0 0,0-1 0,-1 1 0,0-1 0,0-1 0,9-15 0,0-4 79,11-32 0,-18 38 7,2 1 0,0 0 1,18-27-1,-23 40-70,-3 5-7,0-1 0,0 0 1,0 0-1,0 1 0,1-1 0,3-2 0,-6 4-16,1 1 0,0 0 0,-1 0-1,1 0 1,-1-1 0,1 1 0,0 0-1,-1 0 1,1 0 0,-1 0-1,1 0 1,0 0 0,-1 0 0,1 0-1,0 0 1,-1 0 0,1 0 0,-1 1-1,1-1 1,0 0 0,-1 0 0,1 1-1,-1-1 1,1 0 0,-1 1 0,1-1-1,-1 0 1,1 1 0,-1-1 0,1 1-1,-1-1 1,0 1 0,1-1 0,-1 1-1,0-1 1,1 1 0,-1-1-1,0 1 1,0-1 0,1 1 0,-1 0-1,0-1 1,0 1 0,7 18-6,0 1-1,-2-1 1,0 1 0,-1 0 0,2 28 0,0 0-11,-5-39 13,0 0 1,0 1 0,-1-1 0,-1 1 0,0-1 0,0 1 0,0-1-1,-4 11 1,4-19 2,1-1 0,0 1 0,-1 0-1,1-1 1,-1 1 0,1-1 0,-1 1 0,1-1-1,-1 0 1,1 1 0,-1-1 0,0 1 0,1-1-1,-1 0 1,1 0 0,-1 1 0,0-1 0,1 0-1,-1 0 1,0 0 0,1 0 0,-1 0 0,0 0-1,0 0 1,1 0 0,-1 0 0,0 0 0,1 0-1,-1 0 1,0 0 0,1 0 0,-1-1 0,0 1-1,1 0 1,-1 0 0,0-1 0,-24-12 81,14 3-42,9 8-30,0 0 1,0 0 0,0 0 0,0 1 0,0-1 0,0 0 0,0 1 0,-1 0 0,-3-2 0,6 2 1,0 1-12,0 0 1,0 0-1,0-1 0,0 1 0,0 0 0,-1 0 0,1 0 0,0 0 0,0 0 0,0-1 1,0 1-1,0 0 0,0 0 0,0 0 0,0 0 0,0 0 0,0-1 0,0 1 0,0 0 1,0 0-1,1 0 0,-1 0 0,0 0 0,0-1 0,0 1 0,0 0 0,0 0 0,0 0 1,0 0-1,0 0 0,0 0 0,0-1 0,1 1 0,-1 0 0,0 0 0,0 0 0,0 0 1,0 0-1,0 0 0,0 0 0,1 0 0,-1 0 0,0 0 0,0 0 0,0 0 0,0 0 1,1 0-1,-1 0 0,0 0 0,32 2-22,-23-1 9,-1 0 1,1-1 0,17-1-1,-13 0 11,0-1-1,-1 0 0,1-1 0,0-1 1,-1 0-1,0-1 0,0 0 0,-1-1 1,1 0-1,-1-1 0,0 0 1,-1 0-1,18-17 0,122-150 20,-123 132 28,-22 33-35,1 0 0,0 0 0,1 0 0,7-8 0,-10 12 0,0 0 0,0 0 0,-1-1 0,1 1 0,2-9 0,12-17 107,-9 18-105,-1 0 0,-1 0 0,0 0 0,0-1 0,7-26 0,17-77 35,-28 105-38,2-17 29,0 1 0,-2-1 0,-1 0 1,-3-34-1,1 56-28,-1 1 0,0-1 0,0 1 0,-4-12 0,4 18-11,1 0 0,0 0 0,0 0 0,-1 0 1,1 0-1,0 0 0,-1 0 0,1 0 1,0 0-1,-1 0 0,1 0 0,0 0 1,0 0-1,-1 0 0,1 0 0,0 0 1,-1 1-1,1-1 0,0 0 0,0 0 1,-1 0-1,1 0 0,0 0 0,0 1 0,-1-1 1,1 0-1,0 0 0,0 1 0,0-1 1,-1 0-1,1 0 0,0 1 0,0-1 1,0 0-1,0 0 0,0 1 0,0-1 1,0 0-1,-1 1 0,1-1 0,-11 18-15,10-17 11,-8 16-16,0 0 1,2 0-1,0 1 0,1 0 0,-5 22 0,-12 100-109,15-84 81,2-20 29,-3 17-51,-3 87-1,9-56 62,1 40 52,3-109-54,0 0 1,2 0-1,-1 0 1,2 0-1,0 0 1,7 14-1,-10-25 9,1-1 0,0 1 0,0-1-1,0 0 1,0 0 0,0 0 0,1 0 0,0 0 0,-1 0-1,6 3 1,-7-5 2,1 0-1,-1 0 0,1-1 1,-1 1-1,1 0 1,-1-1-1,1 1 0,0-1 1,-1 1-1,1-1 0,0 0 1,-1 1-1,1-1 1,0 0-1,0 0 0,-1 0 1,1-1-1,0 1 1,-1 0-1,1-1 0,0 1 1,-1-1-1,1 1 0,-1-1 1,3-1-1,8-6 8,0-1-1,0 0 1,-1 0-1,0-1 0,11-14 1,45-62 56,-50 62-51,5-8 29,-1-2 1,-2 0 0,-1-1 0,-1-1 0,13-46 0,39-193 272,-57 223-254,-5 26-4,-2 0-1,-1 0 1,2-34 0,-6 60-56,0-1 0,0 1 0,1 0 0,-1 0 0,0 0 0,0 0 0,0-1 1,0 1-1,0 0 0,0 0 0,0 0 0,0-1 0,0 1 0,0 0 1,0 0-1,0 0 0,0 0 0,0-1 0,0 1 0,0 0 0,0 0 1,0 0-1,0-1 0,0 1 0,0 0 0,0 0 0,0 0 0,0 0 0,0-1 1,0 1-1,-1 0 0,1 0 0,0 0 0,0 0 0,0 0 0,0-1 1,0 1-1,0 0 0,-1 0 0,1 0 0,0 0 0,0 0 0,0 0 1,0 0-1,-1 0 0,1 0 0,0-1 0,0 1 0,0 0 0,-1 0 0,1 0 1,0 0-1,0 0 0,0 0 0,-1 0 0,1 0 0,0 0 0,0 0 1,0 1-1,-11 12 10,-8 23 2,8-8-41,2 1-1,1 0 1,-6 43 0,8-43 12,-2 27-73,-2 73 0,8-89 51,1-18 15,1 0 0,1-1-1,1 1 1,1 0 0,1-1 0,1 0 0,0 0 0,2 0 0,15 32 0,-22-51 24,1-1 0,0 0 0,-1 0 0,1 0 0,0 1 0,0-1 1,0 0-1,0 0 0,0 0 0,0 0 0,0 0 0,0-1 1,0 1-1,0 0 0,0 0 0,1-1 0,-1 1 0,0-1 0,1 1 1,-1-1-1,0 1 0,1-1 0,-1 0 0,0 0 0,1 0 1,-1 1-1,1-1 0,-1-1 0,0 1 0,1 0 0,-1 0 0,1 0 1,-1-1-1,0 1 0,1-1 0,-1 1 0,0-1 0,0 0 1,1 1-1,0-2 0,7-4 3,-1 0 1,-1 0-1,1-1 0,10-12 1,-9 10-3,11-13 58,24-35 0,-27 34 16,29-31 0,-46 54-75,0 0 1,0-1 0,1 1 0,-1 0-1,0 0 1,0 0 0,0 0 0,0 0 0,0 0-1,0 0 1,0 0 0,1 0 0,-1 0-1,0 0 1,0 0 0,0 0 0,0 0 0,0 0-1,1 0 1,-1 0 0,0 0 0,0 0-1,0 0 1,0 0 0,0 0 0,0 0 0,1 0-1,-1 0 1,0 0 0,0 0 0,0 0-1,0 0 1,0 0 0,0 0 0,1 0 0,-1 0-1,0 0 1,0 0 0,0 0 0,0 1-1,0-1 1,0 0 0,0 0 0,0 0 0,0 0-1,1 0 1,-1 1 0,4 9 28,-1 14-5,0 22-54,16 80-1,-19-124 31,1-1-1,-1 1 1,0-1 0,1 1-1,-1-1 1,1 1 0,0-1-1,-1 0 1,1 1 0,0-1-1,0 0 1,0 1 0,0-1-1,0 0 1,2 1 0,-3-1 1,1-1 0,0 0 0,-1 1 0,1-1 0,0 0 0,0 0 0,-1 0 0,1 0 0,0 1 0,0-1 0,0 0 0,-1 0 0,1-1 0,0 1 0,0 0 0,0 0 0,-1 0 0,1 0 0,0-1 0,0 1 0,0-1 0,5-2 8,-1-1 0,0 0 0,0 0 0,0 0 0,7-9 0,-4 5-7,73-74 132,-80 81-130,0 0 0,-1 0 0,1 0 0,0 0 0,0 1 0,0-1 0,0 0 0,0 1 0,0-1 0,0 1 0,0-1 0,0 1 0,0-1 0,0 1 0,0 0 0,0 0 0,0-1 0,0 1 0,1 0 0,-1 0 0,0 0 0,0 0 0,0 0 0,0 0 0,2 1 0,-1 0-1,-1 0 1,0 0-1,0 0 0,0 0 0,0 0 0,0 1 0,0-1 1,0 0-1,-1 0 0,1 1 0,0-1 0,-1 0 1,1 1-1,-1-1 0,1 1 0,0 1 0,1 10 11,0-1 0,-1 0 0,-1 19 0,0-27-7,0-2 0,0 1 0,0-1 0,0 1 0,0 0 0,1-1 0,-1 1-1,1 0 1,0-1 0,-1 1 0,2 1 0,-1-3-6,-1-1 1,0 0-1,0 1 0,1-1 0,-1 0 0,0 0 0,1 1 0,-1-1 0,0 0 1,0 0-1,1 0 0,-1 1 0,1-1 0,-1 0 0,0 0 0,1 0 0,-1 0 1,0 0-1,1 0 0,-1 0 0,0 0 0,1 0 0,-1 0 0,1 0 0,15-8 15,57-62 69,-50 47-61,38-31 0,-57 51-25,2-2 13,1 0 1,-1 1-1,1 0 1,7-3-1,-13 6-10,0 1 0,0-1 0,0 1 0,0-1 0,1 1 0,-1 0 0,0-1 0,0 1 0,0 0 0,1 0 0,-1 0 0,0 0 0,0 0 0,0 0 0,1 0 0,-1 1 0,0-1 0,0 0 0,0 1 0,0-1 0,0 1 0,0-1 0,1 1 0,-1-1-1,0 1 1,0 0 0,-1 0 0,1-1 0,0 1 0,0 0 0,0 0 0,0 0 0,0 1 0,4 7 3,-1 0 0,1 1 1,-2-1-1,5 19 0,-5-16-2,1-1 1,0 0 0,7 14-1,-10-23-2,-1-1 0,1 1 0,1 0 0,-1-1-1,0 1 1,0-1 0,1 0 0,-1 1 0,0-1 0,1 0-1,-1 0 1,1 0 0,0 0 0,-1 0 0,1 0 0,0 0-1,0-1 1,-1 1 0,4 0 0,-2-1 2,0 1 1,1-1-1,-1 0 1,0-1-1,1 1 1,-1-1-1,0 1 1,1-1-1,-1 0 0,4-1 1,4-4 8,1 1 1,-1-1-1,0-1 1,15-12-1,-2-1 3,33-34-1,-34 30 9,-22 23-15,11-12 23,-8 7-10,-6 3 11,1 4-30,0 0 0,0 1-1,0-1 1,0 1-1,0-1 1,1 1-1,-1-1 1,0 1 0,1 0-1,-1-1 1,0 3-1,-1 3 1,-5 13-1,0-1 0,1 1 0,2 1 1,-5 38-1,9-55-1,0-1 0,0 0 0,1 0 0,-1 1 0,1-1 0,0 0 0,0 0 0,0 0 0,3 6 0,-4-9 0,0 1 0,0 0 0,0-1 0,1 1 0,-1-1 0,0 1 0,1 0 0,-1-1 1,0 1-1,1-1 0,-1 1 0,1-1 0,-1 1 0,1-1 0,-1 0 0,1 1 0,-1-1 0,1 1 0,-1-1 0,1 0 1,0 0-1,-1 1 0,1-1 0,0 0 0,-1 0 0,1 0 0,0 0 0,-1 0 0,1 1 0,-1-1 0,1 0 0,0-1 1,-1 1-1,1 0 0,0 0 0,-1 0 0,1 0 0,0 0 0,-1-1 0,1 1 0,-1 0 0,1-1 0,0 1 0,-1 0 1,1-1-1,-1 1 0,1-1 0,-1 1 0,1-1 0,-1 1 0,0-1 0,1 0 0,16-20 55,-2-1 1,0-1-1,20-44 0,-33 57 52,-2 10-108,-1 0 0,1 0 1,0 0-1,0 0 0,0 0 1,0 0-1,0 0 0,0 0 0,0 0 1,0 0-1,-1 0 0,1 0 1,0 0-1,0 0 0,0 0 0,0 0 1,0 0-1,0 0 0,0 0 1,0 0-1,0 0 0,-1 0 0,1 0 1,0 0-1,0 0 0,0 0 1,0 0-1,0 0 0,0 0 0,0 0 1,0-1-1,0 1 0,0 0 0,0 0 1,0 0-1,-1 0 0,1 0 1,0 0-1,0 0 0,0 0 0,0 0 1,0-1-1,0 1 0,0 0 1,0 0-1,0 0 0,0 0 0,-335 462 243,326-450-201,17-20-20,1 1 0,0 0-1,0 0 1,0 1 0,21-9 0,62-26-37,-65 28-47,11-3-730,-38 16 668,0 0 0,1-1 0,-1 1 0,0 0 0,0-1 0,0 1 0,1-1 0,-1 1 0,0 0 0,0-1-1,0 1 1,0 0 0,0-1 0,0 1 0,1-1 0,-1 1 0,0-1 0,0 1 0,0 0 0,-1-1 0,1 1-1,0-1 1,0 1 0,0 0 0,0-1 0,0 1 0,0-1 0,0 1 0,-1 0 0,1-1 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55.451"/>
    </inkml:context>
    <inkml:brush xml:id="br0">
      <inkml:brushProperty name="width" value="0.05" units="cm"/>
      <inkml:brushProperty name="height" value="0.05" units="cm"/>
    </inkml:brush>
  </inkml:definitions>
  <inkml:trace contextRef="#ctx0" brushRef="#br0">0 1 11656,'0'0'1648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55.757"/>
    </inkml:context>
    <inkml:brush xml:id="br0">
      <inkml:brushProperty name="width" value="0.05" units="cm"/>
      <inkml:brushProperty name="height" value="0.05" units="cm"/>
    </inkml:brush>
  </inkml:definitions>
  <inkml:trace contextRef="#ctx0" brushRef="#br0">0 32 8432,'0'0'1001,"13"-2"-528,38-9 284,0 3 0,94-2 0,-122 10-473,0 2 1,0 0 0,0 2-1,29 8 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56.011"/>
    </inkml:context>
    <inkml:brush xml:id="br0">
      <inkml:brushProperty name="width" value="0.05" units="cm"/>
      <inkml:brushProperty name="height" value="0.05" units="cm"/>
    </inkml:brush>
  </inkml:definitions>
  <inkml:trace contextRef="#ctx0" brushRef="#br0">0 49 8744,'0'0'352,"75"-26"-536,-19 4 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0:59.720"/>
    </inkml:context>
    <inkml:brush xml:id="br0">
      <inkml:brushProperty name="width" value="0.05" units="cm"/>
      <inkml:brushProperty name="height" value="0.05" units="cm"/>
    </inkml:brush>
  </inkml:definitions>
  <inkml:trace contextRef="#ctx0" brushRef="#br0">0 967 6632,'0'0'5609,"5"-17"-5185,35-112 377,39-110 1251,-65 209-1635,-11 25-255,-1 0 0,1 0 0,-1-1 0,0 1 1,0 0-1,0-1 0,-1 1 0,2-10 0,-3 15-149,-1-1-1,1 1 1,0 0-1,0 0 1,0 0 0,0 0-1,0-1 1,0 1-1,0 0 1,0 0-1,0 0 1,0 0-1,0 0 1,0-1 0,0 1-1,0 0 1,0 0-1,0 0 1,0 0-1,0-1 1,0 1-1,1 0 1,-1 0 0,0 0-1,0 0 1,0 0-1,0 0 1,0-1-1,0 1 1,0 0 0,0 0-1,1 0 1,-1 0-1,0 0 1,0 0-1,0 0 1,0 0-1,0 0 1,1-1 0,-1 1-1,0 0 1,0 0-1,0 0 1,0 0-1,0 0 1,1 0-1,-1 0 1,0 0 0,0 0-1,0 0 1,0 0-1,1 0 1,-1 0-1,0 0 1,0 1 0,10 7 277,9 17-109,-3 4-69,-2 0 1,0 0-1,-2 1 1,-1 1-1,8 38 1,-14-45-31,-1 0 1,-1 0-1,-1 0 1,-1 1-1,-1-1 0,-1 1 1,-6 37-1,-7-9 95,12-49-145,1 1 0,-1-1 0,0 0 0,0 0 1,0 0-1,0-1 0,-1 1 0,0-1 1,0 1-1,-3 3 0,5-6-21,0-1 1,0 1-1,0 0 1,0-1-1,0 1 1,0-1-1,0 1 0,-1-1 1,1 0-1,0 1 1,0-1-1,0 0 0,0 0 1,0 0-1,-1 0 1,1 0-1,0 0 1,0 0-1,0 0 0,0 0 1,-2-1-1,0-1 13,0 1 0,0 0 0,0-1 0,0 0 0,1 1 0,-1-1 0,1 0 0,-3-3 0,-5-5 86,1-1 0,-14-22 0,18 26-63,-1-2 37,0-1 1,0 0-1,1 0 0,1 0 1,0-1-1,0 0 1,-4-19-1,8 26-59,-1 1 1,0-1 0,1 1-1,0-1 1,0 1-1,0-1 1,0 1 0,1-1-1,-1 1 1,1 0-1,0-1 1,0 1 0,0 0-1,0-1 1,0 1-1,1 0 1,0 0 0,-1 0-1,1 0 1,0 0-1,1 1 1,-1-1-1,0 0 1,1 1 0,0 0-1,-1 0 1,1-1-1,0 2 1,3-3 0,25-9 19,0 2 0,0 1 0,1 1 0,57-7 1,-57 12-31,1-3 0,-1 0 0,-1-2 0,52-22 0,48-42 68,-123 67-74,-13 12-7,-13 12-23,-14 21 7,15-19 18,-30 46 0,43-60-3,1 1 0,0 0 0,0-1 0,0 1 1,1 0-1,-1 0 0,2 1 0,-1-1 1,1 0-1,0 1 0,1-1 0,0 8 1,0-13 1,0-1 0,0 1 0,0 0 0,0 0 0,0-1 0,1 1 0,-1 0 0,1-1 0,-1 1 0,1 0 0,-1-1 0,1 1 0,0-1 0,0 1 0,0-1 0,0 0 0,0 1 0,0-1 0,0 0 0,1 0 0,-1 1 0,0-1 0,1 0 0,-1 0 0,0 0 0,1-1 0,-1 1 0,1 0 0,0-1 0,-1 1 0,1-1 0,0 1 0,-1-1 0,1 0 0,0 1 0,-1-1 0,1 0 0,0 0 0,-1 0 0,1-1 0,0 1 0,0 0 0,-1-1 0,1 1 0,-1-1 0,1 1 0,2-2 0,1 0 8,1 0-1,0-1 0,-1 0 1,1 0-1,-1 0 0,0-1 0,0 1 1,0-1-1,-1 0 0,1-1 1,-1 1-1,5-8 0,-3 1 20,0-1 0,0 0 0,-1 0 0,-1 0 0,0-1 0,-1 1 0,3-21 0,-5 27-10,-1 0 1,0 0-1,0-1 1,0 1-1,-1 0 0,0 0 1,0 0-1,-2-6 1,1 8-10,1 1 0,-1-1 0,1 1 1,-1 0-1,0 0 0,0 0 0,-1 0 1,1 0-1,0 0 0,-1 0 0,0 1 1,0 0-1,0-1 0,-4-1 0,-29-21 269,27 23-154,19 7-101,1-3-35,1-1 0,0 0-1,0 0 1,0-1 0,0-1 0,0 0 0,16-3 0,6-4-10,40-13 1,-34 5 15,-28 10 3,1 1 0,21-6 0,-33 11 2,0 0 0,0-1-1,0 1 1,0 0 0,0 0 0,0-1-1,0 1 1,0 0 0,0 0 0,0 0-1,0 1 1,0-1 0,0 0 0,0 0-1,0 0 1,0 1 0,0-1-1,0 0 1,0 1 0,-1-1 0,1 1-1,0-1 1,0 1 0,0 0 0,-1-1-1,1 1 1,0 0 0,0-1 0,-1 1-1,1 0 1,-1 0 0,1 0-1,-1-1 1,1 1 0,-1 0 0,1 0-1,-1 0 1,0 0 0,1 0 0,-1 0-1,0 0 1,0 2 0,0 4 7,0 0 0,0 0 0,-1 0 0,0 0 1,-2 8-1,1 1 1,-1-1 6,1 1 1,1-1 0,1 1-1,0 0 1,1-1 0,1 1-1,3 17 1,-5-32-14,1 0 0,-1-1 1,0 1-1,0 0 0,1 0 0,-1 0 1,0-1-1,1 1 0,-1 0 0,1-1 0,-1 1 1,1 0-1,-1-1 0,1 1 0,-1 0 1,1-1-1,0 1 0,-1-1 0,1 1 1,0-1-1,0 0 0,-1 1 0,1-1 0,0 0 1,1 1-1,0-1 3,-1 0 0,1 0 0,0 0 0,-1 0 0,1 0 0,0-1 0,-1 1 0,1-1 0,0 1 0,-1-1 0,1 1 0,1-2 0,6-3 23,-1-1 0,0 0 0,11-9 0,-16 12-19,13-12 85,0-2 0,16-21 0,-19 21 73,2 0 0,24-22 0,-39 39-164,1-1 0,-1 1 1,1 0-1,-1-1 0,1 1 0,-1 0 1,1-1-1,0 1 0,-1 0 1,1-1-1,0 1 0,-1 0 1,1 0-1,0 0 0,-1 0 1,1 0-1,0 0 0,0 0 1,-1 0-1,1 0 0,0 0 1,-1 0-1,1 0 0,0 1 1,-1-1-1,1 0 0,0 0 1,-1 1-1,1-1 0,-1 0 1,1 1-1,-1-1 0,1 1 1,0-1-1,-1 0 0,0 1 0,1 0 1,-1-1-1,1 1 0,-1-1 1,1 1-1,-1 0 0,15 32 15,-11-25-13,2 7-3,-3-6 11,1 0 0,0 0 0,1 0 0,0 0 0,10 13 0,-13-20-6,0 0 0,0 0 0,0-1 1,0 1-1,0-1 0,0 1 0,1-1 0,-1 0 1,0 0-1,1 0 0,-1 0 0,1 0 0,-1 0 1,1-1-1,-1 1 0,1-1 0,-1 0 0,1 0 0,-1 0 1,1 0-1,0 0 0,-1-1 0,1 1 0,-1-1 1,1 1-1,-1-1 0,3-1 0,3-1 15,0-1 1,-1 1-1,0-2 0,0 1 1,0-1-1,11-10 0,36-41 89,-37 37-35,22-19 0,-26 26-49,18-15 68,-29 26-88,-1 0 0,0 0 0,1 0 0,-1 1 0,1-1 1,0 0-1,-1 1 0,1-1 0,0 1 0,-1-1 0,1 1 0,0 0 0,-1-1 0,1 1 0,0 0 0,0 0 0,-1 1 0,4-1 0,-4 1-5,0 0 0,0-1 0,0 1 0,0 0 0,-1 0 0,1 0 0,0 0 0,0 0 0,0 0 0,-1 0 0,1 0 0,-1 0 0,1 0 0,-1 1 0,1-1 0,-1 0 0,1 0 0,-1 0 0,0 1 0,0-1 0,0 0 0,0 0-1,0 1 1,0-1 0,0 0 0,0 2 0,-6 37 20,5-36-10,-2 10 20,-2 23 118,31-55 46,64-52 3,-89 69-194,1 0 0,-1 0-1,1-1 1,-1 1 0,1 0 0,-1 1 0,1-1 0,0 0 0,-1 0 0,1 1-1,0-1 1,0 1 0,-1-1 0,1 1 0,0 0 0,0 0 0,0 0 0,-1 0-1,1 0 1,0 0 0,0 0 0,0 0 0,-1 1 0,4 0 0,-3 0 1,1 1 0,-1 0 0,1-1 0,-1 1 0,0 0 0,1 0 0,-1 0 0,0 0 1,0 1-1,0-1 0,-1 0 0,1 1 0,-1-1 0,2 4 0,-1-2 3,0 0 0,1 0 0,-1 0 0,1-1 0,0 1 0,0-1 0,0 1 0,0-1 0,0 0 0,1 0-1,0-1 1,-1 1 0,1-1 0,7 4 0,-4-4-1,-1 0 0,1-1 0,-1 1 0,1-1 0,-1 0-1,1-1 1,0 1 0,-1-1 0,8-1 0,9-3 7,-1 0 1,1-2-1,-1-1 0,36-15 0,36-24 18,-21 10-12,-56 29-22,-17 7 1,0 0 1,0 0-1,0 0 1,0 0-1,0 0 1,0 1-1,0-1 1,0 0-1,0 0 1,0 0-1,0 0 0,0 0 1,0 0-1,0 0 1,0 0-1,0 0 1,0 0-1,0 0 1,0 0-1,0 0 1,0 0-1,0 0 1,0 1-1,0-1 0,0 0 1,0 0-1,0 0 1,0 0-1,0 0 1,0 0-1,0 0 1,0 0-1,1 0 1,-1 0-1,0 0 0,0 0 1,0 0-1,0 0 1,0 0-1,0 0 1,0 0-1,0 0 1,0 0-1,0 0 1,0 0-1,0 0 0,0 0 1,0 0-1,0 0 1,1 0-1,-25 19 73,3-2-39,-13 11-22,20-17 11,0 1 0,1 1-1,-20 22 1,32-34-22,0 1 1,0-1 0,0 0-1,1 0 1,-1 1 0,0-1-1,1 1 1,-1-1 0,1 0-1,-1 1 1,1-1 0,0 1-1,-1-1 1,1 1 0,0-1-1,0 1 1,0 0 0,1 1-1,-1-2 0,0-1 0,1 1 0,-1-1-1,1 1 1,-1 0 0,1-1-1,-1 1 1,1-1 0,-1 0-1,1 1 1,-1-1 0,1 1-1,0-1 1,-1 0 0,1 1 0,0-1-1,-1 0 1,1 0 0,0 0-1,-1 1 1,1-1 0,0 0-1,0 0 1,-1 0 0,1 0-1,0 0 1,-1 0 0,1 0 0,0-1-1,0 1 1,-1 0 0,1 0-1,0 0 1,-1-1 0,1 1-1,1-1 1,6-2 0,0-1 0,0 1 0,0-1 0,0-1 0,-1 0 0,0 0 0,0 0-1,0-1 1,11-12 0,-8 7 3,-1-1-1,-1 0 1,0 0-1,-1-1 1,8-19-1,-1-5 8,-2 0-1,-2-1 0,8-60 0,1-59 39,-18 134-13,-1-1 0,-1 0 0,-1 1 0,-9-40 0,3 41 52,3 21-40,0 12-37,-3 16-14,1 1 1,2 0 0,1 0-1,1 0 1,2 50 0,21 141-135,-19-208 127,1 11-10,2-1-1,0 1 1,1-1 0,0 0-1,10 21 1,-14-41 16,0 1 0,-1-1 0,1 1 0,0-1 1,0 0-1,0 1 0,0-1 0,1 0 0,-1 0 0,0 0 0,0 0 0,1 0 0,-1 0 0,1 0 0,-1 0 0,1 0 1,-1-1-1,1 1 0,-1-1 0,1 1 0,2 0 0,0-1 3,-1 0 1,1 0-1,-1-1 1,0 1-1,1-1 1,-1 1-1,0-1 1,1 0-1,-1 0 1,4-2-1,4-3 8,0 0 1,-1-1-1,0 0 0,18-15 0,52-59 83,9-9 151,-88 89-233,1 0-1,-1-1 1,1 1 0,-1 0 0,1 0-1,-1 0 1,1 0 0,-1 0 0,1 0-1,0 1 1,0-1 0,-1 0 0,1 1-1,0-1 1,0 1 0,0 0 0,0 0-1,-1 0 1,1 0 0,3 0 0,-4 1-5,1-1 0,0 1 0,-1 0 0,1 0 0,-1 0 1,0 0-1,1 0 0,-1 1 0,0-1 0,1 0 0,-1 1 0,0-1 1,0 0-1,0 1 0,0-1 0,-1 1 0,1 0 0,0-1 0,-1 1 1,1 0-1,0 1 0,2 9 1,-1-1 0,0 0 0,-1 1-1,0-1 1,-1 1 0,-1 21 0,-2-11 11,0 0 0,-11 35 0,12-50-4,-1 0 1,0 0-1,0 0 1,0-1 0,-9 13-1,11-18-7,1 0-1,-1 0 0,0 0 1,1-1-1,-1 1 1,0 0-1,0 0 0,1 0 1,-1-1-1,0 1 1,0 0-1,0-1 0,0 1 1,0-1-1,0 1 1,0-1-1,0 1 1,0-1-1,0 0 0,0 1 1,0-1-1,0 0 1,0 0-1,0 0 0,-1 0 1,1 0-1,0 0 1,0 0-1,0 0 1,0-1-1,0 1 0,0 0 1,0-1-1,0 1 1,0-1-1,0 1 0,0-1 1,0 1-1,0-1 1,0 1-1,0-1 0,1 0 1,-1 0-1,0 1 1,0-1-1,1 0 1,-1 0-1,0 0 0,0-2 1,-2-1 17,-1-1-1,1 0 1,1 0 0,-1 0-1,1 0 1,0 0 0,0 0 0,0-1-1,1 1 1,-2-9 0,3 11 8,2-7 83,-1 9-110,0 1 0,0 0-1,0 0 1,0 0 0,0 0 0,0 0-1,0 0 1,0 0 0,0 0 0,-1 1 0,1-1-1,0 0 1,0 0 0,0 1 0,0-1 0,0 0-1,0 1 1,19 7-15,178 78-59,-180-78-81,11 5 207,-15-3-3931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19.646"/>
    </inkml:context>
    <inkml:brush xml:id="br0">
      <inkml:brushProperty name="width" value="0.05" units="cm"/>
      <inkml:brushProperty name="height" value="0.05" units="cm"/>
    </inkml:brush>
  </inkml:definitions>
  <inkml:trace contextRef="#ctx0" brushRef="#br0">1 0 11856,'0'0'609,"17"3"-417,197 21 495,-209-24-657,71 4 1080,-1-3 0,127-15-1,-199 14-1153,23-6 1067,-25 6-1097,0 0 0,0 0 0,0 0 1,0 0-1,-1-1 0,1 1 1,0 0-1,0-1 0,-1 1 1,1 0-1,0-1 0,-1 1 1,1-1-1,0 1 0,-1-1 0,1 0 1,0 1-1,-1-1 0,1 0 1,-1 1-1,1-1 0,-1 0 1,1 0-1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3"/>
    </inkml:context>
    <inkml:brush xml:id="br0">
      <inkml:brushProperty name="width" value="0.05" units="cm"/>
      <inkml:brushProperty name="height" value="0.05" units="cm"/>
      <inkml:brushProperty name="color" value="#004F8B"/>
    </inkml:brush>
  </inkml:definitions>
  <inkml:trace contextRef="#ctx0" brushRef="#br0">0 18 13264,'0'0'1914,"8"-2"-1424,18-4 240,0 3 1,0-1-1,42 1 1,-54 4 295,0 2 1,-1-1-1,20 7 0,-30-8-633,-4 0 151,-5 0-2269,6-1 183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1.291"/>
    </inkml:context>
    <inkml:brush xml:id="br0">
      <inkml:brushProperty name="width" value="0.05" units="cm"/>
      <inkml:brushProperty name="height" value="0.05" units="cm"/>
    </inkml:brush>
  </inkml:definitions>
  <inkml:trace contextRef="#ctx0" brushRef="#br0">74 290 4912,'0'0'5057,"-10"10"-4505,-32 29-39,41-38-437,-1 0 1,0 1-1,1-1 0,-1 1 0,1-1 0,-1 1 0,1 0 1,0-1-1,-1 1 0,1 0 0,0 0 0,0 0 0,1 0 1,-1 0-1,0 0 0,1 0 0,-1 1 0,0 1 0,2-3-31,-1-1-1,1 1 1,0 0-1,-1-1 1,1 1-1,-1-1 0,1 1 1,0-1-1,-1 1 1,1-1-1,0 0 0,0 1 1,-1-1-1,1 0 1,0 1-1,0-1 0,0 0 1,-1 0-1,1 0 1,0 0-1,0 0 1,0 0-1,0 0 0,-1 0 1,1 0-1,0 0 1,0 0-1,0 0 0,-1-1 1,1 1-1,0 0 1,0-1-1,0 0 1,13-3 140,-1 0 1,1-1-1,-1-1 0,-1 0 1,1-1-1,-1 0 1,0-1-1,-1 0 1,0-1-1,0 0 1,-1-1-1,0 0 1,-1-1-1,0 0 1,0 0-1,-1-1 1,12-24-1,26-69 1523,-64 135-697,9-9-879,2 1 0,-10 44 1,16-59-112,0 0-1,0-1 1,1 1 0,0 0 0,0 0-1,0-1 1,1 1 0,0 0 0,0 0-1,1-1 1,0 1 0,0-1 0,1 0 0,-1 0-1,5 7 1,-5-11-12,0 1 0,0-1 0,0 0 0,0 0 0,0 0 0,1 0 0,-1 0 0,1 0 0,0 0 0,-1-1 0,1 1 0,0-1 0,0 0 0,0 0 0,0 0 0,0 0 0,0-1 0,0 1 0,0-1 0,0 0 0,0 0 0,0 0 0,0 0 0,0 0 1,1-1-1,-1 1 0,0-1 0,4-1 0,3-2 21,0 1 0,1-2 0,-1 1 0,-1-1 0,1-1 0,15-11 0,21-23 172,-2-2 0,60-72 0,-18 19 159,-73 80-267,-12 12-59,1 1-1,0-1 1,0 1 0,0-1-1,0 1 1,0 0 0,1 0 0,-1 0-1,1 1 1,-1-1 0,5-2-1,-6 12 237,-3 27-135,-2-1 1,-2 1-1,-1-1 0,-16 51 1,3-16 60,17-57-199,-2 14 291,5-25-285,0-1 0,0 0 0,0 0 0,0 0 0,0 0 0,1 0 0,-1 0 0,0 0 0,0 1 0,0-1 0,0 0 0,0 0 0,0 0 0,1 0 0,-1 0 0,0 0 0,0 0 0,0 0-1,0 0 1,0 0 0,1 0 0,-1 0 0,0 0 0,0 0 0,0 0 0,0 0 0,0 0 0,1 0 0,-1 0 0,0 0 0,0 0 0,0 0 0,0 0 0,1 0 0,-1 0 0,0 0 0,0 0 0,0 0 0,0 0 0,0-1 0,0 1 0,1 0 0,-1 0 0,15-12 88,63-69 222,25-23 224,-102 103-521,0 0 0,0 0 1,1 0-1,-1 0 0,0 0 0,1 0 0,-1 1 0,1-1 0,-1 0 0,1 1 1,-1-1-1,1 1 0,2-1 0,-3 1-8,0 0 0,-1 0 0,1 0-1,0 1 1,0-1 0,-1 0 0,1 0 0,0 1 0,0-1 0,-1 0 0,1 1 0,0-1-1,-1 1 1,1-1 0,-1 1 0,1-1 0,0 1 0,-1-1 0,1 1 0,0 0 0,1 4 23,1 1 0,-1-1 1,1 0-1,-2 1 1,1-1-1,1 8 1,6 16 20,-4-21-31,0 0 0,0-1 0,1 1 1,0-1-1,1-1 0,0 1 0,0-1 0,0 0 0,0-1 1,1 0-1,0 0 0,0-1 0,1 0 0,-1 0 0,11 3 1,-16-6-25,1-1 0,0 1 1,-1 0-1,1-1 1,-1 0-1,1 0 0,0 0 1,6-2-1,-9 2-23,1 0 0,-1 0 1,0-1-1,0 1 0,1 0 0,-1-1 0,0 1 0,0-1 0,0 0 0,0 1 1,0-1-1,1 0 0,-1 0 0,-1 0 0,1 1 0,0-1 0,0 0 0,0 0 0,0 0 1,-1 0-1,1-1 0,0 1 0,-1 0 0,1 0 0,-1 0 0,1-1 0,-1 1 0,0-1 1,0-15-3411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1.461"/>
    </inkml:context>
    <inkml:brush xml:id="br0">
      <inkml:brushProperty name="width" value="0.05" units="cm"/>
      <inkml:brushProperty name="height" value="0.05" units="cm"/>
    </inkml:brush>
  </inkml:definitions>
  <inkml:trace contextRef="#ctx0" brushRef="#br0">0 1 13672,'0'0'1888</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4.061"/>
    </inkml:context>
    <inkml:brush xml:id="br0">
      <inkml:brushProperty name="width" value="0.05" units="cm"/>
      <inkml:brushProperty name="height" value="0.05" units="cm"/>
    </inkml:brush>
  </inkml:definitions>
  <inkml:trace contextRef="#ctx0" brushRef="#br0">0 1069 6520,'0'0'3458,"11"-4"-3047,1-1-287,-1 1 3,-1 0-1,1-1 1,-1 0 0,0-1-1,10-8 1,10-10 348,-2-1-1,0-2 1,-2 0-1,-1-2 1,37-57 0,-21 20 326,59-130 1,-72 126 47,39-145 1,-66 204-529,-6 23-114,-12 61-90,4 0 0,-7 109 0,17-145-98,2 42 0,2-65-4,0 1 1,2-1 0,-1 0 0,2 0-1,8 26 1,-11-39-12,-1 0-1,1 0 1,0 0 0,-1 0-1,1-1 1,0 1-1,0 0 1,-1 0 0,1 0-1,0-1 1,0 1 0,0 0-1,0-1 1,0 1-1,0-1 1,0 1 0,0-1-1,0 0 1,0 1 0,0-1-1,0 0 1,0 0-1,0 0 1,1 0 0,-1 0-1,0 0 1,0 0-1,0 0 1,0 0 0,0 0-1,0 0 1,0-1 0,0 1-1,0-1 1,0 1-1,0 0 1,0-1 0,0 0-1,1 0 1,5-2 15,-1-1 0,0 0 1,0 0-1,0 0 0,5-6 0,12-13 41,-1-2-1,-1 0 1,-2-1 0,27-45 0,53-124 240,-60 114-168,-5 13 3,56-126 408,-62 117-24,-28 70-374,-5 7 16,-6 11 21,-8 23-116,2 0 1,1 1-1,1 1 0,3 0 0,0 1 1,-7 48-1,-70 422 225,88-501-236,0 0 0,-1 0 0,0-1 0,0 1 0,-4 6 0,19-47 423,6-3-347,3 2 0,1 0-1,1 1 1,31-33 0,-51 64-98,-1 1 0,1-1-1,0 1 1,0 0 0,0-1-1,0 2 1,7-5-1,-10 7-23,0-1-1,1 1 0,-1 0 1,0-1-1,0 1 0,0 0 1,0 0-1,1 0 0,-1 0 1,0 0-1,0 0 0,0 0 0,1 0 1,-1 1-1,0-1 0,0 0 1,0 1-1,0-1 0,0 1 1,0-1-1,0 1 0,0-1 1,0 1-1,0 0 0,0 0 1,0-1-1,0 1 0,0 0 0,0 0 1,-1 0-1,1 0 0,0 0 1,-1 0-1,1 0 0,-1 0 1,1 0-1,-1 0 0,1 2 1,6 14 26,-1 1-1,0 0 1,4 31 0,-7-33-25,0 0 0,1 0 0,1-1 0,0 1 1,14 28-1,-17-41-10,0 0 0,1-1 1,-1 1-1,0 0 1,1-1-1,-1 1 0,1-1 1,0 0-1,0 0 1,0 0-1,0 0 0,0 0 1,0-1-1,0 1 1,1-1-1,-1 0 0,0 0 1,1 0-1,-1-1 1,1 1-1,-1-1 0,1 0 1,0 0-1,-1 0 1,1 0-1,-1 0 0,7-2 1,-4 0 3,1 0 0,0 0 0,-1 0 1,1-1-1,-1 0 0,0 0 0,0-1 1,0 0-1,0 0 0,-1 0 1,1-1-1,-1 1 0,5-8 0,-6 7 13,0-1 1,0 0-1,-1 0 0,0 0 0,0-1 0,-1 1 0,0-1 0,0 1 1,0-1-1,-1 0 0,0 0 0,0 0 0,-1 0 0,0 0 1,0 0-1,0 1 0,-1-1 0,0 0 0,-1 0 0,1 0 0,-4-6 1,5 13-13,0-1 1,0 1 0,0-1 0,0 1-1,-1-1 1,1 1 0,0-1 0,0 1 0,-1-1-1,1 1 1,0 0 0,-1-1 0,1 1-1,-1-1 1,1 1 0,0 0 0,-1 0 0,1-1-1,-1 1 1,1 0 0,-1 0 0,1-1 0,-1 1-1,1 0 1,0 0 0,-1 0 0,0 0-1,1 0 1,-1 0 0,-15 7 81,12-4-75,1 1-1,-1-1 1,1 1-1,-1 0 0,-2 5 1,2-4 3,1 1 0,0 0-1,0 0 1,0 1 0,1-1 0,0 1 0,0-1-1,-1 9 1,3-13-13,0 1 1,0 0-1,1-1 0,-1 1 0,0 0 1,1-1-1,0 1 0,-1-1 0,1 1 1,0-1-1,0 1 0,1-1 0,-1 0 1,0 1-1,1-1 0,-1 0 0,1 0 1,0 0-1,0 0 0,0 0 0,0-1 0,0 1 1,0 0-1,3 0 0,4 5-9,1-2-1,0 1 1,0-1 0,1-1-1,-1 0 1,1 0-1,0-1 1,0-1-1,21 3 1,-24-4-21,0-1 0,0-1-1,-1 1 1,1-1 0,0 0 0,-1-1 0,1 0-1,-1 0 1,1-1 0,-1 1 0,0-2 0,0 1-1,0-1 1,0 0 0,7-7 0,1-6-370,-12 11-2528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4.487"/>
    </inkml:context>
    <inkml:brush xml:id="br0">
      <inkml:brushProperty name="width" value="0.05" units="cm"/>
      <inkml:brushProperty name="height" value="0.05" units="cm"/>
    </inkml:brush>
  </inkml:definitions>
  <inkml:trace contextRef="#ctx0" brushRef="#br0">0 52 8536,'0'0'1398,"16"-4"-1010,46-12 247,96-11 0,-79 23 75,0 4 0,-1 3 0,129 22 0,-125-5-177,-54-12-2226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8.499"/>
    </inkml:context>
    <inkml:brush xml:id="br0">
      <inkml:brushProperty name="width" value="0.05" units="cm"/>
      <inkml:brushProperty name="height" value="0.05" units="cm"/>
    </inkml:brush>
  </inkml:definitions>
  <inkml:trace contextRef="#ctx0" brushRef="#br0">318 592 5320,'0'0'6088,"-10"4"-5786,8-4-295,-33 14 487,1 2 1,-53 31-1,65-31-64,0 0 0,-25 27 0,41-37-298,0 0-1,1 1 1,-1-1-1,2 1 1,-1 0-1,1 0 1,0 1-1,0-1 1,1 1-1,0 0 1,0 0-1,-1 8 1,4-15-93,-1 0 1,1 1 0,0-1 0,0 0 0,0 0 0,-1 0 0,1 1 0,1-1 0,-1 0 0,0 0 0,0 1 0,0-1 0,0 0 0,1 0 0,-1 0 0,1 0 0,-1 1 0,1-1-1,-1 0 1,1 0 0,0 0 0,-1 0 0,1 0 0,0 0 0,0-1 0,1 3 0,0-3-5,0 1 1,0-1-1,0 1 0,0-1 0,-1 0 1,1 1-1,0-1 0,0 0 0,0 0 1,0-1-1,0 1 0,0 0 0,-1-1 0,1 1 1,2-2-1,5-1 45,0 0 1,0-1-1,0-1 1,-1 0-1,13-9 1,-6 0 35,-1 0 0,0 0 0,-2-2 0,1 1 0,-2-2 1,0 1-1,-1-1 0,9-22 0,-19 39-100,6-19 153,-6 19-160,0 0 1,0-1-1,0 1 1,1 0 0,-1-1-1,0 1 1,0 0 0,0-1-1,0 1 1,0 0 0,0-1-1,0 1 1,0 0 0,-1-1-1,1 1 1,0 0 0,0-1-1,0 1 1,0 0-1,0-1 1,0 1 0,-1 0-1,1-1 1,0 1 0,0 0-1,-1 0 1,1-1 0,0 1-1,0 0 1,-1 0 0,1 0-1,0-1 1,0 1 0,-1 0-1,1 0 1,0 0 0,-1 0-1,1 0 1,0-1-1,-1 1 1,1 0 0,0 0-1,-1 0 1,0 0 0,-5 19 303,4-11-286,1 1 1,0-1-1,0 0 1,1 1-1,0-1 1,0 1-1,1-1 1,3 15-1,2-2 21,1-1 1,10 25-1,-16-43-42,0-1-1,0 1 1,0 0 0,-1-1-1,2 1 1,-1-1 0,0 0-1,0 1 1,0-1 0,1 0 0,-1 0-1,0 0 1,1 1 0,-1-1-1,1-1 1,0 1 0,-1 0-1,1 0 1,0-1 0,-1 1-1,1-1 1,0 1 0,0-1-1,0 0 1,-1 0 0,1 1-1,0-1 1,0-1 0,0 1-1,-1 0 1,1 0 0,0-1-1,0 1 1,-1-1 0,1 1 0,0-1-1,1-1 1,9-3 27,0-1 0,0 0 0,-1-1 0,12-9 0,-10 7 6,17-13 124,0-2 1,-2-1-1,-1-2 1,37-45-1,-47 54-21,-11 13-64,-1-1 0,0-1 0,0 1 0,6-11 0,-17 33-17,0-1 0,1 1-1,1 0 1,0 0-1,-1 17 1,2-5-49,1 1-1,2 47 1,0-74-9,0-1 0,0 1 1,0-1-1,1 1 0,-1 0 0,0-1 1,1 1-1,-1-1 0,1 1 0,0-1 0,-1 1 1,1-1-1,0 1 0,0-1 0,0 0 1,0 1-1,1 0 0,-1-1 2,0-1-1,0 1 0,0-1 1,0 1-1,0-1 1,0 0-1,0 1 1,0-1-1,0 0 1,0 0-1,0 0 0,0 0 1,0 0-1,0 0 1,1 0-1,-1 0 1,0 0-1,0 0 1,1-1-1,3-1 10,0 0 0,0 0 1,-1-1-1,1 0 0,-1 0 0,0 0 1,1 0-1,-2 0 0,5-5 0,10-13 63,-1-1-1,-2 0 1,0-2-1,23-47 1,4-18 326,-47 112-327,1 0 1,2 0 0,0 0 0,1 0 0,3 29 0,-1-46-79,0 0 0,0-1 0,1 1 0,-1-1 0,1 0 0,0 0 1,1 1-1,-1-1 0,1 0 0,0-1 0,0 1 0,1 0 0,-1-1 0,1 0 0,5 5 0,-6-8 3,-1 0 0,1 0 0,-1 0 0,1-1 0,0 1 0,-1-1 0,1 0 0,-1 0 0,1 0 0,0 0 0,-1 0 0,1 0 0,0-1 1,-1 1-1,1-1 0,-1 0 0,4-1 0,42-21 34,-45 22-31,20-13 39,0-2 1,36-32 0,-35 28 86,46-31 1,-53 41-59,1 1 0,0 0 0,0 2 0,36-10 0,-29 7-14,-15 6 17,-24 15-16,-31 16-44,18-10 20,-46 35 1,67-47-32,0 1 1,0-1 0,0 2 0,0-1-1,1 1 1,0 0 0,1 0-1,-1 0 1,1 0 0,1 1 0,-6 14-1,8-19-7,1 0-1,-1-1 0,1 1 1,-1 0-1,1 0 1,0 0-1,0 0 1,0 0-1,1-1 0,-1 1 1,0 0-1,1 0 1,0 0-1,0-1 1,0 1-1,0 0 0,2 2 1,-2-3 4,0-1 0,0 0 0,0 0 0,1 0 0,-1 0-1,0 0 1,0 0 0,1-1 0,-1 1 0,1 0 0,-1-1 0,1 1 0,-1-1 0,1 1 0,-1-1 0,1 0 0,-1 1 0,1-1 0,0 0 0,-1 0 0,1 0 0,-1 0 0,1-1-1,0 1 1,-1 0 0,1-1 0,-1 1 0,1-1 0,-1 1 0,1-1 0,-1 0 0,3-1 0,11-6 16,1-1 0,-1 0 0,0-1 1,-1-1-1,-1 0 0,1-1 0,13-17 0,-10 9 15,-1-1-1,-1-1 0,-1-1 0,15-30 0,-9 6 35,-2 0-1,-2-1 0,-2 0 1,12-80-1,-23 108-48,8-61 79,-11 74-82,1 0 0,-1 1 1,-1-1-1,0 0 0,1 1 1,-2-1-1,1 1 0,-1-1 1,-3-7-1,4 13-13,1 1 0,0 0 0,0-1 0,-1 1 0,1 0 1,0-1-1,-1 1 0,1 0 0,-1 0 0,1 0 0,0-1 0,-1 1 0,1 0 1,-1 0-1,1 0 0,-1 0 0,1 0 0,0 0 0,-1 0 0,1 0 0,-1 0 0,1 0 1,-1 0-1,1 0 0,-1 0 0,1 0 0,0 0 0,-1 0 0,1 0 0,-1 0 1,1 1-1,0-1 0,-1 0 0,1 0 0,-1 1 0,1-1 0,0 0 0,-1 0 1,1 1-1,0-1 0,-1 0 0,1 1 0,0-1 0,-1 1 0,-14 16 3,15-16-3,-8 11-9,1 0 1,0 0-1,1 1 1,0 0-1,1 0 1,0 0-1,1 1 1,-3 25-1,1 1-57,1 74-1,5-83 0,1 1 1,12 59-1,-10-78 45,0 1 1,1-1-1,1 0 0,0-1 0,1 1 1,0-1-1,1 0 0,0-1 1,11 14-1,-16-22 19,0-1 0,0 0 0,0 0 1,0 0-1,1 0 0,-1 0 0,1-1 0,-1 1 1,1 0-1,0-1 0,-1 0 0,1 0 0,0 0 1,0 0-1,0 0 0,0-1 0,0 1 0,4 0 1,-3-2 3,0 1 1,0-1-1,1 0 0,-1 0 1,0 0-1,0 0 1,0-1-1,0 0 1,0 0-1,-1 0 1,6-3-1,6-7 26,0 0-1,-1-1 1,-1-1 0,18-23-1,-29 35-21,2-4 0,12-12 16,-8 17-12,-3 12-3,0 31-11,-5-33 9,1 1 0,0-1 0,1 0 0,0 0 0,0 0 0,1 0 0,0 0 0,5 10 0,-7-17-6,0-1 0,0 1 0,0 0 0,0-1 0,1 1 0,-1 0 0,0-1 0,1 0 0,-1 1 0,1-1 0,-1 0 0,1 0 0,0 0 0,0 0 0,-1 0 0,1 0 0,0 0 0,0-1 0,0 1 0,0 0 0,3-1 0,-1 0 1,-1 0 1,1 0-1,0 0 1,-1-1-1,1 0 0,0 0 1,-1 0-1,1 0 1,-1 0-1,7-4 1,2-2 7,-2 0 1,1 0-1,-1-1 1,0-1-1,17-18 1,-2-4 25,-2-1 1,0-2-1,-3 0 1,0-1-1,-3-1 1,24-67 0,49-239 335,-87 327-349,2-1 1,-4 12-13,1 0 1,-1 0-1,0 0 1,0-1 0,-1 1-1,1 0 1,-1-1-1,0-6 1,0 11-10,0 0 1,0 0-1,0 0 1,0 0-1,0 0 1,0-1-1,0 1 0,0 0 1,0 0-1,0 0 1,0 0-1,0 0 1,-1 0-1,1 0 0,0 0 1,0 0-1,0 0 1,0 0-1,0 0 1,0 0-1,0 0 1,0-1-1,0 1 0,0 0 1,0 0-1,0 0 1,0 0-1,0 0 1,-1 0-1,1 0 1,0 0-1,0 0 0,0 0 1,0 0-1,0 0 1,0 0-1,0 0 1,0 0-1,0 0 1,0 0-1,0 0 0,-1 0 1,1 0-1,0 0 1,0 0-1,0 0 1,0 0-1,0 1 0,0-1 1,0 0-1,0 0 1,0 0-1,0 0 1,0 0-1,0 0 1,0 0-1,0 0 0,-1 0 1,1 0-1,0 0 1,0 0-1,0 0 1,0 0-1,0 1 1,0-1-1,0 0 0,-5 9 8,-2 13-5,-7 34 2,-12 112-1,25-154-4,-7 59-47,4 0 1,3 0 0,9 75 0,-7-129 24,-2-16 25,1 1-1,0-1 1,1 1-1,-1 0 1,1-1 0,-1 1-1,1-1 1,0 0-1,0 1 1,0-1 0,4 6-1,-5-8-1,1-1 1,0 1-1,-1-1 0,1 1 1,0-1-1,-1 1 0,1-1 0,0 0 1,0 1-1,0-1 0,-1 0 0,1 0 1,0 0-1,0 0 0,0 0 0,-1 1 1,1-1-1,0-1 0,0 1 0,0 0 1,0 0-1,-1 0 0,1 0 1,0 0-1,0-1 0,-1 1 0,1 0 1,0-1-1,0 1 0,-1-1 0,1 1 1,0-1-1,-1 1 0,1-1 0,-1 1 1,1-1-1,0 0 0,-1 1 1,1-2-1,22-26 44,33-58 147,-55 85-187,-1 0 0,1 0 0,0 0 0,0 0 0,0 1 0,0-1 0,0 0 0,0 0 0,0 0 0,0 1 0,0-1 0,0 1 0,0-1 0,0 1 0,0-1 1,1 1-1,-1-1 0,0 1 0,0 0 0,1 0 0,-1 0 0,0 0 0,0 0 0,1 0 0,-1 0 0,2 1 0,2 0-2,0 1 0,0 0 0,0 0 0,-1 1 1,7 4-1,20 9-54,-24-14 48,1-1 0,-1 0-1,0-1 1,0 1 0,0-1-1,1-1 1,-1 0 0,0 0 0,0 0-1,0 0 1,0-1 0,0-1-1,0 1 1,-1-1 0,1 0 0,-1-1-1,0 1 1,0-1 0,0 0-1,8-7 1,3-5 7,0 0 0,-1-1 0,0-1 0,-2-1 0,14-21 0,-7 7 22,-2-1 0,18-45 0,20-76 62,-52 141-73,-3 8-5,0 0 0,0 0 0,-1 0 0,1 0 0,-2 0 1,1 0-1,-1 0 0,1 0 0,-2-1 0,0-9 0,1 16-9,0 0 0,0 0 0,-1 0 0,1-1 0,0 1 0,0 0 0,0 0 0,0 0 0,0-1 0,0 1 0,0 0 0,-1 0 1,1 0-1,0 0 0,0 0 0,0-1 0,0 1 0,-1 0 0,1 0 0,0 0 0,0 0 0,0 0 0,-1 0 0,1 0 0,0 0 0,0 0 0,0 0 0,-1 0 0,1 0 0,0 0 1,0 0-1,0 0 0,-1 0 0,1 0 0,0 0 0,0 0 0,-1 0 0,1 0 0,0 0 0,-11 7 3,-7 13-17,9-7 8,1 0-1,1 1 0,0 1 1,-8 25-1,-11 65-13,19-67 17,1 1 0,0 62 0,6-83-8,1 0 1,1 1 0,0-1-1,2 0 1,0 0 0,1 0-1,12 28 1,-14-40 8,0-1 1,1 1-1,0 0 0,0-1 1,0 0-1,0 0 0,1 0 0,0-1 1,0 1-1,0-1 0,1-1 0,0 1 1,-1-1-1,1 0 0,0 0 1,0 0-1,1-1 0,-1 0 0,1 0 1,-1-1-1,1 1 0,-1-2 0,1 1 1,0-1-1,-1 0 0,1 0 1,0 0-1,-1-1 0,1 0 0,-1-1 1,1 0-1,10-4 0,-7 2 18,1-2 0,-2 1-1,1-1 1,-1 0 0,0-1 0,0 0-1,11-12 1,-15 13 3,0 0 0,0-1 0,0 1 0,-1-1 0,1 0 0,-2 0 1,1 0-1,-1-1 0,0 1 0,-1-1 0,3-11 0,-5 18-16,0 0 0,1 0 0,-1 0 0,0 0 0,0-1 1,0 1-1,0 0 0,0 0 0,-1 0 0,1-1 0,0 1 0,0 0 0,-1-1 1,1 2-2,-1-1 0,1 1 0,0 0 0,0-1 0,-1 1 0,1 0 0,0 0 0,0-1 0,-1 1 0,1 0 0,0 0 0,-1 0 0,1-1 0,0 1 0,-1 0 0,1 0 0,0 0 0,-1 0 0,1 0 0,-1 0 1,1 0-1,0 0 0,-1 0 0,1 0 0,0 0 0,-1 0 0,-2 1 3,1-1 1,0 1-1,0 0 1,0 0 0,0 0-1,0 0 1,0 1-1,0-1 1,1 0-1,-1 1 1,-2 2-1,-1 2-1,1-1 0,0 1 0,0-1 0,0 1 0,1 1 0,0-1 0,0 0 0,1 1 0,-1-1 0,-1 14-1,3-16-3,0 0 0,1 0 0,0 0 0,0 1 0,0-1 0,0 0 0,0 0 0,1 0 0,0 0 0,0 0 0,0 0 0,0 0 0,1-1 0,0 1 0,-1 0 0,1-1 0,1 1 0,-1-1 0,0 1 0,4 3 0,3 1 114,-1 0 0,1-1 1,20 13-1,-27-19-288,0 1 0,0-1 0,1 0 0,-1 0 1,0 1-1,1-2 0,-1 1 0,1 0 0,0 0 0,-1-1 0,1 1 1,-1-1-1,1 0 0,0 0 0,-1 0 0,1 0 0,-1-1 0,1 1 1,0-1-1,-1 1 0,1-1 0,-1 0 0,4-1 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08.797"/>
    </inkml:context>
    <inkml:brush xml:id="br0">
      <inkml:brushProperty name="width" value="0.05" units="cm"/>
      <inkml:brushProperty name="height" value="0.05" units="cm"/>
    </inkml:brush>
  </inkml:definitions>
  <inkml:trace contextRef="#ctx0" brushRef="#br0">1 73 12160,'0'0'2168,"77"-73"-2280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1:12.306"/>
    </inkml:context>
    <inkml:brush xml:id="br0">
      <inkml:brushProperty name="width" value="0.05" units="cm"/>
      <inkml:brushProperty name="height" value="0.05" units="cm"/>
    </inkml:brush>
  </inkml:definitions>
  <inkml:trace contextRef="#ctx0" brushRef="#br0">1 575 4008,'0'0'7168,"12"-6"-6604,2-2-331,0 0 1,-1 0 0,1-2-1,-2 0 1,1 0 0,-2-1-1,20-21 1,-20 15 125,-1-1 0,-1 0 0,0 0 1,-1 0-1,-1-1 0,-1 0 0,0-1 0,-2 0 1,5-34-1,-9 48-196,0 1-1,-1-1 1,1 1 0,-1-1-1,-2-6 1,-2-21 1881,6 31-1978,0 1 0,0-1 1,0 1-1,1-1 0,-1 1 0,0 0 1,1 0-1,-1 0 0,1-1 0,-1 1 1,1 1-1,-1-1 0,1 0 0,0 0 1,-1 0-1,1 1 0,3-1 1,1-2 25,7-3 11,0 0-1,0 1 1,0 1 0,1 0-1,-1 1 1,1 0 0,0 1-1,22 0 1,-34 2-89,0 0 0,0 1 1,1-1-1,-1 1 0,0 0 0,0-1 0,0 1 1,0 0-1,0 0 0,0 0 0,0 1 0,-1-1 1,1 0-1,0 1 0,-1-1 0,1 1 0,-1-1 1,1 1-1,-1 0 0,0 0 0,1 0 0,-1 0 1,0 0-1,0 0 0,-1 0 0,1 0 0,0 0 1,-1 0-1,1 0 0,-1 0 0,0 0 0,1 3 1,0 9 2,-1 0 0,0 0 0,-1 0 1,-3 15-1,1-6 23,-9 111 121,12-130-146,-1 0 0,1 0 0,0 0 0,0 0 1,1 0-1,-1-1 0,1 1 0,-1 0 0,1 0 0,0 0 0,1-1 0,-1 1 0,1 0 1,-1-1-1,1 1 0,0-1 0,1 0 0,-1 0 0,0 0 0,1 0 0,0 0 0,0 0 1,3 2-1,-1-2 3,-1-1 0,1 0 1,-1 0-1,1 0 0,0-1 0,0 1 1,0-1-1,-1 0 0,1-1 1,0 1-1,1-1 0,-1 0 0,0 0 1,0-1-1,0 1 0,0-1 1,6-2-1,22-5 38,-23 7-36,0-1 1,0-1-1,0 0 0,0 0 0,-1-1 1,1 0-1,-1 0 0,0-1 0,9-7 1,16-18 49,-1-1 0,-1-2 1,-2-1-1,-2-2 1,27-41-1,-48 66-24,0 1-1,-1-1 1,0-1-1,0 1 1,-1-1-1,-1 0 1,5-20-1,-9 23 27,-4 9-8,-8 13 20,6-6-74,-18 17 11,0 0 1,2 2-1,1 1 1,1 0-1,1 1 1,-23 50-1,31-55-22,-16 44-6,25-61 5,1 0 1,-1 0 0,1 0-1,0 0 1,1 1 0,-1-1 0,1 0-1,1 0 1,0 8 0,-1-13-2,1 1 0,-1 0-1,1-1 1,-1 1 0,1 0 0,0-1 0,0 1 0,-1-1-1,1 1 1,0-1 0,1 1 0,-1-1 0,0 0 0,0 0 0,0 1-1,1-1 1,-1 0 0,1 0 0,1 1 0,0-1 1,0 0 1,0 0 0,1 0-1,-1 0 1,0 0 0,1 0-1,-1-1 1,1 0 0,3 0-1,3 0 10,0-1-1,0-1 1,0 0-1,0 0 0,16-6 1,-16 3 3,0 0 1,-1 0-1,0-1 0,1 0 1,-2-1-1,1 0 1,-1 0-1,0-1 0,-1 0 1,0 0-1,0-1 1,10-16-1,-5 4 47,-1-1 0,-1 0 0,-1 0 0,11-41 1,-17 50 14,0-1 1,0 1 0,0-20-1,-4 29 69,-3 8-52,-3 8-3,-2 12-16,3-9-43,1 0-1,0 0 0,1 1 0,-2 17 1,5-30-27,1 0 1,0 0 0,0 1 0,0-1 0,0 0 0,0 0 0,1 0 0,-1 0 0,1 0-1,0 0 1,0 0 0,0 0 0,0 0 0,0 0 0,1 0 0,0 0 0,-1-1 0,1 1-1,0-1 1,0 1 0,0-1 0,1 0 0,-1 1 0,0-1 0,1-1 0,4 4 0,-2-3 1,-1-1 1,0 1 0,1-1 0,-1 0 0,0-1 0,1 1 0,-1-1 0,1 1 0,-1-1-1,1-1 1,0 1 0,-1-1 0,0 0 0,1 0 0,-1 0 0,1 0 0,4-3 0,10-4 8,0-1 1,24-16 0,-38 22-11,112-77 74,-21 14-21,-24 23 9,-71 43-62,-1 0-1,0-1 1,1 1 0,-1 0-1,1 0 1,0-1 0,-1 1 0,1 0-1,-1 0 1,1 0 0,-1 0 0,1 0-1,-1 0 1,1 0 0,-1 0-1,1 0 1,0 0 0,-1 0 0,1 0-1,-1 0 1,1 0 0,-1 0 0,1 1-1,-1-1 1,1 0 0,-1 0-1,1 1 1,0 0 0,0 0 1,-1 0-1,1 0 1,-1 0 0,1 0-1,-1 0 1,1 0 0,-1 0-1,1 0 1,-1 0 0,0 0-1,0 0 1,0 1 0,0 0-1,-3 38 59,-11 14 44,-23 58-1,35-97-80,2-15-23,0 0 0,0 1 0,0-1 0,1 0-1,-1 0 1,0 0 0,0 0 0,0 0 0,0 1 0,1-1 0,-1 0 0,0 0 0,0 0 0,0 0-1,1 0 1,-1 0 0,0 0 0,0 0 0,0 0 0,1 0 0,-1 0 0,0 0 0,0 0 0,1 0 0,-1 0-1,0 0 1,0 0 0,0 0 0,1 0 0,-1 0 0,0 0 0,0 0 0,0 0 0,1 0 0,-1-1-1,24-16 59,57-69 129,-35 36 34,75-64 0,-120 113-217,0 0 1,0 0-1,1 0 1,-1 0-1,1 0 0,-1 0 1,1 1-1,-1-1 1,1 0-1,-1 1 1,1-1-1,0 1 0,-1 0 1,1-1-1,0 1 1,-1 0-1,1 0 1,0 0-1,0 0 1,1 1-1,-2-1-3,1 1-1,-1-1 1,0 1 0,0 0-1,0 0 1,0-1-1,-1 1 1,1 0 0,0 0-1,0 0 1,0 0 0,-1 0-1,1 0 1,0 0 0,-1 0-1,1 1 1,-1-1 0,1 0-1,-1 0 1,0 0 0,0 1-1,1-1 1,-1 0 0,0 0-1,0 1 1,0 1-1,-3 46 19,2-40-10,0 0 0,1 0 0,-1-1 0,1 1 0,1 0 0,0 0 0,0-1 0,1 1 0,3 11 0,-4-19-8,0 1 0,0 0 0,0-1 0,0 1 0,0-1 0,0 0 0,0 1 0,0-1 0,1 0 0,-1 1 0,0-1 0,1 0-1,-1 0 1,1 0 0,0 0 0,-1-1 0,1 1 0,2 1 0,0-2 1,-1 1 0,1-1 0,-1 1 0,1-1 0,-1 0 0,1 0 0,-1-1 0,1 1-1,3-2 1,5-1 8,0-1-1,0-1 0,0 0 1,13-8-1,-1-2 15,-1-1 0,0-1 0,21-21 0,3-2 17,2 2-8,-9 7 50,35-35 0,-96 85 49,-2 3-89,-21 23-1,34-32-24,-78 101 54,77-97-61,0 0 0,2 1 0,0 0 0,1 0 0,-7 23 0,14-38-9,0 1 0,0 0 0,1-1 0,-1 1 0,1 0 0,0-1 0,1 7 0,-1-9-1,0 0 0,0-1 0,0 1-1,0 0 1,1 0 0,-1 0 0,0-1-1,1 1 1,-1 0 0,0 0 0,1-1-1,-1 1 1,1 0 0,-1-1 0,1 1 0,-1 0-1,1-1 1,0 1 0,-1-1 0,1 1-1,0-1 1,0 1 0,-1-1 0,1 0-1,0 1 1,0-1 0,-1 0 0,1 0-1,0 1 1,0-1 0,0 0 0,0 0 0,-1 0-1,1 0 1,0 0 0,0 0 0,0 0-1,1-1 1,5 0 4,0-1 0,0 0 1,0-1-1,0 1 0,0-2 0,-1 1 0,1-1 0,-1 1 1,0-2-1,0 1 0,0-1 0,-1 0 0,1 0 0,-1 0 1,7-11-1,-2 3 13,-2 0 0,1-1 0,-2 0 0,0 0 0,0 0 0,6-23 0,-2 5 118,25-52 1,-40 110-93,2-12-42,-145 601-10,138-585 7,4-9 0,-2-1 0,0-1 0,-11 22 0,18-40 1,-1 1 0,1-1-1,-1 0 1,0 0 0,1 0 0,-1 0 0,0 0-1,0 0 1,0 0 0,0 0 0,0 0 0,0 0-1,0 0 1,0 0 0,0-1 0,-1 1 0,1 0-1,0-1 1,0 1 0,-1-1 0,1 1-1,0-1 1,-2 0 0,1 0 1,1 0 1,-1-1-1,1 1 1,-1-1-1,1 1 1,0-1-1,-1 1 1,1-1-1,0 0 1,-1 0-1,1 0 1,0 0-1,0 0 1,0 0-1,0 0 0,0 0 1,-1-2-1,-3-3 11,0-1 1,1 0-1,0-1 0,1 1 0,-1-1 0,-2-10 0,3 7 3,1 0 1,0 0-1,1 0 1,0 0-1,1 0 1,0 0-1,0-1 0,1 1 1,1 0-1,0 0 1,1 0-1,0 1 1,0-1-1,1 0 1,0 1-1,1 0 1,1 0-1,-1 1 0,1-1 1,1 1-1,0 0 1,0 1-1,1 0 1,0 0-1,0 0 1,1 1-1,0 1 1,10-7-1,126-66-76,-95 55 14,89-60 0,-135 81 44,33-24 11,-1-1 0,53-55 0,-77 70-1,5-5 20,0-2 0,27-42 1,-40 56-24,-1 0 1,0-1-1,0 1 1,0 0-1,-1-1 1,0 0 0,-1 1-1,1-1 1,-1 0-1,-1 0 1,1 0-1,-1 0 1,0 0 0,-1 0-1,-2-13 1,3 19-5,0 0 0,0 1 1,-1-1-1,1 0 0,0 0 1,0 0-1,-1 0 1,1 1-1,-1-1 0,1 0 1,-1 0-1,1 1 0,-1-1 1,1 0-1,-1 1 0,0-1 1,1 0-1,-1 1 0,0-1 1,0 1-1,1-1 0,-1 1 1,0 0-1,-1-1 0,0 1 2,1 0 0,-1 0 0,1 0-1,-1 0 1,0 0 0,1 0 0,-1 0-1,1 1 1,-1-1 0,1 1-1,-1-1 1,-2 2 0,-3 2 4,1 0 0,-1 0 0,1 1 0,-8 7 0,5-4-5,1 0 1,0 1 0,1 0 0,-1 0-1,2 1 1,-1-1 0,2 2-1,-1-1 1,-7 22 0,11-25-8,0-1 0,1 1 1,0-1-1,0 1 0,0 0 1,1 0-1,0-1 0,0 1 1,1 0-1,0 0 1,0-1-1,0 1 0,1-1 1,0 1-1,0-1 0,1 0 1,0 0-1,7 11 0,-4-9 12,0 0 0,1 0-1,0-1 1,0 0 0,1 0-1,0-1 1,0 0 0,0-1-1,1 1 1,0-2 0,0 1-1,0-1 1,1 0 0,0-1-1,-1 0 1,1-1 0,0 0-1,0-1 1,0 0 0,0 0-1,1-1 1,-1 0 0,0-1-1,0 0 1,0-1 0,0 0-1,15-5 1,9-7 39,3-2-335,-13 9-3492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6:47.379"/>
    </inkml:context>
    <inkml:brush xml:id="br0">
      <inkml:brushProperty name="width" value="0.05" units="cm"/>
      <inkml:brushProperty name="height" value="0.05" units="cm"/>
      <inkml:brushProperty name="color" value="#004F8B"/>
    </inkml:brush>
  </inkml:definitions>
  <inkml:trace contextRef="#ctx0" brushRef="#br0">0 8 3912,'0'0'9657,"10"-2"-9530,8-1 4,-1 1 0,0 1 1,31 2-1,19 2 109,11 1-51,-4 7-80,203 20 357,-270-31-428,0 1-1,0 0 1,0 0 0,0 0-1,0 1 1,12 4 0,-29 10 145,-2-3-119,0 0 1,-1-1-1,-26 20 0,25-22 12,0 1 0,2 1-1,-1 0 1,-13 17 0,25-29-70,1 1 0,0-1 1,-1 1-1,1-1 0,0 1 1,-1-1-1,1 1 0,0 0 1,0-1-1,0 1 0,-1-1 1,1 1-1,0-1 1,0 1-1,0 0 0,0-1 1,0 1-1,0 0 0,0-1 1,0 1-1,0-1 0,0 1 1,1 0-1,-1-1 0,0 1 1,0-1-1,1 2 1,0-1 0,0 0 0,0 0 0,0 0 0,0 0 1,0 0-1,1 0 0,-1 0 0,0 0 0,1 0 1,1 1-1,5 1 4,-1-1 1,1 1 0,12 1-1,24 1 31,66 0-1,-19-2 0,-32 2-21,-24-2-12,0 0-1,0-3 0,53-5 1,-42-2 1,-4-1 21,79-3 0,-119 11-24,0 0 0,0 0-1,0 0 1,0 0 0,0 0-1,0 1 1,0-1 0,0 1-1,0-1 1,0 1 0,0 0-1,0 0 1,3 2 0,-5-3-3,1 0 0,-1 1 0,0-1 0,1 1 0,-1-1 0,0 0 1,0 1-1,1-1 0,-1 1 0,0-1 0,0 1 0,0-1 0,0 1 0,0-1 0,1 1 0,-1-1 1,0 1-1,0-1 0,0 1 0,-1-1 0,1 2 0,-9 16 50,-4-4-639,-29 27 0,37-38-409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6:49.072"/>
    </inkml:context>
    <inkml:brush xml:id="br0">
      <inkml:brushProperty name="width" value="0.05" units="cm"/>
      <inkml:brushProperty name="height" value="0.05" units="cm"/>
      <inkml:brushProperty name="color" value="#004F8B"/>
    </inkml:brush>
  </inkml:definitions>
  <inkml:trace contextRef="#ctx0" brushRef="#br0">1 197 5824,'0'0'5924,"11"-7"-5700,5-4-60,1 0 1,0 2-1,1 0 1,20-6-1,-5 4 132,-10 4-89,0-1 1,-1 0-1,40-23 1,46-29 505,-87 50-158,-63 50-430,19-24-102,-1-1 1,0-1-1,-37 14 0,44-22-10,-1-1 0,-35 6 0,35-8 71,-1 0-1,-33 12 1,40-13 768,27-3-559,32 11-178,-14-1-45,-13-4-29,-1 0 1,1 2-1,-2 0 0,19 11 0,-2-2 16,-19-10-45,-12-5 3,-1 0 0,1 0 0,-1 1-1,1-1 1,-1 1 0,0 0 0,5 3-1,-8-4 21,8-14 106,-5 9-123,-1-1-1,0 1 1,0-1-1,0 0 1,-1 0-1,0 1 1,0-1-1,0 0 0,0 0 1,-1 0-1,0 0 1,0 0-1,0-6 1,-1 6-6,1 0 1,0 0-1,0 0 1,0 0-1,1 0 1,-1 0 0,1 0-1,1 0 1,-1 0-1,1 1 1,-1-1-1,1 0 1,4-4-1,-6 8-4,1 0 0,-1 0 0,1 1 0,0-1 0,-1 0 0,1 1 0,0-1 0,0 1 0,-1-1 0,1 1 0,0-1 0,0 1 0,0 0 0,0-1 0,0 1 0,-1 0 0,1 0 0,0 0 0,0 0 0,0 0 0,0 0 0,0 0 0,0 0 0,0 0 0,0 0 0,0 0 0,0 0 0,-1 1 0,1-1 0,0 0 0,0 1 0,1 0 0,25 19-1244,-22-16-14</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6:58.058"/>
    </inkml:context>
    <inkml:brush xml:id="br0">
      <inkml:brushProperty name="width" value="0.05" units="cm"/>
      <inkml:brushProperty name="height" value="0.05" units="cm"/>
      <inkml:brushProperty name="color" value="#004F8B"/>
    </inkml:brush>
  </inkml:definitions>
  <inkml:trace contextRef="#ctx0" brushRef="#br0">207 560 3408,'0'0'6012,"-6"10"-5855,-18 33 93,3 2 0,-17 47-1,28-63-112,1 1-1,-6 39 1,7-32 90,-23 65 1,14-51 27,7-28-121,8-18-78,0-1 1,0 1-1,0 0 1,1 1-1,-3 9 0,-1 27 1307,14-65-1265,9-18 33,-3-2-1,15-64 0,-23 75-67,1 1 0,17-41 1,-16 48-38,-2 0 1,8-43 0,-11 52-18,0 0 0,13-28 0,-6 13-4,-6 19 0,1 0 1,0 0-1,0 1 1,1-1 0,0 1-1,0 1 1,1-1 0,1 1-1,0 1 1,0 0 0,0 0-1,14-8 1,-21 15-7,0 0 0,0 0 0,1 0-1,-1 0 1,0 0 0,0 1 0,1-1 0,-1 1 0,1-1 0,-1 1 0,0 0 0,1 0-1,-1 0 1,1 0 0,-1 0 0,0 1 0,1-1 0,-1 1 0,0 0 0,1-1 0,-1 1-1,0 0 1,0 0 0,0 1 0,0-1 0,0 0 0,0 1 0,0-1 0,0 1-1,0 0 1,2 2 0,-1-1-1,0 0 1,0 1-1,-1 0 0,1-1 1,0 1-1,-1 0 0,0 0 0,0 0 1,-1 1-1,1-1 0,-1 0 0,1 1 1,-2-1-1,1 1 0,0-1 0,-1 6 1,-1 5 13,-1 0 1,-1 0 0,-8 28-1,8-35-5,0 0-1,-1 0 1,1 0-1,-2 0 1,1-1-1,-1 1 1,0-1-1,-7 7 1,-9 9 11,17-18-4,-1 0 0,1 0 0,-1 0 0,0-1 0,-1 1 0,1-1-1,-1 0 1,1-1 0,-1 1 0,0-1 0,-11 4 0,15-6 4,-1-1-1,1 1 0,-1-1 1,0 1-1,1-1 0,-1 0 1,0 0-1,1 0 0,-1-1 1,0 1-1,1 0 0,-1-1 1,1 0-1,-1 1 0,1-1 1,-1 0-1,1-1 0,-1 1 1,1 0-1,-4-3 0,6 3-12,-1 0 0,0 0 0,1 0-1,0 0 1,-1 1 0,1-1 0,0 0 0,-1 0-1,1 0 1,0 0 0,0 0 0,0 0-1,0 0 1,0 0 0,0 0 0,0 0 0,0 0-1,0 0 1,0 0 0,0 0 0,1 0 0,-1 0-1,0 1 1,1-1 0,-1 0 0,1 0 0,-1 0-1,1 0 1,-1 0 0,2 0 0,-2 0-4,1 0 0,-1 0 0,1 0 0,-1 0 0,1 1 1,0-1-1,0 0 0,-1 0 0,1 1 0,0-1 0,0 0 0,0 1 1,0-1-1,0 1 0,0-1 0,0 1 0,0 0 0,0-1 0,0 1 0,0 0 1,0 0-1,0 0 0,0-1 0,0 1 0,0 0 0,0 0 0,0 1 1,0-1-1,2 0 0,2 2-10,1 0 0,0-1 0,-1 0 0,1 0 0,0-1 0,9 0 0,15 2-23,-13 0 25,-1 0 0,1-2 0,-1 0 0,1-1 0,0 0 0,-1-2 0,0 0 1,0 0-1,0-2 0,0 0 0,0-1 0,-1 0 0,0-1 0,0-1 0,-1-1 0,0 0 0,14-12 0,-15 8 20,-1 0 1,0-1-1,-1 0 0,16-28 1,-14 23-6,6-15 14,-1 0 1,-1-2 0,-3 1 0,0-2 0,-2 0 0,11-66 0,-20 88-10,-1 1 1,-1 0 0,0 0 0,-1-1-1,0 1 1,-1-1 0,-1 1 0,0 0 0,-1 0-1,-1 0 1,0 0 0,-1 1 0,0-1-1,-9-13 1,14 26-13,-1-1 0,0 0 0,0 1 0,0-1 0,0 1 0,0-1 0,0 1 0,-1 0 0,1 0 0,0-1 0,-1 1 0,-1-1 0,2 2-3,0 0-1,0 0 0,0 0 0,0 0 0,0 0 1,0 1-1,0-1 0,0 0 0,0 1 1,0-1-1,0 1 0,0-1 0,0 1 1,0-1-1,0 1 0,1 0 0,-1-1 1,0 1-1,0 0 0,1 0 0,-1 0 0,1-1 1,-1 1-1,0 1 0,-39 62-163,36-59 148,0 1 1,1 1 0,0-1 0,0 0-1,1 1 1,0-1 0,0 1 0,0 0 0,-1 14-1,1 7-9,0 28-1,2-54 28,0 21-30,1 0 0,1 0 0,1 0 0,0 0 1,2-1-1,1 0 0,1 1 0,13 30 1,-4-15-38,-12-27 34,0 0 0,1 0 0,9 13 0,-3-5 35,-9-15 3,0 0-1,0-1 0,1 1 1,-1-1-1,1 1 0,0-1 1,0 0-1,0 0 0,0 0 0,0-1 1,0 1-1,1-1 0,4 2 1,5 4 37,-12-7-35,1 0 1,-1 0-1,1 0 0,0 0 0,-1 0 0,1 0 0,0 0 1,0-1-1,0 1 0,0-1 0,-1 1 0,1-1 0,0 0 1,0 0-1,0 0 0,0 0 0,0 0 0,0 0 0,0 0 1,0 0-1,-1-1 0,1 1 0,4-2 0,2-2 15,0-1-1,0 0 1,0 0 0,-1 0-1,0-1 1,0 0-1,0 0 1,-1-1 0,8-10-1,-7 10-9,0 1 0,0 1 1,1-1-1,-1 1 0,1 0 0,0 1 0,0 0 0,1 0 0,13-4 1,-19 7-14,0 0 0,1 1 0,-1-1 0,0 1 0,0 0 0,1 0 0,-1 0 0,0 0 0,0 1 0,0-1 0,1 1 0,4 2 0,35 17-23,-28-12 21,-15-7 5,0-1 41,-38-8 64,14 2-43,17 5-62,0 1 1,0 0 0,1 0 0,-1 0 0,0 1-1,0 0 1,0 0 0,1 1 0,-1 0 0,1 0 0,-1 1-1,1-1 1,0 1 0,0 1 0,0-1 0,-7 6 0,11-6-3,-1-1 1,0 0 0,1 0-1,-1 1 1,1-1 0,0 1-1,0 0 1,0 0 0,0 0 0,0 0-1,1 0 1,-1 0 0,1 0-1,0 1 1,0-1 0,0 0 0,0 1-1,1-1 1,0 1 0,-1-1-1,1 1 1,0-1 0,0 1-1,1-1 1,-1 1 0,1-1 0,0 0-1,0 1 1,0-1 0,0 0-1,1 1 1,-1-1 0,3 4 0,6 10-1,-5-7 0,1 1 0,0-1 0,0-1 0,1 1 0,1-1 0,10 10 0,-17-18 3,1 0 1,-1 0 0,1 0 0,-1 0 0,1 0 0,0-1 0,0 1 0,-1 0-1,1-1 1,0 0 0,0 1 0,0-1 0,0 0 0,-1 0 0,1 0 0,0 0 0,0 0-1,0 0 1,0 0 0,0-1 0,-1 1 0,1-1 0,0 1 0,0-1 0,-1 0-1,1 0 1,0 0 0,-1 0 0,1 0 0,-1 0 0,1 0 0,-1 0 0,2-2 0,2-2 19,0-1 0,0 1 1,0-1-1,-1 0 1,0 0-1,6-12 1,-7 10 8,0-1 0,0 1 1,-1-1-1,0 1 1,0-1-1,-1 0 1,0 1-1,0-1 1,-1 0-1,-1 0 0,1 0 1,-1 0-1,-1 1 1,-3-14-1,2 14 110,3 11-118,2 14-70,-1-7 35,0-1-1,1 1 0,0-1 1,0 0-1,1 1 0,0-1 1,1 0-1,0-1 0,0 1 1,1-1-1,0 0 0,1 0 1,0 0-1,8 8 1,-11-13 8,0-1 1,0 0 0,1 0-1,-1-1 1,0 1 0,1 0-1,-1-1 1,1 0 0,0 0 0,-1 0-1,1 0 1,0-1 0,0 0-1,-1 1 1,5-2 0,2 1 21,0 0 0,0-1 1,-1-1-1,18-4 1,-21 3-10,1 0 0,-1 0 0,0 0 0,0-1 0,-1 0 0,1-1 1,-1 1-1,10-10 0,-3 0 33,0 0 0,12-20 0,-9 4 8,-13 25-37,-1 0 0,2 1 0,-1-1 0,0 0 0,1 1-1,0 0 1,0-1 0,1 1 0,6-7 0,4-4 38,-13 13-49,0 1 1,0 0 0,0 0-1,0-1 1,0 1 0,0 0-1,0 0 1,0 0 0,0 0-1,0 1 1,3-3 0,-3 3-7,0 0 1,0 0 0,-1 1-1,1-1 1,0 0-1,0 0 1,0 0 0,0 1-1,0-1 1,0 0-1,0 1 1,-1-1 0,1 1-1,0-1 1,0 1-1,-1-1 1,1 1 0,0 0-1,-1-1 1,1 1-1,0 0 1,-1-1 0,1 1-1,-1 0 1,1 1 0,11 14-27,-2-1 0,0 2 0,-1-1 0,-1 2 1,0-1-1,-1 1 0,-1 0 0,-1 0 0,4 27 1,-9-44 29,1 1 1,-1 0-1,0-1 1,1 1 0,-1-1-1,0 1 1,0 0 0,0-1-1,0 1 1,-1-1 0,1 1-1,0 0 1,-1-1 0,1 1-1,-1-1 1,0 1 0,1-1-1,-1 1 1,0-1 0,0 0-1,0 1 1,0-1 0,0 0-1,0 0 1,0 0 0,0 0-1,0 0 1,-1 0 0,1 0-1,0 0 1,-1 0-1,1 0 1,-1-1 0,1 1-1,-1-1 1,1 1 0,-1-1-1,1 1 1,-1-1 0,0 0-1,1 0 1,-1 0 0,1 0-1,-1 0 1,-3-1 0,-2 1 16,0-1 0,0 0 0,-1-1 0,1 0 1,0 0-1,0-1 0,1 1 0,-13-8 1,-11-15 79,25 19-46,-1 1 0,0 0 1,0 1-1,-10-6 0,16 10-49,0 0 0,0 0 0,-1 0 0,1 0 0,0 0 0,0 0 0,0 0 0,-1 0 0,1 0 0,0 0 0,0-1 0,0 1-1,-1 0 1,1 0 0,0 0 0,0 0 0,0 0 0,-1 0 0,1 0 0,0-1 0,0 1 0,0 0 0,0 0 0,0 0 0,-1 0-1,1-1 1,0 1 0,0 0 0,0 0 0,0 0 0,0 0 0,0-1 0,0 1 0,0 0 0,0 0 0,0-1 0,0 1 0,0 0-1,0 0 1,0 0 0,0-1 0,0 1 0,0 0 0,0 0 0,10 5 28,-7-2-36,0-1-1,1 0 1,-1 0-1,1-1 1,0 1-1,-1-1 1,1 0-1,0 1 1,0-2-1,0 1 1,0 0-1,0-1 1,7 0-1,-2 1 0,44 8-25,-37-5-1,-1-2-1,21 2 1,-30-4 27,0 0 0,0-1 0,-1 1 0,1-1 1,0 0-1,0-1 0,-1 1 0,1-1 0,10-5 0,-6 0 4,1 0 1,-1-1-1,-1 1 0,1-2 0,-1 0 1,-1 0-1,0 0 0,0-1 0,9-15 0,1 0 19,27-28 80,-42 48-85,1 1 0,1 1 1,-1-1-1,0 1 1,1-1-1,0 1 0,0 1 1,0-1-1,10-3 0,-13 5-14,0 1-1,0-1 0,0 1 1,0 0-1,0 0 0,0 0 0,0 0 1,0 0-1,0 0 0,0 0 1,0 1-1,0-1 0,0 1 0,0 0 1,0-1-1,0 1 0,-1 0 0,1 0 1,3 2-1,-3-1-2,1 1 0,-1-1 0,0 1 0,0-1-1,0 1 1,0 0 0,0 0 0,-1 0 0,1 0 0,1 6 0,-1-2 7,0 0 0,0 0 0,-1 0 0,0 0 0,0 0 0,-1 0 1,0 0-1,0 0 0,-1 0 0,-2 11 0,0-4 23,2-11-10,1 0-1,-1 0 1,0 0 0,1-1-1,-1 1 1,-1 0-1,-1 4 1,8-10 134,-5 3-140,1 0-1,0-1 1,-1 1-1,1 0 1,0-1 0,-1 1-1,1-1 1,0 1 0,-1-1-1,1 1 1,-1-1-1,1 1 1,-1-1 0,1 0-1,-1 1 1,1-1-1,-1 0 1,0 1 0,1-1-1,-1-1 1,6-11 31,1 0 0,0 0 0,1 1 0,1 0 0,0 0 0,0 0 0,1 2 0,0-1 0,17-12 0,-26 22-36,0 0-1,0 0 0,0 1 1,0-1-1,0 0 0,0 1 0,0-1 1,0 1-1,0 0 0,0-1 1,0 1-1,1 0 0,-1-1 0,0 1 1,0 0-1,0 0 0,1 0 0,-1 0 1,0 0-1,0 0 0,0 1 1,1-1-1,-1 0 0,0 1 0,0-1 1,0 0-1,0 1 0,2 0 1,0 2-12,0 0 1,0 0-1,-1 1 1,1-1-1,-1 0 1,0 1 0,2 4-1,-1-3-11,0 2 1,0 1 0,-1-1 1,0 1-1,0 0 0,-1-1 0,0 1 0,-1 0 0,1 0 0,-1 0 1,-1-1-1,0 1 0,0 0 0,-2 8 0,2-12-20,-1 8 192,4-11-3,2-9 5,3-6-93,0 0-1,1 0 1,1 1 0,0 0 0,21-22-1,-16 19-5,-12 12-44,1 1-1,-1 0 0,1 0 0,0 0 0,0 1 0,1-1 0,-1 0 0,0 1 0,1 0 0,6-3 0,-9 4-11,0 1 0,0-1 0,0 1-1,0-1 1,0 1 0,0 0 0,0 0 0,0-1 0,0 1 0,0 0 0,0 0 0,0 0 0,0 0 0,0 0 0,0 0 0,0 0-1,0 1 1,0-1 0,0 0 0,0 0 0,0 1 0,0-1 0,0 1 0,0-1 0,0 1 0,0-1 0,0 1 0,0-1 0,-1 1-1,1 0 1,0 0 0,0-1 0,-1 1 0,1 0 0,-1 0 0,1 0 0,-1 0 0,1 0 0,-1 0 0,1 0 0,-1 0-1,1 1 1,9 41-101,-8-34 85,-1-1 0,1 1-1,7 15 1,-8-22 7,0 1 0,0-1 0,1 0 0,-1 0 0,1 0 0,0 0 0,-1 0-1,1 0 1,0 0 0,0-1 0,0 1 0,1-1 0,-1 1 0,0-1 0,0 0 0,1 0 0,2 2-1,34-10 3,-33 5 11,-1 0 1,0 0-1,0 0 0,1-1 1,-2 0-1,1 0 0,0 0 1,0-1-1,5-6 0,-4 5 3,0 0 1,0 0-1,12-6 0,-10 8-3,0 1 0,-1-1 0,1 2 0,0-1 0,0 1 0,10 0-1,-11 2-3,1 0-1,0 1 0,-1 0 0,1 0 0,-1 1 0,0 0 0,13 7 0,-14-7-2,5 2-10,-7-4 25,-7-4 22,0 1-27,-1-1 1,1 1-1,0-1 1,-1 1-1,0 0 0,1 1 1,-1-1-1,0 1 0,0-1 1,0 1-1,0 1 0,-6-2 1,6 2-3,1 1 1,-1-1-1,1 1 1,-1 0-1,1 0 0,-1 0 1,1 0-1,0 1 1,-1-1-1,1 1 1,0 0-1,0 0 1,0 0-1,-4 5 0,3-4-15,1 0-1,-1 0 0,1 1 1,0-1-1,0 1 0,1 0 1,-1 0-1,1 0 0,0 0 1,0 1-1,0-1 0,0 1 1,1-1-1,0 1 0,0-1 0,-1 9 1,2-5-11,0 0 1,0 1 0,1-1-1,0 0 1,0 0-1,1 0 1,1 0 0,4 12-1,-6-16 2,1 0 0,0 0 0,0 0 0,0 0-1,0-1 1,0 1 0,1-1 0,3 4 0,-5-6 14,0-1 0,0 1 1,0 0-1,0-1 0,0 1 0,0-1 1,0 1-1,0-1 0,1 1 1,-1-1-1,0 0 0,0 0 0,1 0 1,-1 1-1,0-1 0,0 0 1,0-1-1,1 1 0,-1 0 0,0 0 1,0 0-1,1-1 0,-1 1 1,0-1-1,0 1 0,0-1 0,0 1 1,0-1-1,0 0 0,0 1 1,0-1-1,0 0 0,1-1 0,5-4 13,0-1 0,0 1 0,-1-2 0,0 1 0,0-1-1,-1 0 1,0 0 0,0 0 0,-1-1 0,6-16-1,6-46 166,-18 61-39,2 10-135,0 0-1,0 0 1,-1 0-1,1 0 1,0 0 0,0 0-1,0 0 1,0 0-1,-1 0 1,1 0-1,0 0 1,0 0-1,0 0 1,0 1-1,-1-1 1,1 0-1,0 0 1,0 0-1,0 0 1,0 0 0,0 0-1,-1 1 1,1-1-1,0 0 1,0 0-1,0 0 1,0 0-1,0 1 1,0-1-1,0 0 1,0 0-1,0 0 1,0 1-1,0-1 1,0 0 0,0 0-1,0 0 1,0 1-1,0-1 1,0 0-1,0 0 1,0 0-1,0 0 1,0 1-1,0-1 1,0 0-1,0 0 1,0 0-1,0 1 1,0-1 0,1 0-1,-1 1-1,0 3 0,0 0-1,0 0 1,0 0 0,1 0-1,-1 0 1,1 0-1,3 8 1,-3-8 7,1 0 0,0 0 0,0-1 0,0 1 1,0 0-1,1-1 0,0 1 0,-1-1 0,1 0 0,0 0 0,1 0 0,-1 0 0,1 0 0,-1-1 1,1 0-1,0 1 0,-1-2 0,1 1 0,8 2 0,3 0 29,0 0 0,0-2-1,0 0 1,20 0 0,-31-1-18,1 0 0,0-1 0,0 2 0,0-1 0,-1 1 0,1-1 0,-1 1 0,1 0 0,-1 1 1,0-1-1,0 1 0,0 0 0,0 0 0,-1 0 0,1 1 0,-1-1 0,1 1 0,2 4 0,4 6-514,-2 0 0,1 1 1,9 23-1,-15-31-149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4"/>
    </inkml:context>
    <inkml:brush xml:id="br0">
      <inkml:brushProperty name="width" value="0.05" units="cm"/>
      <inkml:brushProperty name="height" value="0.05" units="cm"/>
      <inkml:brushProperty name="color" value="#004F8B"/>
    </inkml:brush>
  </inkml:definitions>
  <inkml:trace contextRef="#ctx0" brushRef="#br0">0 35 12760,'0'0'2829,"8"-3"-2362,-6 1-438,6-1 103,0-2 1,1 1-1,-1 2 1,1-1-1,17-4 0,17 3 862,0 3 0,54 3 0,-77-1-526,-6-1 369,17-2 1,-19 1-55,18 0 1,-25 2-1283,-1-1-1,1 0 1,-1 1-1,5 2 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02.260"/>
    </inkml:context>
    <inkml:brush xml:id="br0">
      <inkml:brushProperty name="width" value="0.05" units="cm"/>
      <inkml:brushProperty name="height" value="0.05" units="cm"/>
      <inkml:brushProperty name="color" value="#004F8B"/>
    </inkml:brush>
  </inkml:definitions>
  <inkml:trace contextRef="#ctx0" brushRef="#br0">107 387 3504,'0'0'6240,"-2"-10"-6020,-8-29 17,10 39-214,-1-1-1,1 0 1,0 1 0,0-1 0,0 1-1,0-1 1,0 1 0,0-1-1,-1 1 1,1-1 0,0 1 0,0-1-1,-1 1 1,1-1 0,0 1-1,-1-1 1,1 1 0,0 0-1,-1-1 1,1 1 0,-1 0 0,1-1-1,0 1 1,-1 0 0,1-1-1,-1 1 1,1 0 0,-1 0 0,1 0-1,-1-1 1,0 1 0,1 0-1,-1 0 1,1 0 0,-1 0 0,1 0-1,-1 0 1,1 0 0,-1 0-1,1 0 1,-1 0 0,0 1-1,1-1 1,-1 0 0,1 0 0,-1 0-1,1 1 1,-1-1 0,0 1-1,-16 15 377,16-15-374,-6 11 82,0-1 0,1 1 0,0 1 0,0-1 0,2 1 0,-1 0 0,2 0 0,0 0 0,-2 16 0,3-18-15,1-5-39,1 1-1,-1-1 0,1 0 1,1 0-1,-1 1 0,1-1 0,0 0 1,4 10-1,-5-13-26,1 1 1,0-1-1,1 0 0,-1 0 0,0 0 1,1 0-1,0 0 0,0-1 0,0 1 0,0 0 1,0-1-1,0 1 0,1-1 0,-1 0 1,1 0-1,-1 0 0,1 0 0,3 2 1,-4-4-15,0 0 0,-1 0 0,1 1 0,0-1 0,-1 0 0,1 0 0,0 0 0,0-1 0,-1 1 0,1 0 0,0-1 0,-1 1 0,1-1 0,0 1-1,-1-1 1,1 0 0,-1 0 0,1 0 0,-1 0 0,0 0 0,1 0 0,-1 0 0,0 0 0,2-2 0,4-5 30,0 0-1,10-15 0,-13 16-20,32-37 91,-27 35-61,-1-1-1,0 0 1,0 0-1,-1-1 1,-1 0 0,11-23-1,-15 26 5,-1 5-23,-1 1 1,1 0 0,0-1 0,0 1-1,0 0 1,0 0 0,0 0 0,1 0-1,-1 0 1,3-3 0,-1 0 183,-4 16-169,1-3-42,0-1 0,1 0 0,0 0 0,0 0 0,0 0 0,1 0 0,0-1 1,1 1-1,-1 0 0,1-1 0,6 11 0,-6-14 2,-1 0 0,1 1 0,0-1 0,0 0 1,0-1-1,1 1 0,-1 0 0,0-1 0,1 0 0,0 0 0,-1 0 0,1 0 0,0-1 0,0 1 0,0-1 0,0 0 0,0 0 1,1 0-1,-1-1 0,0 0 0,5 0 0,-2-1 17,1 0 1,0-1-1,-1 0 1,1 0-1,-1-1 1,0 0-1,0-1 1,0 1-1,0-1 1,-1-1-1,0 1 1,0-1-1,11-10 1,-12 9 2,-1 0 0,1 0 0,-1 0 1,0-1-1,-1 1 0,1-1 0,-1 0 1,-1 0-1,1 0 0,-1-1 0,1-8 1,-2 10 5,0 0 1,0 0 0,-1 0-1,0 0 1,0 1 0,-1-1-1,0 0 1,0 0 0,0 0-1,-1 0 1,1 0 0,-1 1-1,-1-1 1,-4-7-1,-4 5 62,5 4-62,8 4-79,16 5 0,30 13 1,-30-11 8,31 9 1,-12-9-46,48 2-1,-34-4 21,-41-4 38,0-1-1,0-1 0,14-1 1,17-1-27,-40 3 53,0 0 1,-1 0-1,1 0 0,0 0 1,0 0-1,0-1 1,-1 1-1,1 0 0,0 0 1,0-1-1,-1 1 1,1 0-1,0-1 0,-1 1 1,1 0-1,0-1 1,-1 1-1,1-1 0,-1 0 1,1 1-1,-1-1 1,1 1-1,-1-1 0,2-1 1,-2 2 29,-10 0 160,-15 9-57,21-9-118,1 1-1,-1 0 1,0 1 0,1-1-1,-1 1 1,0-1 0,1 1-1,0 0 1,-1 0 0,-2 4-1,-3 2 20,0 0 17,0 0-1,1 1 1,0-1 0,-12 19 0,18-24-39,1 0 1,0 0-1,-1 0 1,1 0-1,0 0 1,0 0-1,0 0 1,1 0 0,-1 0-1,1 0 1,0 0-1,0 0 1,0 1-1,0-1 1,0 0-1,1 0 1,0 0-1,-1 0 1,1 0-1,0 0 1,0 0-1,1 0 1,1 4-1,-1-3 2,0-1-1,0 0 0,-1 0 0,2 0 0,-1 0 0,0-1 0,1 1 0,-1-1 1,1 1-1,0-1 0,-1 0 0,1 0 0,0 0 0,5 2 0,-6-4-6,1 1-1,-1-1 1,0 0 0,1 0-1,-1 0 1,1 0-1,-1 0 1,0 0-1,1-1 1,-1 1 0,1-1-1,-1 0 1,0 0-1,0 0 1,1 0-1,-1 0 1,0 0 0,0 0-1,0-1 1,0 1-1,0-1 1,1-2-1,3-1 5,0-1 0,-1 1 0,0-1-1,0-1 1,0 1 0,-1-1 0,0 0-1,0 0 1,-1 0 0,4-12 0,1-7 63,8-47 0,-10 42 33,0 37-57,-1-1 0,0 1 1,0 1-1,0-1 0,4 7 1,21 28-79,-17-27 20,-8-6-6,2 0 0,-1-1 0,1 0 0,0-1 0,12 10 0,-16-15 14,-1 0 1,0 1 0,1-1-1,-1 0 1,1-1-1,0 1 1,-1 0-1,1-1 1,-1 1-1,1-1 1,0 0-1,0 0 1,-1 0-1,1 0 1,0 0-1,-1-1 1,1 1-1,0-1 1,-1 0-1,1 0 1,-1 0 0,1 0-1,-1 0 1,4-3-1,1 0 17,-1 0 1,0 0-1,-1-1 0,1 0 1,-1 0-1,0 0 0,0-1 1,0 0-1,7-12 0,-2-1 92,-1-1-1,7-21 0,-8 21 23,-6 12-118,2-1 122,-3 18-99,1 12-80,0 1 0,2-1 0,7 31 0,1 0-73,-11-48 105,-1-1 0,1 0 0,0 0-1,0 0 1,0 0 0,0 0 0,1 0 0,-1 0 0,1 0 0,-1-1-1,4 4 1,-5-5 10,1-1 0,0 1 0,-1-1 0,1 1 0,0-1 0,-1 0 0,1 1 0,0-1 0,-1 0 0,1 0 0,0 1 0,0-1 0,-1 0 0,1 0 0,0 0 0,0 0 0,-1 0 0,1 0 0,1 0 0,-1 0 8,1-1 0,0 1 0,-1-1 0,1 0-1,0 0 1,-1 1 0,1-1 0,-1 0 0,1 0-1,-1 0 1,2-2 0,2-3 13,0 0-1,0 0 1,-1-1-1,0 1 1,6-13-1,1-2 30,7-22 66,-16 36-73,0-1 0,1 1-1,1-1 1,-1 1 0,5-7-1,-7 14-42,-1-1 0,1 0 0,-1 1 0,1-1-1,-1 1 1,1-1 0,0 1 0,-1-1 0,1 1-1,-1-1 1,1 1 0,0 0 0,0-1 0,-1 1-1,1 0 1,0 0 0,-1 0 0,1-1 0,0 1-1,0 0 1,0 0 0,-1 0 0,1 0 0,0 0-1,0 0 1,-1 0 0,1 0 0,0 1 0,0-1-1,-1 0 1,1 0 0,0 1 0,0-1 0,-1 0-1,1 1 1,0-1 0,-1 1 0,2 0 0,13 5-49,36 13-93,-39-14 105,0-1 0,0 1 0,15 1 0,-17-4 40,1 0 0,-1-1 0,1 0 0,0-1 0,-1-1 0,1 1 0,0-2 0,-1 1 1,1-2-1,-1 1 0,0-1 0,0-1 0,0 0 0,0 0 0,0-1 0,-1 0 0,0-1 0,11-8 0,-17 10 6,1 0 0,-1 1 0,-1-1-1,1 0 1,0-1 0,-1 1-1,0 0 1,0-1 0,-1 1-1,3-8 1,-3 9 6,-1 1-1,1-1 1,-1 0-1,1 1 1,-1-1-1,0 0 1,0 1-1,0-1 1,0 1-1,-1-1 1,1 0-1,-1 1 1,1-1-1,-1 1 1,0-1-1,0 1 1,0-1-1,-1 1 1,1 0-1,0 0 1,-3-3-1,3 4-8,0 0 1,0 1-1,-1-1 0,1 1 1,0-1-1,0 1 0,-1-1 1,1 1-1,0 0 0,0 0 0,-1 0 1,1 0-1,0 0 0,-1 0 1,1 0-1,0 0 0,0 0 1,-1 0-1,1 1 0,0-1 1,0 0-1,-1 1 0,1-1 1,0 1-1,0 0 0,0-1 0,0 1 1,0 0-1,0 0 0,0 0 1,-2 1-1,-31 31 88,29-28-85,1 0 0,0 1 0,0-1 0,1 0 0,-1 1 0,1 0 0,0 0 0,1 0 0,-3 8 0,4-9-8,0-1 1,1 1 0,0 0-1,0 0 1,0 0-1,0-1 1,1 1-1,-1 0 1,1 0 0,0-1-1,1 1 1,-1-1-1,5 8 1,-4-6-8,1 0 0,1 0 1,-1 0-1,1-1 0,0 1 0,0-1 0,1 0 0,0 0 1,0-1-1,0 1 0,0-1 0,11 6 0,-12-8 3,0 0-1,1 0 1,-1 0-1,1-1 1,-1 0-1,1 0 1,-1 0 0,1-1-1,0 1 1,-1-1-1,1 0 1,0 0-1,-1-1 1,1 1-1,0-1 1,-1 0-1,1-1 1,-1 1-1,8-4 1,5-4 8,-2-1-1,1 0 1,-1-1 0,-1 0 0,0-1 0,0-1-1,-2 0 1,13-17 0,85-126 313,-105 148-295,5-10 49,0-1 0,-1 0 0,-1-1 0,-1 0 0,-1 0 0,5-23 0,-7 30 49,-3 13-54,0 4-67,-3 33-59,-13 68 0,5-47-2,10-54 58,-17 91-79,14-84 75,-1 1 0,1-1 0,-2 1 0,0-1-1,-11 19 1,15-30 10,1 0 1,0 1-1,0-1 1,-1 0-1,1 1 1,0-1-1,-1 0 0,1 0 1,0 0-1,-1 1 1,1-1-1,0 0 0,-1 0 1,1 0-1,0 0 1,-1 0-1,1 0 1,0 1-1,-1-1 0,1 0 1,-1 0-1,1 0 1,0 0-1,-1 0 1,1-1-1,0 1 0,-1 0 1,1 0-1,-1 0 1,1 0-1,-15-9 85,-11-20 114,26 29-199,-3-4 44,0 0-1,1 0 1,0 0-1,0 0 1,0-1-1,0 1 1,0-1-1,1 1 1,-2-9-1,4 14-43,1 1-1,-1-1 1,0 1 0,1 0-1,-1-1 1,0 0 0,1 1 0,0-1-1,-1 0 1,1 0 0,0 0-1,0 0 1,2 1 0,37 18-75,-35-17 71,8 2-11,0 0 0,1 0 0,0-2 0,-1 0 0,1 0 0,1-1 0,-1-1 0,0-1 0,0 0 0,0-1-1,0 0 1,0-1 0,0-1 0,0-1 0,24-8 0,-26 7 13,0 1 0,1 1 1,-1 0-1,20-1 0,-28 3-6,-1 1-1,1 0 1,-1 1-1,1-1 1,-1 1-1,1 0 1,-1 0-1,1 0 1,-1 0 0,0 1-1,0 0 1,0 0-1,0 0 1,0 0-1,0 1 1,4 3-1,-4-5-2734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57.176"/>
    </inkml:context>
    <inkml:brush xml:id="br0">
      <inkml:brushProperty name="width" value="0.05" units="cm"/>
      <inkml:brushProperty name="height" value="0.05" units="cm"/>
      <inkml:brushProperty name="color" value="#F6630D"/>
    </inkml:brush>
  </inkml:definitions>
  <inkml:trace contextRef="#ctx0" brushRef="#br0">388 0 5016,'0'0'7357,"1"12"-7192,0-3-127,0-3-11,0 1 0,-1-1 0,0 1 0,0-1-1,0 1 1,-1-1 0,0 0 0,0 1 0,-1-1 0,-4 11 0,-16 32 286,-48 75 0,-40 39 139,70-106-274,15-27-57,19-23-32,0 0 0,0 1 1,-9 15-1,14-23-80,1 0 1,0 1-1,0-1 0,0 0 0,-1 1 0,1-1 1,0 0-1,0 1 0,0-1 0,0 0 1,0 1-1,0-1 0,0 0 0,0 1 0,0-1 1,0 0-1,0 1 0,0-1 0,0 0 0,0 1 1,0-1-1,0 0 0,0 1 0,0-1 0,1 0 1,-1 1-1,0-1 0,0 0 0,0 0 1,0 1-1,1-1 0,-1 0 0,0 0 0,0 1 1,1-1-1,-1 0 0,0 0 0,0 0 0,1 1 1,-1-1-1,0 0 0,1 0 0,-1 0 0,0 0 1,1 0-1,-1 1 0,0-1 0,1 0 0,-1 0 1,0 0-1,1 0 0,-1 0 0,0 0 1,1 0-1,-1 0 0,0-1 0,1 1 0,-1 0 1,29-4 97,-18 2-34,18-2 39,44-3 222,-67 7-295,0 0 0,1 0 0,-1 1 0,0 0 0,0 0 0,0 1 0,0 0 0,0 0 0,8 3 0,-9-1-13,0-1 0,-1 1 0,1 0 0,-1 0 0,1 1 0,-1-1 0,-1 1 0,1 0 0,-1 0 0,0 0 0,3 6 0,3 7 53,-2 0-1,7 22 1,-11-29-55,-1-1-1,-1 0 0,0 1 1,-1-1-1,1 1 0,-2-1 1,0 0-1,0 1 1,-1-1-1,0 0 0,-1 0 1,-7 18-1,-2 2 48,-2 0 0,-32 49 0,-155 251 353,111-178-73,85-136-108,5-16-284,0 0 1,0 0-1,0 0 1,0 0 0,0 0-1,1 0 1,-1 0-1,0 0 1,0 0 0,0 0-1,0 0 1,0 0-1,1-1 1,-1 1-1,0 0 1,0 0 0,0 0-1,0 0 1,0 0-1,1 0 1,-1 0-1,0 0 1,0 0 0,0 1-1,0-1 1,0 0-1,0 0 1,1 0 0,-1 0-1,0 0 1,0 0-1,0 0 1,0 0-1,0 0 1,0 0 0,1 0-1,-1 0 1,0 1-1,0-1 1,0 0-1,0 0 1,0 0 0,0 0-1,0 0 1,0 0-1,0 1 1,0-1 0,0 0-1,0 0 1,0 0-1,0 0 1,0 0-1,0 1 1,0-1 0,0 0-1,0 0 1,0 0-1,0 0 1,0 1 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58.790"/>
    </inkml:context>
    <inkml:brush xml:id="br0">
      <inkml:brushProperty name="width" value="0.05" units="cm"/>
      <inkml:brushProperty name="height" value="0.05" units="cm"/>
      <inkml:brushProperty name="color" value="#F6630D"/>
    </inkml:brush>
  </inkml:definitions>
  <inkml:trace contextRef="#ctx0" brushRef="#br0">359 69 4512,'0'0'9444,"-10"8"-9279,-26 24 158,-2-1-1,-54 33 1,60-45-34,-22 12 317,52-31-553,0 1 1,-1 0 0,1-1-1,-1 0 1,1 1 0,0-1 0,-1 0-1,-2 0 1,3-1-3,0 1-1,-1 0 1,1 0 0,0 0 0,0 1-1,0-1 1,0 0 0,0 1-1,-3 1 1,-10-1 234,14-1-268,0 0 0,0 0-1,0 0 1,1 0 0,-1 0-1,0 0 1,0 0 0,0 0-1,1 0 1,-1 0-1,0 1 1,0-1 0,0 0-1,1 0 1,-1 1 0,0-1-1,1 1 1,-1-1 0,0 1-1,0 0 1,-4 3 210,4-4-221,1 0 1,-1 0-1,1 1 0,0-1 0,-1 0 1,1 0-1,-1 1 0,1-1 0,0 0 0,-1 0 1,1 1-1,0-1 0,-1 0 0,1 1 1,0-1-1,0 1 0,-1-1 0,1 0 1,0 1-1,0-1 0,0 1 0,0-1 0,-1 1 1,1-1-1,0 1 0,0-1 0,0 0 1,0 2-1,-3 0 302,8-8-106,86-56 174,95-84 0,-166 123-232,-18 20-117,0-1 0,0 1 0,1 1 0,-1-1 0,1 0 0,0 1 0,3-3 0,-5 4-9,0 0-1,0 0 1,0 0-1,0 0 1,0 0-1,0 0 0,-1 0 1,1-1-1,0 1 1,0 0-1,-1 0 1,1-1-1,0-1 0,0 0 155,1 12-129,2 7-88,1 0-1,7 18 1,5 16-35,2-1 50,-14-40 24,-1 0 0,-1 1 1,0-1-1,4 17 0,-5-18 6,-2-8 0,0 0 0,0 0 0,1 1 0,-1-1 0,0 0 0,0 0 0,0 1 0,0-1 0,0 0 1,1 1-1,-1-1 0,0 0 0,0 1 0,0-1 0,0 0 0,0 1 0,0-1 0,0 0 0,0 1 0,0-1 0,0 0 0,0 1 0,-1-1 1,1 0-1,0 0 0,0 1 0,0-1 0,0 0 0,0 1 0,-1-1 0,1 0 0,0 0 0,0 1 0,0-1 0,-1 0 0,1 0 0,0 1 1,0-1-1,-1 0 0,1 0 0,0 0 0,0 0 0,-1 1 0,1-1 0,0 0 0,-1 0 0,1 0 0,0 0 0,-1 0 0,1 0 0,0 0 1,-1 0-1,1 0 0,0 0 0,-1 0 0,1 0 0,0 0 0,-1 0 0,1 0 0,0 0 0,-1 0 0,1 0 0,0-1 0,-1 1 0,-18-1 84,-39-7 0,44 5-24,-1 1 1,1 0 0,0 1 0,-1 0 0,-24 3-1,36-2-48,1 1-1,-1-1 1,0 0-1,1 1 1,-1 0-1,0 0 1,1 0-1,-1 0 1,1 0-1,-1 0 1,1 0 0,-1 1-1,1-1 1,0 1-1,0 0 1,0 0-1,0 0 1,-3 3-1,-6 18-2640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03.348"/>
    </inkml:context>
    <inkml:brush xml:id="br0">
      <inkml:brushProperty name="width" value="0.05" units="cm"/>
      <inkml:brushProperty name="height" value="0.05" units="cm"/>
      <inkml:brushProperty name="color" value="#F6630D"/>
    </inkml:brush>
  </inkml:definitions>
  <inkml:trace contextRef="#ctx0" brushRef="#br0">87 97 10664,'0'0'3894,"-11"6"-3770,-35 23 6,44-28-115,0 1 0,0-1 1,0 1-1,0-1 1,0 1-1,0 0 1,0-1-1,1 1 1,-1 0-1,1 0 1,0 0-1,-1 0 1,1 1-1,0-1 1,0 0-1,0 0 1,1 1-1,-1-1 0,0 1 1,1-1-1,0 0 1,0 1-1,-1-1 1,1 1-1,1-1 1,-1 1-1,0 2 1,1 13 60,-2-11-48,1-1-1,1 1 1,-1-1 0,1 0 0,0 1-1,1-1 1,0 0 0,0 0-1,0 0 1,0 0 0,1 0 0,6 10-1,-3-8 4,-1 0 0,1-1 0,1 1 0,-1-1 0,1 0 0,0-1 0,15 11 0,-20-16-19,-1 0-1,0 0 1,1 0 0,-1 0-1,1 0 1,0-1 0,-1 1-1,1 0 1,-1-1 0,1 1 0,0-1-1,0 0 1,-1 1 0,1-1-1,0 0 1,0 0 0,-1 0-1,1 0 1,0 0 0,0-1-1,-1 1 1,1-1 0,0 1 0,-1-1-1,3 0 1,-2-1 3,0 0-1,0 0 1,1 0 0,-2-1 0,1 1-1,0 0 1,0-1 0,-1 0 0,1 1-1,-1-1 1,0 0 0,0 1 0,1-7-1,6-17 144,6-34 0,-13 50-109,0 1-1,0-1 1,-1 0-1,0 1 1,-1-1-1,0 0 1,-3-11-1,2 7 34,-2-6 151,14 53 60,5-7-273,1-1 0,37 46 0,-52-70-15,-1-1 0,1 1 0,-1 0-1,1-1 1,-1 1 0,1-1-1,0 1 1,-1-1 0,1 1 0,0-1-1,0 1 1,-1-1 0,1 0-1,0 1 1,0-1 0,0 0-1,-1 1 1,1-1 0,0 0 0,0 0-1,0 0 1,0 0 0,-1 0-1,1 0 1,0 0 0,0 0 0,1-1-1,-1 1 2,1-1 1,-1 0-1,1 0 0,-1 0 0,1 0 0,-1 0 0,0-1 1,1 1-1,-1 0 0,0 0 0,0-1 0,1-1 0,3-6 28,0 0 0,-1 0 0,4-13 0,-2 1 46,-1-1 0,-2 1 0,0-1 0,-1 0 0,-2-38 0,0 46-14,6-20 258,-6 33-306,3 2-22,-1-1-1,1 1 1,0-1-1,0 0 0,0 0 1,0 0-1,-1 0 0,1-1 1,0 1-1,0-1 0,3 0 1,17-3-22,61 5-102,0 3-1,89 17 1,-168-20 121,62 13-114,-85-3 217,-16 6-45,7-5 16,-38 25 0,57-32-39,1 0 0,1 0-1,-1 1 1,1 0 0,0 0 0,0 1-1,0 0 1,1 0 0,-8 14-1,11-17-17,1 0 0,-1 0 0,1 0 0,0 1-1,0-1 1,1 1 0,-1-1 0,1 1 0,0-1-1,0 1 1,0-1 0,1 1 0,-1-1 0,1 0-1,0 1 1,1-1 0,-1 0 0,1 1 0,0-1-1,0 0 1,0 0 0,0 0 0,1-1 0,-1 1-1,1-1 1,0 1 0,0-1 0,1 0-1,5 5 1,-6-6-2,0 1 0,0-1 0,0 0-1,1 0 1,-1 0 0,0 0 0,1-1-1,0 1 1,-1-1 0,1 0 0,0 0-1,0 0 1,0-1 0,0 1 0,-1-1-1,1 0 1,0 0 0,0 0 0,0-1-1,0 1 1,0-1 0,0 0 0,-1 0-1,1 0 1,0-1 0,-1 1 0,1-1-1,-1 0 1,1 0 0,-1 0 0,0 0-1,0-1 1,5-4 0,-2-1 30,0 0 0,0-1 1,0 1-1,-1-1 0,-1 0 1,1 0-1,-2-1 0,1 1 1,-1-1-1,-1 0 0,1 0 1,-2 0-1,1 0 0,-2 0 0,1 0 1,-1-1-1,-1 1 0,-1-11 1,-3 9 75,2 8-21,1 8 26,2-4-88,-1 5-6,2 1-39,1 0 0,0 0-1,0-1 1,0 1 0,1 0-1,6 9 1,1 4-38,-6-10 25,-1-1-1,1 0 0,1 0 1,0-1-1,0 1 0,0-1 0,1 0 1,11 11-1,-4-6-7,-10-9 16,0 0-1,0 0 0,0 0 1,0 0-1,1-1 0,-1 1 1,8 2-1,-10-4 17,0-1 0,1 0 1,-1 0-1,0 0 0,1 0 0,-1 0 1,1 0-1,-1 0 0,0 0 0,1 0 0,-1-1 1,0 1-1,0 0 0,1-1 0,-1 1 0,0-1 1,0 0-1,1 1 0,-1-1 0,0 0 0,0 0 1,0 0-1,0 0 0,0 0 0,0 0 0,0 0 1,-1 0-1,1 0 0,0 0 0,0-2 0,5-6 7,-1 0 0,0-1-1,-1 1 1,0-1 0,0 0-1,2-13 1,11-64 72,-17 86-75,2-17 27,-1-1-1,-2-26 1,0 7 260,10 66-336,-3-13 24,9 26-62,26 52 1,-13-33-96,-26-57 163,0 0 1,0-1-1,0 1 0,0 0 1,1-1-1,-1 0 1,1 0-1,-1 1 0,6 1 1,-7-4 19,-1 0 0,1-1 0,0 1 0,0-1-1,0 1 1,0-1 0,0 1 0,-1-1 0,1 0 0,0 1 0,-1-1 0,1 0 0,0 1 0,-1-1 0,1 0 0,-1 0 0,1 0 0,-1 0 0,0 1 0,1-1 0,-1 0 0,0 0-1,1-1 1,3-17 57,0 1 0,1-34 0,3-15 203,-7 59-225,0 5 8,-1-1 0,1 1-1,0-1 1,0 1 0,0 0 0,0-1-1,4-5 1,-4 8-40,0 0 1,0 1-1,0-1 0,0 0 1,0 0-1,0 1 0,0-1 0,0 1 1,0-1-1,0 1 0,1-1 0,-1 1 1,0 0-1,0 0 0,0-1 0,1 1 1,-1 0-1,0 0 0,0 0 1,0 0-1,1 0 0,-1 1 0,0-1 1,0 0-1,1 1 0,1 0 0,6 2-38,-1 1 0,1 1 1,0 0-1,-1 0 0,0 0 0,0 1 0,-1 0 0,0 1 0,13 14 0,20 16-68,-38-35 97,23 17-134,35 22 0,-58-40 133,0-1 0,0 1 1,0 0-1,0-1 1,0 1-1,0-1 0,0 0 1,0 1-1,1-1 1,-1 0-1,0 0 0,0-1 1,0 1-1,3-1 0,-4 1 9,0 0 0,0-1-1,0 1 1,0 0 0,0-1-1,0 1 1,0-1 0,0 1-1,0-1 1,0 0-1,0 1 1,0-1 0,-1 0-1,1 1 1,0-1 0,0 0-1,-1 0 1,1 0 0,-1 0-1,1 0 1,0 0 0,-1 0-1,0 0 1,1 0 0,-1 0-1,0 0 1,1 0-1,-1 0 1,0-2 0,-1-4 30,0 0 0,0 0-1,-1 0 1,0 0 0,0 1 0,-1-1 0,0 1 0,0-1 0,0 1 0,-1 0 0,0 0 0,0 0 0,-1 1 0,1 0-1,-9-8 1,8 9 13,4 3-35,0 0-1,1 0 1,-1 0-1,0 0 1,0 0-1,0 1 1,0-1-1,0 0 1,-1 1-1,1-1 1,0 1-1,-2-1 1,3 1-12,-1 0 0,0 1-1,1-1 1,-1 0 0,0 1 0,1-1 0,-1 0 0,0 1 0,1-1 0,-1 1 0,0 0-1,1-1 1,-1 1 0,1-1 0,0 1 0,-1 0 0,1-1 0,-1 1 0,1 0 0,0-1-1,-1 1 1,1 0 0,0 0 0,0-1 0,0 1 0,-1 1 0,-1 6-14,0 0 1,1 0-1,0 0 1,0 1 0,1-1-1,0 0 1,0 0-1,1 1 1,0-1 0,4 14-1,0-2-23,2 0 0,0 0 0,10 20 0,-5-17-46,21 34 0,-28-50 63,0 0 0,0-1 0,1 0 0,0 0 0,0 0 0,0 0 0,1-1 0,13 8 0,-18-12 16,0 0 0,0 0 1,0 0-1,0 0 0,0-1 0,0 1 0,0-1 0,1 1 0,-1-1 0,0 0 0,0 0 0,0 0 0,1 0 0,-1 0 0,0-1 0,0 1 0,0-1 0,4 0 0,-3-1 7,1 0-1,-1 0 0,0 0 0,0 0 1,0 0-1,0-1 0,0 1 0,0-1 1,4-6-1,2-3 24,-1-1 1,-1 0-1,0-1 0,6-15 1,-13 28-27,8-26 56,-1-1 0,-1 1 0,-1-1 0,-1-1 0,-1-28 0,-2 49-40,-1-9 29,2-12 194,15 67-145,39 126-187,-46-129 38,-2 2 0,6 62 0,-16-85 35,-4-12 7,-13-14 26,11 5 15,-7-4 17,3 4 17,0-1 0,1-1-1,0 0 1,0-1 0,1 0 0,1 0-1,-11-15 1,19 24-53,1 1 0,0 0 0,0 0 0,0 0 0,0-1-1,-1 1 1,1 0 0,0 0 0,0 0 0,0-1 0,0 1 0,0 0 0,-1 0 0,1-1-1,0 1 1,0 0 0,0-1 0,0 1 0,0 0 0,0 0 0,0-1 0,0 1 0,0 0 0,0-1-1,0 1 1,0 0 0,0 0 0,0-1 0,1 1 0,-1 0 0,0 0 0,0-1 0,0 1 0,0 0-1,0 0 1,1-1 0,-1 1 0,0 0 0,0 0 0,0 0 0,1-1 0,14 2 69,29 15-210,-37-13 152,12 4-72,0 0 1,1-1-1,24 4 0,-24-7 28,-4-2 9,-1 1 0,1 1-1,0 0 1,-1 1 0,0 1 0,27 13 0,-29-7-2707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08.084"/>
    </inkml:context>
    <inkml:brush xml:id="br0">
      <inkml:brushProperty name="width" value="0.05" units="cm"/>
      <inkml:brushProperty name="height" value="0.05" units="cm"/>
      <inkml:brushProperty name="color" value="#F6630D"/>
    </inkml:brush>
  </inkml:definitions>
  <inkml:trace contextRef="#ctx0" brushRef="#br0">1 664 5320,'0'0'5204,"14"-4"-4919,-6 2-239,2-1 28,1 0 1,-1-1 0,1 0-1,-1-1 1,0 0-1,-1-1 1,1 1 0,-1-2-1,10-9 1,-7 4 47,-1-1 1,-1-1-1,0 0 1,-1 0-1,-1-1 1,0 0-1,-1-1 0,-1 1 1,6-19-1,1-19 314,12-81 0,-23 121-360,0 3-18,0 0 1,-1 0 0,0-1 0,-1 1 0,0 0 0,0 0-1,-1 0 1,0 0 0,-4-12 0,-4-14 166,8 29-187,0 1-1,-1-1 0,1 1 1,-1 0-1,0 0 0,-1 0 1,0 0-1,0 0 0,0 0 1,0 1-1,-1-1 0,-7-6 1,11 11-34,0 1 0,-1-1 0,1 1 0,-1 0 1,1 0-1,-1-1 0,1 1 0,-1 0 0,1 0 0,-1 0 1,1-1-1,-1 1 0,0 0 0,1 0 0,-1 0 1,1 0-1,-1 0 0,1 0 0,-1 0 0,1 0 1,-1 0-1,0 0 0,1 1 0,-1-1 0,1 0 1,-1 0-1,1 0 0,-1 1 0,0-1 0,-14 17 31,-5 27-38,20-43 6,-11 26-3,4-10 7,0 1 0,1 0 0,1 0 0,1 0 0,-3 26 0,5-20 39,2 1 0,1 0-1,1-1 1,1 1 0,1-1 0,1 0-1,1 0 1,1 0 0,11 22 0,-16-42-10,-1-1 1,1 0-1,0 1 1,1-1-1,-1 0 1,0 0-1,1 0 1,0-1 0,-1 1-1,1-1 1,0 1-1,0-1 1,1 0-1,-1 0 1,0 0-1,1-1 1,-1 1 0,1-1-1,0 0 1,-1 0-1,1 0 1,0 0-1,0-1 1,-1 1-1,1-1 1,0 0-1,0 0 1,0-1 0,-1 1-1,1-1 1,0 0-1,0 0 1,-1 0-1,1 0 1,3-2-1,35-25 420,-14 6-117,-23 18-300,-1 0-1,1 0 1,0 0 0,0 1 0,0 0 0,7-3 0,0 1 1,1 0 1,-1 1-1,1 1 1,-1 0-1,1 1 0,0 0 1,0 1-1,0 1 0,0 0 1,17 2-1,12 6 92,-42-8-129,0 0 0,1 0-1,-1 0 1,0 0 0,1 0 0,-1 0-1,0-1 1,0 1 0,1 0 0,-1 0-1,0 0 1,1 0 0,-1-1 0,0 1-1,0 0 1,1 0 0,-1-1 0,0 1-1,0 0 1,0 0 0,0-1 0,1 1 0,-1 0-1,0-1 1,0 1 0,0 0 0,0-1-1,0 1 1,0 0 0,0-1 0,0 1-1,0 0 1,0-1 0,0 1 0,0 0-1,0-1 1,0 1 0,0 0 0,0 0-1,0-1 1,0 1 0,0 0 0,0-1-1,-1 1 1,1 0 0,0-1 0,0 1-1,0 0 1,0 0 0,-1-1 0,1 1-1,0 0 1,0 0 0,-1 0 0,1-1 0,0 1-1,-1 0 1,-13-12 74,12 9-66,0 1 0,0 0 0,0 0 0,0 0 0,0 0 0,-1 0 0,1 1 0,-1-1 0,1 1 0,-1-1 0,0 1 0,1 0 0,-1 0 0,0 0 0,0 1 0,0-1 0,0 1 0,0-1 0,1 1 0,-1 0-1,0 0 1,-5 1 0,2 1 7,-1 0 0,1 0 0,0 1-1,0 0 1,0 0 0,0 1 0,1-1-1,-1 1 1,1 0 0,0 1 0,-6 6-1,7-7-15,1 0 0,0 1 0,-1-1 0,1 1 0,1-1 0,-1 1 0,1 0 0,0 0 0,0 0 0,0 0 0,1 1 0,0-1 0,0 0 0,-1 10 0,3-8-8,0-1 1,0 0-1,0 1 0,1-1 1,0 0-1,0 0 1,1 0-1,-1 0 0,1-1 1,7 11-1,-7-12 1,0 0-1,0 0 1,0 0-1,0 0 1,1-1 0,0 1-1,-1-1 1,1 0 0,0 0-1,1-1 1,-1 1 0,0-1-1,1 0 1,7 3-1,-9-4 8,0-1-1,0 1 0,0-1 0,0 0 0,0 0 0,0 0 0,0 0 0,0-1 0,-1 1 0,1-1 0,0 0 0,0 0 1,0 0-1,-1 0 0,1 0 0,4-3 0,-3 2 10,-1-1 1,1-1-1,-1 1 1,1 0-1,-1-1 1,0 1-1,-1-1 0,1 0 1,3-7-1,0-1 42,-1-1-1,0 0 1,-1-1-1,-1 1 1,0-1-1,1-16 0,-3 21-12,0 4-13,0 0-1,0 0 0,-1 0 1,0 0-1,0 0 0,0 0 1,-1 0-1,0 0 0,0 0 1,0 1-1,-2-6 0,3 13 175,-1 1-191,1 1-1,0-1 1,0 0 0,0 1-1,2 7 1,2-1-28,0 0 1,1 0-1,11 20 1,-13-27 13,0 0 0,0 1 0,1-1 1,-1 0-1,1-1 0,0 1 0,0-1 0,0 1 0,1-1 1,-1-1-1,6 4 0,-5-4 9,0 0 1,-1 0-1,1-1 0,0 1 0,0-1 1,0 0-1,7 1 0,-9-2 5,-1-1-1,1 1 1,-1 0-1,1-1 1,-1 0-1,0 1 1,1-1-1,-1 0 1,0 0-1,1 0 1,-1-1-1,0 1 1,0-1-1,0 1 1,0-1 0,3-3-1,3-3 24,1 0-1,-2 0 1,1-1-1,-1 0 1,-1-1-1,0 1 1,0-1-1,-1 0 1,0-1-1,-1 1 1,0-1-1,5-21 1,-4-5 144,-3 15 25,-1 17-97,-1 7-7,2 21-129,1-1 0,0 1 0,10 29-1,-11-44 13,3 9-83,1-1 1,16 30-1,-19-40 78,-3-6 26,0 1 0,0-1 0,1 1 0,-1-1 0,0 1-1,1-1 1,-1 1 0,1-1 0,-1 1 0,1-1 0,-1 0 0,1 1 0,-1-1 0,1 0 0,-1 1-1,1-1 1,-1 0 0,1 0 0,-1 1 0,1-1 0,0 0 0,-1 0 0,1 0 0,-1 0 0,1 0-1,0 0 1,-1 0 0,1 0 0,-1 0 0,1 0 0,0 0 0,-1 0 0,1-1 0,-1 1 0,1 0 0,-1 0-1,1 0 1,0-1 0,-1 1 0,1 0 0,-1-1 0,1 1 0,-1-1 0,0 1 0,1 0 0,-1-1-1,1 1 1,-1-1 0,0 1 0,1-2 0,2-1 21,-1 0 0,1 0 0,-1 0 0,1-1 0,-1 1-1,2-5 1,1-5 42,0 0-1,-1-1 0,-1 1 0,0-1 0,1-26 1,-1 28 83,3 17-50,4 21-56,-7-19-55,-1 1 0,1-1 0,1 0 1,0 0-1,0 0 0,6 8 0,-8-11-7,1 0 0,0 0 0,0-1 0,0 1 0,1-1 0,-1 0 0,1 0 0,0 0 0,0 0 0,0-1 0,0 1 0,5 1 0,-6-4 7,0-1-1,0 1 1,0-1 0,0 1-1,0-1 1,0 0-1,0 0 1,5-2-1,-3 1 3,1-1 11,1-1 0,-1 1-1,-1-1 1,1 0 0,0 0-1,-1-1 1,0 0 0,0 1-1,4-7 1,37-52 126,-45 62-121,-1 0-1,1 0 1,-1 1-1,1-1 1,-1 0-1,1 1 1,-1-1-1,1 0 1,0 1 0,-1-1-1,1 1 1,0-1-1,-1 1 1,1-1-1,0 1 1,0 0-1,0-1 1,-1 1 0,1 0-1,0 0 1,1-1-1,-1 2-4,0-1 0,0 0-1,-1 1 1,1-1 0,0 0-1,-1 1 1,1-1 0,0 1-1,-1-1 1,1 1 0,0-1-1,-1 1 1,1 0 0,-1-1-1,1 1 1,-1 0 0,1-1-1,-1 1 1,0 0 0,1 0-1,-1-1 1,0 1 0,0 0-1,1 1 1,7 28-52,7 49 0,-12-58 56,-3-21 3,0 1 1,0-1-1,0 0 0,0 1 1,0-1-1,0 0 0,0 1 1,1-1-1,-1 1 1,0-1-1,0 0 0,0 1 1,0-1-1,0 0 0,1 1 1,-1-1-1,0 0 0,0 1 1,1-1-1,-1 0 0,0 0 1,0 1-1,1-1 1,-1 0-1,1 1 0,6-7 127,7-24 14,-11 21-112,38-79 175,-41 87-205,1 0 0,0 0 0,-1-1-1,1 1 1,0 0 0,0 0 0,0 0 0,0-1 0,0 1-1,0 0 1,0 0 0,0 1 0,0-1 0,0 0 0,1 0-1,-1 0 1,0 1 0,0-1 0,1 1 0,-1-1 0,1 1 0,-1-1-1,0 1 1,1 0 0,1 0 0,-2 0 1,1 0 0,-1 1 0,1-1 0,-1 1 1,1 0-1,-1-1 0,1 1 0,-1 0 0,0 0 0,1 0 1,-1 0-1,0 0 0,0 0 0,0 0 0,0 0 0,0 0 1,0 1-1,0-1 0,0 0 0,0 1 0,1 1 0,12 33 42,7 13-72,-19-46 17,0 1 0,0-1 1,0 0-1,0 0 0,1 0 0,-1 0 1,1 0-1,0-1 0,0 1 1,4 3-1,-1-4 0,-1 0-1,0-1 1,1 1-1,-1-1 1,1 0-1,-1 0 1,1-1-1,-1 0 1,1 0-1,0 0 1,-1-1-1,8-1 1,6-1 50,1-2 0,19-6 0,-35 10-24,-1-1 0,1 0-1,-1 0 1,1 0 0,-1 0 0,0 0 0,1-1-1,-1 1 1,-1-1 0,1 0 0,0 0 0,-1 0-1,3-4 1,-11 19-6,-1 0-1,0 1-1,1 0 1,-8 26-1,13-37-11,0 1 0,0 0 0,0 0 0,1 0 0,0 0-1,-1-1 1,1 1 0,0 0 0,0 0 0,0 0 0,1 0 0,-1 0-1,1 0 1,0 0 0,-1-1 0,1 1 0,1 0 0,-1-1 0,0 1-1,1 0 1,-1-1 0,1 0 0,0 1 0,-1-1 0,1 0 0,0 0-1,4 3 1,-3-3-4,1 0 1,-1 0-1,1 0 0,0 0 0,0-1 0,-1 0 0,1 1 1,0-1-1,0-1 0,0 1 0,0-1 0,0 1 0,1-1 0,-1 0 1,0-1-1,6 0 0,-4-1-2,0 1 1,-1-1-1,1 0 1,-1-1-1,0 1 1,0-1-1,1 0 1,-2 0-1,1-1 1,0 1-1,6-7 1,-3 0 4,0 1 0,0-2 0,-1 1 0,0-1 0,-1 0 0,0 0 0,-1-1 0,0 0 0,-1 0 1,0 0-1,3-20 0,0-11 35,-3 0-1,0-45 1,-4 76-24,-4-81 65,2 62-23,-4 5 23,2 23-36,2 15-51,4 30-62,11 61-1,-6-60 20,1 45-1,5 60-132,-8-104 153,-5-44 37,0 0 0,0 1 0,0-1 0,0 0 0,0 0 0,0 0 0,0 0 0,0 1 0,0-1 0,0 0 0,0 0 0,0 0 0,0 0 0,0 1 0,0-1 0,0 0 0,0 0 0,0 0 0,0 0 0,0 1 0,0-1 0,1 0 0,-1 0 0,0 0 0,0 0 0,0 0 0,0 0 0,0 1 0,0-1 1,1 0-1,-1 0 0,0 0 0,0 0 0,0 0 0,0 0 0,0 0 0,1 0 0,-1 0 0,0 0 0,0 0 0,0 0 0,6-7 63,7-20-6,-10 19-28,45-77 320,-48 85-350,0 0 0,0 0 0,1 0 0,-1-1 0,0 1 0,1 0 0,-1 0 0,0 0 0,1 0 0,-1 0 0,0 0 0,0 0 0,1 0 0,-1 0 0,0 0 0,1-1 0,-1 2 0,0-1 0,1 0 0,-1 0 0,0 0 0,1 0 0,-1 0 0,0 0 0,1 0 0,-1 0 0,0 0 0,0 0 0,1 1 0,-1-1 0,0 0 0,1 0 0,-1 0 0,0 1 0,0-1 0,0 0 1,1 0-1,-1 1 0,0-1 0,0 0 0,0 0 0,0 1 0,1-1 0,-1 0 0,0 1 0,0-1 0,0 1 0,13 18 27,-11-14-20,15 24 2,26 59-1,-43-86-14,1 0 0,0 0 0,0 0 0,0 0 0,0 0 0,0 0 0,1 0 0,-1-1-1,1 1 1,-1 0 0,1-1 0,-1 0 0,1 1 0,0-1 0,0 0 0,-1 0 0,1 0 0,0 0 0,0 0-1,0 0 1,3 0 0,-2 0 1,1-1 0,0 1-1,0-1 1,-1 0 0,1-1-1,0 1 1,0-1 0,-1 1-1,1-1 1,0 0 0,4-2-1,5-3 12,-1-1-1,1 0 1,-1 0-1,0-1 1,15-14-1,-22 17 6,1 0 0,-1-1 0,0 1 0,0-1 0,4-7 0,-8 11-6,-1 1 1,1-1-1,0 1 1,-1 0-1,1-1 0,-1 1 1,1-1-1,-1 1 1,0-1-1,0 1 1,1-1-1,-1 0 0,-1-2 1,1 3-1,0 0 1,-1 0 0,1 0-1,0 1 1,-1-1-1,1 0 1,-1 0 0,0 0-1,1 0 1,-1 1 0,0-1-1,1 0 1,-1 1-1,0-1 1,0 1 0,0-1-1,1 1 1,-1-1-1,0 1 1,0-1 0,0 1-1,0 0 1,0-1-1,-1 1 1,1 0-6,-1 0 0,1 0 1,0 0-1,0 0 0,-1 0 1,1 0-1,0 1 0,0-1 0,-1 0 1,1 1-1,0-1 0,0 1 1,0 0-1,0-1 0,0 1 0,0 0 1,0-1-1,0 1 0,0 0 0,0 0 1,-1 1-1,-20 25 41,18-21-40,1-1-7,0-1-1,0 1 1,0 0-1,1 0 1,0 0 0,0 0-1,0 1 1,0-1 0,1 0-1,0 1 1,0-1-1,0 1 1,1-1 0,0 1-1,1 6 1,-1-8 1,1-1 0,-1 0 0,1 0 1,0 0-1,0-1 0,1 1 0,-1 0 0,1 0 0,-1-1 1,1 1-1,0 0 0,0-1 0,0 0 0,0 1 1,0-1-1,1 0 0,-1 0 0,1 0 0,-1-1 0,1 1 1,0-1-1,-1 1 0,1-1 0,0 0 0,0 0 0,0 0 1,0 0-1,6 0 0,0 0-1,-1 0 1,1 0-1,-1-1 0,1 0 0,0-1 1,-1 0-1,1-1 0,-1 1 0,0-1 1,1-1-1,-1 0 0,0 0 1,0-1-1,-1 1 0,1-2 0,11-7 1,-10 4 2,0 1 0,0-2 1,-1 1-1,1-1 0,-2 0 0,0-1 1,0 0-1,0 0 0,-1 0 0,-1-1 1,6-16-1,-8 21 20,1-5 32,-4 9-29,-4 5-7,2 0-17,0 0 1,0 0 0,1-1 0,-1 1 0,1 1 0,0-1 0,-1 0-1,0 6 1,-3 7-16,4-15 16,-12 28-40,2 1 1,-10 36-1,21-64 39,-1-1 0,1 1 1,0-1-1,0 0 0,-1 1 0,1-1 0,0 1 1,0-1-1,1 0 0,-1 1 0,0-1 1,0 1-1,1-1 0,-1 0 0,1 1 0,-1-1 1,1 0-1,-1 0 0,1 1 0,0-1 0,0 0 1,-1 0-1,1 0 0,0 0 0,0 0 1,0 0-1,0 0 0,1 0 0,-1 0 0,0-1 1,0 1-1,0 0 0,1-1 0,-1 1 0,0-1 1,1 1-1,-1-1 0,0 1 0,1-1 1,-1 0-1,0 0 0,1 0 0,-1 0 0,1 0 1,-1 0-1,0 0 0,1 0 0,-1-1 0,1 1 1,-1 0-1,0-1 0,1 0 0,-1 1 1,0-1-1,2 0 0,3-5 10,0 1-1,0-1 1,0 0 0,0-1 0,-1 1-1,0-1 1,-1 0 0,1 0 0,-1-1-1,4-11 1,1-4 24,-2-1-1,7-31 1,-6 16 11,-2-1 1,-1-1-1,-3 1 0,-1-1 1,-7-60-1,5 96-26,0-1-1,-1 1 1,0-1-1,-3-7 1,4 12-13,1 0-1,0 1 1,-1-1-1,1 0 1,-1 1-1,1-1 1,0 0-1,-1 1 1,0-1-1,1 1 1,-1-1-1,1 1 1,-1-1-1,0 1 1,1-1-1,-1 1 0,-1-1 1,1 1-3,1 0 1,-1 1-1,1-1 0,-1 0 1,1 0-1,-1 1 0,0-1 0,1 0 1,-1 1-1,1-1 0,-1 0 1,1 1-1,0-1 0,-1 1 1,1-1-1,-1 1 0,1-1 1,0 1-1,-1-1 0,1 1 0,0 0 1,0-1-1,-1 1 0,1-1 1,0 1-1,0 0 0,0 0 1,-3 7-5,1 0 1,0 0 0,1 0-1,0 1 1,0-1 0,2 16 0,6 54-29,-4-60 22,-1 0-6,2 0 0,0 0 1,0-1-1,2 1 1,0-1-1,1-1 0,1 1 1,1-1-1,0-1 1,1 0-1,0 0 0,1-1 1,1 0-1,1 0 1,-1-2-1,2 0 0,0 0 1,0-1-1,1-1 0,1 0 1,29 13-1,-33-19-11,0-1 0,0 0 0,16 2 0,24 6-72,-30-4 86,13 4-3110</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10.781"/>
    </inkml:context>
    <inkml:brush xml:id="br0">
      <inkml:brushProperty name="width" value="0.05" units="cm"/>
      <inkml:brushProperty name="height" value="0.05" units="cm"/>
      <inkml:brushProperty name="color" value="#F6630D"/>
    </inkml:brush>
  </inkml:definitions>
  <inkml:trace contextRef="#ctx0" brushRef="#br0">3 161 4912,'0'0'4521,"-1"-10"-3993,0-16-44,2-40 0,0 52-352,-1 11-26,0 0 0,0 1 0,0-1 0,0 1 0,1-1 0,-1 1 0,1-1 0,-1 1 0,1-1 0,0 1 0,0-1 0,0 1 0,0 0-1,1 0 1,-1-1 0,3-1 0,0 3 1142,-3 9-761,-1 11-2,0-18-382,-1 19 368,4 38 0,0 15-45,-3 0-49,4 1 0,15 92 0,-6-70 4,-12-87-235,1 1 0,-1-1 1,7 18-1,-5-20 206,-4-10 45,-1-7-221,1-5-82,1 0 0,1 0 0,0 1-1,1-1 1,0 0 0,6-18-1,-5 22-41,1-1 0,1 1-1,0 0 1,0 0 0,1 0-1,0 1 1,1 0-1,0 0 1,1 1 0,14-14-1,-20 21-45,0 0 0,0 0-1,0 0 1,0 1-1,0 0 1,1-1 0,-1 1-1,0 0 1,1 0-1,-1 0 1,1 0 0,-1 0-1,1 1 1,0-1-1,-1 1 1,1 0 0,-1 0-1,1 0 1,0 0-1,-1 0 1,1 0 0,0 1-1,-1-1 1,1 1-1,-1 0 1,1 0 0,-1 0-1,1 0 1,-1 0-1,0 0 1,1 1 0,-1-1-1,0 1 1,0-1-1,0 1 1,0 0 0,0 0-1,-1 0 1,4 4-1,2 2-9,0 1-1,0 1 0,-1-1 1,0 1-1,-1 0 1,0 0-1,5 15 0,-8-18 6,-1 1 0,1-1-1,-1 1 1,-1-1-1,1 1 1,-1 0 0,-1-1-1,1 1 1,-1 0 0,-1-1-1,-3 15 1,1-12 7,0 1 1,0-1-1,-1 1 0,0-1 0,-1-1 1,0 1-1,-11 12 0,13-17 0,0-1 1,1 0-1,-2-1 0,1 1 0,0-1 0,-1 0 0,1 0 1,-1 0-1,0 0 0,0-1 0,0 0 0,-1 0 1,1 0-1,0-1 0,-1 0 0,-9 1 0,5-1 29,0-1 0,1 0 0,-1-1 0,1-1 0,-1 1 0,1-1 0,0-1 0,0 0 0,0 0 0,-11-6 0,15 7-33,0 0 41,1 0 0,0 0-1,1-1 1,-1 1-1,-4-5 1,8 7-39,-1 0 0,1-1 0,0 1 0,-1 0 0,1-1 0,0 1 0,0 0 0,-1-1 0,1 1 0,0 0 0,0-1 0,0 1 0,0-1 0,0 1 0,-1-1 0,1 1 0,0 0 0,0-1 0,0 1 0,0-1 0,0 1 0,0-1 0,0 1 0,1-1 0,-1 0-3,1 0 1,-1 0-1,1 1 0,0-1 1,-1 0-1,1 1 1,0-1-1,0 0 1,0 1-1,-1-1 0,1 1 1,0-1-1,0 1 1,0 0-1,0-1 1,1 1-1,6-2 1,0 0 1,0 1-1,0 1 0,0-1 1,0 1-1,0 0 0,9 2 1,4 0 17,-9-2-11,5 2-24,0-2-1,0 0 1,0 0-1,0-2 1,-1 0-1,1-1 1,27-8-1,-34 7 3,-1 2 6,-1-1-1,1-1 1,-1 1-1,0-1 1,-1 0-1,1-1 1,-1 0-1,12-10 1,-6 3-2,-1-1 0,0 0 0,-1 0 0,0-1 0,-1 0 0,8-18 0,-13 21 12,-4 7 18,1-1 1,0 1-1,0 0 1,0-1-1,1 1 0,-1 0 1,1 1-1,5-7 1,-8 10-20,1 0 1,-1 0-1,0 0 1,0 0-1,1 0 1,-1 0-1,0 0 1,0 0-1,1 0 1,-1 0-1,0 0 1,0 0 0,0 0-1,1 0 1,-1 1-1,0-1 1,0 0-1,0 0 1,1 0-1,-1 0 1,0 0-1,0 1 1,0-1-1,0 0 1,1 0-1,-1 0 1,0 1-1,0-1 1,0 0-1,0 0 1,0 0 0,0 1-1,0-1 1,0 0-1,0 0 1,1 1-1,-1-1 1,0 0-1,0 0 1,0 0-1,0 1 1,0-1-1,-1 0 1,1 0-1,0 1 1,0-1-1,0 0 1,0 0-1,0 1 1,0-1 0,0 0-1,-2 16 59,2-15-47,-1 13 9,1 1 0,0 0-1,1-1 1,1 1 0,0-1 0,6 16-1,0 14 7,-8-44-30,1 1 0,-1 0 0,0 0-1,0-1 1,0 1 0,0 0 0,1 0 0,-1-1-1,0 1 1,0 0 0,1-1 0,-1 1 0,1-1-1,-1 1 1,1 0 0,-1-1 0,1 1 0,-1-1-1,1 1 1,-1-1 0,1 1 0,0-1-1,-1 0 1,1 1 0,0-1 0,-1 0 0,2 1-1,0-1 4,-1 0 0,1 0 0,0 0 0,-1 0 0,1 0-1,0-1 1,-1 1 0,1 0 0,0-1 0,-1 0 0,1 1 0,1-2-1,5-2 17,0-1 0,0-1-1,9-7 1,-3 1 1,-1 0 0,0-1 0,-1-1 0,0 0 0,-2 0 0,1-1-1,-2-1 1,0 1 0,11-28 0,-18 38-4,10-24 38,-11 28-48,-1-1 0,1 1 0,0-1 0,0 1 0,0-1 0,0 1 1,0 0-1,0-1 0,0 1 0,0 0 0,1 0 0,-1 0 0,3-1 0,-4 2-5,0 0 0,1 0-1,-1 1 1,1-1 0,-1 0 0,0 1 0,1-1-1,-1 1 1,0-1 0,1 1 0,-1-1 0,0 1-1,0-1 1,1 1 0,-1-1 0,0 1 0,0-1-1,0 1 1,0-1 0,0 1 0,1-1-1,-1 1 1,0-1 0,-1 2 0,4 18 22,-3-19-24,3 63-8,-3 0 0,-10 84 0,4-104-11,-2 1-1,-1-1 0,-19 48 1,22-75 14,-2-1 0,0 0 0,-1 0 0,-1-1 0,0 0 1,-1 0-1,-14 14 0,22-27 6,0 1 1,0-1-1,0 1 1,0-1-1,-1 0 1,1 0-1,-1 0 0,1-1 1,-1 1-1,0-1 1,0 0-1,1 0 1,-1 0-1,0 0 0,0-1 1,0 0-1,0 0 1,0 0-1,0 0 1,0 0-1,0-1 0,0 0 1,0 0-1,0 0 1,1 0-1,-1-1 1,0 1-1,1-1 0,-1 0 1,-3-3-1,2 3 8,1-1-1,0 0 0,0 0 0,0 0 0,0 0 1,1-1-1,-1 1 0,1-1 0,0 0 0,0 0 0,0 0 1,0 0-1,1-1 0,0 1 0,0-1 0,0 0 1,0 1-1,1-1 0,0 0 0,0 0 0,0 0 1,1 0-1,-1 0 0,1-5 0,2 2 3,0 0-1,0 0 0,0 0 0,1 1 0,1-1 1,-1 1-1,1 0 0,0 0 0,1 0 1,-1 0-1,1 1 0,1-1 0,-1 1 1,1 1-1,0-1 0,0 1 0,1 0 0,0 0 1,0 1-1,14-7 0,1 1 17,0 1 1,1 1-1,0 2 0,0 0 1,46-6-1,-62 11-26,-1 0-1,1 0 1,-1 1 0,1 0 0,-1 0-1,1 1 1,-1-1 0,1 1 0,-1 1-1,1-1 1,-1 1 0,0 0 0,0 1 0,0-1-1,0 1 1,0 0 0,0 1 0,-1-1-1,0 1 1,0 0 0,0 1 0,6 6-1,10 14 115,-6-7-3304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17.374"/>
    </inkml:context>
    <inkml:brush xml:id="br0">
      <inkml:brushProperty name="width" value="0.05" units="cm"/>
      <inkml:brushProperty name="height" value="0.05" units="cm"/>
      <inkml:brushProperty name="color" value="#F6630D"/>
    </inkml:brush>
  </inkml:definitions>
  <inkml:trace contextRef="#ctx0" brushRef="#br0">0 648 6928,'0'0'4892,"10"-1"-4598,0-1-160,1 0 1,-2-1-1,1 1 0,0-2 0,0 0 0,-1 0 0,0-1 0,0 0 0,12-8 1,-11 4 12,-1-1 1,1 0-1,-2-1 1,0 1 0,0-1-1,-1-1 1,0 0 0,-1 0-1,0 0 1,4-14 0,4-15 352,15-78 1,-24 92-295,0-1 0,-2 0 0,-1 0 0,-2 0 1,0 0-1,-2 0 0,-8-45 0,9 72-198,1-1 0,0 0 0,-1 0 0,1 0 0,-1 0 0,1 1 0,-1-1 0,0 0 1,0 1-1,0-1 0,0 0 0,0 1 0,0-1 0,0 1 0,0 0 0,-1-1 0,1 1 0,0 0 0,-1 0 0,1 0 0,-1 0 0,0 0 0,1 0 0,-1 0 0,0 0 0,1 1 0,-1-1 0,0 0 0,0 1 1,0 0-1,0 0 0,1-1 0,-1 1 0,0 0 0,0 0 0,0 0 0,0 1 0,0-1 0,1 0 0,-1 1 0,0-1 0,0 1 0,0 0 0,1 0 0,-1-1 0,0 1 0,1 0 0,-1 0 0,1 1 0,-1-1 1,1 0-1,0 0 0,-1 1 0,1-1 0,0 1 0,0-1 0,-1 3 0,-7 10 3,1-1-1,1 1 1,0 0 0,1 1 0,1 0-1,0 0 1,1 0 0,0 0 0,2 1 0,-1-1-1,2 1 1,1 31 0,3-6 59,2 1-1,2-1 1,19 66-1,-22-93-29,17 49 99,-19-57-116,1-1 0,0 1 0,0-1 0,1 1 0,-1-1 0,1-1 0,0 1 0,7 6 0,-9-10-6,-1 1 1,1-1-1,0 0 1,-1 0-1,1 0 1,0 0-1,0-1 0,0 1 1,0 0-1,0-1 1,0 1-1,0-1 1,0 0-1,0 0 1,0 0-1,0 0 1,3 0-1,-1-1 12,0 0-1,0 0 1,0 0 0,0-1-1,0 1 1,0-1 0,0 0-1,4-3 1,0-1 35,1-1 0,-1 0 1,0-1-1,0 1 0,13-18 0,-1-6 150,-2-1 0,22-48 1,-32 66-24,-5 14-100,-5 7-65,0 1-25,0-1-1,0 1 1,1-1 0,0 1 0,1-1 0,0 1-1,1 11 1,9 56-36,-7-58 44,-3-14-8,1-1 1,-1 0-1,1 1 0,0-1 1,0 0-1,-1 1 1,2-1-1,-1 0 1,0 0-1,0 0 1,1 0-1,-1 0 0,1 0 1,-1 0-1,1 0 1,0 0-1,0-1 1,2 2-1,-1-1-1,1 0 0,-1-1 0,1 0 0,-1 1 0,1-1 0,-1-1 0,1 1 0,-1 0 0,1-1 0,0 0 0,3 0 0,7-1 4,-1-1 1,0 0-1,0-1 0,-1 0 0,23-10 0,-13 2 14,0-1 0,0-1 1,-2 0-1,0-2 0,0-1 1,-1 0-1,20-23 0,-36 36-2,-1 1 0,1-1 0,-1 0 0,0 0 0,0 0 0,0 0 0,0 0 0,0 0 0,-1 0 0,0 0 0,1-1 0,-1 1 0,0-1 0,-1 1 0,2-5 0,-2 8-12,0 0 0,0-1 0,0 1 0,0 0 0,0 0 0,0 0 0,-1-1 0,1 1 0,0 0 0,0 0 0,0-1 0,0 1 0,0 0 0,0 0 0,0 0 0,0-1 0,0 1 0,-1 0 0,1 0 0,0 0-1,0 0 1,0-1 0,0 1 0,-1 0 0,1 0 0,0 0 0,0 0 0,0 0 0,-1 0 0,1-1 0,0 1 0,0 0 0,-1 0 0,1 0 0,0 0 0,0 0 0,0 0 0,-1 0 0,1 0 0,0 0 0,0 0 0,-1 0 0,1 0 0,0 0-1,0 0 1,0 0 0,-1 1 0,1-1 0,0 0 0,0 0 0,0 0 0,-1 0 0,1 0 0,0 0 0,0 1 0,0-1 0,-1 0 0,1 0 0,0 0 0,0 1 0,-14 9 98,-6 10-67,1 0-1,0 2 1,2 0-1,0 1 1,-24 45-1,40-67-36,0 1 0,1 0 0,-1 0-1,1 0 1,-1 0 0,1 0 0,-1 0 0,1 0 0,0 0-1,0 0 1,0 0 0,0 0 0,0 0 0,1 0 0,-1-1-1,1 1 1,0 3 0,1 0-19,1 1 1,0-1-1,0 0 0,6 9 0,-8-13 17,0 1 0,0-1-1,1 0 1,-1 0-1,0 1 1,1-1 0,-1 0-1,0 0 1,1-1-1,-1 1 1,1 0 0,-1 0-1,1-1 1,0 1 0,-1-1-1,1 1 1,0-1-1,-1 0 1,1 0 0,0 1-1,0-1 1,-1 0-1,1-1 1,0 1 0,-1 0-1,1 0 1,0-1 0,-1 1-1,1-1 1,0 0-1,-1 1 1,1-1 0,-1 0-1,1 0 1,1-1-1,2-1 5,-1 0-1,1-1 0,-1 1 0,0-1 0,-1 0 1,1 0-1,0 0 0,-1-1 0,0 1 0,3-6 1,-2 0 18,0 1 1,-1-1 0,0 0 0,-1 0-1,0 0 1,0 0 0,-1 0 0,0 0-1,-1-1 1,0 1 0,-1 0 0,0 0-1,-1-1 1,-4-14 0,6 24-16,0 1 0,0 0 0,0-1-1,0 1 1,0 0 0,0 0 0,0-1 0,0 1 0,0 0 0,0 0-1,0-1 1,0 1 0,0 0 0,0 0 0,0-1 0,0 1 0,-1 0-1,1 0 1,0-1 0,0 1 0,0 0 0,-1 0 0,1 0 0,0-1-1,0 1 1,0 0 0,-1 0 0,1 0 0,0 0 0,0 0 0,-1 0-1,1-1 1,0 1 0,0 0 0,-1 0 0,1 0 0,-4 11 6,-1 24-71,5-30 66,-3 61-109,8 98 0,-1-102 42,-4-39 46,0 0 1,-2 1-1,0-1 1,-6 25-1,7-44 17,0 0 0,0-1 1,0 1-1,-1-1 0,1 1 0,-1-1 0,0 1 0,0-1 0,0 0 0,0 0 0,-1 0 0,1 0 0,-1 0 0,1-1 0,-5 4 0,5-5 9,0 0 0,-1 1 1,1-1-1,-1 0 0,0-1 0,1 1 0,-1 0 0,0-1 0,0 1 0,1-1 0,-1 0 0,0 0 1,0 0-1,0 0 0,1 0 0,-1-1 0,0 1 0,0-1 0,1 0 0,-5-2 0,0 0 26,0 0-1,0 0 1,0-1-1,1 1 1,0-2-1,0 1 1,0-1-1,-7-7 1,11 11-23,1-1 1,0 1-1,-1-1 0,1 0 1,0 1-1,0-1 0,0 0 1,0 0-1,0 0 0,0 0 1,1 0-1,-1 0 0,0 0 1,1 0-1,0 0 1,-1 0-1,1 0 0,0 0 1,0 0-1,0-1 0,1 1 1,-1 0-1,0 0 0,1 0 1,-1 0-1,1 0 0,0 0 1,0 0-1,0 0 1,0 1-1,0-1 0,0 0 1,3-3-1,10-11 31,1 1-1,1 1 1,28-21 0,5-3 7,109-104-94,-144 128 21,0 0 0,-1-1 0,0-1 0,20-32 0,-13 19-7,-9 10 34,0 0 0,0 0 0,-2-1 0,-1 0 0,0 0 0,5-26 0,-6 14 48,-2 0 1,0-1-1,-1-51 0,-4 81-48,-1 0-1,1 0 1,1 0-1,-1 0 1,0 0-1,1 0 0,0 1 1,0-1-1,-1 0 1,2 0-1,-1 0 1,0 0-1,1 1 1,-1-1-1,1 1 1,2-3-1,-4 5-8,0-1 0,0 1 0,0 0 0,0 0 0,0 0 0,0 0 0,0 0 0,1 0 0,-1 0 0,0 0 0,0-1 0,0 1 0,0 0 0,0 0 1,1 0-1,-1 0 0,0 0 0,0 0 0,0 0 0,0 0 0,0 0 0,1 0 0,-1 0 0,0 0 0,0 0 0,0 0 0,0 0 0,1 0 0,-1 0 0,0 0 0,0 0 0,0 0 0,0 0 0,1 1 0,-1-1 0,0 0 0,0 0 0,0 0 0,0 0 0,0 0 0,0 0 0,0 0 0,1 0 1,-1 1-1,0-1 0,0 0 0,0 0 0,0 0 0,0 1 0,4 13-84,0 25 77,-4-31-18,4 77-24,-4 0 0,-4 0 0,-3 0 0,-20 90 0,26-171 50,0 0 0,0 0 1,-1 0-1,1-1 0,-1 1 0,1 0 1,-1-1-1,-3 4 0,4-6 4,1-6 12,2-6 11,12-33 42,-9 27-36,0 0-1,1 1 1,1-1-1,1 1 1,0 1 0,14-21-1,-21 34-23,0 1 0,0-1 0,1 1-1,-1 0 1,0-1 0,0 1 0,1 0-1,-1 0 1,0 0 0,1 0 0,-1 0-1,1 0 1,0 0 0,-1 1-1,3-2 1,-3 2-4,0 1 0,1-1 1,-1 0-1,0 0 0,0 1 0,0-1 0,0 1 0,1-1 0,-1 1 0,0 0 0,0-1 0,0 1 1,0 0-1,0 0 0,-1-1 0,1 1 0,0 0 0,0 0 0,0 0 0,-1 0 0,1 0 1,0 2-1,72 111-43,-71-112 42,-1 0 0,1 0 0,0 0 0,-1 0 0,1-1 0,0 1 1,0 0-1,0-1 0,0 1 0,1-1 0,-1 0 0,0 0 0,0 0 0,1 0 0,-1 0 0,1 0 0,-1-1 0,1 1 0,-1-1 0,1 1 0,3-1 0,-3-1 3,0 1 1,0-1-1,0 0 1,0 0-1,0 0 1,0-1-1,-1 1 1,1-1-1,0 1 1,-1-1-1,1 0 1,-1 0-1,0 0 1,0 0-1,1 0 1,-1-1-1,-1 1 1,1-1-1,2-2 1,4-10 9,1 0 1,-2-1-1,0 0 0,-1 0 0,0-1 1,-2 1-1,0-1 0,3-24 1,-2-17 63,-2-65 1,-3 122-77,0-29 44,1 10-6,-1-1 0,-1 0 0,0 0 0,-2 1 0,-10-39 0,10 51-38,1 3 0,1 0 0,-1-1 0,1 1 0,0 0-1,-1-7 1,-4 133-102,2 46-199,5-148 273,1 0 0,0 0 0,2 0 0,0-1 0,2 1 0,12 30 0,1 9-15,-14-45 94,0 0 0,1-1 0,1 0-1,12 18 1,-18-29-33,0 1 10,0-1-1,0 1 1,0-1-1,0 1 1,1-1-1,-1 1 1,0-1-1,1 0 1,-1 0-1,1 0 1,-1 0-1,1 0 1,-1 0-1,4 1 1,-4-2 20,-1 5 1,0-5-46,0 1 1,-1-1-1,1 1 0,0-1 1,0 1-1,0 0 0,0-1 1,0 1-1,0-1 0,0 1 1,0-1-1,0 1 0,0-1 1,0 1-1,0-1 1,0 1-1,0-1 0,0 1 1,1-1-1,-1 1 0,0-1 1,0 1-1,1-1 0,-1 1 1,0-1-1,1 0 0,-1 1 1,0-1-1,1 1 0,-1-1 1,1 0-1,-1 1 0,0-1 1,1 0-1,-1 0 0,1 1 1,-1-1-1,1 0 0,-1 0 1,1 0-1,-1 0 0,1 0 1,-1 1-1,1-1 0,0 0 1,-1 0-1,1 0 0,0-1 1,0 1 153,11 17-134,-12-14-21,0-3-2,0 1 1,0-1-1,0 0 0,0 1 1,0-1-1,0 0 0,0 1 1,0-1-1,0 1 0,0-1 1,0 0-1,0 1 1,0-1-1,0 0 0,0 1 1,0-1-1,1 1 0,-1-1 1,0 0-1,0 1 0,0-1 1,1 0-1,-1 0 1,0 1-1,1-1 0,-1 0 1,0 1-1,0-1 0,1 0 1,-1 0-1,0 0 0,1 1 1,-1-1-1,0 0 1,1 0-1,-1 0 0,1 0 1,-1 0-1,0 0 0,1 0 1,-1 0-1,1 0 0,-1 0 1,0 0-1,1 0 1,-1 0-1,0 0 0,1 0 1,-1 0-1,1 0 0,-1 3 30,0-3-29,0 0 0,0 0 0,0 1 0,0-1 0,0 0 0,0 0 0,0 0 0,0 0-1,-1 1 1,1-1 0,0 0 0,0 0 0,0 0 0,0 0 0,0 1 0,0-1 0,0 0 0,0 0 0,0 0 0,0 1-1,0-1 1,0 0 0,0 0 0,0 0 0,0 0 0,1 1 0,-1-1 0,0 0 0,0 0 0,0 0 0,0 0-1,0 1 1,0-1 0,0 0 0,0 0 0,1 0 0,-1 0 0,0 0 0,0 0 0,0 1 0,0-1 0,0 0 0,1 0-1,-1 0 1,0 0 0,0 0 0,0 0 0,1 0 0,-1 0 0,0 0 0,0 0 0,0 0 0,0 0 0,1 0 0,-1 0-1,0 0 1,0 0 0,1 0 0,2-1 8,1-1 0,-1 0 0,1 1 0,-1-1-1,0 0 1,0-1 0,0 1 0,0-1 0,0 1 0,0-1 0,0 0-1,-1 0 1,0 0 0,0 0 0,1 0 0,-2-1 0,1 1-1,0-1 1,-1 1 0,2-8 0,5 4-22,-8 6 7,1 1 1,-1 0-1,1-1 1,-1 1-1,1 0 1,-1-1-1,1 1 1,-1 0-1,1-1 1,-1 1 0,0-1-1,1 1 1,-1-1-1,0 1 1,1-1-1,-1 1 1,0-1-1,0 1 1,1-1-1,-1 0 1,0 0-1,1-2 5,0 0-1,1 1 0,-1-1 0,1 1 1,-1 0-1,1-1 0,0 1 1,-1 0-1,1 0 0,1 0 1,-1 0-1,0 0 0,4-2 1,11-11 57,73-71-57,-60 74-57,-29 12 57,-1 0-1,0 0 1,0 0 0,0 0 0,1-1-1,-1 1 1,0 0 0,0 0-1,1 0 1,-1 0 0,0 0 0,0 0-1,0 0 1,1 0 0,-1 0-1,0 0 1,0 0 0,1 0 0,-1 0-1,0 0 1,0 0 0,1 0 0,-1 0-1,0 0 1,0 0 0,0 0-1,1 0 1,-1 1 0,0-1 0,0 0-1,1 0 1,-1 0 0,0 0-1,0 0 1,0 1 0,0-1 0,1 0-1,-1 0 1,0 0 0,0 1-1,0-1 1,0 0 0,0 1 0,12 11-55,-9-9 27,-1 0 26,-1-1 0,1 1-1,0 0 1,-1-1 0,0 1 0,0 0-1,0 0 1,0 0 0,0 0-1,0 0 1,-1 0 0,0 0 0,1 4-1,-3 39-21,-8 12 4,9-53 18,0 0 0,-1 0 0,1 0 1,-1 0-1,-1-1 0,1 1 0,-1-1 0,0 1 0,-4 4 1,7-9 1,1 0 0,-1 0 1,0 0-1,0 0 1,0 0-1,0-1 1,0 1-1,0 0 0,0 0 1,0 0-1,0 0 1,0 0-1,0 0 0,0 0 1,-1 0-1,1 0 1,0 0-1,0 0 1,0 0-1,0 0 0,0 0 1,0 0-1,0-1 1,0 1-1,0 0 0,0 0 1,0 0-1,0 0 1,0 0-1,0 0 1,0 0-1,0 0 0,0 0 1,0 0-1,0 0 1,0 0-1,-1 0 0,1 0 1,0 0-1,0 0 1,0 0-1,0 0 1,0 0-1,0 0 0,0 0 1,0 0-1,0 0 1,0 0-1,0 0 0,0 0 1,0 0-1,0 0 1,-1 0-1,1 0 1,0 0-1,0 0 0,0 0 1,0 0-1,0 0 1,0 0-1,0 0 1,0 0-1,0 0 0,0 0 1,0 1-1,0-1 1,1-11 31,7-15 2,-2 12-26,0-2 2,1 0-1,0 1 1,1 0-1,1 0 1,17-21 0,0 11 39,-25 24-46,0 0 0,1-1 0,0 1-1,-1 0 1,1 0 0,-1 1 0,1-1 0,0 0 0,0 0-1,0 1 1,-1-1 0,1 1 0,0 0 0,0 0-1,0-1 1,2 1 0,-3 1-5,1 0 0,-1 0 1,0 0-1,0 0 0,0 0 0,0 0 1,0 1-1,0-1 0,0 0 0,0 0 1,0 1-1,0-1 0,-1 1 0,1-1 1,-1 0-1,1 1 0,-1-1 0,0 1 1,1 2-1,6 33-50,-6-35 50,2 27-42,-2-15 47,1-1 1,0 0-1,1 0 1,0 0-1,1 0 1,0 0-1,7 12 1,-10-24-5,-1 0 0,1-1 0,-1 1 0,0 0 0,1-1 0,0 1 0,-1 0 1,1-1-1,-1 1 0,1-1 0,0 1 0,-1-1 0,1 1 0,0-1 0,0 0 0,-1 1 1,1-1-1,0 0 0,0 0 0,0 0 0,-1 1 0,1-1 0,0 0 0,0 0 0,0 0 1,0 0-1,1-1 0,0 1 5,1-1 0,-1 0 1,1 0-1,-1 0 0,0 0 1,1 0-1,-1-1 0,0 1 0,3-3 1,1-2 7,0 1 1,0-1-1,0-1 1,-1 1-1,6-10 1,-4 5-6,0-1 1,-1 0-1,0 0 0,-1 0 1,-1-1-1,0 1 0,0-1 1,-2 0-1,4-26 0,-3 40-7,0 8 0,-3 4-8,0 0 0,1 1-1,1-1 1,1-1 0,-1 1 0,8 18-1,-9-27 6,1 0 1,0 1-1,0-1 0,0 0 0,1 0 0,-1 0 1,1 0-1,0-1 0,0 1 0,1-1 0,-1 0 0,1 1 1,-1-2-1,1 1 0,0 0 0,0-1 0,0 0 1,1 0-1,-1 0 0,0 0 0,6 1 0,-7-3 3,0 0-1,-1 0 0,1 0 1,0-1-1,-1 1 0,1-1 1,0 0-1,-1 0 0,1 0 1,-1 0-1,1 0 0,-1 0 1,1-1-1,-1 1 0,0-1 1,2-2-1,4-1 12,-2-1 0,1 0-1,7-10 1,0-2 53,20-40-1,-3 5-20,-31 52-44,0 0 0,1 1 0,-1-1 0,0 1 0,1-1 1,-1 1-1,1-1 0,-1 0 0,1 1 0,-1 0 1,1-1-1,-1 1 0,1-1 0,-1 1 0,1 0 0,-1-1 1,1 1-1,0 0 0,-1-1 0,1 1 0,-1 0 0,1 0 1,0 0-1,0 0 0,0 0 0,0 0 0,-1 1-1,1-1 1,-1 0 0,1 1 0,-1-1 0,1 1-1,-1-1 1,1 1 0,-1-1 0,1 1-1,-1-1 1,1 1 0,-1 0 0,0-1 0,0 1-1,1 0 1,-1-1 0,0 2 0,8 37-45,-8-34 39,2 12-24,-1 0-1,-2 17 1,0-1 5,2-33 28,0-1-1,0 1 0,0 0 0,-1-1 0,1 1 1,0 0-1,0-1 0,0 1 0,0-1 1,0 1-1,-1-1 0,1 1 0,0-1 1,1-1-1,11-21 40,-8 13-26,1 1-1,-1 0 1,14-15 0,7-7 39,-20 23-41,0 0 1,1 1 0,0 0-1,0 0 1,11-8 0,-18 14-11,1 1 1,0-1 0,-1 1-1,1-1 1,0 0-1,0 1 1,0-1 0,0 1-1,-1 0 1,1-1-1,0 1 1,0 0-1,0-1 1,0 1 0,0 0-1,0 0 1,0 0-1,0 0 1,0 0-1,0 0 1,0 0 0,0 0-1,1 1 1,-1 0-1,0 0 1,0 1-1,0-1 1,0 1-1,0-1 1,0 1-1,-1-1 1,1 1-1,0 0 1,-1-1 0,1 1-1,-1 0 1,0 0-1,0 2 1,23 84 20,-7-35-18,-16-50-3,1 0 1,-1-1-1,1 1 0,0 0 0,0-1 1,0 1-1,0-1 0,0 1 0,1-1 1,-1 0-1,1 0 0,0 1 0,-1-1 0,1 0 1,0 0-1,0-1 0,0 1 0,1 0 1,-1-1-1,0 1 0,1-1 0,-1 0 0,1 0 1,-1 0-1,1 0 0,-1 0 0,1 0 1,0-1-1,-1 1 0,1-1 0,0 0 0,-1 0 1,1 0-1,0 0 0,0 0 0,3-1 1,4-2 10,0 1 1,0-1-1,-1-1 1,0 0 0,1 0-1,-1-1 1,-1 0-1,13-9 1,-7 1 5,-1 0 0,0 0 1,0-1-1,-2-1 0,0 0 0,11-19 0,8-10 42,-2-1 4,-28 45-64,1 0-1,-1-1 1,0 1 0,0 0-1,1 0 1,-1 0-1,0 0 1,0 0-1,0-1 1,0 1 0,1 0-1,-1 0 1,0 0-1,0-1 1,0 1-1,0 0 1,0 0 0,0-1-1,0 1 1,0 0-1,1 0 1,-1-1-1,0 1 1,0 0 0,0 0-1,0-1 1,0 1-1,0 0 1,0 0-1,-1-1 1,1 1 0,0 0-1,0 0 1,0-1-1,0 1 1,0 0-1,0 0 1,0-1 0,-11 5 47,-13 13-14,14-7-30,1 1 1,1 0 0,0 0-1,0 0 1,-6 15 0,10-19-7,1 1 0,0-1 0,0 1 0,0-1 0,1 1 0,1 0 0,-1 0 0,1 0 0,1 0 0,-1 11 1,2-16-5,-1-1 1,1 1 0,0-1 0,-1 1-1,1-1 1,0 0 0,1 1-1,-1-1 1,0 0 0,1 0 0,-1 0-1,1 0 1,2 3 0,-3-4 3,-1 0 0,1-1 0,0 1 0,-1-1 0,1 1 0,0-1 0,0 0 0,-1 1 0,1-1 0,0 0 0,0 1 0,0-1 0,-1 0 0,1 0 0,0 0 0,0 1 0,0-1 0,0 0 0,-1 0 0,1 0 0,0-1 0,0 1 0,0 0 0,0 0 0,-1 0-1,1-1 1,0 1 0,0 0 0,-1-1 0,1 1 0,0 0 0,0-1 0,-1 1 0,1-1 0,0 0 0,-1 1 0,1-1 0,-1 1 0,1-1 0,-1 0 0,1 1 0,-1-1 0,1 0 0,-1 0 0,9-15 24,0 1-1,-2-1 0,11-30 0,-18 45-21,2-3 4,1 0 1,-1 0 0,1 1-1,-1-1 1,1 1 0,0-1-1,5-3 1,2 43-78,15 161-37,-8-55 53,-10-84 42,-2 1 0,-4 88 0,-4-118 14,-2 0 0,-16 56 0,19-81 4,0 0 0,-1 1 0,0-1 0,0 0 0,0-1 0,0 1 0,-1-1 0,1 1-1,-1-1 1,0 0 0,0 0 0,0-1 0,0 1 0,-1-1 0,-7 3 0,8-4 5,1 0 1,-1-1 0,0 0-1,0 1 1,0-1-1,0-1 1,0 1-1,0-1 1,0 1-1,0-1 1,0 0-1,0-1 1,0 1 0,1-1-1,-1 1 1,1-1-1,-1 0 1,1-1-1,0 1 1,0 0-1,0-1 1,0 0-1,-5-5 1,1 0 23,1 1 1,0 0-1,1-1 0,0 0 1,0 0-1,1-1 0,0 1 1,0-1-1,-2-11 1,3 9 1,0 1 0,1-1 1,1 0-1,0 0 0,0 0 1,1 0-1,0 0 1,1 0-1,0 0 0,1 0 1,0 0-1,1 1 0,0-1 1,1 1-1,0-1 1,6-10-1,-2 7-18,1-1 0,0 2 1,1-1-1,0 1 0,1 1 0,0 0 0,1 0 1,0 1-1,1 1 0,1 0 0,-1 1 1,28-14-1,-12 9 30,51-16-1,-70 27-39,-8 2 1,0 0-1,-1 1 1,1-1-1,0 1 1,0-1-1,0 1 1,0 0 0,0 0-1,0-1 1,2 2-1,-3-1-4,0 0 0,0 1 0,-1-1 0,1 1 0,0-1 0,-1 1 0,1 0 0,0-1 0,-1 1 0,1 0 0,-1-1 0,1 1 0,-1 0 0,1 0 0,-1-1 0,1 1 0,-1 0 0,0 0 0,1 0 0,-1 0 0,0 0 0,0 0 0,0-1 0,0 1 0,0 0 0,0 0 0,0 0 0,0 2 1,0 16-15,-1 1 0,-1 0 0,-1-1 0,-1 1 0,-7 22 0,-6 7-3437</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18.174"/>
    </inkml:context>
    <inkml:brush xml:id="br0">
      <inkml:brushProperty name="width" value="0.05" units="cm"/>
      <inkml:brushProperty name="height" value="0.05" units="cm"/>
      <inkml:brushProperty name="color" value="#F6630D"/>
    </inkml:brush>
  </inkml:definitions>
  <inkml:trace contextRef="#ctx0" brushRef="#br0">24 159 9344,'0'0'9065,"-2"-12"-8632,0-1-313,-4-25 923,-4-57 1,10 95-1024,0 0 0,-1 1 0,1-1 1,0 0-1,-1 0 0,1 1 1,0-1-1,0 0 0,0 1 0,-1-1 1,1 0-1,0 1 0,0-1 0,0 1 1,0-1-1,-1 0 0,1 1 0,0-1 1,0 1-1,0-1 0,0 0 1,0 1-1,0-1 0,0 1 0,0-1 1,0 0-1,0 1 0,1-1 0,-1 1 1,5 64-110,-5-45-2441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18.785"/>
    </inkml:context>
    <inkml:brush xml:id="br0">
      <inkml:brushProperty name="width" value="0.05" units="cm"/>
      <inkml:brushProperty name="height" value="0.05" units="cm"/>
      <inkml:brushProperty name="color" value="#F6630D"/>
    </inkml:brush>
  </inkml:definitions>
  <inkml:trace contextRef="#ctx0" brushRef="#br0">0 282 5824,'0'0'6182,"12"-9"-5784,75-58 351,-55 44-97,53-30-1,-57 37-399,7-3 52,1 2 1,1 2 0,0 1-1,1 2 1,0 1 0,1 3 0,0 1-1,46-3 1,-78 10-208,1-1 0,-1 2 0,1-1 0,0 1 0,-1 0 0,0 1 0,1-1 0,9 5-1,-14-5-65,0 0 0,-1 0-1,0 1 1,1-1-1,-1 0 1,0 1-1,1 0 1,-1-1-1,0 1 1,0 0 0,-1 0-1,1 0 1,0 0-1,-1 1 1,1-1-1,-1 0 1,0 1-1,1-1 1,-1 1 0,0-1-1,-1 1 1,1-1-1,0 1 1,-1 0-1,1-1 1,-1 5-1,-2 10-572,0-1 0,-1 1 0,-6 17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19.769"/>
    </inkml:context>
    <inkml:brush xml:id="br0">
      <inkml:brushProperty name="width" value="0.05" units="cm"/>
      <inkml:brushProperty name="height" value="0.05" units="cm"/>
      <inkml:brushProperty name="color" value="#F6630D"/>
    </inkml:brush>
  </inkml:definitions>
  <inkml:trace contextRef="#ctx0" brushRef="#br0">0 218 8032,'0'0'4712,"0"-12"-4062,0-29 1082,10-73-1,-8 95-1111,-2 15-251,1 0-1,-1 1 1,1-1 0,-1 0 0,1 0-1,2-5 1313,-2 12-1619,0 0 0,0 0 0,1 0 0,-1 0 0,0-1 0,1 1 0,-1 0 0,1-1 0,0 0 0,3 4 0,1 2 23,7 10-2748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5"/>
    </inkml:context>
    <inkml:brush xml:id="br0">
      <inkml:brushProperty name="width" value="0.05" units="cm"/>
      <inkml:brushProperty name="height" value="0.05" units="cm"/>
      <inkml:brushProperty name="color" value="#004F8B"/>
    </inkml:brush>
  </inkml:definitions>
  <inkml:trace contextRef="#ctx0" brushRef="#br0">0 0 8536,'0'0'2616,"9"4"-1888,6 3-386,-1 0 0,0 2 0,20 14 0,-8-1 18,-1 0 1,-2 1-1,-1 2 1,0 0-1,-2 1 1,0 1-1,-3 1 1,0 1-1,-2 0 1,0 1 0,11 40-1,-19-48-79,-1 1-1,-2 1 1,-1-1-1,0 0 0,-2 1 1,0-1-1,-2 0 1,-6 40-1,4-44 23,-1 1-1,-1-1 1,-1 1-1,-1-2 1,0 1-1,-1-1 1,-1 0-1,-1-1 1,-1 0-1,-19 25 1,18-28 46,9-10-238,1 0 1,-2 0 0,1-1-1,-4 5 1,6-8-177,1 0 0,0 0 0,0 0 0,0 0 0,0 0 0,-1 0 1,1 0-1,-1 1 0,1-1 0,0 0 0,-1 0 0,1 0 1,0 0-1,0 0 0,-1 0 0,1 0 0,0 0 0,-1 0 0,1 0 1,-1 0-1,1 0 0,0-1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8:36.525"/>
    </inkml:context>
    <inkml:brush xml:id="br0">
      <inkml:brushProperty name="width" value="0.2" units="cm"/>
      <inkml:brushProperty name="height" value="0.2" units="cm"/>
      <inkml:brushProperty name="color" value="#FFC114"/>
    </inkml:brush>
  </inkml:definitions>
  <inkml:trace contextRef="#ctx0" brushRef="#br0">1 1 4120,'0'0'3497,"-1"12"-3358,2 41-17,-1-49-100,1 0-1,0 0 1,0 0-1,0 0 0,1 0 1,-1 0-1,1 0 1,0 0-1,2 3 0,5 10 81,35 75 398,6 15 310,-49-104-724,0 0 38,1 0-1,-1 1 1,0-1-1,0 0 1,-1 1 0,1-1-1,-1 0 1,1 6-1,-4-5 226,2-3-338,1-1 0,-1 0 0,1 1 0,0-1 1,-1 1-1,1-1 0,0 0 0,-1 1 0,1-1 0,0 1 0,0-1 0,-1 1 0,1-1 0,0 1 1,0-1-1,0 1 0,0-1 0,0 1 0,-1 0 0,2-4 2,0 0 0,-1 0 0,1 0 0,0 0 0,1 0 0,-1 1 0,0-1 1,1 0-1,0 0 0,-1 1 0,1-1 0,0 1 0,4-4 0,6-10 1,1-2-6,16-33 0,-27 47-7,-1 1-1,1 0 0,1 1 0,-1-1 0,0 0 0,1 0 1,-1 1-1,5-4 0,-4 4 0,0 0 0,0-1 0,0 1 0,-1-1 0,1 0 0,-1 0 0,4-6 0,10-13 114,-16 22-104,1-1 0,-1 1 0,0-1 0,1 1 0,-1-1-1,0 1 1,1-1 0,-1 1 0,1-1 0,-1 1 0,1-1-1,-1 1 1,1 0 0,0-1 0,-1 1 0,1 0 0,-1 0-1,1-1 1,0 1 0,-1 0 0,1 0 0,0 0 0,-1 0 0,1 0-1,0 0 1,-1 0 0,1 0 0,0 0 0,-1 0 0,1 0-1,-1 0 1,1 0 0,1 1 0,-1-1-4,0 1 0,0-1 0,0 0 0,0 1 0,0-1 1,0 1-1,0-1 0,0 1 0,0-1 0,0 1 0,0 0 0,0 0 0,0-1 0,-1 1 1,1 0-1,0 0 0,-1 0 0,2 2 0,44 122 5,-39-107-11,17 30 0,-4-10 0,-16-31 13,0 0 1,1 0-1,0 0 0,1-1 1,-1 0-1,13 10 1,-11-9 4,0 0 1,0 1-1,9 10 1,-16-17-16,0-1 1,0 0 0,0 1-1,0-1 1,0 0 0,0 1-1,0-1 1,0 0-1,0 1 1,1-1 0,-1 0-1,0 1 1,0-1 0,0 0-1,1 0 1,-1 1 0,0-1-1,0 0 1,1 0 0,-1 1-1,0-1 1,1 0 0,-1 0-1,0 0 1,1 0 0,-1 1-1,0-1 1,1 0 0,-1 0-1,0 0 1,1 0-1,-1 0 1,1 0 0,-1-13 198,-2-4-120,3-5-37,5-38 0,-6 58-34,0 1 0,0-1-1,1 1 1,-1-1 0,1 1-1,-1-1 1,1 1 0,-1 0-1,1-1 1,0 1 0,0 0-1,0 0 1,0-1 0,2-1-1,-2 3-2,0-1-1,0 0 1,0 1-1,0-1 1,1 1-1,-1 0 1,0-1-1,0 1 0,1 0 1,-1 0-1,0 0 1,0-1-1,1 1 1,-1 1-1,0-1 1,0 0-1,1 0 1,-1 0-1,0 1 1,0-1-1,1 1 1,-1-1-1,0 1 0,0-1 1,0 1-1,0 0 1,0-1-1,0 1 1,1 1-1,0-1 29,0 0 0,0 0-1,0 0 1,0 0 0,0 0-1,0-1 1,0 1 0,0 0-1,0-1 1,0 0 0,0 1 0,4-1-1,-5 29 333,4-9-329,1 0 0,1 0 1,1-1-1,0 0 0,13 19 0,-20-34-36,16 25 9,2-1 1,24 30 0,-1-2 53,-33-45-5,0-1 1,1 0-1,0 0 1,0-1-1,14 9 1,-23-17-132,0 0 0,-1-1 0,1 1-1,0-1 1,0 1 0,0-1 0,0 1 0,-1-1 0,1 1 0,0-1 0,0 0 0,0 0 0,0 1-1,0-1 1,0 0 0,0 0 0,0 0 0,1 0 0</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0:59.601"/>
    </inkml:context>
    <inkml:brush xml:id="br0">
      <inkml:brushProperty name="width" value="0.05" units="cm"/>
      <inkml:brushProperty name="height" value="0.05" units="cm"/>
      <inkml:brushProperty name="color" value="#AB008B"/>
    </inkml:brush>
  </inkml:definitions>
  <inkml:trace contextRef="#ctx0" brushRef="#br0">1 1054 5624,'0'0'4782,"10"-6"-4382,-4 3-335,2-1 3,-1 0 0,0 0 0,0-1 0,-1 0 0,1 0 0,-1-1 0,0 1 0,0-1 1,5-8-1,19-30 418,-3-2 1,41-91 0,19-109 507,-80 220-828,-1 0 0,-1 0 1,-1 0-1,-1-1 0,-2 0 0,-2-39 0,1 65-137,0 0 1,0 0-1,0-1 1,-1 1-1,1 0 0,0 0 1,-1-1-1,1 1 1,0 0-1,-1 0 1,0 0-1,1 0 1,-1-1-1,0 1 0,1 0 1,-1 0-1,-2-1 1,-5 3 266,-1 11-251,-13 46-6,2 1 0,2 0 0,-10 67 0,23-102-33,-1 3 31,2 0-1,0 0 1,2 1 0,1-1-1,1 0 1,2 1-1,0-1 1,11 44-1,-13-70-28,0 1 0,0-1 0,1 0 0,-1 1 0,0-1 0,1 0 0,-1 1 0,1-1 0,0 0 0,-1 0 0,1 0 0,0 0 0,0 0 0,0 0 0,0 0 0,0 0 0,0 0 0,0 0 0,0 0 0,0 0 0,0-1 0,0 1 0,1 0 0,-1-1 0,0 1 0,0-1 0,1 1 0,-1-1 0,0 0 0,1 0 0,-1 1 0,3-1-1,-1-1 12,1 0-1,-1 0 1,0 0-1,0 0 1,1 0-1,-1-1 1,0 1-1,0-1 0,-1 0 1,1 0-1,0 0 1,3-4-1,4-5 18,-1 0-1,-1 0 0,0 0 1,0-1-1,-2 0 1,1-1-1,-1 0 0,-1 0 1,6-23-1,10-21 168,-10 18 253,-8 41-451,-1-1-1,1 1 1,-1-1-1,0 1 0,1 0 1,-1 0-1,0 0 1,0 0-1,2 4 0,-3-6-1,25 26-3,1-2 1,0-1-1,34 21 0,-56-41 11,0 0-1,0 0 1,1 0-1,0 0 1,-1-1-1,1 0 1,0 0-1,0-1 1,0 1-1,0-1 1,0-1-1,0 1 1,0-1-1,0 0 1,8-1-1,-9 0 1,0 0 0,0-1 0,0 0 0,0 1 0,0-2 0,0 1 0,-1-1 0,1 1 0,-1-1 0,0 0 0,0-1 0,0 1 0,0-1 0,-1 0 0,1 0 0,-1 0 0,0 0-1,3-6 1,-3 4 26,0 0-1,0 0 1,-1 0-1,1-1 1,-1 1-1,1-9 0,-2 11-7,-1 1 1,1-1-1,-1 1 0,0-1 0,0 1 0,0-1 0,-1 1 0,1-1 0,-1 1 1,0-1-1,0 1 0,0-1 0,-2-4 0,3 7-26,-1 1-1,1-1 1,0 1 0,-1-1-1,1 1 1,0-1 0,-1 1-1,1-1 1,-1 1-1,1-1 1,-1 1 0,1 0-1,-1-1 1,1 1 0,-1-1-1,1 1 1,-1 0 0,1 0-1,-1-1 1,1 1-1,-1 0 1,0 0 0,1 0-1,-1 0 1,1 0 0,-1 0-1,0 0 1,1 0 0,-2 0-1,1 0 8,-1 1 0,1 0 0,0-1 0,0 1 0,-1 0-1,1 0 1,0 0 0,0 0 0,0 0 0,0 0 0,0 0 0,-1 2-1,-4 5 61,0 1 0,-7 17 0,11-21-62,-4 8-31,1 0 0,0 0 0,1 0 0,-4 20 0,7-26 9,0 1 1,0-1 0,0 1-1,1-1 1,0 1 0,1-1-1,0 1 1,0-1-1,4 14 1,-4-18 8,0 0 0,0-1 0,1 1 0,-1 0 0,1 0-1,0-1 1,-1 1 0,1-1 0,0 0 0,0 1 0,1-1 0,-1 0 0,0 0 0,1-1-1,-1 1 1,1 0 0,0-1 0,-1 1 0,1-1 0,0 0 0,0 0 0,0 0 0,0 0-1,0-1 1,0 1 0,0-1 0,0 0 0,0 0 0,5 0 0,-2-1 11,0 0 1,1 0 0,-1-1-1,0 0 1,0 0 0,0-1-1,0 1 1,0-1 0,0 0-1,-1-1 1,0 1 0,10-10-1,10-11 49,-1-2-1,-2-1 1,-1-1-1,-1-1 0,26-49 1,-18 22 51,-2-2 0,21-74-1,-31 78 10,15-87-1,-27 113-64,-1 0-1,-2-1 0,0 1 1,-8-56-1,7 79-31,-1 1 0,0 0 0,0-1 0,0 1-1,0 0 1,-1 0 0,-2-5 0,4 8-15,-1 1-1,1-1 1,0 1 0,-1 0 0,1-1 0,0 1-1,-1 0 1,1 0 0,0-1 0,-1 1-1,1 0 1,0 0 0,-1 0 0,1-1 0,-1 1-1,1 0 1,-1 0 0,1 0 0,0 0 0,-1 0-1,1 0 1,-1 0 0,1 0 0,-1 0 0,1 0-1,-1 0 1,-1 1-2,0-1 0,1 1 0,-1 0 0,1 0 0,-1 0 0,1 0 0,0 0 1,-1 0-1,1 0 0,-2 3 0,-5 6-28,1 0 0,0 1 0,0 0 1,1 0-1,0 0 0,1 1 1,1 0-1,-6 20 0,1 7-128,-6 56 0,14-92 147,-14 153-270,13-121 226,2-1 0,7 53-1,-2-53 17,1 9-33,18 70 0,-24-110 70,1 0 0,0 1 1,0-1-1,1 0 1,-1 0-1,1 1 0,0-1 1,-1 0-1,1-1 1,1 1-1,-1 0 0,0-1 1,1 1-1,-1-1 0,1 0 1,0 1-1,-1-1 1,1-1-1,0 1 0,0 0 1,1-1-1,-1 1 0,0-1 1,0 0-1,1 0 1,-1 0-1,1-1 0,-1 1 1,1-1-1,-1 0 0,1 0 1,-1 0-1,5-1 1,3-1 29,1-1 0,0 0 0,0 0 1,-1-1-1,0-1 0,0 0 0,0-1 0,12-7 1,-3-1 42,-12 8 23,-1 1-1,1 0 1,1 0-1,-1 1 1,16-5-1,-22 8 138,-7 10-96,2 1-112,1 1 1,0-1-1,0 0 0,1 1 1,0 15-1,1-24-33,0 0 1,0 1-1,0-1 1,1 0-1,-1 0 1,1 1-1,-1-1 1,1 0-1,0 0 1,0 0-1,0 0 1,0 0-1,0 0 1,1 0-1,-1 0 1,1 0-1,-1-1 0,1 1 1,-1 0-1,1-1 1,0 0-1,0 1 1,0-1-1,0 0 1,0 0-1,0 0 1,0 0-1,0 0 1,0 0-1,0-1 1,1 1-1,3 0 1,-1-1 3,0 0-1,0 0 1,0 0 0,1 0 0,-1-1 0,0 0-1,0 0 1,0-1 0,0 1 0,0-1 0,0 0 0,-1 0-1,1 0 1,-1-1 0,1 0 0,6-6 0,-8 7 14,0 0 1,-1-1 0,1 1 0,-1-1-1,0 1 1,0-1 0,0 0-1,0 0 1,-1 0 0,1 0 0,-1-1-1,1 1 1,-1 0 0,0 0 0,-1-1-1,1 1 1,0-1 0,-1 1 0,0-1-1,0 1 1,0 0 0,0-1-1,0 1 1,-1-1 0,0 1 0,-1-5-1,1 6 10,0-1-1,-1 1 0,1-1 0,-1 1 0,0 0 1,1 0-1,-1 0 0,0 0 0,-1 0 1,1 0-1,0 0 0,0 1 0,-1-1 0,1 1 1,-1 0-1,1-1 0,-5 0 0,-2-1 32,1 0-1,-1 1 0,0 0 0,-11-1 0,19 3-45,-22 0 16,23-1-25,0 1 0,-1 0 0,1 0 0,-1 0 0,1 0 0,0 0 1,-1 0-1,1 0 0,-1 0 0,1 0 0,-1 0 0,1 0 0,0 0 0,-1 0 1,1 1-1,-1-1 0,1 0 0,0 0 0,-1 0 0,1 0 0,-1 1 0,1-1 1,0 0-1,-1 1 0,1-1 0,0 0 0,0 0 0,-1 1 0,1-1 1,0 1-1,0-1 0,-1 0 0,1 1 0,0-1 0,0 0 0,0 1 0,0-1 1,-1 1-1,1-1 0,0 1 0,0-1 0,1 1-5,0 0 0,0 0 0,0 0 0,0 0-1,-1 0 1,1-1 0,0 1 0,1 0 0,-1-1 0,0 1 0,0-1 0,0 1-1,0-1 1,0 0 0,1 1 0,1-1 0,23 4-35,-17-3 39,0-1 1,0 0-1,0 0 1,-1-1-1,1-1 1,0 1-1,0-2 1,0 1-1,12-6 1,6-5 41,39-24-1,-12 6 35,4 4 92,-54 25-155,4 1 57,-7 10-1,-1 1-53,-1 40 27,3 68-14,-2-117-24,0-1 1,0 1 0,0-1-1,0 1 1,0-1-1,0 1 1,0-1 0,0 1-1,0-1 1,0 1 0,0-1-1,0 1 1,0-1-1,0 1 1,1-1 0,-1 0-1,0 1 1,0-1 0,0 1-1,1-1 1,-1 1-1,0-1 1,1 0 0,-1 1-1,0-1 1,1 0 0,-1 1-1,0-1 1,1 0-1,-1 1 1,1-1 0,-1 0-1,1 0 1,-1 0 0,0 1-1,1-1 1,-1 0-1,1 0 1,-1 0 0,1 0-1,-1 0 1,1 0 0,-1 0-1,1 0 1,-1 0-1,1 0 1,-1 0 0,1 0-1,-1 0 1,1 0 0,-1-1-1,1 1 1,-1 0-1,0 0 1,1-1 0,-1 1-1,1 0 1,-1 0 0,1-1-1,2-1 6,-1 0 0,1-1 1,-1 1-1,1 0 0,-1-1 0,0 0 0,2-3 0,28-64 122,-21 46 191,16-30-1,-27 54-316,0 0 0,0-1-1,0 1 1,0 0 0,1 0-1,-1 0 1,0 0 0,0 0-1,0 0 1,0 0 0,0 0-1,0 0 1,1 0 0,-1 0-1,0-1 1,0 1 0,0 0 0,0 0-1,0 0 1,1 0 0,-1 0-1,0 0 1,0 0 0,0 0-1,0 1 1,1-1 0,-1 0-1,0 0 1,0 0 0,0 0-1,0 0 1,0 0 0,0 0-1,1 0 1,-1 0 0,0 0-1,0 0 1,0 0 0,0 1-1,0-1 1,0 0 0,1 0-1,7 10 48,5 13-52,2 9-34,9 20-44,-23-49 76,1 0-1,0 0 1,0 0-1,0-1 1,0 1-1,0-1 1,0 0-1,1 0 1,-1 1-1,1-1 1,0-1-1,0 1 1,4 2-1,-3-3 4,-1 0 1,1-1-1,0 1 0,-1-1 0,1 0 0,0 0 0,0 0 1,-1 0-1,1-1 0,0 0 0,-1 1 0,1-1 0,-1-1 0,8-2 1,3-3-4,0 0 0,14-11 1,-19 13 2,-7 3 7,1 0-1,-1 0 1,0-1-1,1 1 1,-1 0-1,0-1 1,-1 1 0,1-1-1,0 0 1,-1 0-1,1 0 1,-1 1-1,0-1 1,0 0-1,0-1 1,0 1-1,-1 0 1,1 0-1,-1 0 1,0 0-1,0 0 1,0-5 0,-1-6 35,-1 0 0,0 0 0,-7-22 0,8 32-38,-3-7 64,-1-7 56,9 15-126,8 6-87,6 5 77,-4-1-12,0-1 1,1-1-1,-1 0 0,1 0 1,0-2-1,0 0 0,25 2 1,-32-5 169,1 1 0,-1 0 1,16 4-1,5 5-3642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1.475"/>
    </inkml:context>
    <inkml:brush xml:id="br0">
      <inkml:brushProperty name="width" value="0.05" units="cm"/>
      <inkml:brushProperty name="height" value="0.05" units="cm"/>
      <inkml:brushProperty name="color" value="#AB008B"/>
    </inkml:brush>
  </inkml:definitions>
  <inkml:trace contextRef="#ctx0" brushRef="#br0">256 28 3616,'0'0'9209,"-9"-3"-8898,-58-21 837,61 24-976,1 0 0,-1 1 0,1 0 0,-1 0 0,-10 4 0,14-4-103,-8 2 54,1 1 1,0 0 0,0 1-1,0 0 1,1 0-1,-10 8 1,5-4 12,9-5-98,0 0-1,0 0 1,0 0-1,0 1 1,1-1-1,0 1 1,0 0-1,0 0 1,0 0-1,1 1 0,0-1 1,0 0-1,1 1 1,-1 0-1,1-1 1,0 1-1,0 7 1,0-6 6,1 0 1,0 0 0,0 1-1,1-1 1,-1 0 0,2 0-1,-1 0 1,1 0 0,0 0-1,0 0 1,1 0 0,0-1-1,5 9 1,-7-13-26,1 0 0,-1 0-1,1 0 1,0 0 0,-1 0-1,1 0 1,0-1 0,0 1 0,0-1-1,1 1 1,-1-1 0,0 0 0,0 0-1,1 0 1,-1 0 0,1 0-1,-1-1 1,1 1 0,-1-1 0,1 1-1,-1-1 1,1 0 0,-1 0 0,5-1-1,-3 1 8,0-1 0,0-1 0,-1 1 0,1-1 0,0 1 0,-1-1 0,0 0-1,1 0 1,-1-1 0,0 1 0,0-1 0,0 0 0,0 1 0,0-1 0,2-5 0,65-78 956,-71 90-948,1 0 0,0 0-1,0 0 1,0 0-1,0 0 1,0 0 0,1 0-1,0-1 1,0 1-1,0 0 1,0 0 0,0-1-1,4 7 1,-3-5-48,0 1 0,1-1 0,0 0 0,-1 0 0,2 0 0,-1-1 0,0 1 0,1-1 0,0 0 0,0 1 0,6 3 0,-5-6 8,1 1 0,-1-1 0,1 0-1,0 0 1,0-1 0,0 1 0,0-2 0,0 1 0,0 0 0,0-1-1,0 0 1,0-1 0,0 1 0,0-1 0,0 0 0,0-1-1,-1 1 1,1-1 0,0 0 0,-1-1 0,1 1 0,9-7 0,-3 1 14,0-1 1,0 0 0,-1 0 0,0-1 0,-1-1 0,0 0 0,-1 0 0,11-17 0,-18 24 9,1-1 1,-1 1 0,0-1-1,0 0 1,-1 1-1,1-1 1,-1 0-1,0 0 1,-1 0 0,1 0-1,-1 0 1,0 0-1,0 0 1,0 0 0,-1 0-1,0 0 1,0 0-1,0 1 1,-1-1 0,1 0-1,-1 1 1,0-1-1,0 1 1,-1-1 0,0 1-1,1 0 1,-1 0-1,-1 0 1,1 0 0,0 1-1,-1-1 1,0 1-1,0 0 1,0 0-1,-8-4 1,7 3 6,-2-2-64,6 7-16,2 4-24,15 9-2753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2.503"/>
    </inkml:context>
    <inkml:brush xml:id="br0">
      <inkml:brushProperty name="width" value="0.05" units="cm"/>
      <inkml:brushProperty name="height" value="0.05" units="cm"/>
      <inkml:brushProperty name="color" value="#AB008B"/>
    </inkml:brush>
  </inkml:definitions>
  <inkml:trace contextRef="#ctx0" brushRef="#br0">238 0 5016,'0'0'5729,"-10"10"-5372,-2 2-239,4-4 10,0-1 1,0 0-1,-18 12 0,16-14 363,0 1 1,-18 6-1,9-5 123,-4 2-16,17-7-463,0-1-1,0 2 1,0-1-1,1 1 1,-1 0-1,1 0 0,-1 0 1,1 1-1,0 0 1,0 0-1,-7 7 1,12-10-120,0-1 1,-1 1-1,1 0 1,0-1-1,0 1 0,-1-1 1,1 1-1,0 0 1,0-1-1,0 1 0,0 0 1,0-1-1,0 1 1,0 0-1,0-1 1,0 1-1,0 0 0,0-1 1,0 1-1,0-1 1,1 1-1,-1 0 0,0-1 1,0 1-1,1-1 1,-1 1-1,0-1 1,1 1-1,-1 0 0,1-1 1,-1 0-1,1 1 1,-1-1-1,1 1 0,-1-1 1,2 1-1,25 13 227,-17-9-152,0 0-14,1 0 0,0-1 0,0 0 0,1 0-1,-1-2 1,0 1 0,1-1 0,0-1 0,-1 0-1,1-1 1,0 0 0,0-1 0,-1 0 0,1-1-1,0 0 1,-1 0 0,0-2 0,19-7-1,-3 3 315,-6 3-2821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3.735"/>
    </inkml:context>
    <inkml:brush xml:id="br0">
      <inkml:brushProperty name="width" value="0.05" units="cm"/>
      <inkml:brushProperty name="height" value="0.05" units="cm"/>
      <inkml:brushProperty name="color" value="#AB008B"/>
    </inkml:brush>
  </inkml:definitions>
  <inkml:trace contextRef="#ctx0" brushRef="#br0">513 1 6520,'0'0'3056,"-12"12"-2559,-74 83 206,21-18-22,-92 142 0,120-158-197,2 1-1,3 2 0,-41 116 1,58-133 846,15-47-1317,0 1 0,0-1 0,0 0 0,0 0-1,0 0 1,0 0 0,0 0 0,0 1 0,0-1 0,0 0-1,0 0 1,0 0 0,0 0 0,0 0 0,0 1 0,0-1 0,0 0-1,0 0 1,0 0 0,0 0 0,0 0 0,0 1 0,0-1-1,0 0 1,0 0 0,0 0 0,0 0 0,0 0 0,0 1 0,0-1-1,0 0 1,0 0 0,0 0 0,1 0 0,-1 0 0,0 0-1,0 0 1,0 0 0,0 1 0,0-1 0,0 0 0,1 0 0,-1 0-1,0 0 1,0 0 0,0 0 0,0 0 0,0 0 0,1 0-1,-1 0 1,0 0 0,0 0 0,0 0 0,0 0 0,1 0 0,9-3 257,-7 2-220,7-2-299,0-2 0,0 1 0,0-2 0,0 1 0,-1-1 0,14-11 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4.349"/>
    </inkml:context>
    <inkml:brush xml:id="br0">
      <inkml:brushProperty name="width" value="0.05" units="cm"/>
      <inkml:brushProperty name="height" value="0.05" units="cm"/>
      <inkml:brushProperty name="color" value="#AB008B"/>
    </inkml:brush>
  </inkml:definitions>
  <inkml:trace contextRef="#ctx0" brushRef="#br0">1 80 8336,'0'0'2686,"10"-7"-2326,3-2-242,48-31 480,-55 36-469,0 1 1,0 0-1,1 0 1,-1 1-1,1 0 1,-1 0-1,1 0 1,12-1 0,-16 3-88,-1 1 1,1-1-1,-1 1 1,1-1-1,-1 1 1,0 0-1,1 0 1,-1 0-1,0 0 1,0 0-1,1 0 1,-1 1-1,0-1 1,0 1 0,-1-1-1,1 1 1,0 0-1,0 0 1,-1 0-1,1 0 1,-1 0-1,0 0 1,0 0-1,1 0 1,-1 0-1,0 4 1,2 1 18,-1 0-1,0 0 1,0 0 0,-1 0 0,0 1 0,0-1-1,-1 10 1,-1-3 8,-1 0-1,0 0 1,-1 0-1,-1 0 0,0 0 1,-1-1-1,-9 18 1,3-8 47,-2-1 1,-1 0-1,-18 23 1,14-25 105,-22 21 1,13-15 355,27-26-554,0 0-1,1 0 1,-1 1-1,1-1 0,-1 0 1,1 0-1,-1 1 1,0-1-1,1 0 0,-1 0 1,1 0-1,-1 0 1,1 0-1,-1 0 0,1 0 1,-1 0-1,1 0 0,-1 0 1,1 0-1,-1 0 1,1 0-1,-1 0 0,0 0 1,1 0-1,-1-1 1,1 1-1,0 0 0,27-4 137,-23 4-111,40-7 121,57-5 298,-88 12-396,0 0 1,-1 1 0,1 0 0,-1 2 0,25 5 0,39 21 188,-50-18-2589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5.234"/>
    </inkml:context>
    <inkml:brush xml:id="br0">
      <inkml:brushProperty name="width" value="0.05" units="cm"/>
      <inkml:brushProperty name="height" value="0.05" units="cm"/>
      <inkml:brushProperty name="color" value="#AB008B"/>
    </inkml:brush>
  </inkml:definitions>
  <inkml:trace contextRef="#ctx0" brushRef="#br0">193 1 5720,'0'0'4526,"11"7"-4203,-2-1-244,-4-4-56,-1 0 0,-1 1-1,1-1 1,0 1-1,0 0 1,-1 0 0,0 0-1,0 1 1,0-1 0,0 1-1,0-1 1,0 1-1,-1 0 1,0 0 0,3 8-1,-1 1 56,0 0-1,-2 0 1,1 0-1,-2 0 0,0 0 1,0 0-1,-1 0 1,-1 0-1,0 1 0,-1-1 1,0 0-1,-1 0 1,-1-1-1,0 1 0,-10 22 1,8-24 46,0 0-1,0 0 1,-1-1 0,-1 0 0,0-1 0,0 1 0,0-1 0,-1-1 0,-1 0-1,0 0 1,0-1 0,0 0 0,-1-1 0,0 0 0,0 0 0,0-1-1,-15 4 1,23-8-75,0 0-1,0-1 0,0 1 1,0-1-1,0 1 0,0-1 1,0 0-1,0 0 0,0-1 1,0 1-1,0 0 1,0-1-1,0 0 0,-4-1 1,5 1-22,0 0 1,0-1-1,1 1 1,-1 0-1,0-1 1,1 1-1,-1-1 1,1 1-1,0-1 1,-1 0-1,1 0 1,0 0 0,0 1-1,0-1 1,0 0-1,0 0 1,1 0-1,-1-1 1,1 1-1,-1 0 1,1 0-1,0-3 1,-1-3-323,2-1 0,-1 1 0,1-1 0,1 1 0,2-12 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07.467"/>
    </inkml:context>
    <inkml:brush xml:id="br0">
      <inkml:brushProperty name="width" value="0.05" units="cm"/>
      <inkml:brushProperty name="height" value="0.05" units="cm"/>
      <inkml:brushProperty name="color" value="#AB008B"/>
    </inkml:brush>
  </inkml:definitions>
  <inkml:trace contextRef="#ctx0" brushRef="#br0">1 689 7432,'0'0'2186,"13"-5"-1971,-7 3-181,5-2 28,0 0 1,0-1 0,-1 1-1,0-2 1,0 0-1,0 0 1,14-13 0,-5 1 132,-1-2 0,-1-1 0,0 0 1,-2-1-1,23-42 0,-18 23 226,-2-1-1,21-72 1,-33 93-222,-1-1-1,-1 1 1,3-42 0,-7 55-130,0 1 0,0-1 1,0 0-1,-1 1 0,0-1 0,-1 0 0,0 1 1,0 0-1,-1-1 0,1 1 0,-2 0 1,1 0-1,-1 1 0,-7-11 0,10 16-52,1 0 1,-1-1-1,0 1 0,0 0 0,0 0 1,0 0-1,-1 0 0,1 0 0,0 0 0,0 0 1,-1 0-1,1 0 0,0 1 0,-1-1 0,1 1 1,-1-1-1,1 1 0,-1-1 0,1 1 0,-1 0 1,1 0-1,-1-1 0,1 1 0,-1 0 1,1 1-1,-1-1 0,0 0 0,1 0 0,-1 1 1,1-1-1,0 1 0,-1-1 0,1 1 0,-1-1 1,1 1-1,0 0 0,-1 0 0,1 0 1,0 0-1,0 0 0,-2 1 0,-3 6 22,-1-1 0,2 1 0,-1 0 0,1 0 0,-6 13 1,3-6-14,1 0 1,0 1 0,1 0 0,1 0-1,1 0 1,0 1 0,1-1 0,1 1 0,0 0-1,1 0 1,3 27 0,1-9 33,2-1-1,1 0 1,2 0 0,1 0-1,1-1 1,2 0 0,31 59-1,-40-87-37,0 0-1,1-1 0,-1 1 1,1-1-1,0 1 1,0-1-1,0 0 0,1 0 1,-1-1-1,1 0 1,0 1-1,0-2 0,0 1 1,1 0-1,-1-1 1,0 0-1,9 2 1,-7-3 8,0-1 0,-1 1 0,1-1 0,-1 0 0,1-1 1,0 1-1,-1-1 0,1-1 0,-1 1 0,1-1 0,-1 0 1,0-1-1,0 1 0,0-1 0,7-5 0,1-2 39,0-1 1,0-1-1,-2-1 0,1 1 1,-1-2-1,-1 0 0,-1 0 1,0-1-1,12-23 0,-20 33-21,1 1 23,-1 0 1,0-1-1,0 0 0,0 1 1,0-1-1,-1 0 1,2-6-1,-6 11 261,-4 8-199,-4 8-49,9-12-70,-1 0-1,1 1 1,0-1-1,0 0 0,1 1 1,-1-1-1,1 0 1,0 1-1,0 0 0,1-1 1,-1 8-1,1-9-8,1 1 0,-1-1 0,1 1 0,0-1 0,0 0-1,0 1 1,1-1 0,-1 0 0,1 1 0,0-1 0,0 0 0,0 0 0,0-1-1,0 1 1,5 4 0,-5-5 0,0 0 1,0 0-1,1 0 0,-1 0 1,1-1-1,0 1 0,-1-1 1,1 0-1,0 1 0,0-1 1,0 0-1,4 1 0,-5-2 0,-1 0 0,1 0 0,-1 0-1,1 0 1,0 0 0,-1-1-1,1 1 1,-1 0 0,1-1 0,0 1-1,-1-1 1,1 0 0,-1 1-1,0-1 1,1 0 0,-1 0 0,0 0-1,1 0 1,-1 0 0,0 0-1,0 0 1,0 0 0,0-1 0,0 1-1,2-3 1,-1-1 13,1-1 0,-1 0 0,0 1-1,0-1 1,-1 0 0,1 0 0,-1 0 0,-1 0 0,1 0 0,-1-1-1,0 1 1,-1 0 0,1 0 0,-1 0 0,0 0 0,-1 0 0,0 0-1,0 0 1,0 1 0,0-1 0,-1 0 0,0 1 0,0 0-1,0 0 1,-1 0 0,0 0 0,0 0 0,0 1 0,-1 0 0,-5-5-1,8 7 11,0 1 0,-1-1 0,1 1-1,-1-1 1,1 1 0,-1 0 0,1 0 0,-1 0-1,0 0 1,0 0 0,0 1 0,1-1-1,-1 1 1,0 0 0,0 0 0,0 0 0,0 0-1,0 1 1,0-1 0,1 1 0,-1-1-1,0 1 1,0 0 0,1 0 0,-1 0 0,0 0-1,1 1 1,-1-1 0,-3 4 0,6-4-26,-1-1 0,1 1 0,0-1 1,0 1-1,0-1 0,0 1 0,0-1 1,0 1-1,0-1 0,0 1 0,0-1 1,0 1-1,0-1 0,0 1 0,1-1 1,-1 1-1,0-1 0,0 1 0,0-1 1,1 1-1,-1-1 0,0 0 0,1 1 1,-1-1-1,0 1 0,1-1 0,-1 0 1,0 1-1,1-1 0,-1 0 0,1 0 1,-1 1-1,1-1 0,0 0 0,16 13-19,-13-11 16,1 0 0,0 0 0,-1-1 0,1 0-1,0 0 1,0 0 0,-1-1 0,1 1 0,0-1 0,6-1 0,3 0-3,-1 0 1,21-6-1,-12 0 17,38-18-1,-46 18-3,0 1-1,1 0 1,0 1-1,0 1 0,0 0 1,20-2-1,-16 3 19,2 1 167,-20 3-186,0-1 1,0 1-1,-1-1 1,1 1-1,0-1 1,0 1-1,-1 0 1,1-1-1,0 1 1,-1 0-1,1 0 1,-1-1-1,1 1 1,-1 0-1,1 0 1,-1 0-1,0 0 1,1 0-1,-1-1 1,0 1-1,0 0 1,0 2-1,2 12 27,0 0 0,-2 0-1,0 0 1,0 0-1,-6 26 1,0 32 41,6-66-68,0 17 49,0-24-53,0 0-1,0 1 1,0-1-1,0 1 1,1-1-1,-1 0 1,0 1-1,0-1 1,0 1 0,1-1-1,-1 0 1,0 1-1,0-1 1,1 0-1,-1 1 1,0-1-1,1 0 1,-1 0-1,0 1 1,1-1-1,-1 0 1,0 0 0,1 0-1,-1 1 1,0-1-1,1 0 1,-1 0-1,1 0 1,-1 0-1,0 0 1,1 0-1,-1 0 1,1 0-1,-1 0 1,1 0 0,-1 0-1,0 0 1,1 0-1,-1 0 1,1 0-1,-1 0 1,0 0-1,1-1 1,0 1-1,6-4 27,0 1 0,-1-1 0,1 0 0,-1 0 0,0-1 0,0 0-1,-1 0 1,1-1 0,-1 1 0,0-1 0,-1 0 0,1-1 0,5-10 0,18-23 167,-18 22-49,-9 17-120,-1-1 1,1 0 0,-1 1-1,1-1 1,0 1 0,0-1 0,0 1-1,0-1 1,0 1 0,0 0-1,0-1 1,1 1 0,-1 0-1,0 0 1,1 0 0,-1 0 0,3-1-1,-2 3-6,-1 1 0,1-1 1,-1 1-1,1 0 0,-1 0 0,1 0 0,-1 0 0,0 0 0,0 0 0,0 0 0,0 0 0,0 3 0,3 3 2,15 32 26,-16-32-44,0 0-1,1-1 1,0 1 0,0-1-1,1 0 1,-1 0 0,2 0-1,-1 0 1,1-1-1,7 6 1,-12-11-6,0 0 1,1 0-1,-1 0 1,1 0-1,-1 0 1,1-1-1,-1 1 1,1-1-1,-1 1 0,1-1 1,0 1-1,-1-1 1,1 0-1,-1 0 1,1 0-1,0 0 1,-1 0-1,1 0 1,0-1-1,-1 1 0,1 0 1,0-1-1,-1 1 1,1-1-1,1-1 1,-1 1 2,0-1 1,0 0-1,0 1 1,0-1 0,0 0-1,0 0 1,-1-1-1,1 1 1,-1 0-1,1 0 1,-1-1 0,0 1-1,0-1 1,1-2-1,-2 4-2,6-14 41,-1 0-1,-1 0 0,-1 0 0,0-1 0,2-30 0,-6 44-15,1-1 1,0 1-1,0-1 0,0 1 0,1 0 0,-1-1 0,1 1 0,-1 0 0,1-1 1,1-3-1,-1 5-22,0 1 1,0-1 0,0 1 0,-1-1 0,1 1-1,0-1 1,0 1 0,0 0 0,0 0-1,0-1 1,0 1 0,0 0 0,0 0-1,0 0 1,0 0 0,0 0 0,0 0 0,0 0-1,0 0 1,0 1 0,0-1 0,0 0-1,0 1 1,1-1 0,82 25-20,-58-17-8,0 0 1,46 6-1,-63-13 18,4 1-20,1 0 0,0-2 0,-1 1 0,25-4 0,-35 2 25,-1 1 0,1-1 0,0 1 0,-1-1 0,1 0 0,-1 0 0,1 0 0,-1 0-1,1-1 1,-1 1 0,0-1 0,0 1 0,0-1 0,0 0 0,0 0 0,0 0 0,0 0 0,0 0 0,-1 0 0,1 0 0,-1-1 0,0 1 0,1 0 0,-1-1 0,0 1 0,-1-1-1,1 0 1,0 1 0,-1-1 0,1-3 0,-1-1 14,1 0 0,-2 0 1,1-1-1,-1 1 0,0 1 0,-1-1 0,1 0 0,-1 0 0,-1 0 0,1 1 0,-1-1 0,0 1 0,-1 0 0,0 0 1,-8-10-1,11 15-9,0 0 0,0 0 0,0 0 1,0 0-1,0 0 0,-1 0 1,1 0-1,0 1 0,-1-1 1,1 1-1,-1-1 0,1 1 0,0-1 1,-1 1-1,1 0 0,-1 0 1,1 0-1,-1 0 0,1 0 1,-1 0-1,1 0 0,-1 0 0,1 0 1,-1 1-1,1-1 0,-1 1 1,1-1-1,0 1 0,-1-1 1,1 1-1,0 0 0,-1 0 0,1 0 1,0 0-1,0 0 0,0 0 1,-2 1-1,1 1-5,-1 0 1,1 0-1,0-1 0,-1 2 1,1-1-1,0 0 1,1 0-1,-1 1 0,1-1 1,-1 0-1,1 1 0,0 0 1,-1 6-1,1 0-9,1-1-1,0 1 1,0-1 0,1 1-1,0-1 1,1 0-1,0 1 1,0-1-1,1 0 1,0 0 0,0 0-1,1-1 1,1 1-1,5 9 1,-8-16 0,0 1 0,0-1 1,0 1-1,0-1 0,0 0 0,0 1 1,0-1-1,1 0 0,-1 0 0,1-1 1,-1 1-1,1-1 0,0 1 0,0-1 1,4 2-1,-3-3 1,-1 1-1,1-1 1,0 0 0,-1 0-1,1 0 1,0-1 0,0 1 0,-1-1-1,1 0 1,-1 0 0,1 0 0,-1 0-1,5-3 1,27-14-5,49-32-1,-23 12 93,-59 36-71,1 1 1,0-1-1,-1 1 0,1 0 1,0 0-1,0 0 0,-1 0 1,1 0-1,0 1 1,0-1-1,0 1 0,0 0 1,0-1-1,0 2 0,0-1 1,0 0-1,0 0 1,0 1-1,0 0 0,0 0 1,0 0-1,-1 0 0,1 0 1,0 0-1,-1 1 0,1-1 1,0 1-1,3 3 1,10 7 36,0 0 0,-1 1 1,0 0-1,-1 1 0,18 24 1,-29-35-2,-1-1 1,1 1 0,0 0-1,0-1 1,0 0 0,7 4-1,-8-5-250,0 0-1,0 1 1,1-1-1,-1 0 1,-1 1 0,1-1-1,0 1 1,0 0-1,0 0 1,-1-1-1,1 1 1,-1 0-1,1 0 1,-1 0-1,2 5 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11.992"/>
    </inkml:context>
    <inkml:brush xml:id="br0">
      <inkml:brushProperty name="width" value="0.05" units="cm"/>
      <inkml:brushProperty name="height" value="0.05" units="cm"/>
      <inkml:brushProperty name="color" value="#AB008B"/>
    </inkml:brush>
  </inkml:definitions>
  <inkml:trace contextRef="#ctx0" brushRef="#br0">222 47 5016,'0'0'7449,"-12"6"-7112,-4 3-222,-72 41 1049,78-44-1016,0 2 0,1-1 0,0 1 0,0 1 0,1 0 0,0 0 0,0 0 0,-9 16 0,15-20-95,-1-1 1,1 1-1,0-1 1,0 1-1,1 0 0,-1-1 1,1 1-1,0 0 1,1 0-1,-1 0 1,1 0-1,0 0 1,0 0-1,0 0 0,1 0 1,-1 0-1,1 0 1,1 0-1,-1 0 1,1 0-1,-1-1 1,2 1-1,2 5 0,-4-8-27,0 0 0,0 0 0,1 0 0,-1 0 0,0 0 0,1-1-1,0 1 1,-1 0 0,1-1 0,0 1 0,0-1 0,0 0 0,0 1-1,0-1 1,3 1 0,-2-1 0,0-1-1,1 0 0,-1 0 1,0 0-1,0 0 1,1 0-1,-1 0 0,0-1 1,0 0-1,0 1 1,4-3-1,9-3 79,0 0-1,-1-2 0,0 0 1,0-1-1,-1 0 0,0-1 1,0-1-1,-1 0 1,0-1-1,17-21 0,-30 33-91,0-1 0,0 1-1,1 0 1,-1 0-1,0 0 1,0-1 0,0 1-1,0 0 1,0 0-1,1 0 1,-1 0 0,0 0-1,0-1 1,0 1-1,1 0 1,-1 0 0,0 0-1,0 0 1,1 0-1,-1 0 1,0 0 0,0 0-1,1 0 1,-1 0 0,0 0-1,0 0 1,0 0-1,1 0 1,-1 0 0,0 0-1,0 0 1,1 0-1,-1 0 1,0 0 0,0 0-1,1 0 1,-1 0-1,0 1 1,0-1 0,0 0-1,1 0 1,-1 0-1,0 0 1,0 0 0,0 1-1,0-1 1,0 0-1,1 0 1,-1 0 0,0 1-1,0-1 1,0 0-1,0 0 1,0 1 0,0-1-1,0 0 1,6 20 84,-2-8-27,0-5-54,0 1 0,1-1 0,0 0 0,1 0 0,-1-1 0,1 0 0,8 7 0,-12-11-14,0 0 0,1-1 1,-1 1-1,1-1 0,0 1 1,-1-1-1,1 0 0,0 0 1,0 0-1,-1-1 0,1 1 1,0-1-1,0 1 1,0-1-1,0 0 0,0 0 1,0 0-1,0-1 0,0 1 1,-1-1-1,1 1 0,0-1 1,0 0-1,4-2 0,1-1 12,-1-1-1,1 1 1,-1-1-1,0-1 1,-1 1-1,1-1 0,-1-1 1,0 1-1,-1-1 1,0 0-1,0 0 1,0 0-1,-1-1 1,0 0-1,0 0 0,3-10 1,-4 7 23,0-1 0,0 1 0,-1-1 0,0 0 0,-1 0 0,0 0 0,-1 0 0,0 0 0,-1 0 0,-1 0 0,-3-15 0,-9-4 121,13 29-141,0 1 1,0 0 0,0-1-1,0 1 1,0 0 0,0 0-1,0 0 1,0-1 0,0 1-1,0 1 1,-1-1 0,1 0-1,0 0 1,-1 0-1,1 1 1,-1-1 0,1 0-1,0 1 1,-3-1 0,4 28 55,6-13-2667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15.995"/>
    </inkml:context>
    <inkml:brush xml:id="br0">
      <inkml:brushProperty name="width" value="0.05" units="cm"/>
      <inkml:brushProperty name="height" value="0.05" units="cm"/>
      <inkml:brushProperty name="color" value="#AB008B"/>
    </inkml:brush>
  </inkml:definitions>
  <inkml:trace contextRef="#ctx0" brushRef="#br0">118 0 5920,'0'0'6690,"-1"10"-6432,0 2-203,-19 135 884,-16 107 461,32-200-1061,4-31-95,-2-1 0,0 1 0,-1-1 0,-2 0 0,-12 39 0,10-45-104,4-10-68,0 0 0,1 0 0,0 0 1,0 0-1,0 1 0,1-1 0,-1 8 0,0-4 704,4-26-472,67-179 115,-64 183-391,-1 1-1,2 0 1,0 0 0,0 1 0,1-1 0,13-14-1,-18 23-25,0 0-1,-1 0 1,1 1-1,0-1 1,0 1-1,0-1 1,0 1-1,0 0 0,1 0 1,-1 0-1,0 0 1,1 0-1,-1 0 1,0 1-1,1-1 1,-1 1-1,1-1 0,-1 1 1,1 0-1,-1 0 1,1 0-1,-1 1 1,1-1-1,-1 1 1,0-1-1,1 1 0,-1 0 1,0 0-1,1 0 1,-1 0-1,0 0 1,0 0-1,0 0 1,0 1-1,2 2 0,-1-1 0,0 0 0,-1 0 0,1 1 0,-1 0 0,0-1 0,0 1 0,0 0-1,-1 0 1,1 0 0,-1 0 0,0 0 0,1 7 0,-1 7 11,0 32-1,-1-35-4,0-1 0,2 18-1,1 2 32,-3-26-17,1 0 0,0 0 0,3 15 0,-3-21-16,0 1 0,0-1-1,0 0 1,0 0 0,0 1 0,1-1 0,-1 0 0,0 0 0,1-1-1,0 1 1,-1 0 0,1 0 0,0-1 0,0 1 0,0-1 0,0 0 0,3 2-1,-1-1 6,-1-1-1,1 1 1,0-1-1,0 0 1,-1 0-1,1-1 1,0 1 0,0-1-1,0 0 1,0 0-1,0 0 1,0-1-1,0 1 1,0-1-1,-1 0 1,1 0-1,0 0 1,0 0-1,4-3 1,6-4 40,0 0 1,-1-1 0,20-16 0,0 0 42,-8 7-23,-1 0 1,-1-1-1,-1-1 0,-1-1 1,-1-1-1,0-1 0,28-43 1,-41 55-28,-4 6-13,1 0-1,-1 0 1,0 0 0,-1 0 0,1 0 0,-1-1 0,0 1 0,0-1 0,-1 1 0,1-7 0,-3 12-19,0 0 1,0 0-1,0 0 1,0 0-1,0 0 1,0 0 0,0 0-1,0 1 1,0-1-1,0 0 1,0 1-1,0-1 1,0 0-1,-2 2 1,-14 8 5,-1 2-1,2 0 1,-1 0-1,2 2 1,0 0-1,0 1 1,-19 26-1,29-34-23,0 1 0,0 0 1,0 0-1,1 1 0,0-1 0,-4 15 0,7-19 4,0 1-1,0-1 1,0 1-1,1 0 0,-1-1 1,1 1-1,0-1 1,1 1-1,-1 0 1,1-1-1,0 1 0,0-1 1,0 1-1,4 7 1,-2-4 4,-1-5-14,-1 0 1,1 0-1,-1 0 0,1 0 1,0 0-1,0 0 0,4 3 1,-5-5 7,0 0 1,0 0 0,1-1-1,-1 1 1,0-1 0,0 1-1,1-1 1,-1 1 0,0-1-1,0 0 1,1 0-1,-1 0 1,0 0 0,1 0-1,-1 0 1,0 0 0,1 0-1,-1 0 1,0 0 0,0-1-1,1 1 1,-1 0-1,0-1 1,0 1 0,2-2-1,3-1 9,0 0 0,0-1 0,0 0 0,0 0 0,-1 0 0,1-1 0,-1 0 0,0 0 0,-1 0 0,1-1 0,-1 1 0,0-1 0,0 0 0,-1 0 0,4-9 0,2-8 110,-1-1 1,9-46-1,-14 60-49,0-1 242,-2 22-106,0 8-207,3 4-23,0 1 1,2-1-1,0 0 1,11 23-1,-16-44 25,-1 0 0,1-1 0,-1 1 0,1-1-1,0 0 1,0 1 0,0-1 0,0 1 0,0-1 0,0 0 0,0 0 0,0 0-1,1 0 1,-1 0 0,0 0 0,1 0 0,-1 0 0,1 0 0,-1 0 0,1-1 0,-1 1-1,1-1 1,2 1 0,-1-1 5,-1 0 0,1 0 0,-1-1 0,1 1 0,-1-1-1,0 0 1,1 0 0,-1 1 0,0-2 0,1 1 0,-1 0 0,0 0 0,0-1-1,2-1 1,6-6 20,-1 0 1,1 0-1,-2-1 0,14-19 0,-12 13 27,0-1 0,-2 0 0,0 0 0,0-1 0,-2 0 0,7-33 0,-12 51-49,7-31 252,-4 21 7,-4 9-254,0 1 0,1 0 0,-1 0 0,0 0 0,0 0 0,0 0 0,0 0 0,0 0 1,0 0-1,1 0 0,-1 0 0,0 0 0,0 0 0,0 1 0,0-1 0,0 0 0,0 0 0,1 0 0,-1 0 0,0 0 0,0 0 0,0 0 0,0 0 1,0 0-1,0 0 0,0 0 0,0 0 0,0 1 0,1-1 0,-1 0 0,0 0 0,0 0 0,0 0 0,0 0 0,0 0 0,0 0 0,0 1 0,0-1 1,0 0-1,0 0 0,0 0 0,0 0 0,0 0 0,0 0 0,0 1 0,0-1 0,0 0 0,0 0 0,0 0 0,0 0 0,0 0 0,0 0 0,0 0 1,0 1-1,0-1 0,0 0 0,0 0 0,-1 0 0,1 0 0,8 74 21,-7-45-50,2 1 0,1-1 0,2 0 0,0 0 0,14 35 0,-18-61 19,-2-1 7,1 0 0,0 0 1,0 0-1,0 0 0,0 0 0,0-1 1,0 1-1,0 0 0,4 2 1,-4-3 0,0-1 1,0 0-1,0 1 1,0-1-1,0 0 0,0 0 1,0 0-1,0 0 1,0 0-1,0 0 1,0 0-1,0 0 1,0 0-1,0 0 1,0 0-1,1-1 1,-1 1-1,0-1 1,0 1-1,-1-1 1,1 1-1,2-2 1,2-1 4,1-1 0,-1 1 0,0-1 0,-1 0 0,1-1 0,-1 1 0,0-1 0,0 0 0,0 0 0,5-10 0,3-7 32,12-31 0,-20 42-26,23-68 129,-14 36 92,-12 41-208,-1 0 0,1 0 0,-1 0 0,1 1 0,0-1 0,-1 0 0,1 1 0,0-1 0,0 1 0,0-1 0,2-1 0,-2 2-20,0 1 1,0 0 0,0 0 0,0 0-1,0 0 1,0 0 0,0 0 0,0 0-1,0 0 1,0 0 0,0 0-1,0 0 1,0 1 0,0-1 0,0 0-1,-1 1 1,1-1 0,0 0 0,1 2-1,10 4-40,0 0 0,13 11 0,-15-10 11,1-1-1,-1 0 0,13 6 0,-19-11 16,0 1 0,0-1 0,0 0 0,0 0-1,0-1 1,0 1 0,0-1 0,0 0-1,1 0 1,-1 0 0,0-1 0,0 1-1,5-2 1,-3 0 6,-1-1-1,0 1 0,1-1 1,-1 0-1,0 0 1,-1 0-1,1-1 0,-1 0 1,1 0-1,-1 0 0,0 0 1,0-1-1,-1 1 1,1-1-1,3-8 0,-4 8 12,0-1-1,0 0 1,0 0-1,-1 0 0,0-1 1,0 1-1,-1 0 1,0-1-1,0 1 1,0-1-1,-1 1 0,0-1 1,-1-9-1,1 15-5,0 0 1,-1 1-1,1-1 0,0 1 0,0-1 0,0 0 1,0 1-1,0-1 0,-1 1 0,1-1 0,0 1 1,0-1-1,-1 0 0,1 1 0,0-1 0,-1 1 1,1-1-1,-1 1 0,1 0 0,0-1 0,-1 1 0,1-1 1,-1 1-1,1 0 0,-1 0 0,0-1 0,1 1 1,-1 0-1,1 0 0,-1-1 0,1 1 0,-1 0 1,0 0-1,1 0 0,-1 0 0,1 0 0,-1 0 0,0 0 1,1 0-1,-1 0 0,0 0 0,1 0 0,-1 1 1,1-1-1,-1 0 0,1 0 0,-1 0 0,0 1 1,1-1-1,-1 0 0,1 1 0,-1-1 0,1 1 0,-29 23 35,27-22-42,-6 6 0,1-1 0,1 1 1,-1 1-1,1-1 0,1 1 0,0 0 1,0 0-1,-5 14 0,8-17-6,0 0 0,1 1-1,0-1 1,0 1 0,0 0-1,0-1 1,1 1 0,1 0 0,-1 0-1,1-1 1,0 1 0,0-1-1,1 1 1,3 8 0,-1-3-20,1-1 0,0 0 0,1 0 1,13 19-1,-14-24 21,-1-1 0,1 0 1,0-1-1,0 1 0,0-1 1,1 0-1,0 0 1,0-1-1,0 0 0,10 5 1,12-1-48,1 0 1,-1-1-1,55 3 0,-31-4-2799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6"/>
    </inkml:context>
    <inkml:brush xml:id="br0">
      <inkml:brushProperty name="width" value="0.05" units="cm"/>
      <inkml:brushProperty name="height" value="0.05" units="cm"/>
      <inkml:brushProperty name="color" value="#004F8B"/>
    </inkml:brush>
  </inkml:definitions>
  <inkml:trace contextRef="#ctx0" brushRef="#br0">224 0 6928,'0'0'10046,"-4"6"-9871,-34 43 461,28-37-347,1 1 0,1-1 0,-1 2 0,2-1 0,-10 25 0,1 2 359,-9 26 135,5-7-256,7-21-90,-9 41-1,12-38-129,6-26-146,0 0-1,1 1 1,-1 30-1,4-22 75,1-1 0,5 25-1,-4-38-175,0 0 0,1 1 0,0-1 0,1 0 0,0 0-1,10 16 1,-9-17-5,0-2 0,0 0 0,1 0 0,0 0 0,0-1 0,0 0 0,13 9 0,40 23 393,-54-34-389,1 0 0,-1-1 0,1 2 0,-1-1 0,0 1 0,0-1 0,-1 1 0,6 9 1,-8-8 22,-1-2-280,2-3-2939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19.070"/>
    </inkml:context>
    <inkml:brush xml:id="br0">
      <inkml:brushProperty name="width" value="0.05" units="cm"/>
      <inkml:brushProperty name="height" value="0.05" units="cm"/>
      <inkml:brushProperty name="color" value="#AB008B"/>
    </inkml:brush>
  </inkml:definitions>
  <inkml:trace contextRef="#ctx0" brushRef="#br0">1 720 6128,'0'0'6041,"7"-10"-5786,118-164 658,-93 126-602,-3 0-1,-1-2 1,-3-1 0,30-86-1,-46 107-103,-2-1 0,8-60 1,-15 88-182,1-24 152,-1 26-154,0 0 0,0 1 0,0-1 0,0 0 1,-1 0-1,1 0 0,0 0 0,-1 0 0,1 0 0,0 0 0,-1 1 1,1-1-1,-1 0 0,1 0 0,-1 1 0,0-1 0,1 0 0,-1 1 1,0-1-1,1 0 0,-1 1 0,0-1 0,0 1 0,0-1 0,0 1 1,-2 2 20,1 0 1,-1 0 0,1 1 0,0-1 0,0 1 0,0 0-1,-2 3 1,1-1-5,-6 8-4,2 1-1,-1-1 1,2 2-1,-9 26 1,-13 66 95,22-72-42,1-1 1,2 1-1,1 0 0,3 0 1,0 0-1,7 36 0,-6-57-12,1-1 1,1 1-1,0-1 0,0 0 1,2 0-1,9 17 0,-14-28-54,1 0-1,-1 0 1,1 0 0,-1 0-1,1 0 1,0 0-1,0 0 1,0-1-1,0 1 1,0-1 0,0 1-1,0-1 1,0 0-1,1 0 1,-1 0 0,1 0-1,-1 0 1,3 0-1,0 0 10,-1-1-1,0 0 0,1 0 1,-1 0-1,1-1 0,-1 1 1,1-1-1,-1 0 0,7-2 0,2-2 29,-1-1-1,0 0 0,0-1 1,-1 0-1,18-14 0,-15 8 7,0 0-1,-2-1 1,1 0-1,-2-1 1,0-1-1,-1 1 1,14-29-1,-13 12 117,-11 15 1,0 17-173,0-1-1,0 1 1,0 0-1,0-1 1,0 1-1,0 0 0,0-1 1,-1 1-1,1 0 1,0-1-1,0 1 0,-1 0 1,1 0-1,0-1 1,0 1-1,-1 0 0,1 0 1,0-1-1,0 1 1,-1 0-1,1 0 1,0 0-1,-1-1 0,1 1 1,-1 0-1,1 0 1,0 0-1,-1 0 0,1 0 1,0 0-1,-1 0 1,0 0-1,-1 1 13,0 1 0,-1-1-1,1 1 1,0-1 0,0 1 0,0 0 0,0 0-1,0 0 1,0 0 0,1 0 0,-1 1 0,-1 1-1,-6 8 59,6-8-60,-1-1-1,1 1 0,0 0 1,1 0-1,-1 1 0,1-1 1,-1 0-1,1 1 0,0 0 1,1-1-1,-1 1 0,1 0 1,0 0-1,0 0 0,1 0 1,0-1-1,-1 1 0,1 0 1,1 0-1,-1 0 0,1 0 0,0 0 1,0 0-1,1 0 0,-1-1 1,1 1-1,0 0 0,0-1 1,0 0-1,1 1 0,0-1 1,0 0-1,0 0 0,0-1 1,0 1-1,5 3 0,-6-6-8,0 0-1,0 1 0,0-1 1,0-1-1,0 1 0,0 0 1,0 0-1,0-1 0,1 1 1,-1-1-1,0 0 0,0 0 1,0 0-1,1 0 0,-1 0 1,0 0-1,0 0 0,1-1 0,-1 1 1,0-1-1,0 0 0,0 0 1,4-1-1,2-2 40,1 0 0,-1-1 0,0 0 0,10-8 0,-16 11-28,0 0 1,0 0-1,0 0 1,0 0-1,0 0 1,0-1-1,-1 1 1,1 0-1,-1-1 0,0 0 1,1 1-1,-1-1 1,0 0-1,-1 0 1,1 1-1,0-1 0,0-5 1,-1 6 0,0 0-1,-1 0 1,1 0-1,0 1 1,0-1 0,-1 0-1,1 1 1,-1-1-1,0 0 1,1 1 0,-1-1-1,0 0 1,0 1 0,0-1-1,0 1 1,0 0-1,0-1 1,-1 1 0,1 0-1,0 0 1,-1 0 0,1 0-1,-1 0 1,1 0-1,-1 0 1,1 0 0,-1 0-1,0 1 1,-2-2 0,0 2 15,1-1 0,0 0 1,0 1-1,-1-1 0,1 1 1,0 0-1,-1 0 0,1 0 1,0 1-1,-1-1 0,1 1 1,0 0-1,-6 2 0,5-2 69,-2 1 64,14-1-52,4-2-47,-1-1 0,1 0 0,17-5 1,-12 2-23,37-8 177,68-28 0,-114 37-185,-1 0 1,0-1-1,1 0 0,-2 0 0,10-9 1,15-10 384,-31 23-419,1 1 0,-1 0 1,0 0-1,0 0 0,1 0 0,-1 0 0,0 0 0,1 0 0,-1 0 0,0 0 0,0 0 0,1 0 1,-1 0-1,0 0 0,1 0 0,-1 0 0,0 1 0,0-1 0,1 0 0,-1 0 0,0 0 0,0 0 1,0 0-1,1 1 0,-1-1 0,0 0 0,0 0 0,0 0 0,1 1 0,-1-1 0,0 0 0,0 0 0,0 1 1,0-1-1,0 0 0,1 0 0,-1 1 0,0-1 0,0 0 0,0 0 0,0 1 0,0-1 0,0 0 1,0 0-1,0 1 0,0-1 0,0 0 0,0 1 0,0-1 0,0 0 0,0 0 0,0 1 0,-1-1 1,2 23 123,-1-19-118,0-2-8,-1 21 79,2 0 1,0 0 0,2 0-1,5 25 1,-8-48-76,0 1 0,0-1 1,0 1-1,0 0 0,1-1 0,-1 1 0,0-1 0,0 1 0,0-1 0,1 0 0,-1 1 0,0-1 1,1 1-1,-1-1 0,0 1 0,1-1 0,-1 0 0,1 1 0,-1-1 0,0 0 0,1 1 1,-1-1-1,1 0 0,-1 0 0,1 1 0,0-1 0,0 0 1,0 0 0,0-1 0,0 1 0,0-1 0,0 1 0,0 0 0,0-1 0,0 1 0,0-1 0,-1 0 0,1 1 0,0-1 0,0 0 0,-1 0 0,1 1 0,0-2 0,7-8 30,-2 0 0,0 0 0,0-1 0,-1 0-1,7-20 1,5-8 67,-14 32-47,1-1 0,-1 1-1,0-1 1,-1 0 0,0 0-1,1-8 1,-3 15 10,1 2-59,-1-1-1,1 1 1,-1 0-1,1-1 1,-1 1-1,1 0 1,-1 0-1,0 0 1,0 0-1,1-1 1,-1 1-1,0 0 1,0 0-1,0 0 0,0 0 1,0 0-1,0 0 1,0 1-1,0 0 8,1 7 8,1-1 0,0 1 0,1-1-1,4 11 1,7 23 53,-13-40-72,-1 0 0,0 0 0,1 0 0,-1 0 0,1 0 0,0 0 0,-1 0 0,1 0 0,0 0 0,0 0 0,1 0 0,-1-1 0,0 1-1,0 0 1,1-1 0,-1 1 0,1-1 0,-1 1 0,1-1 0,3 2 0,-3-3-3,0 1 0,0-1 0,0 0 0,0 0 0,0 0 0,0 0 1,0-1-1,0 1 0,0 0 0,0-1 0,0 0 0,0 1 0,0-1 0,0 0 0,0 0 0,0 0 0,-1 0 0,1 0 1,0 0-1,-1-1 0,3-2 0,6-5 15,0 0 0,-1-1 0,0-1 0,-1 0 1,0 0-1,-1 0 0,11-24 0,-5 18 36,-11 14-40,0 1-1,-1 0 0,1-1 1,0 1-1,-1-1 0,0 0 0,1 1 1,0-6-1,-2 8-14,0-1 0,0 1 0,0 0 0,0 0-1,0 0 1,0 0 0,1 0 0,-1-1 0,0 1 0,0 0-1,0 0 1,0 0 0,0 0 0,0 0 0,0-1 0,0 1 0,0 0-1,0 0 1,0 0 0,1 0 0,-1 0 0,0 0 0,0 0 0,0 0-1,0 0 1,0-1 0,0 1 0,1 0 0,-1 0 0,0 0-1,0 0 1,0 0 0,0 0 0,1 0 0,-1 0 0,0 0 0,0 0-1,0 0 1,0 0 0,0 0 0,1 0 0,-1 0 0,0 0 0,9 6 32,11 14-11,-15-15-2,5 5-8,-1 0-3,1-1 1,1 1-1,-1-2 1,20 13-1,-8-7-1,-18-11-1,1 0-1,0 0 1,0 0-1,0 0 1,0-1-1,0 0 1,1 0-1,-1 0 1,0-1-1,1 1 1,5-1-1,-3 0 3,-1-1 0,1 0 0,-1 0 0,1-1 0,-1 0 0,0-1 0,1 1-1,-1-1 1,9-4 0,-12 4-1,-1 0-1,0 0 0,0 0 0,0 0 0,0-1 1,0 1-1,0-1 0,-1 0 0,1 1 1,-1-1-1,0 0 0,0-1 0,0 1 0,0 0 1,0-1-1,-1 1 0,1-1 0,-1 1 1,0-1-1,1-5 0,-1 3 19,0-1 0,0 1 0,0 0 0,-1 0 0,0-1 0,-1 1 0,1 0 0,-1 0 0,0-1 0,-1 1 0,-3-9 0,5 14-22,-1 0-1,1 0 1,0 0 0,-1 1-1,1-1 1,-1 0-1,0 1 1,1-1 0,-1 0-1,1 1 1,-1-1 0,0 1-1,1-1 1,-1 1-1,0-1 1,0 1 0,0 0-1,1-1 1,-1 1 0,0 0-1,0 0 1,0 0-1,0-1 1,1 1 0,-1 0-1,0 0 1,0 0 0,0 0-1,0 0 1,0 1-1,0-1 1,1 0 0,-1 0-1,0 0 1,0 1 0,0-1-1,1 0 1,-1 1-1,0-1 1,0 1 0,1-1-1,-2 2 1,-2 0 10,1 1-1,-1 0 1,1 0-1,0 0 1,0 0 0,-5 7-1,4-3-5,0 0 0,0 0 0,1 1-1,0-1 1,1 1 0,-1-1 0,1 1-1,1 0 1,0 0 0,0 0 0,0 0-1,1 0 1,0-1 0,0 1 0,3 9 0,-1-2-4,2-1 0,0-1 1,0 1-1,1 0 1,1-1-1,0 0 1,13 19-1,-18-31-4,0 1-1,0-1 0,0 1 0,0-1 0,1 0 1,-1 0-1,0 1 0,1-1 0,-1 0 0,1 0 1,-1-1-1,1 1 0,0 0 0,-1 0 0,1-1 1,0 1-1,0-1 0,-1 1 0,1-1 1,0 0-1,0 0 0,-1 0 0,1 0 0,0 0 1,0 0-1,0 0 0,-1-1 0,1 1 0,0-1 1,-1 1-1,1-1 0,0 1 0,2-3 0,6-2 1,-1 0-1,1-1 1,-1 0-1,10-10 0,-13 12 2,115-107 64,-21 17 49,-99 92-111,0 1 0,0 0 0,0 0 0,0 0 1,0 0-1,1 1 0,-1-1 0,0 0 0,0 0 0,1 1 0,-1-1 0,0 1 0,1-1 0,-1 1 0,0-1 0,1 1 0,-1 0 0,1 0 0,-1 0 0,1 0 0,-1 0 0,1 0 0,-1 0 0,0 0 0,1 0 0,-1 1 0,1-1 0,-1 1 0,0-1 0,1 1 0,-1-1 0,0 1 0,1 0 0,-1 0 0,0-1 0,0 1 0,0 0 0,0 0 0,0 0 0,0 0 0,0 1 0,0-1 0,0 0 1,-1 0-1,1 0 0,0 1 0,-1-1 0,1 0 0,-1 1 0,1 2 0,5 8 4,-1 1 0,2-1 0,0 0 0,0-1 1,17 21-1,-19-28-2,-1 1 1,0-1 0,1 0-1,0-1 1,0 1 0,0-1 0,1 0-1,-1 0 1,1-1 0,-1 1-1,1-1 1,0-1 0,0 1-1,0-1 1,11 1 0,-14-2-4,-1 0 0,1 1 0,0-1 0,0 0 0,0 1 0,-1 0 0,1-1 0,0 1 0,-1 0 0,1 1 1,-1-1-1,1 0 0,-1 1 0,0-1 0,1 1 0,-1 0 0,0 0 0,0 0 0,0 0 0,0 0 0,-1 0 0,4 4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1.493"/>
    </inkml:context>
    <inkml:brush xml:id="br0">
      <inkml:brushProperty name="width" value="0.05" units="cm"/>
      <inkml:brushProperty name="height" value="0.05" units="cm"/>
      <inkml:brushProperty name="color" value="#AB008B"/>
    </inkml:brush>
  </inkml:definitions>
  <inkml:trace contextRef="#ctx0" brushRef="#br0">1 132 10152,'0'0'7271,"10"-7"-7100,71-40 365,-72 42-381,0 0 1,1 0-1,13-4 1,-19 8-87,0 0 0,0 1 0,0-1 0,0 1 0,0 0 0,-1 0 0,1 0 0,0 1 0,0-1 0,0 1 0,0 0 0,4 1 0,-5-1-33,0 1 0,0-1 1,-1 0-1,1 1 0,0 0 0,-1 0 1,0 0-1,1 0 0,-1 0 0,0 0 1,0 0-1,0 1 0,0-1 1,0 1-1,-1-1 0,1 1 0,-1 0 1,0 0-1,1 0 0,-1 0 1,-1 0-1,1 0 0,0 4 0,5 21 167,-2 1-1,1 56 0,-6-63-95,2 0 0,0-1 0,2 1-1,0-1 1,2 0 0,11 35 0,-15-53-89,0 0-1,1-1 1,-1 1-1,1-1 1,-1 1 0,1-1-1,0 0 1,0 1 0,0-1-1,0 0 1,0 0-1,1 0 1,-1-1 0,1 1-1,-1 0 1,1-1 0,-1 0-1,1 0 1,0 0-1,0 0 1,0 0 0,-1 0-1,1 0 1,6-1 0,-5 0-1,1 0 0,-1 0 0,0-1 0,1 0 1,-1 0-1,0 0 0,0 0 0,0-1 1,0 1-1,0-1 0,0 0 0,0-1 0,0 1 1,-1-1-1,1 1 0,3-5 0,7-7 32,0 0-1,-1-1 0,-1-1 0,0 0 0,16-31 1,-22 36-13,-1-2-1,0 1 1,-1 0 0,0-1 0,-1 0 0,-1 0 0,0 0 0,0 0-1,-1-24 1,-2-5 91,1 23-33,0 0 1,-2-1-1,-7-35 0,8 33 102,1 21-191,1 1 0,-1 0 1,0-1-1,0 1 0,0 0 0,0-1 0,0 1 0,0 0 0,0 0 1,0-1-1,1 1 0,-1 0 0,0-1 0,0 1 0,0 0 1,0 0-1,1 0 0,-1-1 0,0 1 0,0 0 0,1 0 0,-1 0 1,0-1-1,1 1 0,-1 0 0,0 0 0,0 0 0,1 0 1,-1 0-1,0 0 0,1 0 0,-1 0 0,0-1 0,1 1 0,-1 0 1,0 0-1,1 1 0,-1-1 0,0 0 0,0 0 0,1 0 1,-1 0-1,0 0 0,1 0 0,-1 0 0,0 0 0,1 1 0,-1-1 1,0 0-1,0 0 0,1 0 0,-1 0 0,0 1 0,0-1 1,0 0-1,1 0 0,-1 1 0,48 31 162,-35-24-124,0 0 0,23 19 0,22 12 502,-56-37-755,4 5 977,-6 2-4088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2.612"/>
    </inkml:context>
    <inkml:brush xml:id="br0">
      <inkml:brushProperty name="width" value="0.05" units="cm"/>
      <inkml:brushProperty name="height" value="0.05" units="cm"/>
      <inkml:brushProperty name="color" value="#AB008B"/>
    </inkml:brush>
  </inkml:definitions>
  <inkml:trace contextRef="#ctx0" brushRef="#br0">205 49 15776,'0'0'3838,"-12"-9"-3750,-38-24 1,48 32-79,0 0 0,1 1 0,-1-1 0,0 0-1,0 1 1,1-1 0,-1 1 0,0-1-1,0 1 1,0 0 0,0 0 0,0 0 0,1 0-1,-1 0 1,0 0 0,0 0 0,0 1-1,0-1 1,1 1 0,-1-1 0,0 1 0,0 0-1,1-1 1,-1 1 0,-2 2 0,0-1 23,0 0-8,1 0-1,-1 1 0,0-1 0,0 1 0,1 0 0,0 0 0,-1 0 1,1 0-1,1 1 0,-1 0 0,0-1 0,1 1 0,0 0 1,-1 0-1,2 0 0,-1 0 0,0 0 0,1 1 0,0-1 0,0 0 1,0 1-1,0-1 0,1 1 0,0-1 0,0 1 0,0-1 0,0 1 1,1-1-1,0 1 0,0-1 0,0 1 0,0-1 0,1 0 1,-1 0-1,1 0 0,0 0 0,1 0 0,-1 0 0,1 0 0,-1-1 1,1 1-1,0-1 0,5 5 0,-6-7-1,0 1 0,-1-1 0,1 0 0,0 1 0,0-1 0,0 0 0,0 0 0,0 0 0,0 0 1,0-1-1,0 1 0,0-1 0,1 1 0,-1-1 0,0 0 0,0 1 0,0-1 0,1 0 0,-1-1 0,0 1 0,0 0 0,1-1 0,-1 1 0,0-1 0,0 1 0,0-1 0,0 0 0,0 0 1,0 0-1,2-2 0,0 0 41,0 0-1,0 0 1,0 0 0,-1-1 0,1 0 0,-1 0 0,0 0 0,0 0 0,0 0 0,-1 0 0,0-1-1,2-4 1,4-7 422,-5 13-89,-1 9 151,-3 40-299,-2-1 1,-10 58-1,8-79-170,-1 0-1,-1 0 0,-1-1 0,0 0 0,-23 41 0,29-61-57,0 1 0,-1-1 0,1 0 0,0 0 0,-1 0 0,0-1 1,0 1-1,0-1 0,0 1 0,0-1 0,0 0 0,-4 2 0,5-4-12,1 1 0,-1-1 0,1 1-1,-1-1 1,1 0 0,-1 0 0,0 1 0,1-1 0,-1 0 0,1-1 0,-1 1 0,1 0 0,-1 0 0,1-1-1,-1 1 1,1-1 0,-1 1 0,1-1 0,-1 0 0,1 1 0,0-1 0,-1 0 0,1 0 0,0 0 0,0 0-1,-1 0 1,1 0 0,0-1 0,0 1 0,0 0 0,-1-3 0,-1 0 12,1 0 1,-1 0-1,1 0 0,-1-1 1,1 1-1,1-1 0,-1 0 1,1 1-1,-1-1 0,1 0 1,1 0-1,-1 0 0,1 0 0,0 0 1,0 0-1,1-7 0,0 7-5,0 1-1,0 0 0,1 0 0,0 0 0,0 0 0,0 0 0,0 1 1,0-1-1,1 1 0,-1-1 0,1 1 0,0 0 0,0 0 0,0 0 1,1 0-1,-1 1 0,1-1 0,0 1 0,6-3 0,7-4 48,1 1 0,0 1 1,29-7-1,-39 12-27,1 1 0,0-1 0,-1 2 0,1-1-1,0 1 1,0 0 0,0 1 0,0 0 0,-1 1 0,11 2 0,-15-2-11,-1-1 0,1 1 0,-1 0 0,1 0 0,-1 0 0,0 0 0,4 4 0,3 3-3455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4.112"/>
    </inkml:context>
    <inkml:brush xml:id="br0">
      <inkml:brushProperty name="width" value="0.05" units="cm"/>
      <inkml:brushProperty name="height" value="0.05" units="cm"/>
      <inkml:brushProperty name="color" value="#AB008B"/>
    </inkml:brush>
  </inkml:definitions>
  <inkml:trace contextRef="#ctx0" brushRef="#br0">17 92 12696,'0'0'7911,"-3"-11"-7555,-9-33-46,11 26 186,7 14-79,-6 4-403,0 0 0,1-1 0,-1 1 0,0 0 0,1 0 0,-1 0 0,0 0 0,1 0 0,-1-1 0,0 1 0,0 0 0,1 0 0,-1 0 0,0-1 0,0 1 0,1 0 0,-1 0 0,0-1 0,0 1 0,1 0 0,-1-1 0,0 1 0,0 0 0,0 0 0,0-1 0,0 1 0,0 0 0,0-1 0,1 1 0,-1-1-1,0 1 1,0 0 0,0-1 0,0 1 0,0 0 0,-1-1 0,1-4 288,0 10 555,19 11-158,-14-14-610,5 1 1211,-2-2-4599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5.614"/>
    </inkml:context>
    <inkml:brush xml:id="br0">
      <inkml:brushProperty name="width" value="0.05" units="cm"/>
      <inkml:brushProperty name="height" value="0.05" units="cm"/>
      <inkml:brushProperty name="color" value="#AB008B"/>
    </inkml:brush>
  </inkml:definitions>
  <inkml:trace contextRef="#ctx0" brushRef="#br0">79 13 10368,'0'0'8561,"-10"-2"-8340,-2-2-107,7 2 70,0 1 0,0 0 0,0 0 1,0 0-1,-1 1 0,-7-1 0,11 3-85,1 0 0,-1 0 0,1 0 0,0 0 0,0 0 0,0 0 0,0 0 0,0 0 0,0 5 0,0-6-58,1-1 0,0 1 0,0 0 0,0 0 0,0 0 0,0 0 0,0 0 0,0 0 0,1 0 0,-1 0 0,0-1 0,0 1 0,1 0-1,-1 0 1,0 0 0,1 0 0,-1-1 0,1 1 0,-1 0 0,1 0 0,0-1 0,-1 1 0,1 0 0,0-1 0,-1 1 0,1-1 0,0 1 0,0 0 0,1-1-15,-1 0 0,1 0 0,-1 0 0,1 0 1,-1-1-1,0 1 0,1 0 0,-1-1 1,0 1-1,1-1 0,-1 1 0,0-1 1,1 0-1,-1 1 0,0-1 0,0 0 1,0 0-1,0 0 0,2-1 0,6-8 213,7-6 58,-16 16-287,0 0 1,1 0-1,-1-1 0,1 1 1,-1 0-1,0 0 1,1 0-1,-1-1 1,1 1-1,-1 0 0,1 0 1,-1 0-1,1 0 1,-1 0-1,1 0 0,-1 0 1,1 0-1,-1 0 1,1 0-1,-1 0 0,1 0 1,-1 0-1,1 1 1,-1-1-1,1 0 0,-1 0 1,0 0-1,1 1 1,-1-1-1,1 0 0,-1 0 1,0 1-1,1 0 1,4 4-2953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8.539"/>
    </inkml:context>
    <inkml:brush xml:id="br0">
      <inkml:brushProperty name="width" value="0.05" units="cm"/>
      <inkml:brushProperty name="height" value="0.05" units="cm"/>
      <inkml:brushProperty name="color" value="#AB008B"/>
    </inkml:brush>
  </inkml:definitions>
  <inkml:trace contextRef="#ctx0" brushRef="#br0">262 1 8640,'0'0'10839,"-10"13"-10717,-15 21 96,-29 53 1,27-32 81,11-20-16,-3-1 1,-30 45-1,38-62-81,1 1 0,1 0 1,0 1-1,2 0 0,-7 22 0,14-41-198,0 3 49,-1 1 1,1-1-1,0 0 0,0 0 0,0 0 0,0 0 0,0 0 0,1 1 0,-1-1 1,1 0-1,0 0 0,0 0 0,0 0 0,1-1 0,-1 1 0,1 0 0,-1 0 1,1-1-1,0 1 0,0-1 0,0 1 0,0-1 0,0 0 0,1 0 0,-1 0 0,5 3 1,-1-4-23,0-1 0,0 1 0,0-1 0,-1 0 0,1 0 0,11-3 0,-8 2 2,121-11 324,-107 7-257,12-1 151,-22 3 164,1 0-3657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29.250"/>
    </inkml:context>
    <inkml:brush xml:id="br0">
      <inkml:brushProperty name="width" value="0.05" units="cm"/>
      <inkml:brushProperty name="height" value="0.05" units="cm"/>
      <inkml:brushProperty name="color" value="#AB008B"/>
    </inkml:brush>
  </inkml:definitions>
  <inkml:trace contextRef="#ctx0" brushRef="#br0">0 1 16280,'0'0'4506,"10"4"-4541,14 5 129,0-1 0,1-1 0,40 6 0,115 0 568,-164-11-581,-13-2-55,-1 1 0,1-1 0,0 0-1,-1 0 1,1 0 0,0 0 0,-1-1 0,1 1-1,-1-1 1,1 1 0,-1-1 0,1 0 0,3-1-1,-2 1-60,6 0 571,-9 0-1194,-4 1-1302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30.961"/>
    </inkml:context>
    <inkml:brush xml:id="br0">
      <inkml:brushProperty name="width" value="0.05" units="cm"/>
      <inkml:brushProperty name="height" value="0.05" units="cm"/>
      <inkml:brushProperty name="color" value="#AB008B"/>
    </inkml:brush>
  </inkml:definitions>
  <inkml:trace contextRef="#ctx0" brushRef="#br0">20 82 15472,'0'0'5999,"-2"10"-5927,1-7-58,0 1-1,0 0 1,0 0-1,1 0 1,-1 0-1,1 0 1,0 0-1,0 0 1,1 0-1,-1 0 1,1 0-1,0 0 1,0 0-1,0 0 1,0 0-1,1 0 1,-1-1-1,1 1 1,0-1-1,0 1 0,1-1 1,-1 0-1,1 1 1,-1-1-1,1-1 1,5 5-1,-2-3 38,0 0-1,0-1 0,0 1 0,1-1 0,0-1 0,7 3 1,-12-5-30,0 1 1,0 0 0,0-1-1,0 0 1,0 0-1,1 0 1,-1 0 0,0 0-1,0 0 1,0 0 0,0 0-1,0-1 1,1 1-1,-1-1 1,0 0 0,0 0-1,0 0 1,0 0 0,-1 0-1,1 0 1,0 0-1,0 0 1,0-1 0,1-1-1,-1 0 7,0 0 0,-1 0 0,1 0 1,-1-1-1,0 1 0,0 0 0,0 0 0,0 0 0,-1-1 0,1 1 0,-1-1 0,0 1 0,0 0 0,0-1 0,-1 1 0,1 0 0,-1-1 0,0 1 0,-1-6 0,0 3 14,0 1-1,0-1 0,-1 0 1,1 1-1,-1-1 1,0 1-1,-1 0 0,1 0 1,-1 1-1,-6-8 0,6 10-7,0-1-1,0 0 0,0 1 0,0 0 0,0 0 1,0 0-1,-1 1 0,1-1 0,0 1 1,-8-1-1,-47-1 365,49 3-290,9 0-65,57 1 209,19-16-170,-52 10-42,35-5-1,72-5 156,-127 15-186,0-1 1,0 1-1,0 0 1,0 0 0,0 0-1,0 1 1,0-1-1,-1 1 1,1-1-1,0 1 1,0 0-1,0 0 1,-1 0-1,1 1 1,0-1-1,-1 1 1,0-1-1,1 1 1,-1 0 0,0 0-1,0 0 1,0 0-1,0 0 1,0 0-1,0 1 1,0-1-1,-1 1 1,1-1-1,-1 1 1,0 0-1,0-1 1,0 1-1,0 0 1,0 0 0,-1 0-1,1 0 1,-1-1-1,0 1 1,0 4-1,-8 81 489,8-88-494,0 0 0,0 0 1,0 0-1,0 0 0,1 0 1,-1 0-1,0 0 0,0 0 1,0 0-1,0 0 0,0 0 1,0 0-1,0 0 1,0 0-1,0 0 0,0 0 1,0 0-1,0 0 0,0 0 1,0 0-1,0 0 0,1 0 1,-1 0-1,0 0 0,0 0 1,0 0-1,0 0 0,0 0 1,0 0-1,0 0 1,0 0-1,0 0 0,0 0 1,0 0-1,0 0 0,0 0 1,1 0-1,-1 0 0,0 0 1,0 0-1,0 0 0,0 0 1,0 0-1,0 0 1,0 0-1,0 0 0,0 0 1,0 0-1,0 0 0,0 0 1,0 0-1,0 0 0,0 0 1,0 1-1,0-1 0,0 0 1,0 0-1,0 0 0,0 0 1,0 0-1,0 0 1,0 0-1,0 0 0,0 0 1,0 0-1,0 0 0,0 0 1,0 1-1,7-9 122,8-14-78,-14 20-26,12-20 42,-9 16-38,-1 0 0,1-1 1,0 1-1,1 1 1,-1-1-1,1 0 0,0 1 1,1 0-1,-1 1 1,12-8-1,-2 0 35,-12 11-35,-1-1 0,0 0-1,1 0 1,-1 1 0,0 0-1,1-1 1,3 0 0,-5 2-17,0 0 0,0-1 1,-1 1-1,1 0 0,0 0 0,0 1 1,0-1-1,0 0 0,0 0 1,0 0-1,-1 1 0,1-1 0,0 0 1,0 1-1,0-1 0,0 0 1,-1 1-1,1-1 0,0 1 0,-1 0 1,1-1-1,0 1 0,-1-1 1,1 1-1,-1 0 0,1 0 1,0 1-1,11 13 54,11 20 42,-19-29-81,0 0 1,0 0-1,0-1 0,1 1 1,0-1-1,0 0 1,1 0-1,-1 0 1,1-1-1,0 0 0,0 0 1,12 5-1,-3-2 83,-13-6-94,-1 0 0,1 0 1,0 0-1,0-1 1,0 1-1,0 0 1,0-1-1,1 0 0,-1 1 1,0-1-1,0 0 1,0 0-1,0 0 1,0 0-1,4-1 0,17-1 163,-20 2-161,0 0 1,0 0 0,1-1-1,-1 1 1,0 0 0,0-1 0,0 0-1,1 0 1,-1 0 0,0 0 0,0-1-1,0 1 1,-1-1 0,1 0-1,3-2 1,3-4 26,0 1 6,-1-1-1,0 0 1,0-1-1,8-11 1,-15 18-36,1 0 1,-1-1-1,1 1 1,-1-1-1,0 1 1,0-1-1,0 1 1,-1-1-1,1 0 1,-1 1-1,1-1 1,-1 0-1,0 1 1,0-1-1,0 0 1,0 0-1,-1 1 1,1-1 0,-1 0-1,1 1 1,-1-1-1,0 0 1,-2-2-1,3 4-4,0 1-1,0-1 0,-1 0 1,1 1-1,-1-1 1,1 1-1,-1-1 0,1 1 1,-1-1-1,1 1 1,-1 0-1,1-1 1,-1 1-1,1 0 0,-1-1 1,0 1-1,1 0 1,-1 0-1,0-1 0,1 1 1,-1 0-1,0 0 1,1 0-1,-2 0 1,-19 5 97,-16 17-2,37-22-102,-2 1 1,0 1 1,0-1-1,0 1 1,0-1-1,0 1 1,1 0-1,-1 0 1,1 0-1,-1 0 1,1 0-1,0 0 1,0 0-1,0 0 1,0 0-1,0 0 1,0 1-1,1-1 1,-1 0-1,1 1 1,-1-1-1,1 0 1,0 1-1,0-1 1,0 5-1,3 1 5,-1 0 0,2 0 0,-1-1 0,1 0 0,0 1-1,0-2 1,8 11 0,-7-11-7,0-1-1,0 0 1,0 0 0,0 0-1,1-1 1,0 1-1,0-2 1,0 1 0,0 0-1,13 4 1,6 1 42,41 8 1,-44-11-5,-13-5-20,-1 0 0,1 0 0,-1-1 0,0 0 1,16-2-1,-14 1 13,0 1-1,0 0 1,14 1 0,-6 5 247,-10-3-4299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37.478"/>
    </inkml:context>
    <inkml:brush xml:id="br0">
      <inkml:brushProperty name="width" value="0.05" units="cm"/>
      <inkml:brushProperty name="height" value="0.05" units="cm"/>
      <inkml:brushProperty name="color" value="#AB008B"/>
    </inkml:brush>
  </inkml:definitions>
  <inkml:trace contextRef="#ctx0" brushRef="#br0">260 603 14464,'0'0'4546,"-12"-2"-4570,-42-6 31,47 7 9,0 1 0,1 0 0,-1 0 0,0 1 1,0 0-1,0 0 0,0 0 0,1 1 0,-1 0 0,1 1 1,-1-1-1,1 1 0,0 0 0,-9 6 0,6-1 35,0-1-1,0 1 1,1 0-1,0 0 1,0 1-1,1 0 1,-6 11-1,11-17-19,0 0 0,0 0 0,1 0 0,0 1 0,-1-1 0,1 0 0,0 0 0,0 1 0,1-1 0,-1 1 0,1-1 0,0 1 0,-1-1 0,2 1 0,-1-1 0,1 6 0,0-6-11,0-1 0,0 1 0,0-1 0,0 0 0,0 1 0,0-1 0,1 0 0,-1 0 0,1 0 0,0 0 0,0 0 0,0 0 0,-1-1 0,2 1 0,-1 0 0,0-1 0,0 0 0,0 1 0,1-1 0,-1 0 0,0 0 0,1 0 0,3 0 0,-1 0 1,0-1 1,-1 0-1,1 0 0,0 0 0,0-1 0,0 1 1,0-1-1,0 0 0,-1-1 0,1 1 1,0-1-1,-1 0 0,1 0 0,-1 0 1,0-1-1,6-3 0,5-5 52,0-1 0,25-24 0,-26 22-10,-1-1-1,0-1 1,-2 0-1,0-1 1,0 0-1,-2 0 1,0-1-1,11-33 1,-12 23 29,-1 0 0,-1-1 0,-2 1 1,-1-1-1,0-40 0,-2 21 16,0 26-37,0-1 1,-7-44 0,4 55-44,-15-64 124,15 69-114,0 0-1,0 1 1,-1-1-1,0 1 1,0 0 0,-1 0-1,0 0 1,-7-9-1,9 13-13,0 1 0,1-1 1,-1 1-1,0 0 0,0-1 0,0 1 0,0 0 0,0 0 0,0 0 0,-4 0 0,6 0-19,-1 1 0,0 0 0,0 0 0,0 0 0,1 0 0,-1 0 0,0 0 0,0 0 0,0 0 0,1 0 0,-1 1 0,0-1 0,0 0 0,0 0 0,1 1 0,-1-1 0,0 0 0,1 1 0,-1-1 0,0 1 0,1-1 0,-1 1 0,0-1 0,1 1-1,-1 0 1,1-1 0,-1 1 0,1 0 0,-1-1 0,1 1 0,-1 1 0,-7 17 11,0 0 0,2 1 0,0 0-1,1 0 1,1 0 0,1 1 0,-2 37-1,6 3 38,11 85 0,-6-102 28,3-1-1,2 0 0,30 78 1,-39-115-61,1 0 0,1 0 0,-1 0 0,1 0 0,0 0 0,0-1 0,1 0 0,0 0 1,-1 0-1,2-1 0,-1 0 0,1 1 0,10 5 0,5 0 54,-1-1 0,42 12 1,-50-19-51,0 0 1,1-1 0,-1 0 0,1-1 0,0 0-1,-1-1 1,1 0 0,-1-1 0,20-6 0,-16 2 18,0 0 1,18-9 0,-26 11-31,-1 1 8,-1-1 1,0 0 0,0-1 0,0 1 0,0-1 0,-1 0 0,0 0-1,0-1 1,0 1 0,-1-1 0,1 0 0,4-10 0,-7 12-4,0 0 0,-1 1-1,1-1 1,-1 0 0,0 0 0,0 0 0,0 1 0,0-1 0,-1 0 0,1 0 0,-1 0 0,0 0 0,-1 0-1,1 0 1,-1 0 0,1 0 0,-1 0 0,0 0 0,-1 0 0,1 0 0,-1 1 0,1-1 0,-1 0 0,-3-3 0,2 2 16,-1 1 1,1 0 0,-1 0-1,0 0 1,0 0 0,0 1-1,0 0 1,-1-1 0,-6-2-1,0 0 34,10 4-58,-1 1 0,1 0 1,-1 0-1,1 0 0,-1 1 1,0-1-1,1 0 0,-1 0 1,0 1-1,1-1 0,-1 1 1,0 0-1,0-1 0,0 1 1,0 0-1,1 0 1,-1 0-1,0 1 0,0-1 1,0 0-1,1 0 0,-4 2 1,-20 1 73,23-4-77,-1 1 1,1 0-1,-1 0 1,0 1-1,1-1 1,-1 1-1,1-1 1,-1 1 0,1 0-1,-1-1 1,1 1-1,0 1 1,-1-1-1,-1 2 1,-14 9 34,16-12-37,1 1-1,-1-1 1,1 1-1,-1 0 1,1 0-1,-1 0 1,1 0-1,0 0 1,0 0-1,-1 0 1,1 0-1,0 1 1,0-1-1,0 0 1,0 1-1,0-1 1,1 1-1,-1-1 1,0 1-1,1-1 1,-1 1-1,1 0 1,-1-1-1,1 1 1,0 0-1,-1 1 1,1 5-2,1-1-1,-1 0 1,1 0 0,0 0 0,1 0 0,-1 0 0,2 0-1,-1 0 1,1-1 0,0 1 0,0-1 0,0 1-1,1-1 1,0 0 0,0-1 0,1 1 0,0-1-1,7 7 1,7 7 10,-15-14-5,0 0 0,1-1 0,0 1 0,10 6 1,9 7 20,-21-15-22,0 0 0,1 0 0,0 0 0,0 0 0,0-1 0,0 0 0,8 4 0,14 3 56,-20-6-51,1 0 0,0-1 0,0 0 0,0 0 0,0-1 1,0 0-1,10 1 0,3-2 26,-14 0-23,-1 1 0,0-1 0,1 0 1,-1-1-1,0 0 0,0 1 0,1-2 0,-1 1 0,0-1 0,7-3 0,22-7 23,-27 10-22,-1 0-1,0 0 1,0 0-1,0-1 1,0 0-1,-1 0 1,1-1-1,-1 1 1,7-7-1,11-7 51,-20 15-58,1 1 0,-1-2 0,0 1 1,0 0-1,0-1 0,-1 1 0,4-5 0,17-25 78,-1 0 0,-1-2 0,-3-1 0,23-53 0,-37 73-32,10-21 24,-13 34-67,0 0-1,0 0 0,0 1 0,0-1 0,1 0 1,-1 0-1,1 1 0,-1-1 0,1 1 1,0-1-1,0 1 0,-1 0 0,1 0 1,3-2-1,30 27 32,-30-19-36,-1 0-1,-1-1 1,1 1-1,-1 0 1,0 1-1,0-1 1,0 1-1,-1-1 1,3 11-1,0 2 19,5 34 0,-9-46-18,0 0 0,-1 0 0,0 0-1,-1-1 1,1 1 0,-1 0 0,0 0 0,-1-1-1,1 1 1,-1-1 0,0 1 0,-1-1 0,1 0-1,-1 0 1,0 0 0,0 0 0,-1 0 0,1-1-1,-1 1 1,0-1 0,0 0 0,-1 0 0,1-1-1,-1 1 1,0-1 0,0 0 0,0 0 0,0-1-1,0 1 1,-1-1 0,1 0 0,-1-1 0,-10 3-1,12-4 13,-1 1 0,1-1-1,-1 0 1,1 0-1,-1 0 1,1 0-1,-1-1 1,1 0-1,-1 0 1,1 0-1,0-1 1,0 1-1,-8-5 1,11 6-10,1 0 0,0 0-1,-1 0 1,1 0 0,-1 0 0,1 0 0,0 0 0,-1 0 0,1-1 0,-1 1 0,1 0 0,0 0 0,-1 0-1,1 0 1,0-1 0,-1 1 0,1 0 0,0-1 0,0 1 0,-1 0 0,1 0 0,0-1 0,0 1-1,-1 0 1,1-1 0,0 1 0,0 0 0,0-1 0,0 1 0,-1-1 0,1 1 0,0 0 0,0-1 0,0 1-1,0-1 1,19-4 113,4 3-106,0 2 0,47 4 0,7 1-7,-68-6 0,1 0 0,0 0 0,-1-1-1,1 0 1,-1-1 0,0 0 0,0-1 0,0 0-1,0 0 1,-1-1 0,1 0 0,-1 0-1,0-1 1,-1 0 0,0-1 0,9-9-1,-8 9 10,0 1 0,0 0-1,18-10 1,18-14 42,-40 27-49,2-1 1,-1 1-1,0 0 1,1 0 0,-1 1-1,1 0 1,0 0-1,0 0 1,0 1-1,0-1 1,0 2-1,8-2 1,19-3 6,-32 5-16,1 0-1,-1 0 1,0 0-1,1 0 0,-1 0 1,0 1-1,1-1 1,-1 0-1,0 1 0,1-1 1,-1 1-1,0-1 1,1 1-1,-1 0 0,2 1 1,-2-1 8,1-1 1,-1 1-1,1 0 1,-1 0-1,1-1 1,-1 1-1,1-1 1,0 1-1,3 0 1,-5-1 31,-31 0 66,20 0-99,-1 0 0,1 2 0,-18 3 1,23-4-1,1 0 0,0 1 1,0 0-1,1 0 1,-1 0-1,0 1 0,1-1 1,-1 1-1,1 0 1,-5 5-1,5-5 0,1 1 0,-1 0 0,1 0 0,0 0 0,0 1 0,0-1 0,1 1 0,0-1 0,-1 1-1,-1 8 1,3-10-3,1 0-1,0 0 0,-1 0 0,1 0 0,0 0 0,1 0 1,-1-1-1,0 1 0,1 0 0,0 0 0,0 0 0,0 0 1,0 0-1,0-1 0,0 1 0,1 0 0,-1-1 0,1 1 1,3 4-1,2 0 5,0 1-1,0-2 1,0 1 0,1-1 0,0 0 0,0 0 0,1-1 0,0 0 0,-1 0-1,2-1 1,-1 0 0,0-1 0,1 0 0,-1-1 0,11 2 0,-1-2 10,1-1 0,-1 0 0,0-2 0,0 0 0,0-1 1,36-8-1,-46 7-11,0 0 0,0 0 0,-1-1 0,1 0 0,-1-1 0,0 0 0,0 0 0,0 0 0,-1-1 1,1 0-1,-2-1 0,1 0 0,-1 0 0,0 0 0,6-9 0,-10 12-4,0 0 0,-1-1 0,1 1 0,-1 0 0,0-1 0,0 1 0,0 0 0,0-1-1,-1 0 1,0 1 0,0-9 0,-2 3 6,1 0 0,-1 0 0,-1 1 0,-4-13 0,6 21-5,0 0 0,0 0-1,0-1 1,0 1 0,0 0 0,0 0-1,0 0 1,0 0 0,0 0-1,0 0 1,-1 1 0,1-1 0,0 0-1,-1 1 1,1-1 0,-1 1-1,1-1 1,-2 0 0,2 1 24,0 0-23,0 0 0,0 0 0,0 0 0,-1 1 0,1-1 0,0 0 0,0 0 0,0 1 0,0-1 0,0 0 0,0 1 0,0-1-1,0 1 1,-2 1 0,-1 2-3,1 1-1,0 0 0,-1 1 0,2-1 1,-1 1-1,1-1 0,0 1 1,0 0-1,0-1 0,1 1 0,0 0 1,0 0-1,0 0 0,1 1 1,0-1-1,0 0 0,0 0 0,1 0 1,0 0-1,1 0 0,-1 0 0,1-1 1,5 12-1,-6-13-2,1-1 0,0 0 0,-1 0 0,1 0 0,1 0 0,-1-1 0,0 1 0,1-1 0,-1 1 0,1-1 0,0 0 0,0 0 0,0 0 0,0 0 0,0 0 0,0-1 0,1 1 0,3 0 0,12 0-1,-16-1 2,1 0-1,-1-1 1,0 1 0,0-1-1,1 0 1,-1 0-1,5-1 1,4-2 9,-1 1 0,0-2 0,-1 1 0,1-1 0,-1-1 0,1 0 0,-1 0 0,-1-1 0,1-1 0,-1 0 0,0 0 0,-1 0 0,10-11 0,-15 15-10,1-1 0,0 0 0,-1 1-1,2 0 1,-1 0 0,0 0 0,1 0 0,-1 1 0,1 0 0,0-1-1,0 2 1,8-3 0,29-14 26,-41 18-24,0 0 0,-1-1 1,1 1-1,0 0 0,-1 0 0,1 0 0,0-1 1,-1 1-1,1 0 0,0 0 0,-1 0 0,1 0 0,0 0 1,-1 0-1,1 0 0,0 1 0,-1-1 0,1 0 1,0 0-1,-1 0 0,1 1 0,0-1 0,-1 0 1,1 1-1,-1-1 0,1 0 0,-1 1 0,1-1 0,0 1 1,-1-1-1,0 1 0,1-1 0,-1 1 0,1-1 1,-1 1-1,0 0 0,1-1 0,-1 1 0,0 0 0,1 0 1,0 2-1,0 0 1,0-1 0,0 1-1,0 0 1,-1-1-1,1 1 1,-1 0 0,1 3-1,-2 10 4,1-7-5,-1-1-1,1 0 1,-1 0-1,-1 0 1,0 0 0,0 0-1,-4 9 1,23-40 79,0 0 0,35-34 0,1-3-28,-48 54-30,19-21 25,-22 26-42,-1-1 0,1 1 0,-1 0 0,1-1 0,0 1 0,-1 0 0,1 0 0,0 0 0,0 1 0,0-1 0,-1 0 0,1 1 0,0-1 0,3 0 0,-5 2-1,1-1 0,0 0-1,0 0 1,0 1 0,-1-1 0,1 0 0,0 1 0,0-1-1,-1 1 1,1-1 0,0 1 0,-1-1 0,1 1 0,-1 0-1,1-1 1,-1 1 0,1 0 0,-1-1 0,1 1-1,-1 0 1,0-1 0,1 1 0,-1 0 0,1 1 0,7 25 10,-5-16-5,2 4-6,-1 1 0,3 21 0,-7-37-2,0 1-1,1 0 1,-1 0-1,0 0 1,1-1-1,-1 1 1,1 0 0,-1-1-1,1 1 1,-1 0-1,1-1 1,-1 1-1,1-1 1,0 1 0,-1-1-1,1 1 1,0-1-1,0 1 1,-1-1-1,1 1 1,0-1 0,0 0-1,-1 0 1,1 1-1,0-1 1,0 0-1,0 0 1,0 0 0,-1 0-1,1 0 1,0 0-1,0 0 1,0 0-1,0 0 1,-1 0 0,1-1-1,0 1 1,1-1-1,4 0 7,-1 0-1,0-1 1,0 0-1,10-5 1,89-41 72,-73 35-70,-15 4-8,-13 8 2,-1-1 0,0 1 0,1 0-1,0 0 1,-1 0 0,1 0 0,0 0-1,-1 0 1,1 1 0,5-1 0,-7 1 4,0-1-1,1 1 1,-1 0 0,1 0 0,-1-1 0,1 1 0,-1-1-1,1 1 1,-1-1 0,0 1 0,1-1 0,-1 0 0,0 0-1,0 0 1,2-1 0,-3 2-6,0 0-1,0 0 1,0 0-1,0 0 0,0 0 1,0 0-1,0 0 1,0 0-1,-1 0 1,1 0-1,0 0 1,0 0-1,0 0 1,0 0-1,0 0 1,0 0-1,0 0 1,0 0-1,0 0 1,0 0-1,0 0 1,0 0-1,0 0 0,0 0 1,-1 0-1,1 0 1,0 0-1,0-1 1,0 1-1,0 0 1,0 0-1,0 0 1,0 0-1,0 0 1,0 0-1,0 0 1,0 0-1,0 0 1,0 0-1,0 0 0,0 0 1,0 0-1,0 0 1,0-1-1,0 1 1,0 0-1,0 0 1,0 0-1,0 0 1,0 0-1,0 0 1,0 0-1,0 0 1,0 0-1,0 0 1,0 0-1,0 0 1,0 0-1,0 0 0,0-1 1,0 1-1,0 0 1,0 0-1,-16 8 29,5-2-22,1 1 0,0 0 0,0 1 0,1 0 0,0 0 0,-10 14 0,14-17-4,1 0 0,0 1 0,1 0 0,-1-1 0,1 1-1,0 0 1,1 1 0,-1-1 0,1 0 0,0 1 0,1-1-1,0 1 1,-1 9 0,2-14-1,0 0 0,0 1 0,0-1-1,0 0 1,0 0 0,1 0 0,-1 1 0,1-1 0,0 0-1,0 0 1,-1 0 0,1 0 0,0 0 0,1 0 0,-1 0-1,0 0 1,1-1 0,-1 1 0,1 0 0,-1-1 0,1 1-1,0-1 1,-1 0 0,1 1 0,0-1 0,2 1 0,-1-1 0,0 0 1,-1-1 0,1 1-1,0-1 1,0 0 0,0 1-1,0-1 1,-1-1 0,1 1-1,0 0 1,0-1-1,0 1 1,-1-1 0,1 0-1,0 0 1,-1 0 0,1 0-1,0 0 1,-1-1 0,4-2-1,0-1 1,1-1 0,-1 0 0,0-1 0,-1 1-1,1-1 1,-1-1 0,-1 1 0,1-1 0,-1 1-1,-1-1 1,6-15 0,3-5 6,-5 10 2,-1 1-1,0-1 1,-2 0 0,0-1-1,-1 1 1,0-1 0,-2 0-1,0 0 1,-1 1 0,-1-1-1,-1 0 1,-4-18 0,3 27-8,0 0 1,0 1-1,-8-16 1,7 15-3,-1 0 0,-4-20 0,9 30-1,0-1 0,0 1 0,0-1 0,-1 1 0,1-1 0,0 1 0,0-1 0,0 1 0,0-1 0,-1 1 0,1 0 0,0-1 0,-1 1 0,1-1 0,0 1 0,-1 0 0,1-1 0,0 1 0,-1-1 0,1 1 0,-1 0 0,1 0 0,-1-1 0,1 1 0,0 0 0,-2-1 0,2 2 0,-1-1 0,1 0 0,-1 0 0,1 0 0,-1 1 0,1-1 0,-1 0 0,1 1 0,-1-1 0,1 0 0,0 1 0,-1-1 0,1 1 0,0-1 0,-1 0 0,1 1 0,0-1 0,-1 1 0,1-1 0,0 1 0,0-1 0,0 1 0,-1-1 0,1 1 0,0-1 0,0 1 0,0-1 0,0 2 0,-5 26 0,1 0 0,2 1 0,1-1 0,2 30 0,4-2 0,12 60 0,-12-82 0,-5-29 0,0 0 0,0 0 0,1 1 0,0-1 0,0 0 0,1 0 0,-1 0 0,1 0 0,0 0 0,0-1 0,0 1 0,1 0 0,0-1 0,5 7 0,14 20 0,-20-28 0,-1 0 0,1 0 0,0 0 0,0 0 0,0 0 0,0 0 0,1-1 0,-1 1 0,1-1 0,-1 0 0,1 1 0,0-1 0,0-1 0,0 1 0,0 0 0,4 1 0,0-4 0,1 1 0,-1-1 0,13-3 0,-12 1 0,-1 0 0,1 0 0,-1-1 0,0 0 0,0 0 0,0-1 0,-1 1 0,10-10 0,-1 2 0,-8 5 0,1-1 0,-2 0 0,1 0 0,-1 0 0,7-12 0,3-4 0,-8 11 0,0 0 0,11-28 0,-12 25 0,0 1 0,10-15 0,-8 21 0,-7 7 0,-1 1 0,1-1 0,0 0 0,-1 1 0,1-1 0,-1 0 0,0 0 0,0 0 0,2-3 0,-2 5 0,-1-1 0,1 1 0,-1 0 0,1 0 0,0 0 0,-1 0 0,1 0 0,-1 0 0,1 0 0,0 0 0,-1 0 0,1 0 0,-1 0 0,1 0 0,0 0 0,-1 0 0,1 0 0,-1 1 0,1-1 0,-1 0 0,1 0 0,0 1 0,-1-1 0,1 0 0,-1 1 0,0-1 0,1 1 0,-1-1 0,1 1 0,0 0 0,14 36 0,-9-23 0,0 1 0,0 0 0,-1 0 0,-1 0 0,-1 1 0,2 16 0,-3-9 0,-1-17 0,0-1 0,-1 0 0,1 0 0,-1 0 0,-1 0 0,1 0 0,-1 1 0,-1 6 0,1-9 0,1-1 0,-1 1 0,0-1 0,0 1 0,0-1 0,-1 0 0,1 0 0,0 1 0,-1-1 0,0 0 0,1 0 0,-1 0 0,0 0 0,0-1 0,0 1 0,0 0 0,-4 1 0,6-2 0,-2 0 0,0 0 0,1 0 0,-1-1 0,0 1 0,1 0 0,-1-1 0,0 1 0,0-1 0,0 1 0,0-1 0,1 0 0,-1 0 0,0 0 0,0 0 0,0 0 0,0 0 0,-3-1 0,-34-13 0,11 4 0,14 6 0,13 4 0,1-1 0,0 1 0,0 0 0,0 0 0,0 0 0,-1 0 0,1 0 0,0 0 0,0 0 0,0 0 0,-1-1 0,1 1 0,0 0 0,0 0 0,0 0 0,-1 0 0,1 0 0,0 0 0,0 0 0,-1 0 0,1 0 0,0 0 0,0 1 0,0-1 0,-1 0 0,1 0 0,0 0 0,0 0 0,0 0 0,0 0 0,-1 0 0,1 0 0,0 1 0,0-1 0,0 0 0,0 0 0,-1 0 0,1 1 0,-2 0 0,1 1 0,1-2 0,0-3 0,-8 1 0,21 3 0,-1 1 0,1 0 0,-1 1 0,17 6 0,13 3 0,-34-11 0,19 6 0,1-1 0,0-1 0,0-2 0,0-1 0,51-2 0,-77 0 0,47-4 0,-46 4 0,0 0 0,-1 0 0,1 0 0,-1 0 0,1 1 0,0-1 0,-1 1 0,1 0 0,-1 0 0,1 0 0,-1 0 0,0 0 0,1 0 0,-1 1 0,4 2 0,-6-4 25,1 0 0,-1 1 0,0-1 0,0 0-1,1 1 1,-1-1 0,0 0 0,0 1 0,1-1 0,-1 1 0,0-1 0,0 0-1,0 1 1,0-1 0,0 1 0,0-1 0,1 0 0,-1 1 0,0-1 0,0 1 0,0-1-1,0 1 1,-1-1 0,1 0 0,0 1 0,0-1 0,0 1 0,0-1 0,0 0-1,0 1 1,-1-1 0,1 0 0,0 1 0,0-1 0,-1 0 0,1 1 0,0-1 0,0 0-1,-1 1 1,-11 5-5001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57.121"/>
    </inkml:context>
    <inkml:brush xml:id="br0">
      <inkml:brushProperty name="width" value="0.05" units="cm"/>
      <inkml:brushProperty name="height" value="0.05" units="cm"/>
      <inkml:brushProperty name="color" value="#AB008B"/>
    </inkml:brush>
  </inkml:definitions>
  <inkml:trace contextRef="#ctx0" brushRef="#br0">197 431 7832,'0'0'7466,"-11"-5"-7131,-39-15 1,47 19-284,-1 1-1,0 0 1,1 0 0,-1 0 0,0 0 0,1 1 0,-1-1-1,1 1 1,-1 0 0,1 0 0,-1 0 0,1 1-1,0-1 1,-1 1 0,1 0 0,0 0 0,0 0-1,0 0 1,-4 4 0,-8 6 285,11-10-244,0 1 0,1 0 0,-1 0 0,1 0-1,0 0 1,0 1 0,0-1 0,1 1 0,-1 0 0,1 0-1,0 0 1,0 0 0,0 0 0,0 1 0,1-1 0,0 0 0,0 1-1,-1 6 1,1-6 29,1 0-1,0 0 0,0 0 1,0 0-1,0 0 0,1-1 1,0 1-1,0 0 0,0 0 0,0 0 1,1-1-1,0 1 0,0-1 1,0 1-1,0-1 0,6 7 1,-7-9-91,1-1 1,-1 0-1,1 0 1,-1 0-1,1 0 0,-1 0 1,1 0-1,0 0 1,0 0-1,-1-1 1,1 1-1,0-1 1,0 1-1,0-1 1,-1 0-1,1 0 0,0 0 1,0 0-1,0 0 1,0 0-1,-1 0 1,1-1-1,0 1 1,0 0-1,0-1 1,-1 0-1,1 1 1,0-1-1,2-2 0,2 0 29,0 0-1,-1-1 0,1 1 0,-1-1 0,0-1 0,8-8 0,-6 3 41,0 0 0,-2-1 0,1 1 1,-1-1-1,-1 0 0,0 0 0,5-22 0,-9 30-33,1 0 0,-1 0 0,0 0 0,-1 0 0,1 0-1,0 0 1,-2-5 0,0-7 445,4 29-395,1 0 1,1 0-1,0-1 0,8 18 1,-10-26-101,1 1 1,-1-1 0,1 0-1,0 0 1,1-1 0,-1 1 0,1 0-1,0-1 1,0 0 0,0 0 0,0 0-1,9 5 1,-10-8-1,0 1-1,0 0 1,1-1-1,-1 0 1,0 0 0,0 0-1,1 0 1,-1 0-1,1-1 1,-1 0-1,1 1 1,-1-1 0,0 0-1,1-1 1,-1 1-1,1-1 1,-1 1 0,1-1-1,-1 0 1,0 0-1,0-1 1,4-1 0,12-8 123,-1 0 1,0-1 0,-1-1-1,0 0 1,-1-2 0,-1 0 0,-1 0-1,17-23 1,-26 30 24,-1-1-1,0 0 0,5-17 1,-8 22-88,1-1 29,-2 5-103,0 0 0,0-1-1,0 1 1,0 0-1,0 0 1,0 0 0,0-1-1,0 1 1,0 0-1,1 0 1,-1 0 0,0-1-1,0 1 1,0 0-1,0 0 1,0 0-1,1 0 1,-1 0 0,0-1-1,0 1 1,0 0-1,1 0 1,-1 0 0,0 0-1,0 0 1,0 0-1,1 0 1,-1 0 0,0 0-1,0 0 1,0 0-1,1 0 1,-1 0 0,0 0-1,0 0 1,1 0-1,-1 0 1,0 0-1,0 0 1,0 0 0,1 0-1,-1 0 1,0 0-1,0 0 1,0 0 0,1 1-1,2-1-21,0 0 6,1 0 0,-1 1 0,0-1 0,0 1 1,0 0-1,0 0 0,0 0 0,0 1 0,0-1 0,0 1 0,-1-1 0,1 1 0,0 0 0,-1 0 0,0 0 0,1 0 0,-1 1 1,0-1-1,0 1 0,0-1 0,0 1 0,-1 0 0,1-1 0,1 6 0,3 6-36,-1 0 0,0-1 0,4 29 1,-3-5 3,-4-24 23,0 0 0,1 0 1,0 0-1,6 15 0,-8-27 21,-1 0 0,1-1-1,0 1 1,-1 0 0,1 0-1,0 0 1,-1 0 0,1 0 0,0-1-1,0 1 1,0 0 0,0-1-1,0 1 1,0-1 0,0 1 0,0-1-1,0 1 1,0-1 0,0 0-1,0 1 1,0-1 0,0 0 0,0 0-1,0 0 1,0 0 0,0 0-1,0 0 1,0 0 0,1 0 0,-1 0-1,0-1 1,0 1 0,0 0-1,0-1 1,0 1 0,0-1 0,0 1-1,1-1 1,3-2 15,1 0 1,-1 0-1,0-1 0,0 0 1,6-5-1,-4 1 14,1 0 0,-1-1-1,-1 0 1,0-1 0,0 1 0,-1-1-1,0 0 1,0-1 0,-1 1 0,-1-1-1,3-13 1,0-2 117,-2-2-1,-1 1 0,0-39 1,-7 50 163,1 5-11,4 11-296,-1 0 0,1 0 0,-1 0 0,1-1 0,-1 1 0,0 0 0,1 0 0,-1 0 0,1 0 0,-1 0 0,1 0 0,-1 0 0,0 0 0,1 1 0,-1-1 0,1 0 0,-1 0 0,1 0 0,-1 0 0,0 1 0,1-1 0,-1 0 1,1 0-1,-1 1 0,0-1 0,1 0 0,-1 1 0,0-1 0,1 1 0,6 2-33,0 0-1,0 0 1,0-1 0,1 0 0,-1 0 0,12 1 0,-8-2-5,-1 1 0,0 0 0,9 4 0,-16-4 23,0-1 0,0 0 0,0 1 1,0 0-1,0 0 0,-1 0 0,1 0 0,-1 0 0,1 0 1,-1 0-1,0 1 0,0-1 0,3 6 0,-3-4-5,0-1 1,-1 1-1,1 0 0,-1 1 1,0-1-1,0 0 0,0 0 0,-1 0 1,1 9-1,3 21-34,-1-18 46,-3-15 7,0 1 0,1 0 0,-1 0 0,0-1 0,0 1 0,1 0 0,-1-1 0,1 1 0,-1 0 0,1-1 0,0 1 0,0-1 0,0 1 0,0-1 0,0 1 0,0-1 0,0 0-1,0 1 1,0-1 0,1 0 0,-1 0 0,1 0 0,-1 0 0,1 0 0,-1 0 0,1 0 0,-1-1 0,1 1 0,0-1 0,-1 1 0,1-1 0,3 1 0,-2-1 14,0 0 0,0 0 0,1 0 1,-1-1-1,0 1 0,0-1 0,0 0 0,0 1 0,1-2 0,-1 1 0,0 0 1,-1-1-1,1 1 0,4-3 0,39-33 246,-33 27-172,-9 5-54,1 1 0,-1-1 0,-1 1 0,1-1 1,4-8-1,10-13 114,-12 15-61,-6 10-74,1 0 0,-1 0 0,0 0 0,1 0 0,-1 0 0,1 0 0,-1 0 0,1 0 0,-1 1 0,1-1 1,-1 0-1,1 0 0,0 1 0,0-1 0,-1 0 0,1 1 0,0-1 0,1 0 0,2 26 42,4-8-87,8 31-1,-11-30-6,14 29 0,-19-46 39,0 0 0,0-1 0,1 1 0,-1-1 0,0 1 0,1 0 0,-1-1 0,1 1-1,-1-1 1,1 0 0,-1 1 0,1-1 0,-1 1 0,1-1 0,-1 0 0,1 1 0,-1-1 0,1 0 0,0 1 0,-1-1 0,1 0-1,-1 0 1,1 0 0,0 0 0,-1 0 0,2 1 0,0-2 9,-1 1 0,1 0 1,-1-1-1,0 1 0,1-1 0,-1 1 0,0-1 0,1 0 1,-1 0-1,0 1 0,2-3 0,2-1 40,0-1-1,0 0 1,-1 0-1,5-6 1,-1-3 53,1-1 0,-2 0 1,0 0-1,-1 0 0,-1-1 0,6-27 1,-9 33 35,0-3 81,0 12-149,1 7-52,0 10 13,4 7-23,-1-12-5,-5-9-4,0 0 1,0 0 0,0 0-1,0 0 1,0 0-1,1 0 1,-1 0-1,4 2 1,-4-3 1,-1-1-1,1 0 1,0 0 0,-1 1 0,1-1 0,0 0 0,0 0-1,0 0 1,-1 0 0,1 0 0,0 0 0,0 0 0,-1 0-1,1 0 1,0-1 0,0 1 0,-1 0 0,1 0 0,0-1 0,0 1-1,-1 0 1,1-1 0,0 1 0,-1-1 0,1 1 0,-1-1-1,1 1 1,0-1 0,-1 1 0,1-1 0,-1 0 0,1 0-1,11-11 46,-1 0 0,-1-1-1,17-25 1,-26 36-31,0 0-1,0 1 0,1-1 1,-1 1-1,1-1 1,-1 1-1,1 0 1,0-1-1,-1 1 1,1 0-1,0 0 1,0 0-1,0 1 1,0-1-1,0 0 1,0 1-1,0-1 1,0 1-1,0 0 1,0-1-1,0 1 1,0 0-1,4 1 1,5 0-15,0 1 1,0 0 0,15 5 0,4 1 19,-6-4 3,-10-1-1,1-1 0,-1 0 1,1-1-1,20-1 0,-19-5 38,-12 3 7,-14 4 36,3 0-89,0 1 0,0 0 1,1 0-1,-1 0 0,1 1 0,-11 7 1,-38 34 33,41-33-34,11-9-9,0-1 0,0 1 0,0 0-1,0-1 1,1 1 0,-1 0-1,1 1 1,0-1 0,0 0 0,0 1-1,1-1 1,-1 1 0,1-1 0,-1 1-1,1 0 1,1 0 0,-1-1-1,0 1 1,1 0 0,0 0 0,0 4-1,0-8-1,0 1 0,0-1-1,0 0 1,0 0-1,0 1 1,0-1 0,0 0-1,0 0 1,0 1 0,0-1-1,0 0 1,1 0 0,-1 1-1,0-1 1,0 0-1,0 0 1,0 1 0,1-1-1,-1 0 1,0 0 0,0 0-1,0 0 1,1 1-1,-1-1 1,0 0 0,0 0-1,1 0 1,-1 0 0,0 0-1,0 0 1,1 0-1,-1 1 1,0-1 0,1 0-1,-1 0 1,14-2 17,12-9 8,-18 6-16,0-1 0,0-1 0,-1 1 0,13-15-1,-3 2 98,-15 20-99,-1 0 1,0-1-1,0 1 0,1 0 0,-1 0 0,0-1 1,0 1-1,0 0 0,0 0 0,0 0 1,0 0-1,0 1 0,0-1 0,0 0 1,-1 0-1,1 0 0,0 3 0,8 7-3,3 2-7,-8-9 4,-1 0 0,1 0 0,0 0 0,0 0 0,1-1 1,-1 0-1,1 0 0,0 0 0,0 0 0,0-1 0,0 0 0,5 2 0,-3-3 0,-1 0 0,0 0 0,1 0 0,-1-1 0,0 0 0,1-1 0,-1 1 0,0-1-1,0 0 1,1-1 0,-1 0 0,0 0 0,0 0 0,0 0 0,-1-1 0,1 0 0,8-6 0,-5 2 5,1 0 1,-1 0 0,-1-1-1,1-1 1,-1 1 0,-1-1-1,0-1 1,11-17-1,-6 3 13,-1 0-1,0 0 1,-3-1-1,0 0 0,5-29 1,-3-3 37,1-72 0,-10 125-59,-1 3 0,0 0 0,0 0 0,1 0 0,-1 0 0,0 0 0,0 0 0,0 0 0,0 0 0,0 0 0,0 0 0,0 0 0,-1 1 0,1-1 0,0 0 0,0 0 0,-1 0 0,1 0 0,0 0 0,-1 0 0,1 1 0,-1-1 0,1 0 0,-1 0 0,0 1 0,0-2 0,0 4 0,-1-1 0,1 0 0,0 1 0,0-1 0,0 1 0,0-1 0,0 1 0,1-1 0,-1 1 0,0 0 0,1-1 0,-1 1 0,0 3 0,0-2 0,-12 43 0,1 0 0,3 1 0,-5 64 0,11-76 0,3 0 0,0 0 0,3-1 0,1 1 0,11 48 0,-13-77 0,0 0 0,1 0 0,-1 0 0,1 0 0,1-1 0,-1 0 0,1 1 0,0-1 0,0 0 0,0-1 0,1 1 0,0-1 0,0 0 0,0 0 0,8 5 0,-11-8 0,7 5 893,-6-6-2009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7"/>
    </inkml:context>
    <inkml:brush xml:id="br0">
      <inkml:brushProperty name="width" value="0.05" units="cm"/>
      <inkml:brushProperty name="height" value="0.05" units="cm"/>
      <inkml:brushProperty name="color" value="#004F8B"/>
    </inkml:brush>
  </inkml:definitions>
  <inkml:trace contextRef="#ctx0" brushRef="#br0">28 0 7432,'0'0'13810,"-3"6"-13546,-14 21 0,16-25-223,0 1 0,0 0 0,0-1-1,0 1 1,1 0 0,-1-1 0,1 1 0,0 0 0,0 0-1,0-1 1,0 1 0,0 2 0,1 10 155,-2 3 27,0 2 1,1-2-1,1 0 0,3 22 1,9 54 620,-10-74-607,4 10 245,-1-5 104,-6-24-558,0-1-1,0 1 1,0-1-1,0 1 1,0-1-1,0 0 1,1 0-1,-1 0 1,0 1 0,0-1-1,0 0 1,0 1-1,0-1 1,0 1-1,0-1 1,0 0-1,0 0 1,1 0-1,-1 0 1,1 1-1,3-3 276,7-14-179,-8 10-133,8-12-3349</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57.371"/>
    </inkml:context>
    <inkml:brush xml:id="br0">
      <inkml:brushProperty name="width" value="0.05" units="cm"/>
      <inkml:brushProperty name="height" value="0.05" units="cm"/>
      <inkml:brushProperty name="color" value="#AB008B"/>
    </inkml:brush>
  </inkml:definitions>
  <inkml:trace contextRef="#ctx0" brushRef="#br0">0 1 17287,'0'0'3464,"61"12"-3240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59.338"/>
    </inkml:context>
    <inkml:brush xml:id="br0">
      <inkml:brushProperty name="width" value="0.05" units="cm"/>
      <inkml:brushProperty name="height" value="0.05" units="cm"/>
      <inkml:brushProperty name="color" value="#AB008B"/>
    </inkml:brush>
  </inkml:definitions>
  <inkml:trace contextRef="#ctx0" brushRef="#br0">0 1 14568,'0'0'3559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41.100"/>
    </inkml:context>
    <inkml:brush xml:id="br0">
      <inkml:brushProperty name="width" value="0.05" units="cm"/>
      <inkml:brushProperty name="height" value="0.05" units="cm"/>
      <inkml:brushProperty name="color" value="#AB008B"/>
    </inkml:brush>
  </inkml:definitions>
  <inkml:trace contextRef="#ctx0" brushRef="#br0">190 460 14568,'0'0'5546,"-11"9"-5349,-7 7-110,1-3 71,2 0 0,-17 18-1,-24 39 807,50-61-821,0 1-1,0 0 1,1 0-1,1 0 1,-7 19-1,10-26-96,1 0 0,-1 0-1,1 0 1,0 0 0,0 0 0,0 0 0,0 0 0,0 0 0,1 0-1,-1-1 1,1 1 0,0 0 0,0 0 0,0 0 0,0-1-1,0 1 1,1-1 0,-1 1 0,1-1 0,-1 1 0,1-1-1,0 0 1,0 0 0,0 0 0,0 0 0,5 3 0,-4-3-23,0 0 1,0 0-1,0-1 1,0 1-1,0-1 1,1 0-1,-1 1 1,0-2 0,1 1-1,-1 0 1,1-1-1,-1 1 1,1-1-1,-1 0 1,1 0 0,-1-1-1,1 1 1,-1-1-1,1 1 1,-1-1-1,5-2 1,3-2 16,0-2-1,0 1 1,-1-1-1,0-1 1,-1 1 0,1-2-1,-1 1 1,11-16 0,-2 0 113,0 0 1,18-38-1,-35 61-136,-1 0 0,1 0-1,-1 0 1,1 0 0,-1 0 0,1 1-1,-1-1 1,1 0 0,0 0 0,-1 1-1,1-1 1,0 0 0,0 1-1,0-1 1,0 0 0,-1 1 0,3-1-1,-2 1-7,-1 0-1,1 0 1,-1 0-1,1 0 0,-1 0 1,1 0-1,-1 1 1,0-1-1,1 0 0,-1 0 1,1 1-1,-1-1 0,1 0 1,-1 0-1,0 1 1,1-1-1,-1 1 0,1-1 1,-1 0-1,0 1 1,0-1-1,1 1 0,-1-1 1,0 1-1,1-1 1,2 8 46,0-1 1,-1 1 0,4 13 0,-2-4-32,0-8 4,-1 0 0,1-1 0,1 0 0,-1 0 0,1 0 0,1-1 0,0 0 0,0 0 0,12 11 0,-15-15-9,1-1-1,-1 0 1,1 0 0,0 0 0,0-1-1,-1 1 1,1-1 0,0 0 0,1 0-1,-1 0 1,0-1 0,0 1 0,0-1-1,0 0 1,0 0 0,8-2-1,-3 1 25,0 0 0,0-1 0,0-1-1,-1 1 1,1-2 0,14-6-1,-20 7-20,1 1-1,0-1 0,-1 0 1,1-1-1,-1 1 0,0-1 1,0 1-1,0-1 0,-1 0 1,4-5-1,0-3 69,-1 0-1,6-17 1,-10 26-51,-1 0 0,1-1 0,-1 1 0,0 0 1,0 0-1,0 0 0,-1 0 0,1 0 0,-1 0 0,0 0 0,0 0 0,0 0 0,0 0 0,0 0 0,-3-3 0,5 5-16,-1 0-1,0 0 1,0 0-1,1-1 1,-1 1-1,1 0 1,-1 0-1,1 0 1,0 0-1,-1 1 1,1-1-1,0 0 1,0 0-1,-1 0 1,3-1-1,166-12 285,-152 12-271,-1-1 0,27-8-1,-16 4-6,-26 6-25,-1 1-1,0 0 1,1 0 0,-1 0-1,1 0 1,-1 0 0,1 0-1,-1-1 1,0 1 0,1 0-1,-1 0 1,1 1 0,-1-1-1,1 0 1,-1 0 0,1 0-1,-1 0 1,0 0 0,1 0-1,-1 1 1,1-1 0,-1 0-1,0 0 1,1 0 0,-1 1-1,0-1 1,1 0 0,-1 1-1,0-1 1,1 0 0,-1 1-1,0-1 1,0 0 0,1 1-1,-1-1 1,0 1 0,0-1-1,0 1 1,1-1 0,-1 0-1,0 1 1,0-1 0,0 1-1,0-1 1,0 1 0,0-1-1,0 1 1,0-1 0,0 1-1,-6 29 30,3-18-12,-7 29 37,-3 17 4,12-53-56,0 0 0,1 0 0,0 0 0,0 1 0,0-1 1,0 0-1,1 0 0,2 8 0,-3-12-2,1 1-1,0-1 1,-1 1 0,1-1 0,0 0-1,0 1 1,-1-1 0,1 0-1,0 0 1,0 0 0,0 1-1,1-1 1,-1 0 0,0 0 0,0-1-1,1 1 1,-1 0 0,0 0-1,1-1 1,-1 1 0,1 0-1,-1-1 1,1 0 0,-1 1 0,1-1-1,-1 0 1,1 0 0,-1 0-1,1 0 1,-1 0 0,1 0-1,2 0 1,4-2 4,0 0-1,0 0 1,0 0 0,13-7-1,-16 7 2,19-11 8,-1 0-1,0-1 0,-1-2 0,-1 0 0,0-1 1,22-25-1,-16 15 14,-1-2-1,-1-1 1,-1 0 0,20-37 0,-29 42 10,-2 0 0,0-1 1,-2 0-1,-1 0 0,-1-1 0,-1-1 0,6-37 0,-5 28 33,-7 30-24,0 0 0,-1 1 0,1-1 0,0-12 0,-2 18-25,-7 8 20,0 5-39,0-1-1,0 1 1,1 1 0,0-1 0,-5 19 0,7-20-4,-26 75-21,4 2 0,4 1-1,-14 118 1,35-195 8,0 1 0,1-1 0,1 19 0,-1-20 12,0-9 0,0-1 0,0 0 0,0 0 0,0 0 0,0 0 0,0 1 0,0-1 0,0 0 0,1 0 0,-1 0 0,0 0 0,1 0 0,-1 1 0,2 0 0,-2 1 3,0-2 39,4-2-36,-1-1 0,0 1-1,0-1 1,0 1 0,0-1-1,0 0 1,0-1 0,-1 1-1,1 0 1,-1-1-1,4-3 1,23-34 7,-23 31-8,73-103 64,-63 87-47,-1 0 1,0-1-1,15-43 0,4-3 16,50-120 36,-22 48 38,-60 136-100,-2 7-9,1 0 1,-1 0-1,0 0 1,0 1 0,0-1-1,1 0 1,-1 0-1,0 0 1,1 1-1,-1-1 1,0 0 0,1 0-1,-1 1 1,1-1-1,0 1 1,-1-1-1,1 0 1,-1 1-1,1-1 1,0 1 0,-1-1-1,2 0 1,-2 15 46,-4 26-28,-3-1 0,-12 42 0,7-29 0,-133 425 88,143-471-97,1 1 0,-1-1 0,1 0 0,0 1 0,0-1 1,1 9-1,16-35 112,8-12-74,2 1-1,49-46 1,-65 67-23,0-1 0,16-21 0,-25 31-25,-1 0 1,1 0-1,0 0 1,-1 0-1,1 0 1,0 1-1,0-1 0,0 0 1,-1 0-1,1 1 1,0-1-1,0 0 0,0 1 1,0-1-1,0 1 1,0-1-1,0 1 1,1 0-1,-1-1 0,0 1 1,0 0-1,0 0 1,0 0-1,2 0 0,-2 0 1,0 1 0,0-1-1,0 1 1,0 0 0,0-1 0,-1 1-1,1 0 1,0-1 0,0 1-1,-1 0 1,1 0 0,0 0-1,-1 0 1,1-1 0,-1 1-1,1 0 1,-1 0 0,0 0 0,1 0-1,-1 0 1,0 0 0,0 0-1,0 1 1,1-1 0,-1 1-1,5 48 34,-3-24-10,1 0 0,2 0-1,10 36 1,-14-59-22,1 0-1,0 0 0,0 0 0,0 0 0,0 0 1,0 0-1,1 0 0,-1-1 0,1 1 0,0-1 1,0 0-1,0 0 0,0 0 0,0 0 0,0-1 1,6 3-1,-5-2 5,0 0 0,1-1 1,-1 0-1,1 1 1,0-2-1,-1 1 0,1 0 1,0-1-1,0 0 1,-1 0-1,1 0 0,6-2 1,8-2 27,-15 3-28,-1 1 1,0-1-1,1 0 1,-1 0-1,0 0 1,1 0-1,-1-1 0,0 1 1,0-1-1,0 0 1,0 0-1,5-4 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41.615"/>
    </inkml:context>
    <inkml:brush xml:id="br0">
      <inkml:brushProperty name="width" value="0.05" units="cm"/>
      <inkml:brushProperty name="height" value="0.05" units="cm"/>
      <inkml:brushProperty name="color" value="#AB008B"/>
    </inkml:brush>
  </inkml:definitions>
  <inkml:trace contextRef="#ctx0" brushRef="#br0">0 80 19895,'0'0'5063,"10"-2"-5059,180-28-208,54-11 245,-173 35 263,-50 11-93,-20-5-206,-1 0 1,0 0-1,1 0 1,-1 0 0,0 0-1,1 1 1,-1-1-1,0 0 1,0 0 0,1 0-1,-1 0 1,0 0-1,1 0 1,-1 1 0,0-1-1,0 0 1,1 0-1,-1 0 1,0 1-1,0-1 1,0 0 0,1 0-1,-1 0 1,0 1-1,0-1 1,0 0 0,0 1-1,1-1 1,-1 0-1,0 0 1,0 1 0,0-1-1,0 0 1,0 1-1,0-1 1,0 0-1,0 1 1,0-1 0,0 0-1,0 1 1,0-1-1,0 0 1,0 0 0,0 1-1,0-1 1,-1 0-1,1 1 1,0-1 0,0 0-1,0 0 1,0 1-1,-1-1 1,-21 20 108,10-9-3417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1:41.899"/>
    </inkml:context>
    <inkml:brush xml:id="br0">
      <inkml:brushProperty name="width" value="0.05" units="cm"/>
      <inkml:brushProperty name="height" value="0.05" units="cm"/>
      <inkml:brushProperty name="color" value="#AB008B"/>
    </inkml:brush>
  </inkml:definitions>
  <inkml:trace contextRef="#ctx0" brushRef="#br0">1 1 17383,'0'0'5584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12.484"/>
    </inkml:context>
    <inkml:brush xml:id="br0">
      <inkml:brushProperty name="width" value="0.05" units="cm"/>
      <inkml:brushProperty name="height" value="0.05" units="cm"/>
      <inkml:brushProperty name="color" value="#AB008B"/>
    </inkml:brush>
  </inkml:definitions>
  <inkml:trace contextRef="#ctx0" brushRef="#br0">3 845 9440,'0'0'7630,"0"-13"-7339,-1-1-191,0 9-65,1 0 0,0 0 0,0 0 0,0 0 0,0 0-1,1 0 1,0 0 0,0 0 0,1 0 0,-1 1-1,1-1 1,2-5 0,10-21 261,-4 7 19,26-43-1,-1 7 400,45-106 0,-78 161-691,8-20 81,-1-1 0,-2-1-1,0 1 1,-2-1 0,-1 0-1,-1-1 1,-1 1 0,-2 0 0,-3-34-1,3 59-87,0 0 0,0 0-1,0 0 1,0 0 0,-1 0 0,1 0-1,-1 1 1,1-1 0,-1 0-1,0 0 1,0 0 0,0 1 0,0-1-1,0 0 1,0 1 0,0-1-1,0 0 1,-1 1 0,1 0 0,-1-1-1,1 1 1,-1 0 0,1 0-1,-1 0 1,0 0 0,0 0 0,-2-1-1,-13-3 316,16 5-284,-11 12 165,1 10-180,2 0 1,1 1 0,0 1-1,2-1 1,0 1 0,2 0-1,-2 37 1,6-41 36,3 34 0,0-17-31,3 12 57,-4-37-64,0-1 0,-1 1-1,0 0 1,-2 20 0,1-24 15,0 0-1,0 1 1,1-1-1,0 0 1,1 1-1,0-1 1,4 12-1,-5-2 101,3 3 3,0 1 73,-4-22-214,1 1 1,-1 0-1,1 0 0,-1-1 0,1 1 1,0-1-1,-1 1 0,1 0 1,0-1-1,0 1 0,-1-1 0,1 0 1,0 1-1,0-1 0,0 0 1,0 1-1,0-1 0,-1 0 0,1 0 1,0 0-1,0 0 0,0 0 1,0 0-1,1 0 0,6 0 22,0-1-1,0 0 1,0-1-1,0 0 1,0 0-1,0-1 1,11-5-1,50-30 88,-63 34-106,26-18 45,-27 17-44,1 1 1,0-1 0,0 2 0,0-1 0,0 1 0,0-1-1,0 2 1,11-4 0,3 1 25,1-2-1,-1 0 1,32-16 0,-28 11 12,35-11 0,-48 19-12,-10 3-33,-1 1-1,1 0 1,-1 0-1,0 0 1,1 0-1,-1-1 1,1 1-1,-1 0 1,1 0-1,-1 0 0,1 0 1,-1 0-1,1 0 1,-1 0-1,1 0 1,-1 0-1,1 1 1,-1-1-1,0 0 1,1 0-1,-1 0 1,1 0-1,-1 1 1,1-1-1,0 1 4,0-1-1,0 0 0,0 0 0,0 1 1,0-1-1,0 0 0,0 1 1,0-1-1,0 1 0,0-1 1,0 1-1,0 0 0,0-1 0,0 1 1,-1 0-1,1 0 0,0 0 1,-1-1-1,1 1 0,-1 0 1,1 0-1,-1 0 0,1 0 0,-1 0 1,1 0-1,-1 0 0,0 0 1,1 2-1,-2-2-2,1 0 1,-1 0-1,1 0 1,-1 0-1,0 1 1,1-1-1,-1 0 1,0 0-1,0 0 1,0 0-1,0-1 1,0 1-1,0 0 1,0 0-1,0-1 1,0 1-1,0 0 1,0-1-1,-1 1 1,1-1-1,0 1 1,0-1-1,-1 0 1,1 0-1,-2 1 1,-52 10 90,34-7-69,0 1 1,1 0-1,-1 1 1,-22 11-1,2 10 61,38-25-82,0 0 0,1 0-1,-1 1 1,1-1 0,0 1 0,0-1-1,0 1 1,0 0 0,0 0 0,1 0-1,-1 0 1,-1 4 0,2 0 5,0 0 1,1 0-1,-1 0 1,1 0 0,1 0-1,-1 0 1,1 0-1,1 0 1,-1 0-1,1 0 1,0-1-1,1 1 1,-1-1-1,1 1 1,1-1-1,-1 0 1,1 0-1,0 0 1,10 10 0,-13-14-6,1-1 0,-1 1 1,1 0-1,0-1 1,0 1-1,0-1 0,0 0 1,0 0-1,0 0 1,0 0-1,0 0 1,0 0-1,0 0 0,1-1 1,-1 1-1,0-1 1,1 0-1,-1 1 0,0-1 1,1 0-1,-1 0 1,0-1-1,0 1 0,1 0 1,-1-1-1,0 1 1,0-1-1,1 0 1,-1 0-1,0 0 0,0 0 1,0 0-1,0 0 1,0-1-1,0 1 0,-1-1 1,4-2-1,3-5 29,0 1 1,-1-2-1,0 1 0,0-1 0,10-20 0,-10 18 31,-1-1 0,0 1 0,-1-1 0,-1 0 0,1-1-1,-2 1 1,0-1 0,-1 0 0,1-26 0,-3 39 42,0 7 1,1 29-64,2 0 0,1-1 0,17 64 0,-20-93-43,1 0 0,0 0 0,0 0 0,0 0 0,1-1 0,4 8 0,-6-11-2,-1 0 0,1 0 1,0 0-1,-1 0 0,1-1 0,0 1 0,0 0 0,0 0 1,-1-1-1,1 1 0,0 0 0,0-1 0,0 1 0,0-1 1,0 1-1,0-1 0,0 0 0,1 0 0,-1 1 0,0-1 1,0 0-1,0 0 0,0 0 0,0 0 0,0 0 0,0 0 1,1 0-1,-1 0 0,0-1 0,0 1 0,0 0 0,0-1 0,0 1 1,0-1-1,0 1 0,2-2 0,16-12 25,0-1-1,-1-1 1,-1-1-1,29-36 1,-27 27 8,-2-1 0,-1 0 0,-2-2 0,22-57 0,-23 54-4,1-11 13,-1 0 0,-3-1 0,7-51-1,-10 48-17,11-102 147,-16 129-73,-3 15-39,-3 13-48,-5 23-4,-7 56-1,4-21-6,9-46-13,1 1 0,1-1-1,1 1 1,2 21 0,0-14-16,-3 36 0,0-42-11,1 1-1,5 42 1,-3-52 40,1-1 1,0 1-1,1 0 1,1-1-1,0 0 0,1 0 1,0 0-1,0-1 1,1 0-1,1 0 1,9 9-1,-13-16 8,1-1 0,0 0 0,0 0 0,1-1 0,-1 0 0,0 1 0,1-2 0,0 1 0,-1-1 0,1 0 0,0 0 0,-1 0 0,1-1 0,0 0 0,0 0 0,0 0 0,5-2 0,7-3 21,-2-1 0,1-1-1,20-11 1,-24 11-7,-8 4-10,0 0 0,-1 0-1,1 0 1,-1 0-1,0-1 1,0 1-1,0-1 1,0 0 0,-1-1-1,1 1 1,-1 0-1,0-1 1,-1 0 0,1 0-1,-1 0 1,0 0-1,0 0 1,0 0-1,-1 0 1,0-1 0,1-10-1,-1 11 11,0 0 0,0-1 0,-1 1 0,1-1 0,-1 1 0,-1-1 0,1 1-1,-1-1 1,0 1 0,0 0 0,0-1 0,-1 1 0,0 0 0,0 0 0,0 0 0,-1 0 0,1 0 0,-1 1 0,-1-1 0,1 1-1,0 0 1,-1 0 0,0 0 0,-6-5 0,8 8-13,1 0 0,0 1 0,-1-1 0,1 0 0,-1 1 1,1-1-1,-1 1 0,1 0 0,-1-1 0,1 1 0,-1 0 0,1 0 0,-1 0 0,0 0 0,1 0 0,-1 1 0,-2-1 0,3 1-6,0-1 1,1 0-1,-1 1 0,0-1 0,0 0 0,0 1 0,1-1 0,-1 1 0,0-1 0,1 1 0,-1-1 0,0 1 0,1-1 0,-1 1 0,0 0 0,1-1 0,-1 1 0,1 0 0,0 0 0,-1 0 0,1-1 0,-1 1 0,1 0 0,0 0 0,0 0 0,0 0 0,-1-1 0,1 1 0,0 0 0,0 0 0,0 0 0,0 0 0,0 0 0,1 0 0,1 11-10,1-1 0,1 0 0,0 0 0,1 0-1,0-1 1,0 1 0,11 14 0,-3-7-22,0-1-1,1-1 1,20 20 0,-32-34 26,1 0 0,-1 0 0,1 1 0,0-2 0,-1 1 0,1 0 1,0 0-1,0-1 0,0 0 0,1 1 0,-1-1 0,0-1 0,0 1 0,0 0 0,1-1 1,-1 1-1,0-1 0,1 0 0,-1 0 0,1 0 0,-1-1 0,0 1 0,5-2 1,-2-1 3,-1 1 0,0-1 1,0 0-1,0 0 1,0 0-1,0-1 1,-1 0-1,1 0 0,-1 0 1,0 0-1,0-1 1,5-7-1,68-89 132,-75 99-126,-1 0 0,0 1 0,1-1-1,0 0 1,-1 1 0,1-1-1,0 1 1,0-1 0,0 1-1,0 0 1,0 0 0,0 0-1,0 0 1,0 0 0,5-1 0,-6 2-7,0 0 0,0 0 1,0 0-1,0 0 1,0 0-1,0 0 1,0 1-1,0-1 1,0 0-1,0 1 1,0-1-1,0 0 0,0 1 1,0-1-1,0 1 1,0-1-1,0 1 1,0 0-1,0-1 1,-1 1-1,1 0 1,0 0-1,0-1 1,-1 1-1,1 0 0,-1 0 1,1 0-1,0 0 1,-1 0-1,0 0 1,1 0-1,-1 0 1,1 2-1,13 60 3,-12-49 14,0 0 1,1 0 0,1-1 0,1 1-1,0-1 1,7 16 0,-10-26-8,0 0 1,0-1 0,0 1 0,1 0 0,-1 0-1,0-1 1,1 0 0,0 1 0,0-1-1,-1 0 1,1 0 0,0 0 0,1-1-1,-1 1 1,0-1 0,0 0 0,1 0-1,-1 0 1,1 0 0,-1 0 0,1-1-1,-1 0 1,1 1 0,3-2 0,5 0 25,0-1 1,0 0 0,0-1 0,0 0-1,16-8 1,0-1 115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13.411"/>
    </inkml:context>
    <inkml:brush xml:id="br0">
      <inkml:brushProperty name="width" value="0.05" units="cm"/>
      <inkml:brushProperty name="height" value="0.05" units="cm"/>
      <inkml:brushProperty name="color" value="#AB008B"/>
    </inkml:brush>
  </inkml:definitions>
  <inkml:trace contextRef="#ctx0" brushRef="#br0">1 1 15976,'0'0'5591,"11"7"-5379,-8-5-194,4 3 22,0-1 1,1 0-1,-1 0 1,1 0-1,0-1 1,0 0-1,1 0 1,-1-1-1,0-1 1,13 2-1,119 0 475,-54-3-134,94 13 0,-152-8-264,46 15 0,-38-9-2963</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0.292"/>
    </inkml:context>
    <inkml:brush xml:id="br0">
      <inkml:brushProperty name="width" value="0.05" units="cm"/>
      <inkml:brushProperty name="height" value="0.05" units="cm"/>
      <inkml:brushProperty name="color" value="#004F8B"/>
    </inkml:brush>
  </inkml:definitions>
  <inkml:trace contextRef="#ctx0" brushRef="#br0">190 189 4008,'0'0'5254,"-11"2"-5051,0-1-134,7-1-46,0 0 1,1 0-1,-1 1 0,0-1 0,1 1 1,-1 0-1,0 0 0,1 1 0,0-1 0,-1 0 1,1 1-1,0 0 0,-1 0 0,-3 4 0,-16 10 275,18-12-235,-1-1 0,1 1-1,0 0 1,0 1-1,1-1 1,-1 1 0,1 0-1,-7 10 1,5-5 57,1 0 1,0 1 0,0-1-1,1 1 1,1 0 0,-5 22-1,7-28-69,1 1-1,0-1 0,0 1 0,0-1 0,0 1 0,1-1 0,0 1 1,0-1-1,1 0 0,-1 1 0,1-1 0,0 0 0,1 0 1,-1 0-1,1 0 0,5 6 0,-6-8-7,0 0 0,0 0 1,1 0-1,-1-1 0,1 1 0,0-1 1,0 1-1,0-1 0,0 0 0,0 0 1,5 2-1,-6-3-20,0-1 0,1 0 0,-1 1 0,0-1 0,0 0 0,0 0-1,0 0 1,0-1 0,0 1 0,0 0 0,0-1 0,0 0 0,0 1 0,0-1 0,0 0 0,0 0 0,0 0 0,-1 0 0,1 0 0,0 0 0,-1-1 0,4-2 0,3-4 41,0 0 0,0-1 0,0 0 1,-1-1-1,0 0 0,-1 0 0,0 0 0,-1-1 1,0 0-1,-1 0 0,4-13 0,-1-3 90,-1 0 0,-2 0-1,3-47 1,-9 9 851,2 64-779,1 18 149,9 8-263,-2 0 0,0 1-1,4 28 1,7 85 215,-18-130-294,1 10 62,-2 1-1,-2 35 1,2-46-62,-1-1 1,-1 1-1,0-1 1,0 1-1,-1-1 1,0 0-1,0 1 1,-7 11-1,-5 3 94,11-16-76,0 0 1,-1 0 0,0 0-1,-1 0 1,-6 6-1,4-6 46,1 0-1,-1-1 0,-9 6 0,14-11-65,1 0 0,-1 1 0,1-1 0,-1 0 0,1 0 0,-1-1 0,0 1 0,1 0 0,-1-1 0,0 0 0,0 1 0,1-1 0,-1 0 0,0-1 0,0 1 0,-2-1 0,4 0-16,-1 0-1,1 0 0,0 0 0,0 0 0,0 0 0,0 0 0,0 0 0,0 0 1,0 0-1,0-1 0,0 1 0,1-1 0,-1 1 0,1 0 0,-2-3 0,-6-23 38,8 24-47,1 1 1,-1-1-1,1 1 1,0 0-1,0-1 0,0 1 1,0 0-1,0 0 1,0-1-1,1 1 1,-1 0-1,1 0 0,-1 1 1,1-1-1,0 0 1,0 0-1,2-1 1,7-9 6,-3 3-5,-1 0-1,1 1 1,1 0-1,0 0 0,0 1 1,13-8-1,63-31 5,-63 36-35,0-1 1,-1-1-1,38-29 1,-36 21 14,-2-1 1,22-27-1,-33 28 12,-9 17-2,0 1 0,0 0 0,-1 0 0,1 0 1,1 0-1,-1 0 0,0 1 0,0-1 0,1 0 0,-1 1 0,1-1 1,1-1-1,-1 1 6,-1 1 1,0-1-1,0 1 1,1-1 0,-1 1-1,0-1 1,0 0-1,-1 1 1,1-1-1,0 0 1,0 0-1,-1 0 1,1 0 0,-1 0-1,0 0 1,1-2-1,-1 2 1,0 0-1,0 0 0,1 0 1,-1 0-1,1 0 1,0 0-1,0 0 0,0 0 1,0 0-1,0 0 1,1-2-1,-2 4-8,0 0-1,0 0 0,0 0-1,0 1 1,0-1 0,0 0-1,0 0 1,0 0 0,0 0-1,0 0 1,0 0 0,0 0 0,0 1-1,0-1 1,0 0 0,0 0-1,0 0 1,0 0 0,0 0-1,0 0 1,0 0 0,0 0-1,1 1 1,-1-1 0,0 0-1,0 0 1,0 0 0,0 0-1,0 0 1,0 0 0,0 0 0,0 0-1,0 0 1,0 0 0,1 0-1,-1 0 1,0 0 0,0 0-1,0 0 1,0 0 0,0 1-1,0-1 1,0 0 0,1 0-1,-1 0 1,0 0 0,0 0-1,0-1 1,0 1 0,0 0 0,0 0-1,0 0 1,0 0 0,1 0-1,-1 0 1,0 0 0,0 0-1,0 0 1,0 0 0,0 0-1,0 0 1,0 0 0,0 0-1,0 65-114,4-6 69,-4-34 3,2-1-1,0 1 1,10 37 0,-12-61 42,0 0 1,1 0-1,-1 0 1,0 0-1,0-1 1,1 1-1,-1 0 1,0 0-1,1 0 1,-1 0 0,1-1-1,-1 1 1,1 0-1,-1-1 1,1 1-1,-1 0 1,1-1-1,0 1 1,0 0-1,-1-1 1,1 1-1,0-1 1,0 0-1,-1 1 1,1-1-1,0 0 1,0 1 0,0-1-1,0 0 1,-1 0-1,1 0 1,0 1-1,0-1 1,0 0-1,0 0 1,0 0-1,0-1 1,0 1-1,0 0 1,-1 0-1,1 0 1,0-1-1,0 1 1,0 0-1,0-1 1,-1 1 0,1-1-1,0 1 1,0-1-1,0 0 1,6-5 16,0 1 0,0-1 1,-1-1-1,7-7 0,-7 7-26,7-9 96,0-1 0,-1 0-1,14-29 1,-6 11 37,-18 31-115,0 0 0,0 0 0,-1 0 0,1 0 0,-1 0 0,0 0 0,0 0-1,0-6 1,2 6-30,-3 4 24,0 0-1,0 0 1,0 0 0,0 0-1,0 0 1,0 0 0,0 0-1,0 0 1,0 0-1,-1 0 1,1 0 0,0 0-1,0 0 1,0 0 0,0 0-1,0 0 1,0 0-1,0 0 1,0 0 0,0 0-1,0 0 1,-1 0 0,1 0-1,0 0 1,0 0-1,0 0 1,0 0 0,0 0-1,0 0 1,0 0 0,0 0-1,0 0 1,0-1-1,0 1 1,0 0 0,0 0-1,0 0 1,0 0-1,0 0 1,0 0 0,0 0-1,0 0 1,-1 0 0,1 0-1,0 0 1,0-1-1,0 1 1,0 0 0,0 0-1,0 0 1,1 0 0,-1 0-1,0 0 1,0 0-1,0 0 1,1-3-91,-5 8 51,3 16 1,0 0-1,1-1 0,1 1 1,2 0-1,-1 0 0,2-1 1,9 27-1,-12-44 36,0-1-1,0 0 1,1 1-1,-1-1 1,1 0-1,0 0 1,-1 1-1,1-1 1,0-1-1,0 1 1,0 0-1,0 0 1,1-1-1,-1 1 1,0-1-1,1 0 1,-1 0-1,1 0 1,-1 0-1,1 0 1,0 0-1,-1-1 1,1 1-1,0-1 1,0 0-1,3 0 1,2 1 13,1-1-1,0 0 1,0-1 0,0 0 0,0 0-1,15-5 1,-19 3-1,0 1-1,0-1 1,0 1-1,-1-1 1,1-1 0,-1 1-1,1-1 1,-1 1 0,0-1-1,-1-1 1,6-5-1,1-5 17,-1 1 0,10-22 0,-13 22 1,-2 0 1,1-1 0,-2 0-1,0 1 1,1-25 0,1-2 58,-3 16 38,-3 20-70,1 16-78,-1 16-58,0-16 57,1-1 1,2 19-1,1 2-18,-2-18 12,0-1 1,1 1-1,1-1 1,7 23-1,-3-14-6,10 20-8,-16-39 55,0 0 0,0 0 0,1-1 1,-1 1-1,1 0 0,-1-1 0,1 1 1,-1-1-1,1 1 0,0-1 0,0 0 1,0 0-1,0 0 0,0 0 0,0 0 1,3 1-1,-3-1 6,-1-1 1,1 1-1,-1-1 1,1 0-1,-1 0 1,1 0-1,0 0 1,-1 0-1,1 0 0,-1 0 1,1 0-1,-1-1 1,1 1-1,-1-1 1,1 1-1,-1-1 1,1 1-1,-1-1 1,0 0-1,2-1 1,0 1-14,8-6 34,-1 0-1,0-1 1,0 0 0,0 0-1,-1-1 1,0 0 0,14-21-1,-14 18 0,-6 7-27,0 1-1,0-1 1,0 1 0,1 0-1,0-1 1,0 2 0,0-1-1,0 0 1,1 1-1,9-6 1,-2 0-3,-11 9-3,-1-1-1,0 1 0,1 0 0,-1-1 0,0 1 0,1 0 0,-1-1 1,0 1-1,1 0 0,-1-1 0,1 1 0,-1 0 0,0 0 0,1 0 0,-1-1 1,1 1-1,-1 0 0,1 0 0,-1 0 0,1 0 0,-1 0 0,1 0 0,-1 0 1,1 0-1,-1 0 0,1 0 0,-1 0 0,1 0 0,-1 0 0,1 0 0,-1 0 1,1 1-1,-1-1 0,0 0 0,1 0 0,-1 1 0,1-1 0,26 8-96,-79 35 168,46-38-65,-1 0 0,1 1 0,0 0 0,0 0 0,1 1 0,-1 0 0,2 0 0,-1 0 0,-4 10 0,6-13-9,1 0 0,1 0 0,-1 0 1,1 1-1,-1-1 0,1 0 0,1 1 0,-1-1 1,0 1-1,1-1 0,0 0 0,0 1 0,1-1 1,-1 1-1,1-1 0,0 1 0,0-1 0,0 0 1,3 7-1,-2-8-2,0 0 0,1-1 0,-1 0 0,0 1 0,1-1 0,-1 0 1,1 0-1,0-1 0,0 1 0,0 0 0,0-1 0,0 0 0,0 0 0,0 0 0,0 0 1,0 0-1,0 0 0,1-1 0,-1 0 0,5 0 0,-3 1 0,-1-1 0,0 0-1,1 0 1,-1-1 0,1 1 0,-1-1-1,0 0 1,0 0 0,1-1 0,-1 1-1,0-1 1,0 0 0,0 0 0,6-5-1,-4 1 13,0 0 0,-1-1 0,0 0-1,-1 0 1,1 0 0,-1 0-1,-1-1 1,1 1 0,-1-1 0,-1 0-1,1 0 1,-1 0 0,-1 0-1,2-12 1,-1-12 43,-2 0-1,-4-45 1,3 61-44,-1-15 59,-2 0 1,0 0-1,-3 0 0,0 0 0,-2 1 1,-12-29-1,20 57-56,0 1-1,1-1 1,-1 1 0,0-1 0,0 0-1,0 1 1,0-1 0,0 1-1,-1 0 1,1-1 0,0 1 0,-1 0-1,-2-2 1,4 3-9,-1 0 0,1 0 0,0-1 0,0 1 0,-1 0 0,1 0 0,0 0 0,0-1 0,0 1 0,0 0 0,-1 0 0,1 0 1,0-1-1,0 1 0,0 0 0,0 0 0,0-1 0,-1 1 0,1 0 0,0 0 0,0-1 0,0 1 0,0 0 0,0-1 0,0 1 0,0 0 0,0 0 0,0-1 0,0 1 0,0 0 0,1-1 0,-1 1-2,0-1 1,0 1-1,0-1 0,0 1 0,0 0 0,0-1 1,0 1-1,0-1 0,0 1 0,0 0 0,0-1 1,-1 1-1,1-1 0,0 1 0,0 0 0,0-1 1,0 1-1,-1-1 0,1 1 0,0 0 0,0-1 1,-1 1-1,0-1-9,2 29-151,6 35-57,3 0 0,21 74 1,-25-119 148,0-1 0,17 32 1,5 13-77,0-10 32,-27-49 114,1-1-1,0 1 1,1-1 0,-1 1 0,0-1 0,1 0-1,-1 1 1,1-1 0,0-1 0,-1 1 0,1 0 0,0-1-1,0 1 1,0-1 0,5 1 0,-2 0 18,0 0 1,1 0 0,0-1-1,-1 0 1,1 0 0,10 0-1,-9-2-3,1 1 0,-1-1 0,1-1 0,-1 0-1,0 0 1,0-1 0,0 0 0,0 0-1,-1 0 1,1-1 0,-1-1 0,9-5 0,-11 5-4,0 1 0,-1-1 0,1 0 0,-1-1 0,0 1 0,0-1 0,-1 1 0,0-1 0,0 0 0,0 0 1,0-1-1,-1 1 0,0-1 0,-1 1 0,2-13 0,-1 7 5,-2 1 1,1 0-1,-3-22 0,2 31-12,0-1 0,-1 0 0,1 0 0,-1 0 0,0 0 0,0 0 0,0 0 0,0 0 0,0 1 0,0-1 0,-1 1 0,0-1 0,1 1 0,-1-1 0,0 1 0,0 0-1,0 0 1,0 0 0,-1 0 0,-2-2 0,4 4-4,0 0 0,0 0 0,0 0-1,0 0 1,0 0 0,-1 0-1,1 0 1,0 0 0,0 1 0,0-1-1,0 0 1,0 1 0,0-1 0,0 1-1,0-1 1,0 1 0,0-1-1,0 1 1,0 0 0,0-1 0,0 1-1,1 0 1,-1 0 0,0 0 0,0-1-1,0 3 1,-17 24-25,15-20 8,1 0 0,0 1-1,1-1 1,-1 1 0,1-1-1,1 1 1,0-1-1,0 1 1,0-1 0,1 1-1,0-1 1,0 1 0,1-1-1,0 1 1,0-1 0,1 0-1,0 0 1,0 0-1,1-1 1,0 1 0,9 11-1,-11-15 13,1 0 0,0-1-1,0 1 1,0-1-1,0 1 1,1-1 0,-1 0-1,1 0 1,-1-1-1,1 1 1,0-1-1,-1 1 1,1-1 0,0 0-1,4 0 1,-2-1 3,0 0 0,0 0 0,-1-1 0,1 1 0,0-1 0,-1 0 1,1-1-1,-1 0 0,9-3 0,2-3 22,0-1 0,-1 0 1,0-2-1,0 0 0,21-21 0,27-36 83,-62 67-101,-1 1 0,1 0 0,-1-1 0,1 1-1,-1-1 1,1 1 0,-1-1 0,1 0 0,-1 1 0,1-1-1,-1 1 1,0-1 0,1 0 0,-1 1 0,0-1-1,0 0 1,0 1 0,1-1 0,-1 0 0,0 0-1,0 1 1,0-1 0,0 0 0,0 1 0,0-1 0,-1-1-1,1 2 1,-1 1 0,0-1 0,0 0 0,0 0 0,1 1 0,-1-1 0,0 0 0,0 1-1,0-1 1,1 1 0,-1-1 0,0 1 0,1-1 0,-1 1 0,1-1 0,-1 1 0,0 0 0,1-1-1,0 1 1,-1 0 0,1 0 0,-1 0 0,-6 8 8,1 1-1,0-1 0,1 1 1,0-1-1,1 2 1,-7 19-1,10-24-1,0-1 0,0 1 0,1 0 0,-1 0 0,2-1 0,-1 1 0,0 0 0,1 0 0,0-1 0,0 1-1,1-1 1,0 1 0,0-1 0,0 1 0,4 5 0,1 5 6,-5-12-3,-1-1-1,1 1 0,0-1 1,0 1-1,0-1 0,0 0 1,5 6-1,-5-8-7,-1-1-1,0 1 0,1 0 0,-1 0 1,1-1-1,-1 1 0,1-1 0,-1 1 1,1-1-1,-1 0 0,1 1 1,0-1-1,-1 0 0,1 0 0,-1 0 1,1 0-1,0-1 0,-1 1 0,1 0 1,-1-1-1,1 1 0,-1-1 1,1 1-1,1-2 0,3 0 3,-1 0-1,0-1 0,0 0 1,1 0-1,-2 0 1,1-1-1,0 0 1,-1 0-1,1 0 1,-1 0-1,0-1 1,-1 1-1,1-1 1,-1 0-1,0 0 1,0 0-1,-1-1 1,1 1-1,-1-1 1,0 1-1,-1-1 1,1 0-1,-1 0 1,0 0-1,0-6 1,2-20 59,-1 1-1,-2-1 1,-1 1 0,-1-1 0,-2 1 0,-1-1 0,-2 1 0,-11-34 0,-27-52 405,35 75-222,-2 123-393,9-45 51,2-1 1,5 49-1,-2-67 61,0 1 0,1-1 0,1 0 0,1 0 0,0-1 0,14 30 0,-14-38 15,0-1-1,1 0 1,-1 0-1,1 0 1,1-1-1,-1 0 1,1 0-1,0-1 1,1 0-1,-1 0 1,1-1 0,8 4-1,-1-1 0,1-1-1,-1-1 0,1 0 1,0-1-1,26 3 1,-23-6 22,27 4-29,-45-5 23,1 0-1,-1 1 1,1-1-1,-1 1 0,1-1 1,0 1-1,-1 0 0,0-1 1,1 1-1,-1 0 1,1 0-1,-1 0 0,0 0 1,0 0-1,0 0 1,1 1-1,-1-1 0,0 0 1,-1 1-1,1-1 1,0 0-1,1 2 0,-2-2-76,0 0 0,0 0-1,-1 0 1,1-1-1,0 1 1,0 0-1,0 0 1,0-1-1,-1 1 1,1 0 0,0-1-1,-1 1 1,1 0-1,-1 0 1,1-1-1,-1 1 1,1-1 0,-1 1-1,1-1 1,-1 1-1,1-1 1,-1 1-1,0-1 1,1 1 0,-1-1-1,0 1 1,0-1-1,1 0 1,-1 0-1,0 1 1,0-1 0,1 0-1,-2 0 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0.651"/>
    </inkml:context>
    <inkml:brush xml:id="br0">
      <inkml:brushProperty name="width" value="0.05" units="cm"/>
      <inkml:brushProperty name="height" value="0.05" units="cm"/>
      <inkml:brushProperty name="color" value="#004F8B"/>
    </inkml:brush>
  </inkml:definitions>
  <inkml:trace contextRef="#ctx0" brushRef="#br0">25 1 10152,'0'0'608,"-24"74"-1608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3.210"/>
    </inkml:context>
    <inkml:brush xml:id="br0">
      <inkml:brushProperty name="width" value="0.05" units="cm"/>
      <inkml:brushProperty name="height" value="0.05" units="cm"/>
      <inkml:brushProperty name="color" value="#004F8B"/>
    </inkml:brush>
  </inkml:definitions>
  <inkml:trace contextRef="#ctx0" brushRef="#br0">1 1 6016,'0'0'6104,"8"15"-5759,1 2-237,-3-8-50,-1 0 0,0 1 0,-1 0 1,0-1-1,0 1 0,-1 1 0,-1-1 1,2 11-1,-2-12 7,1 13 187,0 0 0,-1 0 0,-1 38 0,-2-36 78,1 1 0,6 42-1,-1-13 197,-4-35-88,2 0 0,5 19 0,22-92 397,-19 29-759,-4 7-11,0 1 1,2 0-1,0 1 0,1 0 1,0 0-1,19-20 0,-23 30-43,-1 0-1,2 1 1,-1 0-1,0 0 1,1 1-1,0 0 1,0 0-1,0 0 1,1 1-1,-1 0 1,1 0-1,0 1 1,0 0-1,-1 1 1,1-1-1,13 1 1,-17 1-19,0 1 1,0 0-1,0 0 0,0 0 1,0 0-1,0 1 0,0-1 1,0 1-1,-1 0 0,1 0 1,-1 1-1,1-1 1,-1 1-1,0-1 0,0 1 1,0 0-1,0 0 0,4 7 1,-3-5 1,-1 0 1,0 1-1,0-1 1,0 1 0,0 0-1,-1-1 1,0 1-1,0 0 1,-1 0-1,1 1 1,0 10-1,-3-12 6,1 1 0,-1-1 0,-1 0-1,1 0 1,-1 0 0,1 0 0,-1 0-1,-1-1 1,1 1 0,-1-1 0,0 1-1,0-1 1,0 0 0,-6 6 0,5-6 14,-1 1 0,1-1 0,-1 0 0,0 0 0,0 0 0,-1-1 0,1 0 0,-1 0 0,1 0 0,-1-1 0,-9 3 0,3-3 38,0-1-1,0 0 1,0-1 0,-17-2 0,-9 0 113,36 2-151,0 0-1,0 0 0,-1 0 1,1-1-1,0 1 0,0-1 1,0 0-1,0 0 0,0 1 1,-3-3-1,5 2-23,0 1 0,0 0 0,0 0 0,0 0 0,0 0 0,0 0 1,0 0-1,0 0 0,0 0 0,0 0 0,0 0 0,0 0 0,0 0 0,0 0 0,0 0 0,0 0 1,0 0-1,0 0 0,0 0 0,0 0 0,0 0 0,0-1 0,0 1 0,1 0 0,-1 0 0,0 0 1,0 0-1,0 0 0,0 0 0,-1 0 0,1 0 0,0 0 0,0 0 0,0 0 0,0 0 0,0 0 1,0 0-1,0 0 0,0 0 0,0-1 0,0 1 0,0 0 0,0 0 0,0 0 0,0 0 0,0 0 1,0 0-1,0 0 0,0 0 0,0 0 0,0 0 0,0 0 0,0 0 0,0 0 0,-1 0 0,17 5-47,-4-2 35,0 0 0,1 0 1,-1-2-1,1 1 0,21-1 0,-13-1 25,0 0-7,-1-2 0,1 0 1,-1-1-1,0-2 0,0 0 0,26-10 0,-37 10 4,1 0 0,0-1 0,-1 0 0,0-1 0,-1 0 0,0 0 0,0-1 0,0 0 0,7-10 0,-4 4 3,2-2 48,0 0-1,16-30 1,-26 39-25,-3 6-35,0 1 0,1-1 0,-1 1 0,0-1 0,0 1 0,0 0 0,0-1 1,1 1-1,-1-1 0,0 1 0,1 0 0,-1-1 0,0 1 0,1-1 0,-1 1 0,0 0 0,1 0 0,-1-1 0,0 1 0,1 0 0,-1 0 0,1-1 0,-1 1 0,1 0 1,-1 0-1,0 0 0,2 0 0,0-6 17,-1 13-36,3 15-6,-1 0 0,-1 0 1,0 26-1,-2-27-2,1 1-1,1-1 1,7 35 0,-7-47 21,8 26-28,-10-35 32,0 1 0,0-1-1,0 1 1,0-1 0,1 1-1,-1-1 1,0 0 0,0 1-1,1-1 1,-1 0 0,0 1-1,1-1 1,-1 0 0,0 1 0,1-1-1,-1 0 1,1 1 0,-1-1-1,0 0 1,1 0 0,-1 0-1,1 1 1,-1-1 0,1 0-1,-1 0 1,0 0 0,1 0-1,-1 0 1,1 0 0,-1 0-1,1 0 1,-1 0 0,1 0-1,-1 0 1,1 0 0,-1 0-1,1 0 1,-1 0 0,1-1-1,-1 1 1,0 0 0,1 0-1,-1-1 1,1 1 0,-1 0-1,0 0 1,1-1 0,-1 1-1,0 0 1,1-1 0,-1 1-1,0 0 1,1-1 0,-1 1-1,0-1 1,0 1 0,0-1-1,1 1 1,-1 0 0,0-2-1,4-3 4,8-11 19,0-1 0,-1 0 0,-1-1 0,10-24 1,0-12 68,15-38 183,-26 76 14,-6 17-148,0 8-117,4 40-39,-1 1 1,-3 54-1,-3-73-6,-3 0-1,0 0 1,-2 0-1,-12 43 1,14-64 8,0 0 1,0 0-1,-1 0 0,0 0 0,-1-1 1,0 0-1,-1 0 0,0-1 0,0 1 1,-1-1-1,0 0 0,-9 8 0,13-15 19,-1 1 1,1 0-1,0-1 0,-1 0 0,1 1 0,-1-1 0,1-1 0,-1 1 0,0-1 1,1 1-1,-1-1 0,0 0 0,1 0 0,-1 0 0,0-1 0,1 0 0,-1 1 1,1-1-1,-1 0 0,-3-2 0,4 2 7,0 0 0,1 0 0,-1 0 0,1-1 0,-1 1-1,1-1 1,-1 1 0,1-1 0,0 0 0,0 0 0,0 0 0,0 0 0,0 0 0,0 0 0,0-1 0,1 1-1,-1-1 1,1 1 0,0-1 0,0 1 0,0-1 0,0 0 0,0 0 0,0 1 0,0-6 0,2 3 3,-1 0 0,1 1 0,0-1 0,1 0 0,-1 1 0,1-1 0,0 1 1,0 0-1,0-1 0,1 1 0,-1 0 0,1 0 0,0 1 0,0-1 0,0 1 0,5-5 1,5-3 0,-1 1 0,2 0 0,18-10 0,-14 10-19,1 0-1,0 2 1,0 0-1,22-5 1,-30 10-1,-1 1 1,1 0 0,-1 0-1,1 1 1,0 1 0,0 0-1,-1 0 1,1 1 0,17 3-1,-23-3 5,0 1-1,1-1 1,-1 1-1,-1 0 0,1 0 1,0 0-1,0 1 1,6 4-1,-9-4 0,0-1 0,-1 0 0,1 1-1,0-1 1,-1 1 0,1-1 0,-1 1 0,0 0 0,0 0 0,0 0 0,0-1-1,-1 1 1,1 0 0,-1 0 0,1 0 0,-1 6 0,0 4-13,-1-1 1,0 1-1,0-1 1,-2 0-1,1 1 1,-1-1-1,-9 22 1,-11 7-2808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8"/>
    </inkml:context>
    <inkml:brush xml:id="br0">
      <inkml:brushProperty name="width" value="0.05" units="cm"/>
      <inkml:brushProperty name="height" value="0.05" units="cm"/>
      <inkml:brushProperty name="color" value="#004F8B"/>
    </inkml:brush>
  </inkml:definitions>
  <inkml:trace contextRef="#ctx0" brushRef="#br0">1 46 9744,'0'0'10870,"7"-5"-10515,-7 5-350,5-5 97,1 1-1,0 0 1,0 0 0,0 1 0,0 0 0,1 0 0,-1 1 0,1-1 0,9-1 0,1 2 524,21-2 0,-32 4-280,0 1 1,0-1 0,1 0-1,-1 2 1,1-1 0,8 4-1,-13-4-236,-1-1-1,0 0 1,1 0 0,-1 0-1,0 0 1,1 0-1,-1 0 1,1 0-1,-1 0 1,1 0 0,-2-1-1,2 1 1,-1-1-1,2 0 1,9-5-3250,-11 6 2602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5.383"/>
    </inkml:context>
    <inkml:brush xml:id="br0">
      <inkml:brushProperty name="width" value="0.05" units="cm"/>
      <inkml:brushProperty name="height" value="0.05" units="cm"/>
      <inkml:brushProperty name="color" value="#004F8B"/>
    </inkml:brush>
  </inkml:definitions>
  <inkml:trace contextRef="#ctx0" brushRef="#br0">1 98 4416,'0'0'5000,"2"-10"-4532,9-31 14,-5 29 574,-2 14 278,3 15 271,-7-14-1908,33 90 1869,21 105-1,-47-168-1145,-2-11-83,-2-12-68,-1 1 0,-1 0 0,1 0 0,0 14 0,-2-21-154,-2-7 155,0 1 0,0 0 0,-1 0 0,1 0 1,-4-5-1,-8-14-296,3-2 82,1 0 0,2-1 0,0 0 0,-5-42 0,10 52 14,2 0-1,0 0 1,1-21 0,1 32-61,-1-1 1,2 1-1,-1-1 0,1 1 0,0 0 1,0-1-1,0 1 0,1 0 1,0 0-1,0 1 0,6-8 0,-6 9-22,1 0 0,-1 0 0,1 1-1,0 0 1,1-1 0,-1 1 0,1 1-1,-1-1 1,1 1 0,0 0 0,0 0-1,0 0 1,0 0 0,8-1 0,3 2-47,-13 0 52,-1 1 1,1 0-1,-1 0 0,0 0 1,1 0-1,-1 0 0,1 0 1,-1 0-1,1 1 0,2 0 1,0 1-5,0 0-1,0 0 1,0 0 0,0 1 0,-1-1 0,0 1-1,1 0 1,-1 1 0,0-1 0,0 1 0,-1 0 0,1-1-1,-1 2 1,5 6 0,-7-9 11,1 0-1,-1 0 1,0 1-1,0-1 1,0 1 0,0-1-1,0 0 1,-1 1-1,1-1 1,-1 1 0,1 0-1,-1-1 1,0 1 0,0-1-1,0 1 1,-1 4-1,-1-3 2,1 0-1,0 0 0,-1 0 1,0 0-1,0 0 0,0 0 0,0 0 1,-1-1-1,-3 5 0,-2 0 9,0 1-1,-1-1 1,0-1-1,-1 1 0,0-2 1,-12 8-1,6-5 34,-35 17 17,48-25-36,0 0 0,0 0 0,-1 0 0,1 0 0,0 0 1,-1-1-1,1 1 0,0-1 0,-1 0 0,1 0 0,-1 0 0,1-1 0,-5 0 0,77-13 85,-63 14-118,1 0 0,0 0 0,-1 1 0,1-1-1,-1 2 1,1-1 0,-1 0 0,0 1 0,1 1 0,-1-1 0,0 1 0,0 0 0,-1 0 0,1 0-1,-1 1 1,1 0 0,-1 0 0,8 9 0,-6-5 4,-1 0-1,0 0 1,-1 1-1,1-1 1,-2 1 0,1 0-1,-1 1 1,-1-1-1,0 1 1,0 0-1,2 17 1,-3-20 0,-1 0-1,0 0 1,0 0 0,0 1-1,-1-1 1,-1 0-1,1 0 1,-1 1 0,0-1-1,-1 0 1,1 0-1,-1 0 1,-1 0 0,-3 8-1,5-13 4,-3 4 16,1 1-1,-1-1 1,-1 1-1,-9 10 1,13-16-5,-1 1 1,1-1-1,-1 0 1,0 0-1,0 1 1,1-1-1,-1 0 1,0-1 0,0 1-1,0 0 1,0 0-1,0-1 1,0 1-1,0-1 1,0 0 0,-1 0-1,1 1 1,0-1-1,0-1 1,0 1-1,0 0 1,0 0-1,-3-2 1,-26-4 94,26 6-86,-1-1-1,0 0 1,1 0-1,-1 0 1,1-1-1,0 0 1,-1 0 0,1 0-1,0 0 1,0-1-1,0 0 1,1 0-1,-6-5 1,3 1 265,7 7-327,0 0 0,-1 0-1,1 0 1,0 0 0,0 0-1,0 0 1,0 0 0,0 0 0,0 0-1,0 0 1,0 0 0,-1 0-1,1 0 1,0 0 0,0 0-1,0 0 1,0 0 0,0 0-1,0 0 1,0 0 0,-1 0 0,1 0-1,0 0 1,0 0 0,0 0-1,0 0 1,0 0 0,0 0-1,0 0 1,0 0 0,0 0-1,-1 1 1,1-1 0,0 0-1,0 0 1,0 0 0,0 0 0,0 0-1,0 0 1,0 0 0,0 0-1,0 0 1,0 1 0,0-1-1,0 0 1,0 0 0,0 0-1,0 0 1,0 0 0,0 0-1,0 0 1,0 1 0,0-1 0,0 0-1,0 0 1,0 0 0,0 0-1,0 0 1,0 0 0,0 0-1,0 0 1,0 1 0,0-1-1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8.381"/>
    </inkml:context>
    <inkml:brush xml:id="br0">
      <inkml:brushProperty name="width" value="0.05" units="cm"/>
      <inkml:brushProperty name="height" value="0.05" units="cm"/>
      <inkml:brushProperty name="color" value="#004F8B"/>
    </inkml:brush>
  </inkml:definitions>
  <inkml:trace contextRef="#ctx0" brushRef="#br0">0 726 4312,'0'0'5885,"13"-6"-5500,40-20 7,-46 22-291,0 0 0,-1 0-1,1 0 1,-1-1 0,0-1-1,0 1 1,-1-1 0,1 0 0,-1 0-1,0 0 1,5-10 0,7-8 225,5-8 24,-1-1 0,-2-1 1,-1-1-1,-1-1 0,-3 0 1,15-54-1,-24 68-186,-1 0 1,-1-1 0,0 1-1,-2-1 1,-1 0-1,-1 1 1,-1-1 0,-1 1-1,-1-1 1,-12-40-1,16 62-152,0 1-1,0-1 0,-1 1 0,1-1 0,0 1 1,0-1-1,0 1 0,0-1 0,-1 0 0,1 1 1,0-1-1,-1 1 0,1-1 0,0 1 0,-1 0 1,1-1-1,0 1 0,-1-1 0,1 1 0,-1 0 0,1-1 1,-1 1-1,1 0 0,-1-1 0,1 1 0,-1 0 1,1 0-1,-1-1 0,1 1 0,-1 0 0,0 0 1,0 0-1,0 0-8,0 1 1,0 0-1,0-1 1,0 1 0,0 0-1,0 0 1,0-1-1,0 1 1,0 0-1,0 0 1,0 0-1,1 0 1,-1 0 0,0 1-1,-21 42-67,16-24 43,1 0-1,1 0 1,0 0-1,-1 29 1,2-19 38,-6 31 1,6-43 41,1 1 0,0-1 0,2 0 0,0 1 0,1-1 1,1 0-1,0 0 0,2 0 0,10 34 0,-12-47-17,0 1-1,0-1 1,1 1 0,0-1 0,0 0-1,1 0 1,-1 0 0,1-1 0,0 1-1,0-1 1,8 6 0,-8-7-7,-1-1 1,1 0-1,0 0 0,0 0 1,0 0-1,0-1 1,0 1-1,0-1 0,0 0 1,0-1-1,1 1 0,-1-1 1,0 1-1,1-1 1,-1-1-1,8 0 0,-7-1 4,1 1 0,-1-1-1,0-1 1,0 1-1,0-1 1,0 0 0,0 0-1,-1 0 1,1-1-1,-1 1 1,0-1-1,0 0 1,0-1 0,4-6-1,9-7 35,12-13 201,44-60 0,-66 79-204,-7 10-53,1 0 0,0 0 0,0 0 0,1 0 0,-1 1-1,0-1 1,1 0 0,-1 1 0,1-1 0,-1 1 0,3-2-1,-4 3-13,0 0 0,1 0 0,-1 0 0,0 0 0,0-1-1,1 1 1,-1 0 0,0 0 0,0 0 0,1 0 0,-1 0-1,0 0 1,0 0 0,1 0 0,-1 0 0,0 0 0,0 0-1,1 0 1,-1 0 0,0 0 0,0 0 0,1 0 0,-1 0-1,0 0 1,0 1 0,1-1 0,-1 0 0,0 0 0,0 0-1,0 0 1,1 0 0,-1 1 0,0-1 0,0 0 0,0 0-1,0 0 1,1 1 0,-1-1 0,0 0 0,0 0 0,0 0-1,0 1 1,0-1 0,0 0 0,0 1 0,4 13 100,-3-10-106,7 21 72,-1-1 1,7 49-1,-14-72-68,0-1 1,0 0-1,0 1 1,0-1-1,0 0 1,0 1-1,0-1 1,0 0-1,0 1 1,0-1-1,1 0 0,-1 1 1,0-1-1,0 0 1,0 0-1,0 1 1,1-1-1,-1 0 1,0 0-1,0 1 0,0-1 1,1 0-1,-1 0 1,0 1-1,1-1 1,-1 0-1,0 0 1,0 0-1,1 0 0,-1 0 1,0 1-1,1-1 1,-1 0-1,0 0 1,1 0-1,-1 0 1,1 0-1,13-7 53,9-17 16,-11 8-30,-2 3 22,1-1 1,0 1 0,1 1-1,1 0 1,15-12 0,-28 24-57,1-1 1,-1 1 0,1 0 0,-1-1-1,1 1 1,-1-1 0,1 1 0,-1 0 0,1-1-1,-1 1 1,1 0 0,-1 0 0,1-1-1,0 1 1,-1 0 0,1 0 0,-1 0-1,1 0 1,0 0 0,-1 0 0,1 0-1,0 0 1,-1 0 0,1 0 0,-1 0-1,1 0 1,0 0 0,-1 0 0,1 0-1,-1 1 1,1-1 0,-1 0 0,1 1 0,0-1-1,-1 0 1,1 1 0,-1-1 0,0 0-1,1 1 1,-1-1 0,1 1 0,-1-1-1,1 1 1,-1-1 0,0 1 0,0-1-1,1 1 1,-1 0 0,0-1 0,0 1-1,1-1 1,-1 1 0,0 0 0,0-1-1,0 1 1,0 0 0,1 7-3,-1 0-1,0 0 1,-1 14 0,0-9 16,-1 53-6,20-84 96,12-24 14,-24 31-68,1 1 1,0 1 0,9-10-1,-16 18-50,1 0 0,-1 1 0,1-1-1,-1 0 1,1 1 0,-1-1-1,1 1 1,0-1 0,-1 1 0,1-1-1,0 1 1,-1 0 0,1-1 0,0 1-1,-1 0 1,1-1 0,0 1-1,0 0 1,-1 0 0,1 0 0,0 0-1,0-1 1,0 1 0,-1 0 0,1 0-1,0 1 1,0-1 0,-1 0 0,1 0-1,0 0 1,0 0 0,0 1-1,-1-1 1,1 0 0,1 2 0,0 0-38,0 1 1,1-1-1,-2 1 1,1 0-1,0 0 1,0 0-1,1 5 1,7 16-60,-8-17 79,1 0-1,0 0 1,0 0-1,0 0 1,1-1 0,0 0-1,0 1 1,0-1-1,1-1 1,0 1-1,8 6 1,-4-6 35,-8-4-13,2 0 0,-1-1 0,0 1 1,0-1-1,0 0 0,1 1 0,-1-1 0,1 0 0,-1 0 1,1 0-1,-1-1 0,1 1 0,-1-1 0,1 1 0,0-1 1,-1 0-1,1 0 0,5-1 0,-5 0 5,0 0 0,1-1-1,-1 1 1,0-1 0,0 0 0,0 0 0,0 0-1,0-1 1,0 1 0,0-1 0,-1 0 0,0 1-1,1-1 1,-1 0 0,0 0 0,0-1 0,-1 1-1,1 0 1,-1 0 0,1-1 0,-1 1 0,0-1-1,1-5 1,-1 3 9,0 0 0,0 0 0,0 0-1,0 0 1,-1 0 0,0 0 0,0 0-1,-1 0 1,0 0 0,0 0 0,0 0-1,-1 0 1,-4-11 0,-6-1 61,11 18-78,1-1 1,-1 0-1,1 1 0,-1-1 0,1 1 1,-1-1-1,0 1 0,1-1 0,-1 1 0,1-1 1,-1 1-1,0 0 0,0-1 0,1 1 1,-1 0-1,0 0 0,0-1 0,1 1 1,-1 0-1,0 0 0,0 0 0,0 0 0,-1 0 1,2 0-7,-1 1 1,1-1 0,-1 1 0,1 0-1,0-1 1,-1 1 0,1-1 0,-1 1-1,1 0 1,0-1 0,0 1 0,-1 0 0,1-1-1,0 1 1,0 0 0,0 0 0,0-1-1,0 1 1,0 0 0,0-1 0,0 1-1,0 1 1,2 21-25,-1-16 20,0 1-13,1 0 0,0 0 0,1 0 0,0 0 0,0 0-1,1 0 1,0-1 0,0 1 0,0-1 0,1 0 0,9 10-1,3 5-37,-16-20 49,1 0 1,0 0-1,-1-1 0,1 1 0,0-1 0,0 0 0,0 1 0,0-1 0,0 0 0,0 0 0,1 0 1,-1 0-1,0-1 0,0 1 0,1 0 0,-1-1 0,0 0 0,1 0 0,-1 1 0,1-1 1,-1-1-1,0 1 0,1 0 0,-1 0 0,0-1 0,1 0 0,3-1 0,1 0-9,0-1 0,1 0-1,-1 0 1,-1-1-1,1 0 1,0-1 0,7-6-1,0-2 26,0 0 0,-1-2 0,-1 1 0,0-2-1,-1 1 1,-1-2 0,-1 1 0,10-22 0,-17 31-4,-1 5 9,-1 0 0,1 1 0,0-1 0,-1 0 0,1 0 0,0 1 0,0-1 1,1 0-1,-1 1 0,0-1 0,2-1 0,-6 59 22,1-16-45,2-26-9,-1 0 0,0 0 0,-1 0 0,0 0-1,-7 19 1,8-30 20,0 0-1,-1 0 0,1 0 1,-1 0-1,1 0 0,-1 0 1,0 0-1,-1-1 0,1 1 1,0-1-1,-1 0 0,1 1 1,-1-1-1,0 0 0,1-1 1,-1 1-1,-4 2 0,5-4 11,1 0 0,0 0 0,-1-1 0,1 1 1,-1 0-1,1 0 0,-1-1 0,1 1 0,-1-1 0,1 1 0,0-1 0,-1 1 0,1-1 0,0 0 0,0 0 0,-1 0 0,1 0 0,0 0 0,0 0 0,-2-2 0,-4-9 179,7 12-190,0-1 0,0 1 0,0 0 0,0 0 0,0-1 0,0 1 0,0 0 0,0 0 0,0 0 0,0-1 0,0 1 0,1 0 1,-1 0-1,0-1 0,0 1 0,0 0 0,0 0 0,0 0 0,0 0 0,1-1 0,-1 1 0,0 0 0,0 0 0,0 0 0,0 0 0,1 0 0,-1-1 0,0 1 0,0 0 0,0 0 0,1 0 0,-1 0 0,0 0 0,0 0 0,0 0 0,1 0 0,-1 0 0,0 0 0,0 0 0,1 0 0,-1 0 0,0 0 0,0 0 0,1 0 0,47-12 49,-36 12-75,-5-1 10,-1 1 0,0 1 0,0-1 0,1 1 0,-1 0 0,9 3 0,-3-3-166,8 3 459,-20-4-370,0 0 0,1 0 0,-1 1 0,1-1 0,-1 0 0,0 1 0,1-1 0,-1 0 0,0 1 0,0-1 0,1 0 0,-1 1 0,0-1 0,0 1 0,0-1 0,1 1 1,-1-1-1,0 1 0,0-1 0,0 0 0,0 1 0,0-1 0,0 1 0,0-1 0,0 1 0,0-1 0,0 1 0,0-1 0,0 1 0,0-1 0,-1 1 0,1-1 0,0 1 0,0-1 0,0 0 0,-1 1 0,1-1 0,0 1 0,-1-1 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4:57:18.723"/>
    </inkml:context>
    <inkml:brush xml:id="br0">
      <inkml:brushProperty name="width" value="0.05" units="cm"/>
      <inkml:brushProperty name="height" value="0.05" units="cm"/>
      <inkml:brushProperty name="color" value="#004F8B"/>
    </inkml:brush>
  </inkml:definitions>
  <inkml:trace contextRef="#ctx0" brushRef="#br0">0 1 12360,'0'0'1280,"18"70"-1360,-12-40 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25.824"/>
    </inkml:context>
    <inkml:brush xml:id="br0">
      <inkml:brushProperty name="width" value="0.05" units="cm"/>
      <inkml:brushProperty name="height" value="0.05" units="cm"/>
      <inkml:brushProperty name="color" value="#004F8B"/>
    </inkml:brush>
  </inkml:definitions>
  <inkml:trace contextRef="#ctx0" brushRef="#br0">115 1 11224,'0'0'10206,"0"13"-10030,-1-3-143,1 4 25,-1 1 0,-1 0 0,0 0 0,-8 22 0,-62 165 1124,48-143-512,24-58-635,-1 0 1,1 0 0,0 0 0,0 0 0,-1 0 0,1 0 0,0 0-1,0 0 1,0 0 0,0 0 0,0 0 0,0 0 0,0 0 0,0 0-1,1 0 1,-1 0 0,0-1 0,1 1 0,0 2 0,0-3-15,0 1 1,0 0-1,0-1 1,0 1-1,0-1 1,0 0-1,0 1 0,0-1 1,0 0-1,1 0 1,-1 0-1,0 0 1,1 0-1,12 2 47,2 0-14,-1-1-1,26-2 1,22 2 78,-37 1-3,40-2-1,-23-1 423,-42 1-546,-1 0 1,0 0-1,0 0 0,0 0 0,0 0 1,1 0-1,-1 0 0,0 0 0,0 0 1,0 0-1,0 1 0,0-1 0,1 0 0,-1 0 1,0 0-1,0 0 0,0 0 0,0 0 1,0 1-1,0-1 0,0 0 0,0 0 1,0 0-1,0 0 0,1 0 0,-1 1 0,0-1 1,0 0-1,0 0 0,0 0 0,0 0 1,0 1-1,0-1 0,0 0 0,0 0 1,0 0-1,0 0 0,0 0 0,-1 1 1,1-1-1,0 0 0,0 0 0,0 0 0,0 0 1,0 1-1,0-1 0,0 0 0,0 0 1,-1 0-1,-4 8-3699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26.341"/>
    </inkml:context>
    <inkml:brush xml:id="br0">
      <inkml:brushProperty name="width" value="0.05" units="cm"/>
      <inkml:brushProperty name="height" value="0.05" units="cm"/>
      <inkml:brushProperty name="color" value="#004F8B"/>
    </inkml:brush>
  </inkml:definitions>
  <inkml:trace contextRef="#ctx0" brushRef="#br0">0 137 10544,'0'0'6665,"12"-7"-6315,-7 5-305,3-3 73,0 0 0,0 1 0,0 0-1,0 1 1,1 0 0,0 1 0,-1-1 0,1 1-1,15-1 1,6 3 669,58-8 1,-74 6-613,0-1 1,0-1 0,0-1-1,0 0 1,-1 0-1,14-9 1,-1 0 185,29-19 653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31.310"/>
    </inkml:context>
    <inkml:brush xml:id="br0">
      <inkml:brushProperty name="width" value="0.05" units="cm"/>
      <inkml:brushProperty name="height" value="0.05" units="cm"/>
      <inkml:brushProperty name="color" value="#004F8B"/>
    </inkml:brush>
  </inkml:definitions>
  <inkml:trace contextRef="#ctx0" brushRef="#br0">14 460 9040,'0'0'8659,"1"-10"-8408,1-3-164,1-29 310,0 26 2440,-8 34-2562,-1 0 1,-4 33-1,10-47-235,-1 0 1,1 0 0,0 0 0,0 0 0,0 0-1,1 0 1,-1 0 0,1 0 0,0 0 0,1 4 0,-1-7-19,-1 1 0,1-1 0,0 0 1,-1 0-1,1 0 0,0 0 1,0 0-1,-1 1 0,1-1 1,0-1-1,0 1 0,0 0 1,1 0-1,-1 0 0,0 0 1,0-1-1,0 1 0,0-1 1,1 1-1,-1-1 0,0 1 0,1-1 1,-1 0-1,0 1 0,1-1 1,-1 0-1,0 0 0,1 0 1,-1 0-1,0 0 0,1 0 1,2-1-1,11-2 103,-12 3-89,0 0-1,0 0 0,0 0 1,0-1-1,0 0 0,0 1 0,0-1 1,-1 0-1,1-1 0,0 1 1,0 0-1,-1-1 0,1 0 0,-1 1 1,1-1-1,-1 0 0,0 0 1,4-4-1,20-26 184,-22 29-196,0-1 1,0 0-1,0 0 1,-1 0-1,0-1 1,0 1-1,0-1 1,0 0-1,-1 0 1,0 0-1,0 0 0,3-9 1,0-10 123,0-6-71,-4 26-67,1 6-60,1 13-37,-3 27 21,-2-18 48,2 1 0,1 0 0,1 0 0,2 0 0,6 26 0,-10-49 18,1 0 0,-1 0 0,1 0-1,0 0 1,0 0 0,0 0 0,0 0 0,0-1 0,0 1 0,0 0 0,1-1 0,-1 1-1,1-1 1,-1 1 0,1-1 0,-1 0 0,1 1 0,0-1 0,0 0 0,0 0 0,0 0-1,0 0 1,-1-1 0,2 1 0,-1-1 0,0 1 0,0-1 0,0 1 0,0-1 0,0 0-1,0 0 1,0 0 0,0 0 0,0-1 0,0 1 0,1-1 0,2 0 0,3-2 18,-1 0-1,1 0 1,-1 0 0,0-1 0,0 0 0,-1 0 0,1-1-1,10-9 1,0-4 10,0-1-1,-1 0 1,-1-1-1,-1-1 1,-1 0-1,-1-1 1,-1 0-1,16-46 1,-11 15 56,-2 0 0,-3 0 0,5-57 0,-15 34 53,-14 119-319,3 15 62,3-18 43,1 0-1,0 43 1,4-23 17,0-33 23,2-1-1,3 31 0,-2-41 26,0 0-1,-2 17 1,1 25 6,12-15 7,-12-43 1,0 1 0,0-1 0,0 1 0,0-1 0,0 0 0,0 1 0,0-1 0,0 1 0,1-1 0,-1 1 0,0-1-1,0 1 1,0-1 0,1 0 0,-1 1 0,0-1 0,0 1 0,1-1 0,-1 0 0,0 1 0,1-1 0,-1 0 0,0 0 0,1 1 0,-1-1 0,1 0-1,-1 0 1,1 1 0,-1-1 0,0 0 0,1 0 0,-1 0 0,1 0 0,-1 0 0,1 0 0,-1 0 0,1 0 0,-1 0 0,1 0 0,-1 0 0,1 0-1,-1 0 1,0 0 0,1 0 0,-1 0 0,1 0 0,-1 0 0,1-1 0,-1 1 0,0 0 0,1 0 0,-1-1 0,1 1 0,-1 0 0,1-1-1,2-1 15,-1 0-1,1-1 0,-1 1 0,0-1 0,1 1 0,2-5 0,4-12 38,0-1 0,-1 0-1,-1 0 1,-1-1 0,-1 0 0,5-42 0,1 3 128,-10 51-130,0 6-45,-1 1 0,0 0 0,1-1 0,-1 1 0,1 0 0,0-1 0,0 1 0,1-3 0,-1 5-6,-1 0 0,0 0 0,0 0 0,0 0 0,0-1 0,1 1 0,-1 0 0,0 0 0,0 0 0,0 0 0,1 0 0,-1 0 0,0 0-1,0 0 1,0 0 0,1 0 0,-1 0 0,0 0 0,0 0 0,0 0 0,1 0 0,-1 0 0,0 0 0,0 0 0,0 0 0,1 0 0,-1 0 0,0 0 0,0 0-1,0 0 1,1 1 0,-1-1 0,0 0 0,0 0 0,0 0 0,12 15-68,0 1 83,1 1 0,1-2 0,0 0 0,2-1 0,-1 0 0,2-1 0,27 17 0,-41-28 9,0 0-1,0-1 1,0 1 0,0-1 0,0 1 0,1-1 0,-1 0 0,0 0 0,1-1 0,-1 1 0,1-1 0,-1 0 0,0 1 0,1-1 0,-1-1 0,1 1 0,-1-1 0,1 1 0,-1-1 0,0 0 0,1 0 0,-1 0 0,0-1 0,0 1 0,0-1 0,0 0 0,0 1 0,0-1 0,0-1 0,-1 1 0,1 0-1,-1-1 1,0 1 0,1-1 0,-1 0 0,0 0 0,-1 0 0,1 0 0,2-6 0,-2 6 7,-1-1-1,0 1 1,-1 0-1,1-1 0,0 1 1,-1-1-1,0 1 1,0-1-1,0 1 1,0-1-1,-1 1 0,-1-7 1,2 10-29,0-1-1,0 1 1,0 0 0,0 0-1,0 0 1,0 0 0,0 0-1,0 0 1,0 0 0,0 0-1,0 0 1,0 0 0,0 0-1,0-1 1,0 1 0,0 0-1,0 0 1,0 0 0,0 0-1,0 0 1,0 0 0,0 0-1,0 0 1,0 0 0,0 0-1,-1 0 1,1 0 0,0 0-1,0 0 1,0 0 0,0 0-1,0 0 1,0 0 0,0 0-1,0 0 1,0 0 0,0 0-1,0 0 1,-1 0 0,1 0-1,0 0 1,0 0 0,0 0-1,0 0 1,0 0 0,0 0-1,0 0 1,0 0 0,0 0-1,0 0 1,0 0 0,0 0-1,-1 0 1,1 0 0,0 0-1,0 0 1,0 0 0,0 0-1,0 0 1,0 0 0,0 0-1,0 0 1,0 0 0,0 1-1,0-1 1,-4 9 7,-2 18-49,5-22 26,-1 3 11,1-1 0,1 1 0,-1 0 0,1 0 0,0 0 1,1 0-1,0-1 0,0 1 0,1 0 0,0-1 0,0 1 0,1-1 0,4 9 0,-3-7 13,1 0-1,1 0 1,-1-1 0,1 0-1,1 0 1,-1 0-1,2 0 1,-1-1-1,15 10 1,-12-9 37,1-1 1,1 0 0,0-1-1,-1 0 1,2-1 0,17 6-1,-28-11-30,1 0-1,0 1 1,-1-1-1,1-1 0,0 1 1,-1 0-1,1-1 1,0 1-1,-1-1 1,1 0-1,-1 0 1,1 0-1,-1 0 1,1 0-1,-1 0 1,0-1-1,0 1 0,1-1 1,-1 0-1,0 1 1,0-1-1,-1 0 1,4-4-1,3-5 77,0-1 0,-1 0 0,9-19 0,-1 3 88,-10 18-145,-3 6-14,0 0 0,0 0 0,1 1 0,-1-1 0,1 1 0,4-5 0,-7 7-18,1 1 0,-1-1 0,1 1 0,-1 0 0,1-1 0,-1 1 0,1 0 0,-1 0 0,1 0 0,0-1 0,-1 1 0,1 0 0,-1 0 0,1 0 0,0 0 0,-1 0 0,1 0 0,0 0 0,-1 0 0,2 0 0,-1 1-1,0-1-1,0 1 1,0-1 0,0 1-1,0 0 1,0 0 0,0-1-1,0 1 1,0 0 0,0 0 0,0 0-1,-1 0 1,1 0 0,1 1-1,3 6 36,0 0-1,-1-1 0,1 2 0,-2-1 1,4 10-1,-6-15-24,0 0 0,0 0-1,-1 0 1,0-1 0,0 1 0,1 0 0,-2 0 0,1 0 0,0 0 0,-1 0-1,1 0 1,-1 0 0,0 0 0,0-1 0,0 1 0,0 0 0,0 0 0,-1-1-1,1 1 1,-3 2 0,3-4 18,0 0 1,0 0-1,0 0 0,0 0 1,0 0-1,0 0 0,0 0 0,0 0 1,0 0-1,-1 0 0,1-1 0,0 1 1,-1-1-1,1 1 0,0-1 1,-1 1-1,1-1 0,0 0 0,-1 0 1,1 0-1,-1 1 0,1-1 0,-1-1 1,-2 1-1,-19 2 265,16 1-183,13-1-81,47 4 190,43-20 449,-28 3-1199,-23 8-2848</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33.313"/>
    </inkml:context>
    <inkml:brush xml:id="br0">
      <inkml:brushProperty name="width" value="0.05" units="cm"/>
      <inkml:brushProperty name="height" value="0.05" units="cm"/>
      <inkml:brushProperty name="color" value="#004F8B"/>
    </inkml:brush>
  </inkml:definitions>
  <inkml:trace contextRef="#ctx0" brushRef="#br0">134 411 8432,'0'0'12578,"-10"-5"-12267,-46-24 271,35 38 428,18-8-940,1-1 1,-1 1-1,1 0 1,-1 0 0,1 0-1,0 0 1,-1 1-1,1-1 1,0 0 0,0 1-1,0 0 1,0 0-1,0-1 1,0 1 0,1 0-1,-1 0 1,1 1-1,-1-1 1,-1 3-1,3-4-45,-1 0-1,1 0 1,-1 0-1,1 0 1,0 1-1,-1-1 0,1 0 1,0 0-1,0 0 1,0 1-1,0-1 0,0 0 1,0 0-1,0 0 1,0 1-1,0-1 1,0 0-1,1 0 0,-1 0 1,1 0-1,-1 0 1,1 0-1,-1 1 0,1-1 1,-1 0-1,1 0 1,0-1-1,0 1 1,0 0-1,-1 0 0,1 0 1,0 0-1,0-1 1,0 1-1,0 0 0,0-1 1,0 1-1,0-1 1,1 1-1,-1-1 1,0 0-1,0 1 0,0-1 1,2 0-1,3 1 40,0 0 0,1-1 0,-1 1 0,0-1 0,1-1 0,-1 0 0,0 1 0,0-2-1,1 1 1,-1-1 0,0 0 0,0 0 0,-1-1 0,11-5 0,-16 8-46,1 0 0,-1-1 1,0 1-1,1 0 0,-1-1 0,1 1 0,-1 0 1,0-1-1,1 1 0,-1 0 0,1-1 0,-1 1 1,0-1-1,0 1 0,1-1 0,-1 1 1,0-1-1,0 1 0,0-1 0,0 1 0,1-1 1,-1 1-1,0-1 0,0 1 0,0-1 0,0 1 1,0-1-1,0 0 0,0 1 0,0-1 1,-1 1-1,1-1 0,0 1 0,0-1 0,0 1 1,-1-1-1,1 1 0,0-1 0,0 1 1,-1 0-1,1-1 0,-1 0 0,-21-20 333,11 12-159,-2 2 38,11 6-256,8 2-36,2 0 11,2 0 8,0 0 1,-1-1-1,1 0 0,17-3 0,-22 2 43,-1 0-1,0 0 0,0 0 1,0-1-1,0 0 0,0 0 1,0 0-1,-1 0 0,1-1 1,-1 1-1,1-1 0,-1 0 1,0 0-1,3-4 0,1-2 11,-1 0 0,0-1 0,0 1-1,-1-1 1,-1 0 0,1-1 0,3-16 0,13-80 118,-14 63-31,2-43 222,-3 72-117,-6 15-199,0 0 0,1 0 0,-1 0 0,0 0 0,0 0 0,1 0 0,-1 0 1,0 1-1,0-1 0,1 0 0,-1 0 0,0 0 0,0 0 0,1 0 0,-1 1 0,0-1 0,0 0 0,0 0 0,1 0 0,-1 1 0,0-1 0,0 0 0,0 0 0,0 1 0,0-1 0,1 0 0,-1 1 1,0-1-1,0 0 0,0 1 0,11 35 32,-10-30-30,21 97-32,-5 0 0,7 176 0,-22-250 13,-2 1 1,-1 0-1,-2-1 0,-8 41 1,10-65 25,0-1 0,-1 1 0,0-1 0,0 0 0,0 1 0,0-1 0,-1 0 0,1-1 1,-1 1-1,0 0 0,0-1 0,-1 1 0,1-1 0,-1 0 0,0 0 0,-6 3 0,10-6-2,-1 1 1,0-1-1,0 0 1,1 1-1,-1-1 0,0 0 1,0 0-1,1 0 0,-1 0 1,0 0-1,0 0 0,0 0 1,0 0-1,1 0 1,-1 0-1,0 0 0,0-1 1,1 1-1,-1 0 0,0-1 1,0 1-1,1 0 0,-2-1 1,-14-17 214,12 11-142,1 0-1,0 0 1,0 0-1,-2-8 1,3 11-37,1-1 0,0 1 0,1-1 0,-1 1 0,1-1 0,0 1 0,0-1 0,0 1 0,0-1 0,1 1 0,0 0 0,0-1 0,0 1 0,4-8 0,-1 5-12,0 1 1,0-1-1,1 1 0,0 0 0,0 1 0,0-1 1,11-7-1,-8 6-36,0 0 1,1 0 0,0 1 0,0 1 0,0-1-1,1 1 1,0 1 0,0 0 0,0 0-1,0 1 1,1 0 0,-1 1 0,18-1-1,-7 3-3904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2:36.182"/>
    </inkml:context>
    <inkml:brush xml:id="br0">
      <inkml:brushProperty name="width" value="0.05" units="cm"/>
      <inkml:brushProperty name="height" value="0.05" units="cm"/>
      <inkml:brushProperty name="color" value="#004F8B"/>
    </inkml:brush>
  </inkml:definitions>
  <inkml:trace contextRef="#ctx0" brushRef="#br0">30 505 9240,'0'0'8791,"6"-13"-8520,19-47 438,29-108-1,-53 164-681,10-41 445,-3 0 0,-1-1 0,0-47 0,-7 91-396,0-1 0,0 0 0,0 1 0,-1-1 0,1 1 0,-1-1 0,1 0 0,-1 1 0,-1-4 0,2 6-66,-1 0 1,1 0 0,0 0-1,0 0 1,0 0-1,0 0 1,0 0 0,0-1-1,0 1 1,0 0 0,0 0-1,0 0 1,-1 0-1,1 0 1,0 0 0,0 0-1,0 0 1,0 0-1,0 0 1,0 0 0,0 0-1,-1 0 1,1 0 0,0 0-1,0 0 1,0 0-1,0 0 1,0 0 0,0 0-1,-1 0 1,1 0 0,0 0-1,0 0 1,0 0-1,0 0 1,0 0 0,0 0-1,-1 0 1,1 0 0,0 0-1,0 0 1,0 0-1,0 0 1,0 0 0,0 1-1,0-1 1,0 0-1,-1 0 1,1 0 0,0 0-1,-5 16 232,-8 64 98,3 0 0,2 85 0,4-71 54,-15 98 0,16-172-272,0-2 114,-7 28-1,9-42-151,0-1-1,-1 1 0,1 0 0,-1-1 0,0 1 1,0-1-1,0 1 0,0-1 0,-1 0 0,1 0 1,-1 0-1,0 0 0,-4 3 0,7-6-38,-1 0 0,0 0-1,0 0 1,1 0 0,-1 0-1,0 0 1,0 0 0,1-1-1,-1 1 1,0 0 0,0 0 0,1-1-1,-1 1 1,0 0 0,1-1-1,-1 1 1,0 0 0,1-1-1,-1 1 1,0-1 0,1 0 0,-1 1-1,0-1 1,-11-16 433,11 14-440,1 0-1,0 0 1,0 0 0,1 0 0,-1 0-1,1 0 1,-1 0 0,1 0 0,0 0-1,0 0 1,3-4 0,17-32 180,-20 37-208,9-14 35,1 1 0,1 0 0,0 1 0,27-24 0,63-41-24,-5 5-76,-89 67 32,2 1 0,17-10 0,-18 11 10,-1 1 0,0-1 0,0-1-1,10-9 1,-33 52 62,6-23-33,1 0 0,1 0 0,-7 19 0,12-28-9,1 0 1,-1 0-1,1 0 0,1 0 1,-1 0-1,1 1 0,0-1 1,0 0-1,0 0 1,1 1-1,0-1 0,0 0 1,3 8-1,-3-9-4,1 0 0,-1 0 1,1 0-1,0 0 0,1 0 0,-1-1 0,0 1 0,1-1 0,0 0 1,0 0-1,0 0 0,0 0 0,7 4 0,-8-6 7,0 0-1,1 0 1,-1 0-1,0 0 1,0 0-1,0-1 1,1 1-1,-1-1 1,0 0-1,0 0 1,1 0-1,-1 0 1,0 0 0,1 0-1,-1 0 1,0-1-1,0 1 1,1-1-1,-1 0 1,0 0-1,0 0 1,0 0-1,0 0 1,0 0-1,0 0 1,3-3-1,-3 1 10,1 1 0,-1-1-1,0 1 1,0-1 0,0 0-1,-1 0 1,1 1-1,-1-1 1,0-1 0,1 1-1,-1 0 1,-1 0-1,1 0 1,0 0 0,-1-1-1,1-4 1,-1 0 41,0 0 0,0 0 0,-1 0 0,0 0-1,-3-13 1,2 17-16,1 0 0,-1 1-1,0-1 1,0 0-1,0 1 1,0 0-1,-1-1 1,-3-3-1,-11-16 161,34 20-311,-12 3 82,0-1 13,35-4-223,46-12-1,-73 13 221,0 0 1,-1-1-1,1 0 0,-1-1 0,0-1 1,0 1-1,15-13 0,-27 19 28,1-1-1,-1 1 1,0 0-1,1 0 1,-1-1-1,1 1 1,-1 0-1,0-1 1,1 1-1,-1 0 1,0-1-1,0 1 1,1 0-1,-1-1 1,0 1-1,0 0 1,0-1-1,1 1 1,-1-1-1,0 1 1,0 0-1,0-1 1,0 1-1,0-1 1,0 1-1,0-1 1,0 1-1,0-1 1,0 1-1,0 0 1,0-1-1,0 1 1,0-1-1,-1 1 1,1-1-1,0 1 1,0 0-1,0-1 1,-1 1-1,1 0 1,0-1-1,0 1 1,-1-1-1,1 1 1,0 0-1,-1 0 1,1-1-1,0 1 1,-1 0-1,0-1 110,36 2-57,-33-1-71,0 0 0,0 0-1,0 1 1,1-1 0,-1 1 0,0 0 0,0 0 0,0-1-1,0 1 1,0 0 0,-1 1 0,1-1 0,0 0-1,0 1 1,-1-1 0,1 1 0,-1-1 0,1 1 0,-1-1-1,0 1 1,1 0 0,-1 0 0,0 0 0,0 0-1,-1 0 1,1 0 0,0 0 0,0 2 0,1 7-32,-1-1 1,0 1-1,0-1 0,-3 21 1,1-21 24,1 0 0,0 0 0,2 16 0,0-13 2,-2-12 11,0-1 0,0 1-1,0 0 1,0 0 0,0-1 0,0 1 0,0 0 0,0-1 0,0 1 0,1 0 0,-1-1 0,0 1 0,1 0 0,-1-1 0,0 1 0,1-1 0,0 2 0,0-2 3,0 0 0,0 0 0,0 1 0,0-1 0,0 0 0,0 0 0,1-1 0,-1 1 0,0 0 0,0 0 0,0 0 0,0-1 0,0 1 0,0 0 0,0-1 0,2 0 0,8-5 5,-1 0 1,0 0-1,0-1 0,0-1 0,-1 1 1,0-1-1,9-11 0,-5 6 13,0 0-1,17-11 1,48-28 66,-76 50-85,1 1 1,-1 0-1,0 0 1,0 0 0,1 0-1,-1 0 1,1 0-1,-1 1 1,1-1 0,-1 1-1,1 0 1,0-1-1,-1 1 1,1 1-1,-1-1 1,1 0 0,-1 0-1,1 1 1,-1 0-1,1-1 1,-1 1 0,1 0-1,-1 0 1,0 0-1,1 1 1,-1-1-1,0 0 1,0 1 0,0 0-1,0-1 1,3 5-1,-5-6 3,1 0-1,-1 0 1,0 1-1,0-1 1,0 0-1,1 0 0,-1 1 1,0-1-1,0 0 1,0 1-1,0-1 0,0 0 1,1 0-1,-1 1 1,0-1-1,0 0 1,0 1-1,0-1 0,0 0 1,0 1-1,0-1 1,0 0-1,0 1 1,0-1-1,0 0 0,0 0 1,0 1-1,-1-1 1,1 0-1,0 1 1,0-1-1,0 0 0,0 1 1,-1-1-1,-11 9 124,-27 6 38,31-13-143,2 1-12,-1-1-1,1 2 0,-1-1 0,1 1 0,0-1 0,1 2 0,-1-1 0,1 1 1,-1 0-1,1 0 0,1 0 0,-1 0 0,-7 13 0,11-15-12,-1-1-1,1 1 0,-1 0 1,1 0-1,0 0 1,0 0-1,0 0 0,1 0 1,-1 0-1,1 0 1,-1 0-1,1 0 0,0 1 1,0-1-1,1 0 1,-1 0-1,1 0 0,-1 0 1,1 0-1,0 0 1,0 0-1,1 0 0,-1 0 1,0 0-1,1 0 1,0-1-1,-1 1 0,1-1 1,0 1-1,1-1 1,-1 0-1,5 4 0,0-1 1,1 0-1,0 0 1,0-1 0,0 0-1,1-1 1,0 0-1,-1 0 1,1-1-1,0 0 1,0 0-1,0-1 1,0 0 0,11-1-1,-1 0 37,1-1 0,0-1 1,-1-1-1,0 0 0,20-7 0,-21 3-3,0 1-1,-1-2 1,0 0 0,23-16-1,57-48 182,-90 66-189,-4 3-2,-1 1 0,0-1 0,0 0 0,1 0 0,-2 0 0,1 0 0,0 0 0,-1 0 0,1 0 0,-1-1-1,0 1 1,0 0 0,0-1 0,0 1 0,-1-5 0,1 7-8,-1-1 0,0 1 0,0-1 0,0 1 0,0-1 0,0 1 0,0 0 0,0-1 0,-1 1 0,1-1-1,0 1 1,-1 0 0,1-1 0,-1 1 0,1 0 0,-1-1 0,0 1 0,0 0 0,0 0 0,1-1 0,-1 1 0,0 0 0,0 0 0,-1 0 0,1 0-1,0 1 1,0-1 0,0 0 0,-1 0 0,1 1 0,0-1 0,-1 1 0,1-1 0,0 1 0,-1-1 0,1 1 0,-3 0 0,-5-1-10,0 1 0,0 0 0,0 1 0,0 0 1,0 0-1,1 1 0,-1 1 0,-13 4 0,16-5-3,1 1 0,0-1 0,1 1 0,-1 0 1,0 0-1,1 0 0,0 1 0,0 0 0,0 0 0,0 0 0,0 0 0,1 0 0,0 1 0,0-1 0,-4 8 0,7-10 0,0-1 0,0 1 0,-1-1 0,1 1 0,0-1 0,0 1 0,0-1 0,0 1 0,1-1 0,-1 1 0,0-1 0,1 1 0,-1-1 0,1 0 0,-1 1 0,1-1 0,0 1 0,-1-1 0,1 0 0,0 0 0,0 1 0,0-1 0,0 0 0,0 0 0,2 2 0,3 2 0,0-1 0,0 1 0,0-1 0,8 5 0,-7-5 0,2 0 0,-1-1 0,0 0 0,1 0 0,-1-1 0,1 0 0,0 0 0,0-1 0,0-1 0,0 1 0,13-2 0,5-2 0,0-2 0,38-11 0,-45 10 0,0 1 0,1 1 0,0 0 0,0 1 0,37 1 0,-49 3 219,1 1 0,-1 0 0,10 3 1,4 4-5156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3:21.833"/>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1 385 7936,'0'0'8783,"9"-9"-8567,30-30-4,-34 35-135,-1 0-1,0 1 0,1-1 1,0 1-1,0 0 0,6-3 0,4-3 130,-8 6-111,1 0-1,-1 0 0,0 1 0,1-1 0,-1 2 0,1-1 0,0 1 1,9 0-1,17-4 306,-15 1-151,-7 0-121,1 1-1,-1 1 0,1 0 0,0 1 0,-1 0 1,1 1-1,16 2 0,-22-1-57,-1-1-1,1 0 1,-1 0 0,1-1-1,-1 0 1,1 0 0,-1 0 0,1-1-1,9-4 1,-8 3 25,1 1-1,-1-1 1,1 1 0,-1 1 0,11-1-1,22-2 227,-32 3-240,0-1-1,0 2 1,18 0-1,-16 0-15,0 1 0,0-2 0,0 1 0,0-2 0,22-4 0,-30 5-54,11 0 29,0 0-1,0 1 1,0 0-1,0 1 1,-1 1-1,16 3 1,13 1 51,96 0 135,-17-2 20,-5-4 33,-2 0-27,-74 0-179,0-1-1,0-2 1,-1-1-1,41-11 1,-25 5 25,61-4 0,-42 6-23,-48 4-45,38-1 1,14 3 25,74 3 46,-47-1-63,-71-1 1,40 2 0,-56 1-31,11 0 4,0 1 0,-1 2 0,38 11 0,-50-11-3,0 1 3,0-1 1,0 0-1,1-2 1,25 3 0,126-2 53,283-30 0,-432 24-54,-5 0-4,1 1 0,-1 0 1,22 2-1,14 2 35,94-6 1,50-18 64,-138 14-79,-32 6 8,0 0 0,42 5 1,5 0 19,126 6 104,-129-4-88,-16-3-10,134 7 160,-173-10-200,1 1 1,18 5 0,-20-4-16,-1 0 1,0 0 0,0-2 0,13 1 0,-2-2 11,35 5 1,14-1 15,9-2-7,-56 0-25,-1 0 0,0-2 0,0-1 1,38-7-1,43-15 38,37-10 47,-109 24-64,15-5 47,88-15 0,-80 20 18,65-20-1,-96 25-53,2 1 0,-1 1 1,0 1-1,0 1 0,28 3 0,39-2 62,-72-2-45,-1-1 0,37-11 0,15-2 22,44 5 33,23-4 71,-134 15-142,0-1 0,-1 1 0,1 1-1,0-1 1,0 0 0,-1 1-1,1 0 1,0 0 0,-1 0-1,1 0 1,3 2 0,32 20-3800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3:23.973"/>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0 200 8240,'0'0'3248,"11"-2"-3095,35-2 20,-45 4-156,0 0 0,0 0-1,0 1 1,1-1 0,-1 0-1,0 0 1,0 1 0,0-1-1,0 1 1,0-1 0,0 1-1,0-1 1,0 1 0,0 0-1,0-1 1,0 1 0,0 0-1,0 0 1,-1 0 0,1 0-1,0 0 1,-1 0 0,1 0-1,0 0 1,-1 0 0,1 0-1,-1 0 1,1 2 0,4 5 158,1-1-42,-2-2 12,1-1 0,-1 1 0,0 0 0,-1 0 0,1 0 0,-1 0 0,0 1 0,-1 0 0,4 7 0,-5-8 4,1 0 1,0 0-1,0 0 1,1 0 0,-1 0-1,1 0 1,0 0-1,1-1 1,-1 0 0,1 1-1,0-1 1,0-1-1,0 1 1,0 0-1,1-1 1,0 0 0,-1 0-1,1-1 1,10 5-1,33 14 525,-34-14-520,1-1 0,-1 0 0,1-1-1,17 4 1,1-4 80,1-2-1,-1-1 1,1-1 0,60-7-1,130-35 383,-147 25-451,88-3 154,3-1-47,106-52 9,-162 39-173,136-21 0,-174 42-67,94-10 41,-108 19 21,92 8 1,255 13 288,-380-18-370,63 2 123,94 13 0,-114-7-56,107 0 1,71-18-13,-117 4-23,181-1 141,-218 6-94,395-22 407,-433 14-450,105-29 0,-5-1-24,76-10 118,-206 44-99,-1 1 1,48 0-1,-35 2 15,-23 2-40,0 1 1,-1 0 0,1 1 0,-1 1 0,16 4 0,31 6 51,4-7 76,-1-4 1,87-6-1,-125 2-117,63-3 153,-78 5-154,0 1-1,0 0 1,0 0-1,-1 1 1,21 7-1,11 4 157,81 15-1,-108-25-193,-1-1 1,1-1-1,-1 0 1,23-2-1,-3-6-3375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99"/>
    </inkml:context>
    <inkml:brush xml:id="br0">
      <inkml:brushProperty name="width" value="0.05" units="cm"/>
      <inkml:brushProperty name="height" value="0.05" units="cm"/>
      <inkml:brushProperty name="color" value="#004F8B"/>
    </inkml:brush>
  </inkml:definitions>
  <inkml:trace contextRef="#ctx0" brushRef="#br0">46 59 8136,'0'0'14418,"-6"5"-14155,-18 12-1,22-16-221,2 0-1,-2 0 0,1 1 1,0-1-1,-1 0 1,2 1-1,-1-1 0,0 1 1,0-1-1,1 0 1,-1 1-1,0-1 0,0 1 1,1-1-1,0 1 1,-1 0-1,1 0 0,0-1 1,0 1-1,0 0 0,0 1 1,1 3 75,-1-1 0,1-1-1,1 1 1,3 9 0,-4-12-82,-1 1 43,1-1 1,1 1-1,-1-1 1,1 1 0,-1-1-1,0 1 1,1-1-1,0 0 1,0 0 0,0 0-1,0 1 1,4 1 0,-5-2-42,1-2 1,-1 0 0,1 1 0,-1 0 0,2 0-1,-2-1 1,1 0 0,-1 0 0,0 0-1,2 0 1,-2 0 0,1 0 0,-1 0 0,1 0-1,0 0 1,-1 0 0,1 0 0,-1-1 0,1 0-1,-1 0 1,1 1 0,-1 0 0,3-3 0,-1 2-1,0-1 1,-1 0 0,1 1 0,-1-2 0,0 1 0,1 1 0,-1-1 0,0-1 0,0 0 0,0 1 0,0-1 0,-1 1 0,1-1 0,-1 0 0,1 1-1,-1-1 1,0 0 0,0 0 0,0-4 0,2-1 70,-1-4 181,-2 11-206,0 2-68,0-1-1,0 0 0,-1 0 0,1 0 0,-1 0 0,1 1 0,-1-1 0,1 0 0,0 1 0,0-1 0,0 1 0,-1-1 0,1 0 0,0 0 0,-1 1 0,1-1 0,0 1 0,0-1 0,0 1 0,-1-1 0,1 0 0,0 1 0,0-1 0,0 1 0,0 0 0,0-1 0,0 1 0,0 16 45,0-15-26,0 3-4,0 1 1,1-2-1,0 1 0,0 0 0,0 0 0,4 8 0,-5-11-18,0-1-1,0 0 0,1 0 0,0 1 0,0-2 1,-1 2-1,1-1 0,0 0 0,0 1 0,0-2 1,0 1-1,0 1 0,0-2 0,0 1 0,0 0 1,1 0-1,-2-1 0,2 1 0,-1 0 0,0-1 1,1 0-1,-1 1 0,0-1 0,1 1 0,-1-1 1,0 0-1,1 0 0,-1 0 0,2 0 0,2-1 15,-1 0 0,0 1 0,0-2 0,0 1 0,0-1-1,0 0 1,0 1 0,0-2 0,0 1 0,-1-1 0,5-3-1,4-5 101,18-22-1,-9 9-16,-18 21-67,0 0-1,-1-1 0,1 0 1,0 1-1,-1-1 0,0 0 1,-1 0-1,2-1 0,-2 1 1,1 0-1,-2 0 0,3-6 0,-3 8-10,0 0-1,0 0 0,0-1 0,0 2 1,0-1-1,0 0 0,0 0 1,-1 0-1,1 0 0,-1 0 0,0 0 1,1 0-1,-1 0 0,0 1 0,0-1 1,0 0-1,0 1 0,0-1 0,-1 1 1,1-1-1,0 1 0,0-1 0,-1 1 1,1-1-1,-2 2 0,2-2 0,-1 1 1,0 1-1,-1-3 0,0 2 29,1 0-1,-1 0 1,1 0 0,-1 0-1,1 0 1,-1 1-1,0 0 1,1-1 0,-1 1-1,0 0 1,0 0 0,1 0-1,-1 0 1,0 1-1,0-1 1,-2 1 0,5-1-123,0 0 1,0 1-1,-1-1 1,1 0-1,0 0 1,0 0-1,0 1 1,0-1-1,-1 0 1,1 0-1,0 0 1,0 0-1,0 0 1,0 0-1,0 0 1,-1 1-1,1-1 1,0 0 0,0 1-1,0-1 1,0 0-1,0 0 1,0 1-1,0-1 1,0 0-1,0 0 1,0 0-1,0 0 1,0 0-1,0 1 1,1-1-1,-1 0 1,0 0-1,0 1 1,0-1-1,0 0 1,0 0-1,0 1 1,1-1-1,-1 0 1,0 0-1,0 0 1,0 0-1,1 0 1,-1 0-1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3:41.632"/>
    </inkml:context>
    <inkml:brush xml:id="br0">
      <inkml:brushProperty name="width" value="0.2" units="cm"/>
      <inkml:brushProperty name="height" value="0.4" units="cm"/>
      <inkml:brushProperty name="color" value="#FF40FF"/>
      <inkml:brushProperty name="tip" value="rectangle"/>
      <inkml:brushProperty name="rasterOp" value="maskPen"/>
    </inkml:brush>
  </inkml:definitions>
  <inkml:trace contextRef="#ctx0" brushRef="#br0">66 120 8936,'0'0'9082,"0"-11"-8891,1-34-5,-1 44-171,1-1-1,-1 1 0,1-1 0,-1 1 0,1 0 0,-1-1 0,1 1 0,0 0 0,0-1 0,0 1 0,0 0 0,0 0 0,0 0 1,0 0-1,0 0 0,0 0 0,0 0 0,1 0 0,-1 0 0,0 1 0,2-2 0,31-7 288,-23 7-183,-5 1-68,0-1 0,0 1 1,0 1-1,0-1 0,0 1 0,0 0 0,0 0 1,0 1-1,0 0 0,0 0 0,0 0 0,9 4 0,-13-5-29,0 1 0,0 0 0,0-1 0,0 1-1,0 0 1,0 0 0,-1 1 0,1-1 0,0 0 0,0 1-1,-1-1 1,1 1 0,-1-1 0,1 1 0,-1 0-1,0-1 1,0 1 0,0 0 0,0 0 0,0 0 0,1 4-1,0-1 28,-1 0 0,0 0 0,-1 0-1,1 1 1,-1-1 0,0 0-1,0 0 1,-1 1 0,1-1 0,-1 0-1,-3 9 1,-3 8 194,-12 27 0,15-39-194,3-7-28,0 0-1,-1 0 1,1 0 0,-1 0-1,1-1 1,-1 1-1,0-1 1,0 1-1,0-1 1,0 0 0,-1 0-1,1 0 1,-3 2-1,2-1 9,1 1 0,-1-1-1,1 1 1,0-1-1,0 1 1,0-1 0,1 1-1,-3 6 1,-2 5 43,-12 36 202,9-40-117,9-11-154,0 0-1,-1 0 1,1 0 0,0 0 0,0 0-1,-1 0 1,1-1 0,0 1-1,0 0 1,-1 0 0,1 0-1,0 0 1,0-1 0,-1 1 0,1 0-1,0 0 1,0 0 0,0-1-1,-1 1 1,1 0 0,0 0 0,0-1-1,0 1 1,0 0 0,0 0-1,0-1 1,0 1 0,0 0 0,-1-1-1,-4-32 48,4 22-30,-5-14 33,-16-46-1,16 57-19,-25-39 215,28 45-159,3 7-80,0 0 0,0-1 0,0 1 0,-1 0 0,1 0 0,0 0 0,-1 0 0,1 0 0,0 0 0,-1 0 0,1 0 0,-1 0 0,0 0 0,1 0 0,-1 0 0,0 0 0,0 0 0,1 1 0,-1-1 0,0 0 0,0 0 0,0 1 0,0-1 0,0 1 0,0-1 0,0 1 0,0-1 0,0 1 0,0-1 1,0 1-1,-1 0 0,1 0 0,-2 0 0,2 0-8,0 1 0,1 0 0,-1 0-1,0-1 1,0 1 0,0 0 0,1 0 0,-1 0 0,0 0 0,1 0 0,-1 0 0,1 0 0,-1 0 0,1 0 0,0 0 0,-1 1 0,1-1 0,0 1 0,-1 2 1,-5 16 0,1 0 0,0 1 1,2-1-1,1 1 1,0 38-1,14 107-2,-7-124 0,11 370 0,-25 90 72,27-293-19,-9-135-43,26 133 15,5 60 77,-36-201-48,-2 1 0,-3-1 1,-16 104-1,6-50 77,7-56-59,-12 251 288,10-214-228,-12 98-24,12-131-72,3-49-12,1-1 0,1 1 1,1-1-1,4 34 0,-1-30 8,-2 1 0,0 26 0,-1-32-24,-1 17 3,0-10 4,4 27-1,5 51 58,-4-46-64,2 0 1,24 95-1,-19-87 29,-7-32-26,-1-12-11,-2-7 0,1-1 0,0-1 0,1 1 0,7 20 0,-5-21 25,-1 0-1,-1 0 1,0 1-1,0-1 0,-1 1 1,-1 0-1,0-1 1,0 1-1,-3 20 0,2-4 132,0-6-154,2-19-18,-1 1 0,0-1 0,1 0 1,0 0-1,0 0 0,0 0 1,0 0-1,0 0 0,0-1 0,1 1 1,-1-1-1,1 0 0,0 1 1,0-1-1,0 0 0,0-1 0,0 1 1,0 0-1,5 1 0,8 6-29,-12-8 38,0 1 0,0-1 1,1 0-1,-1 0 1,0 0-1,1-1 1,-1 1-1,0-1 1,1 0-1,-1 0 1,7-2-1,8 1 0,3 1-20,-1-2-1,38-7 1,-53 8 26,-1 1 0,1-1 0,-1 1 0,1 1 1,-1-1-1,10 2 0,-10 0 0,1-2 1,-1 1 0,0-1-1,1 1 1,-1-1-1,0-1 1,6 0-1,11-3 1,-10 1 0,0 1 0,0-1 0,0-1 0,18-8 0,-6 3 0,-22 9 0,1-1 0,-1 1 0,1-1 0,-1 0 0,1 0 0,-1 0 0,0 0 0,0-1 0,1 1 0,-1 0 0,0-1 0,0 0 0,0 1 0,-1-1 0,1 0 0,2-3 0,7-8 16,-10 13-15,0-1 1,-1 1-1,1-1 1,-1 1-1,1-1 1,0 0-1,-1 1 1,0-1-1,1 1 1,-1-1-1,1 0 1,-1 1 0,0-1-1,1 0 1,-1 0-1,0 1 1,0-1-1,0 0 1,1 0-1,-1 1 1,0-1-1,0 0 1,0 0-1,0 1 1,0-1-1,0 0 1,-1 0-1,1 0 1,0 1-1,-1-2 1,-12-53 35,-11-110-1,11 40-36,0 23 0,10 57 2,-24-453 79,33 208-135,-6-204-76,-6 126 174,6 258-26,0 57-5,1 0 0,10-62 0,3 15-76,3-188 0,-9 47 54,-5 177 8,2-138 1,-7 94 0,2-86 3,3 49 22,-2 52-38,0 78 10,1 0-1,8-27 1,0-9-2,2-120 5,-11 162 0,-1 0 0,-1 0 0,-1-12 0,-1-14 0,3 30 9,1 1-1,-2-1 1,1 0-1,0 1 1,-1-1-1,0 0 1,0 1-1,0-1 1,0 1-1,-1-1 1,0 1-1,0 0 1,0 0-1,0 0 1,-5-6-1,6 9-2,1 0-1,-1 0 1,1 1-1,-1-1 0,1 0 1,-1 0-1,1-1 1,-1 1-1,1 0 1,0 0-1,0 0 1,0 0-1,-1-1 0,1 1-3,0 0 0,0 0 0,0 0-1,0 0 1,0 0 0,0 0-1,-1 0 1,1 0 0,0 0-1,-1 0 1,1 1 0,-1-1 0,1 0-1,-1 0 1,1 0 0,-1 1-1,0-1 1,1 0 0,-1 1-1,0-1 1,0 0 0,1 1-1,-1-1 1,-2 0 0,-17-8 14,-20-9 30,0 3 1,-61-17 0,94 31-35,0 0 1,0 1-1,0 0 1,0 0-1,0 0 1,0 1-1,-13 3 1,10-4 1,9 0-15,0 0-1,1 0 0,-1 0 1,1 0-1,-1 0 0,1 0 1,-1 0-1,0 1 1,1-1-1,-1 0 0,1 0 1,-1 0-1,1 0 0,-1 1 1,1-1-1,-1 0 1,1 1-1,-1-1 0,1 0 1,-1 1-1,1-1 0,0 0 1,-1 1-1,1-1 1,-1 1-1,-3 4-9,2-4 6,0 1 0,1-1-1,0 1 1,-1-1 0,1 1-1,0 0 1,0 0 0,0 0-1,0-1 1,0 1 0,0 0-1,0 0 1,1 0 0,-1 0-1,1 1 1,0-1 0,-1 0-1,1 0 1,0 0 0,1 4-1,-6 76-22,8 112 0,23 84 38,16-1 37,-17-126-30,-8-38-6,29 199 16,-24 2-19,-22-292-8,2 92 24,-22 193 0,2-73 59,2-16 17,10-123 208,17-205-237,-6-1 1,-5 0-1,-26-208 0,7 134-6,-13-82-16,-67-370 7,75 361-13,5 31 3,19 239-40,0 0 0,-1 1 0,2-1 0,-1 0 0,1 1 0,0-1 0,2-7 0,-8 47-71,1-1 0,2 2 0,2-1 1,4 50-1,21 157-119,-7 322-141,15-47 168,-4-163 66,-24-267 74,2 186-8,-3 74 23,3-169 44,-3-3 68,-4-135-18,-2 0 0,-10 64 0,-1 0 70,1 37-26,11-120-104,2 0 0,0 1 0,1-1 0,10 39 0,-8-44-2,-2-7-16,0 0 0,0 0 1,-1 0-1,1 11 1,-3-19-7,1 1 1,0-1 0,0 1 0,0-1 0,0 1 0,0-1 0,0 1 0,1-1 0,-1 1-1,0-1 1,0 1 0,0-1 0,0 1 0,0-1 0,1 1 0,-1-1 0,0 1 0,1-1-1,-1 0 1,0 1 0,1-1 0,-1 1 0,0-1 0,1 0 0,-1 1 0,1-1 0,1 3-17,-1-1 0,1 0 0,-1 0 1,1 0-1,0 0 0,0 0 1,0 0-1,3 2 0,-3-3 10,0 0-1,0-1 1,0 1-1,0 0 1,0-1 0,1 0-1,-1 1 1,0-1-1,0 0 1,1 0-1,-1 0 1,0 0-1,0-1 1,1 1 0,-1-1-1,0 1 1,0-1-1,0 0 1,0 0-1,0 0 1,0 0-1,0 0 1,0 0 0,0 0-1,2-2 1,5-5-16,-1-1-1,1 1 1,12-19 0,1 0-6,9-6-115,-16 15-3104</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04:46.518"/>
    </inkml:context>
    <inkml:brush xml:id="br0">
      <inkml:brushProperty name="width" value="0.05" units="cm"/>
      <inkml:brushProperty name="height" value="0.05" units="cm"/>
      <inkml:brushProperty name="color" value="#F6630D"/>
    </inkml:brush>
  </inkml:definitions>
  <inkml:trace contextRef="#ctx0" brushRef="#br0">167 264 7528,'0'0'6570,"-9"4"-6399,-30 14-8,35-16-96,0 1 1,0 0 0,1 0-1,-1 0 1,1 1 0,-1-1-1,1 1 1,0 0 0,0 0-1,1 0 1,-5 8 0,-1 2 136,-40 42 710,45-49-810,0-1 0,0 1-1,1 0 1,0 0 0,0 0 0,1 0-1,-1 0 1,2 0 0,-1 14-1,1-17-70,1 0 0,-1 1-1,1-1 1,-1 0 0,1 0-1,1 0 1,-1 0 0,0 0-1,1 0 1,0 0-1,0 0 1,0 0 0,0-1-1,1 1 1,0-1 0,-1 0-1,1 0 1,0 0-1,1 0 1,-1 0 0,0 0-1,1-1 1,0 0 0,-1 0-1,7 3 1,-6-3-3,1-1-1,0 1 1,0-1 0,0 0-1,0 0 1,0 0 0,0-1-1,0 1 1,0-1 0,0-1 0,0 1-1,0-1 1,0 0 0,0 0-1,0 0 1,0-1 0,0 1-1,0-1 1,-1 0 0,9-6-1,-7 4 19,-1 1-1,0-1 1,0-1-1,0 1 1,0-1-1,-1 0 1,7-8-1,-10 10-17,1 0 0,-1 0 0,0 0 1,0-1-1,0 1 0,0 0 0,0 0 0,-1-1 0,1 1 0,-1 0 1,0-1-1,0 1 0,0 0 0,-1-1 0,1 1 0,-2-6 0,1 5-5,1 1 0,-1 0-1,0 0 1,0-1 0,0 1 0,0 0-1,0 0 1,-1 0 0,0 0-1,1 0 1,-1 1 0,0-1-1,0 0 1,0 1 0,-1 0-1,1-1 1,-1 1 0,1 0 0,-1 0-1,0 0 1,0 1 0,0-1-1,0 0 1,0 1 0,0 0-1,-4-1 1,-2-1 36,2 0 5,0 1 0,-1 0 0,1 0 0,-1 0 0,1 1 0,-11 0 0,26 6-59,-7-5-7,0 1 1,0 0-1,0 0 1,0-1-1,0 1 1,0-1-1,0 1 1,0-1 0,0 1-1,0-1 1,0 0-1,0 1 1,2-1-1,2 0 8,-1 0 0,1-1 0,-1 1 0,0-1-1,1 0 1,-1 0 0,0-1 0,0 1 0,0-1 0,0 0-1,0 0 1,5-4 0,-1 0 15,0-1 0,-1 0 0,0 0 1,8-11-1,59-86 194,-19 25 67,-51 74-249,0 0-1,-1-1 1,1 1-1,-1-1 0,-1 0 1,1 0-1,2-8 1,-1-3 40,-1-1 1,-1 0-1,1-24 0,-3 51-109,-2 1 0,1-1 0,-1 0 0,-5 14-1,4-14-2,1 1-1,0-1 0,0 0 0,-1 17 0,5 32-61,14 96 0,-11-117 28,1 2-23,1 0 0,14 41-1,-20-77 102,-1-1 0,1 0 1,1 0-1,-1 0 0,0 0 0,0 0 0,1 0 0,-1 0 0,1 0 0,-1-1 0,5 4 0,-6-5 1,1 1-1,0-1 0,0 1 1,-1-1-1,1 1 1,0-1-1,0 0 1,0 0-1,0 1 0,0-1 1,-1 0-1,1 0 1,0 0-1,0 0 1,0 0-1,0 0 0,0 0 1,0 0-1,0-1 1,0 1-1,-1 0 0,1 0 1,0-1-1,0 1 1,0-1-1,-1 1 1,1 0-1,0-1 0,0 1 1,-1-1-1,1 0 1,0 1-1,-1-1 0,1 0 1,0 0-1,8-11 67,-1-1-1,0 1 0,0-1 0,-2 0 1,0-1-1,0 0 0,-1 0 0,-1 0 1,0 0-1,-1-1 0,-1 0 0,0 1 0,-1-1 1,-1-16-1,0 31-70,1-1 1,-1 1-1,0 0 1,0-1-1,0 1 1,0 0-1,0-1 1,0 1-1,0 0 1,0-1-1,0 1 1,0 0-1,0 0 0,0-1 1,-1 1-1,1 0 1,0-1-1,0 1 1,0 0-1,0-1 1,0 1-1,-1 0 1,1 0-1,0-1 1,0 1-1,0 0 0,-1 0 1,1 0-1,0-1 1,0 1-1,-1 0 1,1 0-1,0 0 1,-1 0-1,1-1 1,-1 1-1,1 0-4,0 1 0,-1-1 0,1 0 0,-1 1 0,1-1 0,0 0 0,-1 1 1,1-1-1,0 1 0,0-1 0,-1 0 0,1 1 0,0-1 0,0 1 0,0-1 0,-1 1 0,1-1 0,0 0 0,0 1 0,0-1 0,0 1 0,0-1 0,0 1 0,0-1 1,0 1-1,0 0 0,1 4-24,-1 1 1,1-1 0,0 1-1,0-1 1,1 0 0,0 0-1,0 1 1,0-1 0,0 0-1,1-1 1,0 1 0,4 5-1,3 6-4,-8-13 43,1 0-1,0-1 0,0 1 1,0-1-1,0 1 1,0-1-1,0 0 0,0 0 1,6 2-1,20 14 97,-27-17-92,0 1 0,0-1-1,0-1 1,0 1 0,0 0-1,0 0 1,0-1 0,0 1-1,0-1 1,0 0 0,1 1 0,-1-1-1,0 0 1,0 0 0,1-1-1,-1 1 1,0 0 0,0-1-1,4-1 1,14 0 170,-15 1-170,-1-1 0,1 1 0,0-1 0,-1 1 0,6-4 0,-2 1 3,0-1 0,-1 0 1,0 0-1,0 0 1,0-1-1,0 0 1,-1-1-1,0 1 1,0-1-1,-1 0 0,1-1 1,6-14-1,-5 10 4,-1 0 0,0-1 0,-1 1 0,-1-1-1,0 0 1,0-1 0,1-16 0,7-10 92,-12 40-115,0-1 0,0 1 0,0-1 0,0 1 0,0 0 0,0-1 0,0 1 0,0-1 0,0 1 0,1-1 0,-1 1 0,0 0 0,0-1 0,0 1 0,1-1 0,-1 1 0,0 0 0,0-1 0,1 1 0,-1 0 0,0-1 0,1 1 0,-1 0 0,0 0 0,1-1 0,-1 1 0,1 0-1,-1 0 1,0 0 0,1-1 0,-1 1 0,1 0 0,-1 0 0,1 0 0,0 0 0,-1 0-2,1 0-1,0 0 0,0 0 0,0 0 1,0 1-1,-1-1 0,1 0 0,0 0 1,0 1-1,0-1 0,-1 1 0,1-1 1,0 1-1,-1-1 0,1 1 0,0-1 1,-1 1-1,1-1 0,-1 1 0,1 0 1,0 1-1,3 4-9,-1 1-1,0 0 1,0 0-1,-1 0 1,2 9 0,6 15-12,-7-23 20,4 9-1,0 0-1,-1 1 0,-1 0 1,0 0-1,-2 0 1,3 25-1,-6-41 15,0 1-1,0-1 0,0 0 0,0 0 1,0 0-1,-1 0 0,1 0 1,0 0-1,-1 0 0,0 0 0,1 0 1,-1 0-1,0 0 0,0 0 0,0-1 1,0 1-1,-1 0 0,1-1 1,0 1-1,-1-1 0,1 1 0,-1-1 1,1 1-1,-1-1 0,-2 2 1,1-3 5,0 1 1,0 0 0,1-1 0,-1 1 0,0-1 0,0 0 0,0 0-1,0 0 1,1-1 0,-1 1 0,0 0 0,0-1 0,0 0 0,1 0-1,-1 0 1,0 0 0,-4-3 0,2 2 46,3 1-37,-1 0 0,1 0 0,0 0 0,-1 0 0,1 0 0,0-1 0,0 1 0,0-1 0,-3-2 0,5 4 0,-6 2-40,7-1 6,0 1 1,1-1 0,-1 1 0,0-1 0,1 0-1,-1 0 1,1 0 0,-1 0 0,1 0 0,0 0-1,-1 0 1,1-1 0,0 1 0,-1 0 0,1-1 0,0 1-1,2-1 1,1 1 1,1 0-1,-1 0 0,1 0 1,-1-1-1,7 0 0,9-4 13,-1-1 0,0-1 0,0-1 0,-1 0 0,1-2 0,-2 0 0,1-1 0,16-13 0,-25 17 9,-1-2 0,0 1 0,-1-1 0,0-1 0,0 0 0,-1 0 0,7-10 0,0-4 70,22-46 0,-26 44 13,-10 24-95,0 1-1,1-1 1,-1 0-1,0 1 1,0-1 0,0 1-1,0-1 1,0 0 0,1 1-1,-1-1 1,0 0 0,-1 1-1,1-1 1,0 0 0,0 1-1,0-1 1,0 1 0,0-1-1,-1 0 1,1 1 0,0-1-1,0 1 1,-1-1 0,1 1-1,0-1 1,-1 0 0,1 1-1,-1 0 1,1-1 0,-1 1-1,1-1 1,-2 0 0,-1 0 11,2 1-10,-1-1 1,1 1 0,0-1-1,0 1 1,0 0 0,-1 0-1,1 0 1,0-1 0,0 1-1,0 1 1,-1-1 0,1 0-1,0 0 1,0 0 0,-1 1-1,1-1 1,0 0 0,0 1-1,0-1 1,-2 2 0,0-1-8,0 0 0,0 0 0,0 0-1,0 0 1,0 1 0,0-1 0,1 1 0,-1 0 0,0 0 0,1 0 0,0 0 0,-1 0 0,1 0 0,0 1 0,0-1 0,0 1 0,1 0 0,-3 3 0,-2 6-11,0 0-1,0 1 1,1 0 0,0 0-1,1 0 1,-2 16-1,5-23 1,0 1 0,1 0 0,0-1 0,0 1 0,0 0-1,1 0 1,0-1 0,0 1 0,1-1 0,0 1 0,0-1-1,0 0 1,1 0 0,6 11 0,-6-11 3,4 4 4,-1 0 0,1-1 0,11 12 0,-16-19 8,1 1 1,0-1 0,0 0-1,0 1 1,0-1-1,0-1 1,1 1 0,-1 0-1,0-1 1,1 0-1,0 1 1,-1-2 0,1 1-1,-1 0 1,5 0 0,2-1 16,-1 0 1,1-1 0,-1 0-1,1 0 1,-1-1 0,1 0 0,-1-1-1,0 0 1,0 0 0,0-1-1,0 0 1,-1-1 0,0 0 0,0 0-1,0-1 1,0 0 0,-1 0-1,0-1 1,0 1 0,-1-2 0,0 1-1,0-1 1,-1 0 0,0 0-1,0 0 1,4-12 0,-2 4 8,0 0 29,1-1 0,10-15 0,-14 25-21,0-1 1,-1 0 0,0 0 0,3-10-1,-2 3 36,-3 14-64,-1-1 0,1 1 0,0-1 0,0 1 0,0 0 0,0 0 0,0-1 0,0 1 0,0 0 0,0 0 0,0 0 0,0 0 0,1 0 0,-1 1-1,0-1 1,1 0 0,-1 0 0,0 1 0,1-1 0,-1 1 0,1-1 0,-1 1 0,1 0 0,-1 0 0,1 0 0,0-1 0,-1 1 0,4 1 0,-3-1-11,0 0 1,1 1-1,-1-1 0,1 1 0,-1-1 1,0 1-1,1 0 0,-1 0 0,0 0 0,0 0 1,0 0-1,0 1 0,0-1 0,0 1 1,0-1-1,0 1 0,0 0 0,2 3 1,2 5-8,-1 0 0,1 1 1,-2 0-1,0 0 1,6 21-1,4 58-66,-2-12 32,-9-67 29,0 0-1,1-1 1,1 1-1,-1-1 1,2 0 0,-1 0-1,2-1 1,9 13-1,-15-20 20,1-1 0,-1 0 0,0 0 0,1 0 0,-1 1 1,0-1-1,1-1 0,-1 1 0,1 0 0,0 0 0,-1 0 0,1-1 0,0 1 0,-1-1 0,1 0 0,0 1 0,-1-1 0,1 0 0,0 0 0,0 0 0,-1 0 0,1 0 0,0 0 0,0-1 1,-1 1-1,1-1 0,0 1 0,-1-1 0,1 1 0,-1-1 0,1 0 0,0 0 0,-1 0 0,0 0 0,1 0 0,1-1 0,4-4 19,0-1 1,0 1-1,-1-1 0,0 0 1,6-9-1,3-7 62,-2 0 0,0-1 0,-2-1 0,13-40 0,-14 13 28,-10 43-73,2 0 0,-1 1 0,1-1-1,0 0 1,6-12 0,-5 2 25,-4 18-30,1 14-20,6 47-102,-5-37 70,1 0 1,1 0-1,1 0 0,1 0 0,1-1 1,1 0-1,1 0 0,18 36 0,-25-56 20,1 0 1,-1 1-1,0-1 0,0 0 0,1 0 1,-1 0-1,1-1 0,0 1 0,-1 0 0,1-1 1,0 1-1,0-1 0,0 1 0,0-1 0,0 0 1,1 0-1,-1 0 0,0 0 0,0 0 1,4 0-1,-4-1 7,1 0 1,-1 0-1,0-1 1,0 1-1,0-1 0,0 1 1,0-1-1,0 0 1,0 1-1,0-1 1,0 0-1,-1 0 1,1-1-1,0 1 1,-1 0-1,1-1 0,0 1 1,-1-1-1,0 1 1,1-1-1,-1 0 1,0 1-1,2-4 1,1-3 16,1 0 1,-2 0-1,1 0 1,-1-1 0,0 1-1,-1-1 1,2-10 0,4-65 109,-4 29-31,-2-32 214,-1 87-318,-1 0 0,0 0 0,0 0 0,0 0-1,0 0 1,0 0 0,0 0 0,1 0 0,-1 0 0,0 0 0,0 0 0,0 0 0,0 0 0,0 0 0,1 0 0,-1 0-1,0 0 1,0 0 0,0 0 0,0 0 0,0 0 0,1 0 0,-1 0 0,0 0 0,0 0 0,0 0 0,0 0 0,0 0 0,1 0-1,-1 0 1,0 0 0,0 0 0,0 0 0,0-1 0,0 1 0,0 0 0,0 0 0,1 0 0,-1 0 0,0 0 0,0 0 0,0-1-1,0 1 1,0 0 0,0 0 0,0 0 0,0 0 0,0 0 0,0-1 0,0 1 0,0 0 0,0 0 0,7 13-22,-3-4 5,0 0-1,1 0 1,0 0 0,0 0 0,1-1 0,0 0-1,1 0 1,0 0 0,0-1 0,0 0 0,1 0 0,0-1-1,13 8 1,-17-12 18,0 0-1,0 0 1,0-1-1,0 1 1,0-1-1,0 0 1,1 0-1,-1 0 1,0 0-1,1-1 1,-1 0-1,0 0 1,1 0-1,-1-1 1,1 1-1,-1-1 1,0 0-1,0 0 1,1 0-1,-1-1 1,0 0-1,0 0 1,0 0-1,-1 0 1,1 0-1,0-1 1,-1 0-1,0 1 1,1-1-1,-1 0 1,3-5-1,8-11 32,-1 0 0,0-1 0,15-34-1,-25 48-11,-2 3 1,1 0 0,-1-1 0,0 1 0,0 0-1,0-1 1,-1 1 0,1-1 0,-1 1 0,1-1 0,-1 1-1,-1-1 1,0-5 0,1 9-20,0 0-1,0 0 0,0 0 1,0 0-1,0 0 1,0 0-1,0-1 1,0 1-1,0 0 1,0 0-1,-1 0 0,1 0 1,0 0-1,0 0 1,0 0-1,0 0 1,0 0-1,0 0 1,-1 0-1,1 0 0,0 0 1,0 0-1,0-1 1,0 1-1,0 0 1,-1 0-1,1 0 1,0 1-1,0-1 0,0 0 1,0 0-1,0 0 1,-1 0-1,1 0 1,0 0-1,0 0 1,0 0-1,0 0 0,0 0 1,0 0-1,0 0 1,-1 0-1,1 0 1,0 1-1,0-1 1,0 0-1,0 0 0,0 0 1,0 0-1,0 0 1,0 0-1,0 0 1,0 1-1,0-1 1,-1 0-1,1 0 0,0 0 1,0 0-1,0 0 1,0 1-1,-6 8 4,-1 6-6,0 0 0,0 1 0,2 0 0,0 0 0,0 1 0,-2 27 0,5-33 0,2 1 0,-1 0 0,2-1 0,-1 1 0,2 0 1,-1-1-1,2 1 0,-1-1 0,2 0 0,6 18 0,-8-26 0,-1 0-1,1 0 1,0 0-1,0 0 1,0 0-1,1-1 1,-1 1 0,1-1-1,-1 1 1,6 3-1,-7-6 2,1 1 0,-1 0 0,0 0 0,1-1 0,-1 1 0,1-1 0,-1 1 0,0-1 0,1 0 0,-1 0 0,1 0 0,-1 1 0,1-1 0,-1-1 0,1 1 0,-1 0 0,1 0 0,-1 0 0,1-1 0,-1 1 0,1-1 0,-1 1 0,0-1 0,1 0 0,-1 1 0,0-1 0,0 0 0,2-1 0,12-11 25,0-1-1,-1 0 1,-1-1-1,17-24 1,38-72 172,-52 84-132,-16 26-58,1 0-1,-1 0 1,1-1-1,0 1 1,0 0-1,0 0 1,-1 0-1,1 0 1,0 0-1,0 0 1,0 0-1,1 0 0,-1 0 1,0 0-1,0 1 1,0-1-1,1 0 1,-1 1-1,0-1 1,1 1-1,-1 0 1,0-1-1,1 1 1,-1 0-1,2 0 0,1 0 14,0 1 1,-1 0-1,1 1 0,-1-1 0,1 1 0,-1-1 0,6 5 0,3 0 3,8 6 25,-9-6 24,0 1 0,1-2-1,17 7 1,-24-11-47,-1 0-1,1 0 1,0 0-1,-1-1 1,1 1 0,0-1-1,-1-1 1,1 1-1,0 0 1,-1-1-1,1 0 1,-1 0 0,7-3-1,1-1 31,-1-1-1,0 0 0,0-1 1,0-1-1,-1 1 1,0-2-1,16-16 1,4-10-3743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5:07.694"/>
    </inkml:context>
    <inkml:brush xml:id="br0">
      <inkml:brushProperty name="width" value="0.05" units="cm"/>
      <inkml:brushProperty name="height" value="0.05" units="cm"/>
      <inkml:brushProperty name="color" value="#004F8B"/>
    </inkml:brush>
  </inkml:definitions>
  <inkml:trace contextRef="#ctx0" brushRef="#br0">0 0 9648,'0'0'11249,"10"2"-10904,27 4 28,-1-1 1,1-3-1,47-1 0,-11-7 92,9-1-208,-34 4-2905</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5:52.100"/>
    </inkml:context>
    <inkml:brush xml:id="br0">
      <inkml:brushProperty name="width" value="0.05" units="cm"/>
      <inkml:brushProperty name="height" value="0.05" units="cm"/>
      <inkml:brushProperty name="color" value="#F6630D"/>
    </inkml:brush>
  </inkml:definitions>
  <inkml:trace contextRef="#ctx0" brushRef="#br0">126 0 6424,'0'0'10503,"-10"10"-10383,-51 51 496,60-58-548,-1-1-1,0 1 0,1 0 1,0 0-1,0 0 0,0 0 0,0 0 1,0 0-1,0 0 0,0 6 0,-6 21 435,-3 3 74,9-27-509,-1 0 1,1-1-1,-1 1 1,-4 9-1,3-7-13,1 0 0,0-1 0,0 1 0,1 0 0,0 1 0,0-1 1,1 0-1,0 0 0,1 0 0,1 12 0,0 9 35,1 11 188,12 60 1,-10-69-105,-3 0 0,-1 55 0,2 24 74,-2-76-89,-2 47 1,0-57-55,0 1 1,2 0 0,0 0 0,7 32-1,33 158 583,-39-199-616,19 119 482,-6-34-356,0 0-41,-11-78-110,-1 1-1,0 38 0,-1-9 46,-1-15-20,-8 69 0,1-46-30,-11 379 247,16-387-257,4 95 70,21 75-11,-16-107-36,0-24-2,-9 160 1,-1-201-16,6 68 0,-1-68 27,-5 73-1,-13 139 24,14-216-60,1 1 0,11 78 0,2 39 41,-10-78-9,-1-41-27,-3 51 1,-17 172-9,-7-102 50,-5 73 60,28-215-113,1-13 6,1 0 0,-1 0-1,3 14 1,-2-2 10,0-21-25,0 0 0,0 1 1,0-1-1,0 0 0,0 1 0,1-1 1,1 5-1,-2 2 30,-2-8-35,1-6-55,-2-9-3306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5:54.549"/>
    </inkml:context>
    <inkml:brush xml:id="br0">
      <inkml:brushProperty name="width" value="0.05" units="cm"/>
      <inkml:brushProperty name="height" value="0.05" units="cm"/>
      <inkml:brushProperty name="color" value="#F6630D"/>
    </inkml:brush>
  </inkml:definitions>
  <inkml:trace contextRef="#ctx0" brushRef="#br0">166 158 8432,'0'0'4772,"-1"-10"-4602,-4-32 2,5 41-141,0 1-1,0-1 0,0 0 1,0 0-1,-1 1 1,1-1-1,0 0 0,0 0 1,-1 1-1,1-1 0,-1 0 1,1 1-1,0-1 1,-1 0-1,1 1 0,-1-1 1,0 0-1,1 1 0,-1-1 1,1 1-1,-1 0 1,0-1-1,1 1 0,-2-1 1,-5-5 395,-4-6 1094,11 11-1481,0 1 1,0-1-1,0 1 1,0-1-1,0 1 1,0-1-1,-1 1 1,1-1-1,0 1 1,0 0-1,-1-1 1,1 1-1,0-1 1,-1 1-1,1 0 1,-1-1-1,1 1 1,0-1 0,-1 1-1,1 0 1,-1 0-1,1-1 1,-1 1-1,1 0 1,-1 0-1,1 0 1,-1-1-1,1 1 1,-1 0-1,1 0 1,-1 0-1,1 0 1,-1 0-1,1 0 1,-1 0 0,1 0-1,-1 0 1,1 0-1,-1 0 1,1 1-1,-1-1 1,1 0-1,-1 0 1,1 0-1,-1 1 1,1-1-1,-1 1 1,-1 0 24,1 0-1,0 0 1,0 0 0,-1 0 0,1 0 0,0 0 0,0 0-1,0 1 1,0-1 0,0 1 0,1-1 0,-1 0-1,0 1 1,0 1 0,1 1-22,-1 0 0,1 0 0,0 1 0,0-1 0,1 0-1,-1 0 1,1 0 0,0 0 0,0 0 0,1 0 0,-1 0 0,1 0 0,0-1-1,-1 1 1,2-1 0,-1 1 0,0-1 0,1 1 0,0-1 0,2 3 0,-1-3-10,-1 1 0,1-1 1,0 1-1,0-1 0,0 0 1,1-1-1,-1 1 1,1-1-1,-1 0 0,1 0 1,0 0-1,0 0 0,-1-1 1,1 0-1,9 1 0,-6-2 10,-1 0-1,1-1 0,0 0 1,-1 0-1,0-1 1,1 0-1,-1 0 0,0-1 1,0 0-1,9-5 0,-11 5-9,-1 0-1,1 0 0,-1-1 0,0 0 0,0 0 0,0 0 1,0 0-1,-1 0 0,0-1 0,1 0 0,-2 1 0,1-1 1,-1 0-1,4-9 0,-6 11-11,1 0 0,0-1-1,-1 1 1,0 0 0,0-1 0,0 1-1,0 0 1,-1 0 0,1-1 0,-1 1-1,0 0 1,0 0 0,0 0 0,0 0 0,0 0-1,-1 0 1,1 0 0,-1 0 0,0 0-1,0 1 1,0-1 0,0 1 0,0-1-1,-1 1 1,1 0 0,-5-3 0,3 2 3,-1-1-1,1 1 1,-1 0 0,0 1 0,0-1 0,0 1-1,0 0 1,0 0 0,-1 1 0,1-1 0,-1 1 0,1 0-1,-1 1 1,-10-1 0,8 3-1,0-1 0,-1 1 0,1 1 0,0 0 0,0 0 0,1 1 0,-1-1 0,1 2 0,0-1 0,0 1 0,0 0 0,0 1 0,1-1 0,0 1 1,0 0-1,1 1 0,-6 8 0,8-11-9,0 0 1,0 1-1,1-1 1,0 1-1,0 0 1,0-1-1,0 1 1,1 0-1,0 0 1,0 0-1,0 0 0,1 0 1,-1 1-1,1-1 1,1 0-1,-1 0 1,1 0-1,-1 0 1,1 0-1,1 0 1,-1 0-1,1 0 1,0-1-1,0 1 1,0 0-1,1-1 1,-1 0-1,1 1 1,6 5-1,-8-9-5,1 1 0,-1-1 0,0 0-1,1 0 1,-1-1 0,1 1-1,-1 0 1,1 0 0,0-1 0,-1 1-1,1-1 1,0 1 0,0-1 0,-1 0-1,1 0 1,0 1 0,0-1 0,-1 0-1,1-1 1,0 1 0,0 0 0,-1-1-1,1 1 1,0 0 0,1-2-1,2 0 13,1 0 0,-1 0 0,-1-1 0,1 1 0,0-1-1,8-7 1,-8 6 2,0-1 0,-1 0-1,1-1 1,-1 1-1,0-1 1,0 0 0,0 0-1,-1 0 1,0 0 0,0-1-1,-1 1 1,3-12 0,-5 16-14,1-1 0,-1 0 0,1 0 0,-1 0 0,0 1 0,0-1 0,-1 0 0,1 0 0,-1 0 0,1 1 0,-1-1 0,0 0 1,0 1-1,0-1 0,0 0 0,0 1 0,-1 0 0,1-1 0,-1 1 0,1 0 0,-1-1 0,0 1 0,0 0 0,0 0 1,0 1-1,-1-1 0,1 0 0,0 1 0,-1-1 0,1 1 0,-1 0 0,1 0 0,-5-1 0,3 1 4,-1 0 0,1 0-1,-1 1 1,1 0 0,0 0-1,-1 0 1,1 0-1,-1 1 1,1-1 0,0 1-1,-1 1 1,1-1 0,0 0-1,0 1 1,0 0 0,0 0-1,0 0 1,-5 4 0,-4 3 18,0 1 1,1 0 0,-19 19-1,26-24-15,0 1-1,0 0 0,1-1 1,0 2-1,0-1 0,1 0 1,-6 13-1,8-17-8,1 0 1,-1 0-1,1 0 1,-1 0-1,1 0 1,0 0-1,-1 0 1,1 0-1,0 0 1,1 0-1,-1 0 1,0 0-1,0 0 1,1 0-1,-1 0 1,1 0-1,0 0 1,0 0-1,-1 0 1,1 0-1,0-1 1,1 1-1,-1 0 1,0 0-1,0-1 1,1 1-1,-1-1 1,1 0-1,-1 1 1,1-1-1,2 1 1,2 2 15,1-1-1,0 0 1,0 0-1,0-1 1,0 0 0,1 0-1,-1-1 1,1 0 0,-1 0-1,1-1 1,-1 0-1,1 0 1,-1-1 0,1 0-1,-1 0 1,0 0 0,1-1-1,-1 0 1,0-1 0,0 0-1,10-6 1,-11 7-3,-1-1-1,0 0 1,-1 0 0,1 0 0,-1 0 0,1-1-1,-1 0 1,0 0 0,0 0 0,-1-1 0,1 1-1,-1-1 1,0 0 0,0 0 0,-1 0 0,1 0-1,-1 0 1,0-1 0,-1 1 0,1 0 0,-1-1-1,0 0 1,0 1 0,-1-1 0,0 0 0,0 1-1,0-1 1,-1 0 0,-1-5 0,2 8-7,0 0 0,-1 1 0,0-1-1,1 1 1,-1 0 0,0-1 0,-1 1 0,1 0 0,0-1 0,0 1 0,-1 0 0,0 0 0,1 0-1,-1 0 1,0 0 0,0 1 0,0-1 0,0 0 0,0 1 0,0 0 0,0-1 0,-1 1-1,1 0 1,0 0 0,-4-1 0,2 2 6,0 0 0,-1-1-1,1 1 1,0 1 0,-1-1-1,1 1 1,0-1 0,0 1-1,-1 0 1,1 1 0,0-1-1,0 1 1,0 0 0,-5 3 0,-1 1 12,0 1 0,0 0 0,1 1 0,0-1 0,1 2 0,-1-1 0,1 1 0,1 0 0,0 1 0,-11 19 0,18-28-27,0-1 0,-1 1 0,1 0 0,-1 0 0,1 0 0,0-1 0,0 1 0,-1 0-1,1 0 1,0 0 0,0 0 0,0 0 0,0 0 0,0 0 0,0 0 0,0-1 0,0 1 0,1 0 0,-1 0 0,0 0-1,0 0 1,1 0 0,-1 0 0,1-1 0,-1 1 0,0 0 0,1 0 0,0-1 0,-1 1 0,1 0 0,-1-1 0,1 1-1,0 0 1,-1-1 0,1 1 0,0-1 0,0 1 0,0-1 0,-1 0 0,1 1 0,0-1 0,0 0 0,0 1-1,0-1 1,0 0 0,1 0 0,5 2 8,0-1-1,1 0 1,-1-1-1,9 1 1,-15-1-11,2 0-68,27 0 268,34-5 0,-59 5-464,0-1 1,1 0-1,-1 0 1,0 0 0,0-1-1,0 0 1,0 0-1,0 0 1,0-1-1,0 1 1,-1-1-1,1 0 1,3-4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5:56.326"/>
    </inkml:context>
    <inkml:brush xml:id="br0">
      <inkml:brushProperty name="width" value="0.05" units="cm"/>
      <inkml:brushProperty name="height" value="0.05" units="cm"/>
      <inkml:brushProperty name="color" value="#F6630D"/>
    </inkml:brush>
  </inkml:definitions>
  <inkml:trace contextRef="#ctx0" brushRef="#br0">175 143 7736,'0'0'6169,"2"-10"-5954,2-15 871,2-43 1,-7 71-889,0 1-1,0-1 1,-1 0 0,1 0 0,-1 0 0,0 0 0,1 0-1,-4 3 1,-12 24 282,14-22-298,1-1 0,0 1 1,0-1-1,-1 16 0,3-22-156,0 0 0,0 1 0,0-1 0,0 0-1,0 0 1,0 0 0,0 1 0,1-1 0,-1 0 0,0 0-1,1 0 1,-1 0 0,0 0 0,1 0 0,0 0 0,-1 0-1,1 0 1,-1 0 0,1 0 0,0 0 0,0 0 0,0 0-1,0 0 1,-1-1 0,1 1 0,0 0 0,0-1-1,0 1 1,1 0 0,-1-1 0,0 0 0,0 1 0,0-1-1,0 0 1,0 1 0,1-1 0,-1 0 0,0 0 0,0 0-1,0 0 1,0 0 0,1 0 0,0-1 0,1 1 3,-1-1 0,0 1 0,1-1 1,-1 0-1,0 0 0,0 0 1,0 0-1,1-1 0,-1 1 0,0 0 1,-1-1-1,1 0 0,0 1 0,0-1 1,-1 0-1,1 0 0,-1 0 0,1 0 1,-1 0-1,0 0 0,0 0 0,0 0 1,0-1-1,1-3 0,-1 1 13,1 0 0,-1 0 0,0-1 0,0 1 0,0 0 0,-1-1 0,0 1 0,0-1-1,-2-9 1,1 9-3,-1 0-1,0 0 0,0 0 1,0 0-1,-1 1 0,1-1 1,-1 1-1,-7-8 0,9 11-23,-1 0 0,1 1 0,-1-1 0,0 1 0,1-1 0,-1 1 0,0 0 0,0-1 0,0 1 0,0 0 0,0 0 0,-1 1-1,1-1 1,0 0 0,0 1 0,0-1 0,-1 1 0,1 0 0,0 0 0,-1 0 0,1 0 0,0 0 0,0 0 0,-1 1-1,1-1 1,-4 2 0,-4 1 22,0 1-1,0 0 0,1 0 0,-1 1 0,1 1 1,0 0-1,1 0 0,-12 10 0,16-12-12,0 0-1,0 0 1,0 0 0,1 0-1,0 1 1,0-1-1,0 1 1,0 0 0,1 0-1,0 0 1,0 0 0,0 1-1,1-1 1,0 0-1,0 1 1,0-1 0,0 1-1,1 5 1,1-3 19,-1-1 1,2 1-1,-1-1 1,1 1-1,0-1 0,1 0 1,4 9-1,-6-12-20,1 0-1,1-1 1,-1 1-1,0-1 1,1 1-1,0-1 1,-1 0-1,1 0 1,0 0 0,1-1-1,-1 1 1,1-1-1,-1 0 1,8 4-1,-7-4 8,1 0 1,0 0-1,-1 0 0,1-1 0,0 0 0,0 0 0,0 0 1,1 0-1,-1-1 0,0 0 0,0 0 0,0 0 1,0-1-1,0 0 0,0 0 0,0 0 0,0 0 0,0-1 1,0 0-1,-1 0 0,1 0 0,0-1 0,-1 1 0,0-1 1,0 0-1,6-5 0,-6 4 10,1-1 1,0 1-1,-1-1 0,0 0 1,0 0-1,0-1 0,-1 1 0,0-1 1,0 0-1,0 0 0,-1 0 1,1 0-1,-2 0 0,1 0 1,1-12-1,-2 13-8,-1 0 0,0-1 0,0 1 0,-1-1 0,1 1 0,-1 0 0,0-1 0,-1 1 0,1 0-1,-1 0 1,0 0 0,0 0 0,-1 0 0,1 0 0,-1 1 0,0-1 0,0 1 0,-1 0 0,-5-6 0,6 8-14,0-1-1,1 2 1,-1-1 0,0 0-1,0 0 1,0 1 0,-1 0-1,1 0 1,0 0 0,0 0-1,-1 0 1,1 0 0,0 1-1,-1 0 1,1 0 0,-1 0-1,1 0 1,0 0 0,-1 1 0,1-1-1,0 1 1,-1 0 0,1 0-1,0 0 1,0 0 0,0 1-1,-5 2 1,-3 2 19,1 1-1,0 0 1,0 0-1,1 1 1,-1 0-1,-10 13 1,18-18-28,-1 0 1,1 1 0,0-1 0,0 0 0,1 0-1,-1 1 1,1-1 0,0 1 0,-1-1 0,1 1 0,1 0-1,-1-1 1,1 1 0,-1 0 0,1 0 0,0-1-1,1 1 1,-1 0 0,0 0 0,1-1 0,0 1 0,0 0-1,0-1 1,1 1 0,-1-1 0,3 5 0,-1-3 6,0 0 0,0 0 1,0 0-1,1 0 1,0 0-1,0-1 1,0 1-1,1-1 0,-1 0 1,1-1-1,0 1 1,0-1-1,0 0 1,1 0-1,8 3 0,-6-4 17,0 0 0,0 0-1,0-1 1,0-1-1,0 1 1,0-1 0,0 0-1,0-1 1,0 0-1,15-4 1,-18 4-7,0-1 0,0 1-1,-1-1 1,1 0 0,-1 0 0,1-1 0,-1 1 0,0-1-1,0 0 1,0 0 0,0-1 0,-1 1 0,1-1 0,-1 1-1,0-1 1,0 0 0,0-1 0,4-7 0,-6 9 0,0 0 0,0 1 0,0-1-1,0 0 1,0 0 0,0 0 0,-1 0 0,0 0 0,1 0 0,-1-1 0,0 1 0,0 0 0,-1 0 0,1 0 0,-1 0-1,1 0 1,-1 0 0,0 0 0,0 0 0,-1 1 0,-1-5 0,0 3 9,0 1 0,0 0-1,0 0 1,-1 0 0,1 0 0,-1 0-1,0 1 1,1 0 0,-1-1 0,0 2 0,-1-1-1,1 0 1,0 1 0,-5-2 0,-4 0 85,-1 0 0,-23-2 1,33 4-96,0 1 0,0 0 1,0 0-1,0 0 0,0 0 1,0 1-1,0 0 1,0 0-1,0 0 0,1 0 1,-1 0-1,0 1 0,1 0 1,-5 2-1,8-4-16,-1 0-1,1 1 1,-1-1-1,1 1 1,-1-1 0,1 0-1,0 1 1,-1-1-1,1 1 1,-1-1 0,1 1-1,0-1 1,0 1-1,-1-1 1,1 1 0,0 0-1,0-1 1,-1 1-1,1-1 1,0 1-1,0 0 1,0-1 0,0 1-1,0-1 1,0 1-1,0 1 1,1-1-1,-1 0 1,1 0-1,0 0 0,-1 0 1,1 0-1,0 0 1,-1 0-1,1 0 0,0 0 1,0-1-1,0 1 0,0 0 1,1 0-1,7 4 14,0 0-1,18 6 1,-18-8-8,6 2-69,1 0 0,30 5 0,-17-7-3568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0.891"/>
    </inkml:context>
    <inkml:brush xml:id="br0">
      <inkml:brushProperty name="width" value="0.05" units="cm"/>
      <inkml:brushProperty name="height" value="0.05" units="cm"/>
      <inkml:brushProperty name="color" value="#F6630D"/>
    </inkml:brush>
  </inkml:definitions>
  <inkml:trace contextRef="#ctx0" brushRef="#br0">333 0 9040,'0'0'7978,"-11"4"-7705,-1 1-176,7-3-42,0 0 1,-1 0-1,1-1 0,-1 1 1,0-1-1,1-1 0,-1 1 1,-11-1-1,2 0 151,0 1 0,-1 1 0,1 0 0,0 1 0,0 0-1,0 1 1,1 1 0,0 1 0,-1 0 0,2 1 0,-19 11 0,22-12-72,5-3-3,0 1-1,0-1 1,0 1 0,0 0 0,-5 6 0,9-8-98,0-1 0,0 0 1,0 1-1,0-1 0,0 1 0,1 0 0,-1-1 1,0 1-1,1-1 0,0 1 0,-1 0 0,1-1 1,0 1-1,0 0 0,0 0 0,0-1 0,0 1 1,0 0-1,0-1 0,1 1 0,-1 0 0,1-1 1,-1 1-1,2 2 0,0 2 21,1 0 0,1-1-1,-1 1 1,1 0 0,0-1 0,0 0-1,1 0 1,-1 0 0,1-1 0,0 1 0,0-1-1,7 4 1,-10-7-41,174 157 1028,-141-125-787,-31-28-210,1-1 0,-1 2 0,0-1 0,0 0 1,0 1-1,-1-1 0,0 1 0,3 7 0,-5-10-7,0 0 0,0 1-1,0-1 1,0 0-1,-1 1 1,1-1-1,-1 0 1,0 1-1,0-1 1,0 1 0,-1-1-1,1 1 1,-1-1-1,1 0 1,-1 1-1,0-1 1,-2 3 0,-5 9 173,0-1 0,-19 24 0,22-31-133,-1-1 1,0 0-1,0 0 1,0 0 0,-1-1-1,1 0 1,-11 6-1,-49 15 697,66-26-775,0 0 1,0 0 0,0 0-1,0-1 1,0 1 0,0 0 0,1 0-1,-1 0 1,0 0 0,0 0-1,0 0 1,0-1 0,0 1 0,0 0-1,0 0 1,0 0 0,0 0-1,0 0 1,0 0 0,0-1 0,0 1-1,0 0 1,0 0 0,0 0-1,0 0 1,0 0 0,0-1 0,0 1-1,0 0 1,0 0 0,0 0-1,0 0 1,0 0 0,0-1 0,-1 1-1,1 0 1,0 0 0,0 0-1,0 0 1,0 0 0,0 0 0,0 0-1,0 0 1,0 0 0,-1-1-1,1 1 1,0 0 0,0 0 0,0 0-1,0 0 1,0 0 0,-1 0-1,1 0 1,0 0 0,0 0 0,0 0-1,0 0 1,0 0 0,0 0-1,-1 0 1,1 0 0,0 0 0,0 0-1,0 0 1,0 0 0,0 0-1,-1 0 1,1 0 0,0 1-1,6-12-393,2 3-3185</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1.374"/>
    </inkml:context>
    <inkml:brush xml:id="br0">
      <inkml:brushProperty name="width" value="0.05" units="cm"/>
      <inkml:brushProperty name="height" value="0.05" units="cm"/>
      <inkml:brushProperty name="color" value="#F6630D"/>
    </inkml:brush>
  </inkml:definitions>
  <inkml:trace contextRef="#ctx0" brushRef="#br0">1 1 12552,'0'0'3362,"12"2"-3050,165 26 1641,-56-10 817,-95-21-2072,-6 0 272,-16 3-858,3 1 760,-4 5-3999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2.549"/>
    </inkml:context>
    <inkml:brush xml:id="br0">
      <inkml:brushProperty name="width" value="0.05" units="cm"/>
      <inkml:brushProperty name="height" value="0.05" units="cm"/>
      <inkml:brushProperty name="color" value="#F6630D"/>
    </inkml:brush>
  </inkml:definitions>
  <inkml:trace contextRef="#ctx0" brushRef="#br0">1 242 9848,'0'0'4928,"13"-2"-4560,-3 1-282,-5 1-47,0 0 1,0-1 0,1 0-1,-1 0 1,0 0-1,0 0 1,0-1-1,0 0 1,-1 0 0,1-1-1,0 1 1,-1-1-1,1 0 1,4-4 0,13-14 330,-1 0 1,20-27-1,-34 38-196,0 1-1,-1-1 0,0-1 1,0 1-1,-1-1 0,-1 0 1,0-1-1,3-13 0,-7 14 754,-6 20-372,-5 16-197,9-20-306,-1 0 0,1 1 0,0-1 0,0 1 0,1-1 0,0 1 0,0 0 0,0 0 0,1-1 0,-1 1 0,2 11 0,0-9 30,1 0 0,0 0-1,0 0 1,1 0-1,0-1 1,0 1 0,1-1-1,8 13 1,-10-17-47,0 0 0,0-1 1,0 1-1,0-1 0,0 0 0,0 0 0,1 0 0,-1 0 1,1 0-1,-1 0 0,1-1 0,0 1 0,0-1 0,0 0 1,0 0-1,0 0 0,0 0 0,0 0 0,0-1 1,0 1-1,0-1 0,0 0 0,0 0 0,1 0 0,3-1 1,-1 0 21,0-1 0,1 0-1,-1 0 1,0-1 0,0 0 0,0 0 0,0 0 0,-1-1 0,1 0 0,-1 0 0,0 0 0,0 0 0,7-9 0,1-4 80,-1 0-1,-1-1 1,9-18 0,3-6 152,-21 38-250,0 1 0,0 0 1,0 0-1,0 1 0,1-1 0,-1 0 1,1 1-1,4-4 0,-6 6-34,0-1 0,-1 1 0,1 0 0,0-1-1,0 1 1,-1 0 0,1 0 0,0-1 0,0 1 0,0 0-1,-1 0 1,1 0 0,0 0 0,0 0 0,0 0 0,-1 0-1,1 1 1,0-1 0,0 0 0,0 0 0,-1 1 0,1-1-1,0 0 1,0 1 0,-1-1 0,1 1 0,0-1 0,-1 1-1,1-1 1,-1 1 0,1-1 0,0 1 0,-1 0 0,0-1-1,1 1 1,-1 0 0,1-1 0,-1 1 0,1 1 0,28 53 33,-19-36 14,0 0 0,24 32 0,-21-33 52,2-1 0,1-1 0,24 21 0,-36-35-56,0 1-1,-1-1 0,1-1 1,0 1-1,1-1 1,-1 1-1,6 0 0,9 3 430,-14-2-304,-5-3-165,0 0 0,0 0 0,1 0 0,-1 0-1,0 1 1,0-1 0,0 0 0,0 0 0,1 0 0,-1 0 0,0 0 0,0 0 0,0 0-1,0 0 1,1 0 0,-1 0 0,0 0 0,0 0 0,0 0 0,1 0 0,-1 0-1,0 0 1,0 0 0,0 0 0,1 0 0,-1 0 0,0 0 0,0 0 0,0 0 0,0 0-1,1 0 1,-1-1 0,0 1 0,0 0 0,0 0 0,0 0 0,0 0 0,1 0-1,-1 0 1,0-1 0,-1-3 754,-3-5-1243,6 2-3060</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2.970"/>
    </inkml:context>
    <inkml:brush xml:id="br0">
      <inkml:brushProperty name="width" value="0.05" units="cm"/>
      <inkml:brushProperty name="height" value="0.05" units="cm"/>
      <inkml:brushProperty name="color" value="#F6630D"/>
    </inkml:brush>
  </inkml:definitions>
  <inkml:trace contextRef="#ctx0" brushRef="#br0">248 0 12664,'0'0'3977,"-6"14"-3753,5-11-212,-9 24 144,-1 0-1,-1-2 1,-1 1 0,-22 29-1,9-22 106,-65 90 1270,70-97-939,-1 3 570,64-57-113,-28 18-3672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0"/>
    </inkml:context>
    <inkml:brush xml:id="br0">
      <inkml:brushProperty name="width" value="0.05" units="cm"/>
      <inkml:brushProperty name="height" value="0.05" units="cm"/>
      <inkml:brushProperty name="color" value="#004F8B"/>
    </inkml:brush>
  </inkml:definitions>
  <inkml:trace contextRef="#ctx0" brushRef="#br0">84 12 9440,'0'0'8467,"-6"-2"-8064,3-1-305,1 3-73,1-1 0,0 0 0,0 0 0,0 1 0,0-1 0,-1 0 0,1 1 0,-1-1 0,2 1 1,-2 0-1,1 0 0,-1 0 0,2 0 0,-2-1 0,1 1 0,-1 0 0,1 1 0,-1-1 0,1 0 0,0 0 0,0 0 1,-1 0-1,1 1 0,0 0 0,-1-1 0,2 1 0,-3 0 0,-1 2 110,0 1 1,1-1-1,0 0 1,0 1-1,0 0 0,0 0 1,1 0-1,-1 0 1,0 0-1,-1 6 0,3-7-76,1-2-1,-1 1 1,1-1-1,0 1 1,0 0-1,0-1 1,-1 1-1,1 0 1,1-1-1,-1 1 1,0 0-1,0 0 1,0-1-1,1 1 1,-1 0-1,1-1 1,0 1-1,-1-1 1,1 1-1,0-1 1,0 1-1,0-1 1,0 1-1,0-1 1,0 0-1,1 0 1,-2 0-1,2 0 1,-1 0-1,1 1 1,-1-2-1,3 3 1,1-1 85,-1-1 0,2 2 0,-1-2 0,0 0 0,1 0 0,-1 1 0,0-2 0,0 0 0,7 0 0,16 3 712,-26-3-696,0 0-1,1 0 1,-1 0 0,0 0-1,1 0 1,-1 0-1,1 0 1,-1-1 0,0 0-1,0 0 1,1 1 0,-1-1-1,0-1 1,3 0 0,8-8-3383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4.055"/>
    </inkml:context>
    <inkml:brush xml:id="br0">
      <inkml:brushProperty name="width" value="0.05" units="cm"/>
      <inkml:brushProperty name="height" value="0.05" units="cm"/>
      <inkml:brushProperty name="color" value="#F6630D"/>
    </inkml:brush>
  </inkml:definitions>
  <inkml:trace contextRef="#ctx0" brushRef="#br0">1 537 12456,'0'0'3600,"13"8"-3214,3 2-246,-9-5-60,1 0 1,0 0-1,0-1 0,0 0 1,1-1-1,9 3 1,-16-6-21,0 1 1,0-1-1,0 0 1,1 0-1,-1 0 0,0 0 1,0 0-1,0 0 1,0-1-1,1 1 0,-1-1 1,0 1-1,0-1 1,0 0-1,0 0 1,0 0-1,0 0 0,0 0 1,0 0-1,-1-1 1,1 1-1,0-1 1,-1 1-1,1-1 0,-1 1 1,0-1-1,2-2 1,-2 2-16,1 0 0,-1 1 0,0-1 0,0 0 0,-1 0 0,1 0 0,0 0 0,0 0 0,-1 0 0,0 0-1,1 0 1,-1 0 0,0 0 0,0 0 0,0 0 0,0 0 0,0 0 0,0 0 0,-1 0 0,1 0 0,-1 0 0,1 0 0,-1 0 0,0 0 0,0 0 0,0 1 0,0-1 0,0 0 0,-2-1 0,1 0-7,-1 1-1,0 0 0,0-1 1,0 1-1,0 1 1,0-1-1,-1 0 1,1 1-1,0 0 0,-1-1 1,1 1-1,-1 1 1,1-1-1,-1 0 1,0 1-1,1 0 1,-1 0-1,0 0 0,1 0 1,-1 1-1,1-1 1,-1 1-1,1 0 1,-1 0-1,1 0 1,-1 1-1,1-1 0,0 1 1,-1 0-1,1-1 1,0 2-1,0-1 1,1 0-1,-1 0 1,-4 6-1,6-7-5,0 1-1,1 0 1,-1 0 0,0 0-1,1 0 1,-1 0 0,1-1 0,0 1-1,-1 0 1,1 0 0,0 0-1,0 0 1,0 0 0,1 0-1,-1 0 1,0 0 0,1 0-1,-1 0 1,1 0 0,0 0-1,0-1 1,0 1 0,-1 0 0,2-1-1,0 3 1,4 4 39,-1 0 0,2 0 0,10 9-1,-14-14-34,4 4 7,1-1 1,0 0 0,0 0 0,0 0-1,1-1 1,0-1 0,0 1-1,0-2 1,0 1 0,1-1 0,0 0-1,-1-1 1,1 0 0,0-1-1,0 0 1,0-1 0,0 0 0,0 0-1,0-1 1,15-3 0,7-3 104,-1-1 0,1-2 1,-1-1-1,56-30 1,-73 35-42,-1-2 1,0 1-1,-1-2 0,17-13 1,-29 22-93,1 0 0,-1-1 0,1 1 0,-1-1 0,0 1 0,1-1 0,-1 1 0,1-1 0,-1 1 0,0-1 0,1 1 0,-1-1-1,0 1 1,0-1 0,1 1 0,-1-1 0,0 0 0,0 1 0,0-1 0,0 1 0,0-1 0,0 0 0,0 1-1,-1 0 0,1 0 1,-1 0-1,1 0 0,-1 0 0,1 0 0,-1 0 0,0 0 0,1 1 1,-1-1-1,1 0 0,-1 0 0,1 1 0,0-1 0,-1 0 0,1 1 1,-1-1-1,1 0 0,-1 1 0,1-1 0,0 1 0,-1-1 0,1 1 1,0-1-1,-1 1 0,-30 32 231,18-19-130,0 0 0,0 1 0,1 0 0,-13 24 0,24-37-88,0 0 0,0 0 0,0 0 0,0 0 0,1 0 0,-1 1 0,1-1 0,-1 0 0,1 1 0,0-1 0,0 0 0,0 0 0,0 1 0,0-1 0,0 0 0,1 1 0,-1-1 0,1 0 0,0 0 0,0 0 0,1 4 0,-1-5-9,0 0 0,0 1 0,0-1-1,0 0 1,1 0 0,-1 1 0,0-1 0,1 0 0,-1 0 0,1-1 0,-1 1 0,1 0 0,-1 0 0,1-1-1,0 1 1,-1-1 0,1 1 0,0-1 0,-1 0 0,1 0 0,0 0 0,-1 0 0,1 0 0,0 0 0,0 0-1,-1 0 1,1-1 0,3 0 0,4-2 13,0 0 0,-1-1 0,1 0 0,-1 0 1,1-1-1,-1 0 0,-1-1 0,1 1 0,-1-1 0,0-1 0,0 0 0,-1 0 0,0 0 0,0 0 0,-1-1 0,0 0 0,0 0 0,-1-1 0,0 1 1,4-12-1,1-8 17,-1 0 0,-1 0 1,-2-1-1,0 0 0,0-40 1,-5 31 12,-1 0 0,-2 1 0,-1-1 0,-2 0 1,-2 1-1,-17-50 0,24 81-39,-1 0 1,0 0-1,-1 1 0,1-1 1,-1 1-1,0 0 1,0 0-1,0 0 0,-6-6 1,9 11-21,-1-1 1,1 1-1,-1 0 0,1 0 1,0 0-1,-1 0 1,1 0-1,-1 0 1,1 0-1,-1-1 0,1 1 1,0 0-1,-1 0 1,1 1-1,-1-1 1,1 0-1,-1 0 0,1 0 1,0 0-1,-1 0 1,1 0-1,-1 1 1,1-1-1,0 0 0,-1 0 1,1 0-1,0 1 1,-1-1-1,1 0 1,0 1-1,-1-1 0,1 0 1,-1 1-1,-9 14 49,4-4-30,0 2 1,1-1-1,1 0 0,0 1 0,-4 22 1,4-5 10,-2 43 1,6-48-12,1 0-1,2-1 0,0 1 0,1-1 1,12 37-1,53 113 176,-64-163-164,0-1 1,1 1-1,0-1 1,0 0-1,1 0 0,1-1 1,15 16-1,-21-23-33,1 0 0,0 0 1,-1 0-1,1 0 0,0 0 0,0 0 0,0-1 0,0 1 0,1-1 0,-1 0 0,0 0 0,0 0 1,1-1-1,-1 1 0,1-1 0,-1 0 0,0 0 0,1 0 0,-1 0 0,1 0 0,-1-1 0,1 1 1,-1-1-1,0 0 0,0 0 0,1-1 0,-1 1 0,0 0 0,0-1 0,0 0 0,3-3 0,-4 4-58,0-1-1,0 1 0,0-1 1,0 0-1,-1 1 0,1-1 1,-1 0-1,1 0 0,0-3 1,2-4-3432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04.344"/>
    </inkml:context>
    <inkml:brush xml:id="br0">
      <inkml:brushProperty name="width" value="0.05" units="cm"/>
      <inkml:brushProperty name="height" value="0.05" units="cm"/>
      <inkml:brushProperty name="color" value="#F6630D"/>
    </inkml:brush>
  </inkml:definitions>
  <inkml:trace contextRef="#ctx0" brushRef="#br0">0 0 16575,'0'0'3952</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11.417"/>
    </inkml:context>
    <inkml:brush xml:id="br0">
      <inkml:brushProperty name="width" value="0.05" units="cm"/>
      <inkml:brushProperty name="height" value="0.05" units="cm"/>
      <inkml:brushProperty name="color" value="#F6630D"/>
    </inkml:brush>
  </inkml:definitions>
  <inkml:trace contextRef="#ctx0" brushRef="#br0">166 1 8336,'0'0'9473,"-2"10"-9115,-7 35 2,9-43-311,-1 1 0,0-1 0,0 0 0,0 1 0,0-1 0,0 0-1,0 1 1,-1-1 0,1 0 0,-1 0 0,1 0 0,-1 0 0,0-1-1,0 1 1,0 0 0,0-1 0,-2 2 0,-6 5 139,1 2 21,1 0-1,0 1 1,0 1-1,1-1 1,-11 25-1,-2 4 217,14-29-245,0 1-1,1 0 1,0 0-1,1 0 0,1 1 1,0 0-1,-3 21 0,5-28-95,1 0-1,0 0 0,0 1 1,0-1-1,1 0 1,0 0-1,0 0 0,0 0 1,1 0-1,0 0 0,0-1 1,0 1-1,1-1 0,0 1 1,0-1-1,0 0 0,1 0 1,4 5-1,-7-9-48,1 1 0,-1-1 0,1 0 0,-1 0 0,1 0 0,-1 0 0,1-1 0,0 1 0,-1 0 0,1-1 0,0 1 0,-1-1 0,1 1 0,0-1 0,0 0 0,0 0 1,-1 1-1,4-2 0,-1 1 20,0-1 0,0 0 0,0 0 0,0 0 0,0-1 0,0 1 0,6-5 0,0 0 60,-1-1-1,0 1 0,0-2 0,14-15 0,40-60 1282,-63 83-1377,0 0 0,0 0 0,1 0 0,-1 0 0,0-1 0,0 1-1,0 0 1,0 0 0,0 0 0,0 0 0,0 0 0,1 0 0,-1-1 0,0 1 0,0 0-1,0 0 1,0 0 0,0 0 0,1 0 0,-1 0 0,0 0 0,0 0 0,0 0 0,0 0 0,1 0-1,-1 0 1,0 0 0,0 0 0,0 0 0,0 0 0,1 0 0,-1 0 0,0 0 0,0 0-1,0 0 1,0 0 0,1 0 0,-1 0 0,0 0 0,6 9 393,6 24-180,-1-3-57,-9-26-150,1 0 1,0-1 0,0 1-1,0-1 1,0 1-1,0-1 1,1 0 0,-1 0-1,1-1 1,0 1-1,0-1 1,0 0 0,0 0-1,0 0 1,0 0-1,6 1 1,-4-2 11,1 1-1,-1-1 1,1-1 0,0 1-1,-1-1 1,1 0 0,-1 0-1,1-1 1,0 0 0,9-2-1,-4-1 33,-1-1 0,0 0-1,0 0 1,-1-1 0,1-1 0,-1 1-1,-1-2 1,1 1 0,-1-1-1,0-1 1,8-10 0,-12 13 17,-1 1 1,1-1 0,-1 0-1,-1 0 1,1 0 0,-1-1 0,0 0-1,0 1 1,-1-1 0,0 0 0,0 0-1,0 0 1,-1 0 0,0 0-1,-1-1 1,0 1 0,0 0 0,0 0-1,-3-13 1,2 16-75,0 0 0,0 1-1,0 0 1,-1-1 0,1 1 0,-1 0-1,0 0 1,0-1 0,0 1 0,0 1 0,0-1-1,-1 0 1,1 1 0,-1-1 0,0 1-1,0 0 1,0-1 0,0 2 0,0-1 0,0 0-1,-1 1 1,1-1 0,0 1 0,-1 0-1,1 0 1,-1 0 0,0 0 0,1 1 0,-1 0-1,1 0 1,-1 0 0,0 0 0,1 0-1,-1 1 1,-5 0 0,-9 12 781,9-5-5633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22.054"/>
    </inkml:context>
    <inkml:brush xml:id="br0">
      <inkml:brushProperty name="width" value="0.05" units="cm"/>
      <inkml:brushProperty name="height" value="0.05" units="cm"/>
      <inkml:brushProperty name="color" value="#F6630D"/>
    </inkml:brush>
  </inkml:definitions>
  <inkml:trace contextRef="#ctx0" brushRef="#br0">21 158 9144,'0'0'7567,"3"14"-7365,5 37 74,-1 0 1,-1 57-1,-18 54 453,0 18 17,6-2 198,0-138-32,6-40-726,-6-13 534,5 6-666,0 0 0,1 1-1,-1-1 1,1 0-1,0 0 1,1 0 0,2-13-1,0-1 25,1-16 71,2 1 0,1-1 0,2 1 0,2 0-1,27-63 1,-32 86-65,1 1 0,0 1 0,14-17 0,-18 24-63,0 1 0,0 0 0,0-1 0,1 1 0,-1 1 0,1-1 0,-1 0 0,1 1 0,0 0 0,0 0 0,0 0 0,0 1 0,1-1 0,5-1 0,-9 3-16,0 0 0,1 0 1,-1 0-1,0 1 0,1-1 0,-1 0 0,0 0 1,1 1-1,-1-1 0,0 1 0,0-1 0,1 1 1,-1-1-1,0 1 0,0 0 0,0 0 0,0 0 1,0-1-1,0 1 0,0 0 0,0 0 0,0 0 1,0 1-1,-1-1 0,1 0 0,0 0 0,-1 0 1,1 0-1,0 2 0,2 5 16,-1 0 1,1 0-1,1 13 1,-3-17-13,16 146 254,-7-41 40,-9-104-266,-1-1-1,1 1 0,0-1 1,0 1-1,0-1 0,1 1 0,3 5 1,-5-9-29,1 0 1,0 0 0,0 0-1,0 0 1,0 0 0,0-1-1,0 1 1,0 0 0,0-1-1,0 1 1,0-1 0,0 1-1,0-1 1,0 1 0,1-1-1,-1 0 1,0 0-1,0 0 1,0 1 0,1-1-1,-1 0 1,0 0 0,0-1-1,1 1 1,-1 0 0,0 0-1,0-1 1,0 1 0,0 0-1,1-1 1,-1 1 0,2-2-1,8-3 35,0-1 0,-1 1 0,1-2-1,-1 0 1,-1 0 0,1-1 0,-1 0-1,0 0 1,-1-1 0,9-11 0,-1-3 61,0-1 0,-1 0 1,13-31-1,-23 46-49,-3 6-17,0 0 0,-1 0 1,1 0-1,-1 0 0,0 0 0,0 0 0,0-1 1,0-3-1,-1 6 53,-1 7 53,-4 23-110,1 1 1,2 0 0,0 0 0,4 32 0,-1-51-32,0-1 0,1 1 0,0 0-1,4 13 1,-4-19-2,-1-1 0,1 1-1,0-1 1,0 0 0,0 0 0,0 0 0,1 0-1,-1-1 1,1 1 0,0 0 0,1-1-1,4 4 1,-6-6 1,0 0-1,0 0 1,0 0 0,0 0-1,1-1 1,-1 1 0,0-1-1,1 1 1,-1-1 0,0 0-1,0 0 1,1 0-1,-1 0 1,0-1 0,1 1-1,-1 0 1,0-1 0,0 0-1,5-1 1,3-3 15,1 0 1,16-11-1,-18 10-10,84-56 78,-79 51-58,0 0 1,-1-1 0,0-1-1,14-17 1,-10 8 20,-10 14-23,0-1 1,-1 1-1,0-1 1,0 0-1,-1-1 1,0 1-1,5-17 1,-10 26-20,1-1 0,-1 1 0,0-1 0,0 1 0,0-1 0,1 1 0,-1-1 0,0 1 0,0-1 0,0 1 0,0-1 0,0 1 0,0-1 0,0 1 0,0-1 0,0 1 1,0-1-1,0 1 0,0-1 0,-1 1 0,1-1 0,0 1 0,0-1 0,-1 1 0,1-1 0,0 1 0,0-1 0,-1 0 0,0 1-1,0 0 1,1 0-1,-1 0 0,0 0 0,0 0 1,1 0-1,-1 1 0,0-1 0,0 0 1,1 0-1,-1 0 0,0 1 1,0-1-1,1 0 0,-1 1 0,-1 0 1,-30 24 40,30-23-43,-5 4 6,-18 16 12,0 0 0,-22 29 0,41-44-16,1-1-1,0 1 1,0 0-1,1 1 1,0-1-1,0 1 1,1 0-1,0 0 1,0 0-1,1 0 1,0 1-1,0-1 1,0 14-1,2-20 0,4 58 46,-4-57-43,0 1 1,1-1-1,0 0 0,0 0 0,0 0 1,0 0-1,0 0 0,0 0 0,1 0 1,0 0-1,-1-1 0,1 1 0,0-1 1,0 1-1,1-1 0,1 3 0,-3-5-3,0 0 0,0 0-1,-1 0 1,1 0 0,0 0-1,0 0 1,-1 0-1,1 0 1,0 0 0,0 0-1,-1 0 1,1 0-1,0 0 1,-1-1 0,1 1-1,0 0 1,-1-1 0,1 1-1,0 0 1,-1-1-1,1 1 1,0-1 0,-1 1-1,1-1 1,-1 1-1,1-1 1,-1 1 0,1-1-1,-1 0 1,0 1 0,1-1-1,-1 0 1,0 1-1,1-1 1,-1 0 0,0-1-1,13-28 26,-13 30-29,8-26 52,-1-1 0,0 1-1,-3-1 1,0 0 0,0-31 0,-4 58-44,0-1 0,0 0 0,1 1 1,-1-1-1,0 0 0,0 1 0,0-1 0,0 0 1,-1 1-1,1-1 0,0 0 0,0 0 0,0 1 1,0-1-1,-1 1 0,1-1 0,0 0 1,-1 1-1,1-1 0,0 0 0,-1 0 0,-7 10 72,-5 27-43,9-9-29,1 0 0,1-1-1,3 52 1,20 80 0,-16-132-32,-1 1 1,-2-1 0,0 0-1,-2 1 1,-6 52 0,6-77 25,0 0 1,-1 1-1,0-1 0,1 0 1,-1 0-1,0 0 0,0 0 1,0 0-1,0 0 1,0 0-1,-1 0 0,1 0 1,-1 0-1,1-1 0,-1 1 1,1-1-1,-3 3 1,2-4 4,0 1 0,1 0 0,-1-1 0,0 1 0,0-1 0,0 1 0,0-1 0,1 0 0,-1 0 0,0 0 0,0 0 0,0 0 0,0 0-1,0 0 1,0-1 0,-2 0 0,-4-2 27,1 0-1,-1-1 1,1 1-1,0-2 1,0 1-1,1-1 1,-12-10-1,12 10 1,0-1 0,1 0 0,0 1 0,0-2 0,0 1 0,1-1 0,0 1 0,0-1 0,1 0 0,-5-15 0,6 17-11,1 0 1,0-1-1,1 1 0,-1-1 1,1 1-1,0-1 0,1 1 1,-1-1-1,1 1 0,0-1 1,1 1-1,-1 0 0,1-1 1,0 1-1,0 0 0,4-6 1,1 1 1,0 0 0,0 0 1,1 1-1,0 0 0,1 1 1,-1 0-1,15-10 0,8-3 27,33-17 0,48-19 68,-70 37-100,0-1 1,-2-2-1,-1-2 0,42-34 1,12-29-33,-79 72 0,-1 1 0,-1-2 0,0 1 1,12-24-1,-7 1 28,-1 0 0,-2-1 0,-2 0 0,-1-1 0,-2 0 0,-2-1 0,-2 0 0,-1-52 0,-3 74 4,0 4 12,0 1-1,-2-1 1,0 1-1,-5-29 0,6 43-21,0 0 0,0 0-1,-1 1 1,1-1 0,0 0-1,0 0 1,-1 1 0,1-1-1,0 0 1,-1 1-1,1-1 1,-1 0 0,1 1-1,0-1 1,-1 1 0,0-1-1,1 1 1,-2-2 0,2 3-9,0-1 1,-1 0 0,1 0 0,0 0 0,-1 1 0,1-1 0,0 0 0,-1 0 0,1 1 0,0-1 0,-1 0 0,1 1 0,0-1 0,0 0 0,-1 1 0,1-1 0,0 1 0,0-1 0,0 0 0,0 1-1,0-1 1,-1 1 0,1-1 0,0 1 0,-9 44-71,6-27 68,-25 163-205,14-79 116,-2 31 62,-9 51-24,19-155 47,-1-1-1,-1 0 1,-1 0-1,-17 33 1,21-49 24,5-10-11,-1 0 1,1 1-1,-1-1 1,0 0-1,0 0 0,0 0 1,0 0-1,-1 1 0,1-2 1,0 1-1,-1 0 1,-2 3-1,3-5-1,1 0 1,-1-1-1,1 1 0,-1 0 1,1 0-1,-1 0 0,1-1 1,-1 1-1,1 0 0,-1 0 1,1-1-1,-1 1 0,1 0 1,0-1-1,-1 1 0,1-1 1,0 1-1,-1 0 0,1-1 1,0 1-1,-1-1 0,1 1 1,0-1-1,0 1 0,-1-1 1,1 1-1,0-1 0,0 1 1,0-1-1,0 1 0,0-1 1,0 1-1,0-1 0,0 0 1,1-24 88,-1 21-80,3-20 60,1 0-1,9-35 1,-10 52-46,-1 0-1,1-1 1,0 1 0,0 0-1,1 0 1,0 1-1,0-1 1,1 1 0,0 0-1,0 0 1,0 0 0,8-5-1,-12 10-17,1-1 0,0 1 0,0 0 0,0 0 0,-1 1 0,1-1 1,0 0-1,0 1 0,0-1 0,0 1 0,0-1 0,1 1 0,-1 0 0,0 0 0,0 0 0,0 0 0,0 0 0,0 0 0,0 1 0,0-1 0,0 1 0,0 0 0,0-1 0,0 1 0,0 0 0,0 0 0,2 2 0,4 3-4,0 0 0,0 1 0,-1 0 0,10 11 0,-8-7-15,24 29-4,-26-30 7,1 0 0,0 0 0,0-1 0,1 0 0,0-1 0,20 15 0,-27-22 5,0-1 0,0 1 1,0 0-1,1-1 0,-1 1 0,0-1 0,0 0 1,0 0-1,0 0 0,1 0 0,-1 0 0,0 0 1,0-1-1,0 1 0,0-1 0,0 1 0,1-1 1,-1 0-1,0 0 0,-1 0 0,1 0 0,0 0 1,0 0-1,0-1 0,-1 1 0,1-1 1,3-2-1,0-2 5,0 1 1,-1-1 0,1 1 0,-1-1 0,0-1 0,6-12-1,-8 13 12,1-1 0,-1 0 0,0 0 0,-1-1 0,1 1-1,-1 0 1,-1 0 0,1-1 0,-1 1 0,-1 0 0,1-1-1,-1 1 1,-1 0 0,1 0 0,-4-10 0,5 17-17,0 0 1,0 0-1,-1-1 1,1 1-1,0 0 0,0-1 1,0 1-1,0 0 1,0 0-1,-1-1 1,1 1-1,0 0 1,0 0-1,-1 0 1,1-1-1,0 1 0,0 0 1,-1 0-1,1 0 1,0 0-1,0 0 1,-1-1-1,1 1 1,0 0-1,-1 0 1,1 0-1,0 0 1,0 0-1,-1 0 0,1 0 1,0 0-1,-1 0 1,1 0-1,-9 8 69,-4 13 20,11-14-90,0-1 0,1 0 0,0 1 0,0-1 0,0 1 0,1-1 0,0 1 0,0 0 0,0-1 0,1 1 0,0-1 0,0 1 0,5 11 0,-3-9 0,0 0 0,1-1 0,0 1 0,1-1 0,0 0 0,0 0 0,0 0 0,1-1 0,8 7 0,-12-12 0,1 0 0,0 0 0,0 0 0,0-1 0,0 1 0,0-1 0,0 0 1,0 0-1,0 0 0,0 0 0,1 0 0,-1-1 0,0 0 0,1 1 0,-1-1 0,0 0 0,1-1 0,-1 1 0,0-1 0,7-1 0,3-2-1,-1 0-1,0-1 0,22-11 1,59-40-26,-45 26 48,-45 28-19,20-9 6,-23 11-8,1 0 0,0 0 0,-1 1 0,1-1 0,-1 0 0,1 0 0,0 0 0,-1 0 0,1 1 0,-1-1 0,1 0 0,-1 0 0,1 1 0,-1-1 0,1 1 0,-1-1 0,1 0 0,-1 1 1,1-1-1,-1 1 0,1-1 0,-1 1 0,0-1 0,1 1 0,-1-1 0,0 1 0,0 0 0,0-1 0,1 1 0,-1-1 0,0 1 0,0 0 0,0-1 0,0 2 0,6 25 0,-3-12 0,0-1 0,6 15 0,-7-24 0,0-1 0,0 0 0,0 0 0,1 1 0,0-2 0,-1 1 0,1 0 0,1 0 0,-1-1 0,7 6 0,-9-9 25,-1 1 0,1-1 0,0 0 0,-1 1 0,1-1 1,0 0-1,-1 0 0,1 0 0,0 1 0,-1-1 0,1 0 0,0 0 0,0 0 0,-1 0 0,1 0 1,0-1-1,0 1 0,-1 0 0,1 0 0,0 0 0,-1 0 0,1-1 0,0 1 0,-1 0 0,1-1 1,0 1-1,-1-1 0,1 1 0,-1-1 0,1 1 0,-1-1 0,1 1 0,0-1 0,0 0-345,-1 0 0,1 0 0,0 0-1,-1 0 1,1 0 0,-1 0 0,1 0-1,-1 0 1,0 0 0,1 0-1,-1 0 1,0 0 0,0 0 0,1-1-1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23.294"/>
    </inkml:context>
    <inkml:brush xml:id="br0">
      <inkml:brushProperty name="width" value="0.05" units="cm"/>
      <inkml:brushProperty name="height" value="0.05" units="cm"/>
      <inkml:brushProperty name="color" value="#F6630D"/>
    </inkml:brush>
  </inkml:definitions>
  <inkml:trace contextRef="#ctx0" brushRef="#br0">0 232 10344,'0'0'9473,"9"-10"-8969,67-91 921,-71 96-1291,0 0-1,0 0 1,1 1 0,-1 0 0,1 0-1,0 1 1,0-1 0,8-3 0,24-14 565,-33 18-555,0 0 0,1 1 0,-1-1 0,1 1 0,0 0 0,-1 1 0,1-1 1,0 1-1,0 0 0,7 0 0,-13 1-110,1 1 1,0-1-1,-1 0 0,1 0 1,-1 1-1,1-1 1,0 0-1,-1 1 0,1-1 1,-1 0-1,1 1 0,-1-1 1,1 1-1,-1-1 1,0 1-1,1-1 0,-1 1 1,1-1-1,-1 1 0,0-1 1,0 1-1,1 0 1,-1-1-1,0 1 0,0-1 1,1 2-1,3 18 273,-4-17-263,2 22 214,0-1 1,-5 45 0,1-40-40,3 37 0,2-12 94,-3-34-144,1 0-1,4 22 1,-5-40-149,1 0 1,-1 0-1,0 0 0,1 0 1,-1 0-1,1 0 1,0-1-1,-1 1 0,1 0 1,0-1-1,0 1 0,0 0 1,0-1-1,1 1 1,-1-1-1,0 0 0,1 1 1,-1-1-1,1 0 1,-1 0-1,3 1 0,-3-1 0,1-1-1,0 0 1,0 0-1,-1 1 0,1-1 1,0-1-1,0 1 1,-1 0-1,1 0 1,0-1-1,-1 1 0,1-1 1,0 1-1,-1-1 1,1 1-1,-1-1 1,1 0-1,1-1 0,5-4 36,-1 1-1,0-1 1,0-1-1,0 1 1,-1-1-1,11-15 0,9-20 194,-1-2 0,-3 0-1,25-70 1,-36 70-14,-10 36-147,0 0 0,1 1 0,0-1 0,1 0 0,0 1 0,6-13 0,-4 11 27,-4 8-93,0-1 0,0 0 0,0 0 0,0 0 0,1 1 0,-1-1 0,0 1 1,1-1-1,-1 1 0,1-1 0,-1 1 0,1 0 0,0 0 0,0 0 0,-1 0 0,1 0 1,0 0-1,0 0 0,0 0 0,4 0 0,3 0 33,1 0 0,-1 0 0,1 1 0,-1 1 0,1 0 0,-1 0 0,15 4 0,2-1 73,-5 1-375,-1 0 1,0 2-1,-1 0 1,1 1 0,28 16-1,-28-14-2270</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24.378"/>
    </inkml:context>
    <inkml:brush xml:id="br0">
      <inkml:brushProperty name="width" value="0.05" units="cm"/>
      <inkml:brushProperty name="height" value="0.05" units="cm"/>
      <inkml:brushProperty name="color" value="#F6630D"/>
    </inkml:brush>
  </inkml:definitions>
  <inkml:trace contextRef="#ctx0" brushRef="#br0">208 12 8744,'0'0'12350,"-14"-3"-11951,-45-6-11,56 9-347,0 1 0,0-1-1,1 1 1,-1 0 0,0-1 0,0 1 0,0 1 0,0-1 0,1 0 0,-1 1 0,0-1 0,1 1 0,0 0 0,-1 0 0,1 0 0,0 0 0,0 0 0,0 0 0,-3 5-1,-5 4 224,3-4-96,0 0-1,1 0 1,0 1 0,0 0-1,1 1 1,0-1-1,0 1 1,1 0 0,0 0-1,1 0 1,0 1-1,0-1 1,1 1 0,0-1-1,0 12 1,1-12-53,1 0 0,0-1 0,1 1 1,0-1-1,0 1 0,1-1 0,0 1 0,1-1 0,0 0 1,0 0-1,0 0 0,1 0 0,0-1 0,1 0 0,0 1 0,0-2 1,10 12-1,-12-16-53,0 1 0,1 0 0,-1-1 0,1 0 0,-1 0 0,1 0 1,0 0-1,0-1 0,0 1 0,0-1 0,0 0 0,0 0 0,0-1 0,0 1 0,0-1 0,0 0 0,0 0 1,1 0-1,5-2 0,6-1 194,0 0-1,0-2 1,23-9 0,-29 8-107,0 1 0,-1-1-1,0-1 1,0 1 0,0-2-1,-1 1 1,0-1 0,-1 0 0,0-1-1,0 0 1,-1 0 0,8-13-1,-12 16-126,0 1 0,0 0 0,0 0 0,-1-1-1,0 1 1,0-1 0,0 1 0,-1-1-1,1 0 1,-1 1 0,-1-1 0,1 1 0,-1-1-1,0 1 1,0-1 0,-1 1 0,1-1 0,-1 1-1,-1 0 1,1 0 0,-4-6 0,2 4 4,0 0 0,-1 0 0,0 1-1,0-1 1,-1 1 0,0 0 0,0 1 0,0-1 0,-1 1 0,1 0 0,-1 1 0,0 0 0,-12-5 0,6 5-26,0 1 0,0 1 0,0 1 0,-1 0 0,1 0 0,0 1 0,-15 2 0,19-1 0,4-1 102,0 1-1,-1 0 1,1 1-1,0-1 1,0 1 0,0 0-1,0 0 1,0 0-1,-8 6 1,12-7-277,-1-1 0,0 2-1,1-1 1,-1 0 0,1 0 0,0 0 0,-1 1 0,1-1-1,0 1 1,0-1 0,0 1 0,0-1 0,0 1 0,0 0-1,0-1 1,0 1 0,1 0 0,-1 0 0,1 0 0,-1-1-1,1 1 1,0 0 0,-1 0 0,1 0 0,0 0 0,0 0-1,1 0 1,0 3 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25.386"/>
    </inkml:context>
    <inkml:brush xml:id="br0">
      <inkml:brushProperty name="width" value="0.05" units="cm"/>
      <inkml:brushProperty name="height" value="0.05" units="cm"/>
      <inkml:brushProperty name="color" value="#F6630D"/>
    </inkml:brush>
  </inkml:definitions>
  <inkml:trace contextRef="#ctx0" brushRef="#br0">93 89 9144,'0'0'8363,"6"-10"-8141,17-32 11,-22 41-125,0-1 0,0 1 0,-1-1 0,1 1 0,0-1 0,-1 1 0,1-1 0,-1 1 0,1-1 0,-1 1 0,0-1 0,1 0 0,-1 1 1,0-1-1,0 0 0,0 1 0,-1-1 0,1-1 0,-1-3 3688,3 21-3721,0 4 6,-2 0-1,0-1 1,-1 1-1,0 0 1,-2-1 0,-7 29-1,2-4 31,-30 124 320,20-97-46,-11 82 0,13-72 531,13-65-458,0-1-586,2-4-2931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35.841"/>
    </inkml:context>
    <inkml:brush xml:id="br0">
      <inkml:brushProperty name="width" value="0.05" units="cm"/>
      <inkml:brushProperty name="height" value="0.05" units="cm"/>
      <inkml:brushProperty name="color" value="#F6630D"/>
    </inkml:brush>
  </inkml:definitions>
  <inkml:trace contextRef="#ctx0" brushRef="#br0">1 121 8136,'0'0'10062,"18"-6"-9814,136-32 193,-34 11-87,-63 13 7,104-12 0,-126 23-178,29-3 242,-60 6-321,1 0 1,0 0-1,0 1 1,0 0-1,-1 0 0,1 0 1,-1 0-1,1 0 1,0 1-1,4 2 0,-8-2-50,0-1 0,0 0-1,0 0 1,0 0 0,0 1-1,0-1 1,0 1 0,-1-1 0,1 0-1,0 1 1,-1-1 0,1 1-1,-1 0 1,0-1 0,1 1-1,-1-1 1,0 1 0,0 0-1,0-1 1,0 1 0,0 1-1,3 22 374,0-22-386,-1 0 0,1 1 0,0-1 0,0 0 0,0 0 0,1-1 0,-1 1 0,1-1 0,-1 1 0,1-1 0,0 0 0,0-1 0,0 1 0,0-1 0,4 2 0,5 1-17,0-1 0,0-1-1,20 3 1,153 2 340,-95-17 380,-91 10-736,0 0 1,0 0 0,1 0-1,-1 0 1,0 0-1,0 0 1,0 0 0,1 0-1,-1 0 1,0 0-1,0 0 1,1 0-1,-1-1 1,0 1 0,0 0-1,0 0 1,1 0-1,-1 0 1,0 0-1,0 0 1,0 0 0,0 0-1,1-1 1,-1 1-1,0 0 1,0 0 0,0 0-1,0 0 1,0-1-1,0 1 1,1 0-1,-1 0 1,0 0 0,0-1-1,0 1 1,0 0-1,0-4-3278</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36.928"/>
    </inkml:context>
    <inkml:brush xml:id="br0">
      <inkml:brushProperty name="width" value="0.05" units="cm"/>
      <inkml:brushProperty name="height" value="0.05" units="cm"/>
      <inkml:brushProperty name="color" value="#F6630D"/>
    </inkml:brush>
  </inkml:definitions>
  <inkml:trace contextRef="#ctx0" brushRef="#br0">11 229 9240,'0'0'8551,"11"-7"-8184,129-65 815,-74 40-681,57-38 572,-51 29 235,-64 35-200,-22 13-652,-32 24-219,-54 28 0,-3 1-91,77-43-116,-7 5 80,-49 23 1,61-38 56,15-5 145,19-4-145,17-4-42,-20 3-92,0 1-1,-1 0 1,1 1-1,0 0 1,0 1-1,1 0 1,10 1 0,-5 3 69,0 0 0,-1 1 1,1 1-1,-1 0 1,-1 1-1,1 1 0,-1 0 1,0 1-1,18 16 1,13 23 838,-42-45-1103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39.621"/>
    </inkml:context>
    <inkml:brush xml:id="br0">
      <inkml:brushProperty name="width" value="0.05" units="cm"/>
      <inkml:brushProperty name="height" value="0.05" units="cm"/>
      <inkml:brushProperty name="color" value="#F6630D"/>
    </inkml:brush>
  </inkml:definitions>
  <inkml:trace contextRef="#ctx0" brushRef="#br0">0 889 9344,'0'0'6682,"12"-8"-6315,2-3-225,0-1 1,-1 0 0,0 0-1,21-28 1,-17 16 70,-1 0 0,-1-1 0,-2-1-1,14-33 1,-2-8 112,49-147 695,-58 160-709,-2-1 0,6-58-1,-17 86-171,2-7 300,-1-38-1,-28 142 132,8-12-452,3 1 0,3 1 0,-4 69 0,11-36 205,11 126 0,-7-208-266,1 0-1,0-1 0,5 15 0,-6-20-7,1 0 0,0-1 0,0 0 0,0 1 0,0-1 0,1 0 0,0 0 0,0 0 0,5 5 0,-7-8-34,1 0 1,-1-1 0,0 1-1,1-1 1,-1 0-1,0 1 1,1-1-1,-1 0 1,1 0-1,-1 0 1,0 0-1,1 0 1,-1 0-1,1 0 1,-1 0-1,0-1 1,1 1 0,-1-1-1,0 1 1,1-1-1,1 0 1,28-17 193,-16 5-88,-1 0 1,-1-2-1,0 1 1,0-1 0,-2-1-1,0 0 1,-1-1-1,-1 0 1,12-29 0,-19 29 368,-5 13-167,-2 10-35,-14 22-73,15-23-191,0 0 1,0 0-1,1 1 0,0 0 1,0 0-1,-4 12 0,5-11-9,0 0-1,1 1 1,0-1 0,0 1-1,1-1 1,1 12 0,-1-17-13,0 1 1,1 0-1,-1 0 1,1-1-1,0 1 1,0 0-1,0-1 1,0 1-1,0-1 0,1 1 1,-1-1-1,1 0 1,0 1-1,-1-1 1,1 0-1,0 0 1,0 0-1,0-1 1,4 4-1,-1-3 14,-1 1-1,0-1 1,1 0-1,0 0 0,-1-1 1,1 1-1,0-1 1,0 0-1,-1 0 1,1-1-1,0 1 1,0-1-1,0 0 1,0-1-1,8-1 1,-9 1 9,0 0 1,0-1 0,0 1 0,0-1 0,-1 0 0,1 0 0,-1-1 0,1 1 0,-1-1-1,0 0 1,0 1 0,0-2 0,0 1 0,0 0 0,-1 0 0,0-1 0,1 1 0,-1-1 0,1-4-1,-1 3 15,0 0 0,-1-1-1,0 1 1,0 0-1,0-1 1,-1 1 0,1-1-1,-1 1 1,-1-1-1,1 1 1,-1-1 0,0 1-1,0-1 1,-1 1-1,-1-6 1,1 7 1,1-1 1,-1 0 0,0 1-1,-1 0 1,1-1-1,-1 1 1,0 0-1,0 0 1,0 0-1,0 1 1,-1-1 0,1 1-1,-1 0 1,0 0-1,0 0 1,-9-4-1,12 6-29,0 1-1,0-1 0,0 1 0,-1 0 0,1 0 1,0 0-1,-1 0 0,1 0 0,0 0 0,0 0 0,-1 0 1,1 0-1,0 1 0,-1-1 0,1 0 0,0 1 1,0-1-1,0 1 0,0-1 0,-1 1 0,1 0 0,0-1 1,0 1-1,0 0 0,0 0 0,0 0 0,1 0 1,-1 0-1,0 0 0,0 0 0,1 0 0,-1 0 0,0 0 1,0 2-1,1-2-8,-1 1 0,0-1 0,1 1 0,-1-1 0,1 1 1,-1 0-1,1-1 0,0 1 0,0-1 0,0 1 0,0 0 0,0-1 0,0 1 0,0-1 1,0 1-1,1 0 0,-1-1 0,1 1 0,-1-1 0,1 1 0,-1-1 0,1 1 1,0-1-1,0 1 0,0-1 0,0 0 0,1 2 0,2 0 4,0 0-1,0-1 0,0 0 1,0 1-1,0-1 1,0-1-1,1 1 1,-1-1-1,0 1 1,1-1-1,0-1 1,-1 1-1,1-1 1,-1 1-1,1-1 0,0 0 1,-1-1-1,1 1 1,-1-1-1,1 0 1,5-2-1,5-2 26,-1 0-1,0-1 0,0 0 1,-1-1-1,15-10 1,-15 7 88,0 0-1,23-24 1,-27 24 130,-6 8-149,-2 2 229,-2 9-152,7 107 232,-5-110-384,0 0 1,0 0-1,1 0 1,4 10 0,-5-14-12,0 0 1,0 0 0,0 0 0,1 0 0,-1 0-1,0 0 1,1 0 0,0 0 0,-1 0-1,1-1 1,0 1 0,0-1 0,0 1-1,0-1 1,2 2 0,-1-4 0,-1 1-1,0-1 1,0 0 0,0 1 0,0-1-1,0 0 1,0 0 0,0 0-1,0 0 1,0-1 0,0 1 0,0 0-1,0-1 1,-1 0 0,1 1 0,1-3-1,-1 2 6,6-7-1,0 1-1,-1-2 1,0 1-1,0-1 1,-1 0 0,-1-1-1,5-10 1,27-81 95,-36 99-115,15-26 0,-17 33 0,1 1 0,0-1 0,0 1 0,0-1 0,1 1 0,1 4 0,-1 1 0,1 11 0,9 41 0,-10-55 0,1 0 0,1-1 0,-1 1 0,1-1 0,0 0 0,1 1 0,-1-1 0,1-1 0,9 12 0,-12-17 0,-1 1 0,1-1 0,0 1 0,-1-1 0,1 0 0,0 1 0,0-1 0,-1 1 0,1-1 0,0 0 0,0 0 0,-1 0 0,1 1 0,0-1 0,0 0 0,0 0 0,-1 0 0,1 0 0,0 0 0,0 0 0,0 0 0,-1-1 0,1 1 0,0 0 0,0 0 0,0-1 0,-1 1 0,1 0 0,0-1 0,-1 1 0,1-1 0,0 1 0,-1-1 0,1 1 0,0-1 0,-1 1 0,1-1 0,0 0 0,22-30 0,-20 25 0,10-15 0,17-33 0,-27 45 0,1 1 0,-1-1 0,0 0 0,0 0 0,-1 0 0,-1-1 0,1-12 0,-2 21 0,0 1 0,0-1 0,0 0 0,0 0 0,0 1 0,0-1 0,0 0 0,0 1 0,0-1 0,1 0 0,-1 0 0,0 1 0,0-1 0,1 0 0,-1 1 0,0-1 0,1 0 0,-1 1 0,0-1 0,1 1 0,-1-1 0,1 1 0,0-1 0,0 0 0,-1 1 0,1 0 0,0 0 0,-1 0 0,1 0 0,0 0 0,-1 0 0,1 1 0,0-1 0,-1 0 0,1 0 0,-1 0 0,1 1 0,0-1 0,-1 0 0,1 1 0,-1-1 0,1 0 0,-1 1 0,2 0 0,29 30 0,-29-28 0,20 24 0,-8-11 0,26 28 0,-35-40 0,1 1 0,-1-1 0,1 0 0,0-1 0,0 1 0,0-1 0,0 0 0,1-1 0,11 4 0,-17-6 0,0 0 0,0 0 0,-1 0 0,1 0 0,0 0 0,0 0 0,-1 0 0,1 0 0,0 0 0,0 0 0,-1 0 0,1-1 0,0 1 0,-1 0 0,1-1 0,0 1 0,0 0 0,-1-1 0,1 1 0,-1-1 0,1 1 0,0-1 0,0 0 0,9-21 0,-8 16 0,-1 0 0,0-1 0,0 1 0,0-1 0,-1-7 0,-1 5 0,1 3 0,0 0 0,-1 1 0,0-1 0,0 0 0,0 0 0,-1 1 0,1-1 0,-1 1 0,-1 0 0,-2-6 0,5 11 0,-1-1 0,1 1 0,0-1 0,-1 1 0,1 0 0,-1-1 0,1 1 0,-1 0 0,1 0 0,-1-1 0,1 1 0,-1 0 0,1 0 0,-1 0 0,1 0 0,-1-1 0,1 1 0,-1 0 0,0 0 0,1 0 0,-1 0 0,1 0 0,-1 1 0,1-1 0,-1 0 0,1 0 0,-1 0 0,1 0 0,-1 0 0,1 1 0,-1-1 0,1 0 0,-1 1 0,1-1 0,-1 0 0,1 1 0,-1-1 0,1 0 0,0 1 0,-1-1 0,1 1 0,0-1 0,-1 1 0,1-1 0,0 0 0,0 1 0,-1-1 0,1 2 0,-14 26 0,11-19 0,1-1 0,0 1 0,0 0 0,1 0 0,0 0 0,0 0 0,1 0 0,1 0 0,-1 0 0,1 0 0,1 0 0,0 0 0,0 0 0,1 0 0,0-1 0,0 0 0,1 1 0,0-1 0,0 0 0,1-1 0,9 12 0,-12-17 0,-1-1 0,1 1 0,0-1 0,-1 1 0,1-1 0,0 0 0,0 0 0,0 0 0,0 0 0,0 0 0,0-1 0,0 1 0,0-1 0,0 1 0,0-1 0,0 0 0,4 1 0,-1-2 0,-1 1 0,1-1 0,0 0 0,0 0 0,-1 0 0,1-1 0,6-2 0,4-4 0,0-1 0,-1 0 0,19-15 0,-8 2 0,-16 14 0,0 1 0,0-1 0,21-10 0,-30 18 0,1 0 0,-1 0 0,1 0 0,0 0 0,-1 0 0,1 0 0,0 1 0,-1-1 0,1 0 0,-1 0 0,1 1 0,-1-1 0,1 0 0,0 1 0,-1-1 0,1 1 0,-1-1 0,0 0 0,1 1 0,-1-1 0,1 1 0,-1-1 0,0 1 0,1 0 0,-1 0 0,13 20 0,-9-15 0,4 5 0,1 0 0,0 0 0,1-1 0,0 0 0,1-1 0,21 15 0,-25-20 213,0-1 1,0 1-1,14 3 0,-18-6-693,-1 0 0,0-1-1,0 1 1,0-1 0,0 0 0,1 0-1,-1 1 1,0-1 0,3-1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1"/>
    </inkml:context>
    <inkml:brush xml:id="br0">
      <inkml:brushProperty name="width" value="0.05" units="cm"/>
      <inkml:brushProperty name="height" value="0.05" units="cm"/>
      <inkml:brushProperty name="color" value="#004F8B"/>
    </inkml:brush>
  </inkml:definitions>
  <inkml:trace contextRef="#ctx0" brushRef="#br0">0 11 10248,'0'0'9266,"7"-1"-8794,23-7-17,-29 8-384,1-1 0,-1 1 0,1 0 0,-1 0 0,2 0 0,-2-1 0,0 1 0,1 0 0,-1 1 0,2-1 0,-2 0 0,1 0 0,-1 0 0,1 1 0,-1 0 0,0-1 0,2 1 0,-2-1 0,0 1 0,0 1 0,1-2 0,2 3 0,-3-1 14,0 0 0,0 0-1,0 0 1,0-1 0,-1 1 0,0 0 0,1 0 0,0 0-1,-1 0 1,1 0 0,-1 0 0,0 0 0,0 0 0,0 0-1,-1 3 1,-1 6 142,1 1 0,-2-1-1,0 0 1,0 0 0,-8 17-1,11-28-206,-1 0 0,1 0 0,0 0-1,0 0 1,0 0 0,0 1 0,0-1 0,0 0-1,0 0 1,0 1 0,0-1 0,0 0 0,0 1-1,0-1 1,0 0 0,0 0 0,0 0 0,0 0-1,0 1 1,0-1 0,0 0 0,0 1 0,0-1-1,0 0 1,0 0 0,0 1 0,0-1 0,0 0 0,0 0-1,0 0 1,0 0 0,1 0 0,-1 1 0,0-1-1,0 0 1,1 0 0,-1 0 0,0 1 0,0-1-1,1 0 1,-1 0 0,0 0 0,0 0 0,0 1-1,0-1 1,0 0 0,1 0 0,-1 0 0,0 0-1,1 0 1,-1 0 0,0 0 0,17-2 337,-11 1-202,6 1 51,-1-1 188,0 0 0,0 1-1,20 3 1,-28-1-272,0-2-1,0 2 1,-1-1 0,1 1 0,0 0 0,0 0-1,0 0 1,0 1 0,2 2 0,5 4-2104,-7-5-65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40.905"/>
    </inkml:context>
    <inkml:brush xml:id="br0">
      <inkml:brushProperty name="width" value="0.05" units="cm"/>
      <inkml:brushProperty name="height" value="0.05" units="cm"/>
      <inkml:brushProperty name="color" value="#F6630D"/>
    </inkml:brush>
  </inkml:definitions>
  <inkml:trace contextRef="#ctx0" brushRef="#br0">75 79 9040,'0'0'7546,"-10"6"-7154,-32 20-17,25-13 285,12-12 1402,6-8-703,2 0-1169,0 0 1,1 1-1,0 0 0,0 0 0,1 0 1,-1 0-1,10-8 0,43-33 1261,-55 45-1393,-1 1 0,1 0 0,0 0 0,0-1 0,-1 1 0,1 1 0,0-1 0,0 0 0,0 0 0,0 1 0,1-1 0,-1 1 0,0 0-1,0-1 1,0 1 0,0 0 0,0 0 0,0 0 0,1 1 0,-1-1 0,3 1 0,-3 0-11,-1 0 1,1 0-1,0 1 1,0-1-1,-1 0 0,1 1 1,-1-1-1,1 1 1,-1 0-1,1-1 0,-1 1 1,0 0-1,0 0 0,0 0 1,0 0-1,0 0 1,-1 0-1,1 0 0,0 0 1,-1 0-1,1 3 1,3 34 247,-1-1 1,-2 1 0,-7 63 0,1-32 54,2-26-137,-2 31 178,5-69-329,0 1 0,1-1 0,0 1-1,0-1 1,0 0 0,1 0-1,0 1 1,5 10 0,-6-16-48,-1-1 0,1 1 1,-1 0-1,0-1 0,1 1 0,-1-1 1,1 1-1,-1-1 0,1 1 1,0-1-1,-1 1 0,1-1 0,-1 1 1,1-1-1,0 0 0,-1 1 1,1-1-1,0 0 0,-1 0 0,1 0 1,0 1-1,0-1 0,-1 0 0,1 0 1,0 0-1,0 0 0,-1 0 1,1 0-1,0-1 0,0 1 0,-1 0 1,1 0-1,0 0 0,-1-1 1,1 1-1,0 0 0,-1-1 0,1 1 1,0 0-1,-1-1 0,1 1 0,-1-1 1,1 1-1,-1-1 0,1 1 1,0-2-1,2-1 23,1-1 0,-1 1 1,0-1-1,0 0 0,0 0 0,2-5 1,13-28 177,-2-1-1,20-75 1,8-84 638,-37 160-610,-6 34-212,-1 0 0,1 0 1,-1 0-1,1 1 1,0-1-1,0 0 0,1 1 1,-1-1-1,0 0 1,1 1-1,2-4 0,-3 6-20,0-1 0,0 0 0,0 1 0,1-1 0,-1 1-1,0-1 1,0 1 0,0-1 0,1 1 0,-1 0 0,0-1-1,1 1 1,-1 0 0,0 0 0,1 0 0,-1 0 0,0 0-1,0 1 1,1-1 0,-1 0 0,0 0 0,1 1 0,-1-1-1,0 1 1,0-1 0,2 2 0,13 6-11,1 1 0,-1 1 0,0 0 0,-1 1 0,0 1 0,-1 0 0,18 21 0,-31-33 0,-1 1 0,0 0 0,1-1 0,-1 0 0,1 1 0,-1-1 0,0 1 0,1-1 0,-1 1 0,1-1 0,0 0 0,-1 1 0,1-1 0,-1 0 0,1 0 0,-1 1 0,1-1 0,0 0 0,-1 0 0,1 0 0,0 0 0,-1 0 0,1 0 0,-1 0 0,1 0 0,0 0 0,-1 0 0,1 0 0,0 0 0,-1 0 0,1-1 0,-1 1 0,1 0 0,0 0 0,-1-1 0,1 1 0,-1 0 0,1-1 0,-1 1 0,1-1 0,-1 1 0,1-1 0,-1 1 0,1-1 0,-1 0-27</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41.555"/>
    </inkml:context>
    <inkml:brush xml:id="br0">
      <inkml:brushProperty name="width" value="0.05" units="cm"/>
      <inkml:brushProperty name="height" value="0.05" units="cm"/>
      <inkml:brushProperty name="color" value="#F6630D"/>
    </inkml:brush>
  </inkml:definitions>
  <inkml:trace contextRef="#ctx0" brushRef="#br0">127 169 10952,'0'0'8161,"-13"-2"-7816,11 2-327,-5-1 39,1 1-1,-1-1 1,1 1 0,-1 1-1,-12 1 1,16-1-21,0 0 0,0 0 0,0 0 0,0 0-1,0 1 1,1-1 0,-1 1 0,0 0 0,1 0 0,-1 0 0,1 0 0,-1 0 0,1 1 0,0-1-1,0 0 1,0 1 0,1 0 0,-4 5 0,4-5 16,-1 0 0,1 0 1,0 0-1,0 0 0,0 0 0,0 0 0,1 1 0,-1-1 1,1 0-1,0 0 0,0 1 0,0-1 0,0 0 1,0 0-1,1 1 0,0-1 0,-1 0 0,3 4 0,-1-2 13,0-1 1,1 0-1,-1 0 0,1 0 0,0 0 0,0-1 0,1 1 0,-1-1 0,1 0 0,0 0 0,5 4 0,0-2 31,0 1-1,1-2 1,-1 1-1,1-1 1,0-1-1,0 0 1,0 0-1,1-1 1,-1 0-1,20 0 1,-20-3-1,1-1 0,-1 1 0,0-2 0,0 1 0,0-2 0,0 1 0,0-1 0,0-1 0,-1 0 0,0 0 0,13-10 0,-15 10 0,0-1 0,0 1 0,-1-1 0,0 0 0,0-1 0,-1 1-1,0-1 1,0 0 0,0-1 0,-1 1 0,0-1 0,-1 1 0,0-1 0,4-14 0,-6 16-28,-1 0 0,0 0 0,0 1 0,-1-1 0,0 0 0,0 1 0,0-1 0,-1 1 0,0-1 0,0 1 0,0 0 0,-4-7 0,0 1 46,-1-1 0,0 1 0,-1 0 1,-11-12-1,13 18-69,0 0 1,0 1-1,0-1 1,-1 1-1,1 1 1,-1-1-1,0 1 1,-1 0-1,1 1 1,0-1 0,-1 1-1,1 1 1,-1 0-1,0 0 1,1 0-1,-1 1 1,0 0-1,-14 2 1,15-1-42,0 0 1,0 0-1,1 0 1,-1 1-1,0 0 1,0 1-1,1-1 1,-1 1-1,1 1 1,0-1-1,0 1 1,0 0 0,1 0-1,-1 1 1,1-1-1,0 1 1,0 1-1,1-1 1,-1 1-1,-5 10 1,3 7-390,6-15-3096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6:42.062"/>
    </inkml:context>
    <inkml:brush xml:id="br0">
      <inkml:brushProperty name="width" value="0.05" units="cm"/>
      <inkml:brushProperty name="height" value="0.05" units="cm"/>
      <inkml:brushProperty name="color" value="#F6630D"/>
    </inkml:brush>
  </inkml:definitions>
  <inkml:trace contextRef="#ctx0" brushRef="#br0">287 0 9944,'0'0'4289,"1"12"-3577,-1-2-598,0 0 0,-1 0 0,0 0 1,-1 0-1,0-1 0,-1 1 0,1 0 0,-2-1 0,0 0 1,-9 17-1,-72 112 1076,39-66-186,-44 92-1,83-148-812,1 0 0,1 0 0,1 0 0,-5 26 0,8-31-453,0 0 0,0-1 0,1 1-1,0 0 1,1-1 0,0 1 0,5 19-1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04.023"/>
    </inkml:context>
    <inkml:brush xml:id="br0">
      <inkml:brushProperty name="width" value="0.05" units="cm"/>
      <inkml:brushProperty name="height" value="0.05" units="cm"/>
      <inkml:brushProperty name="color" value="#F6630D"/>
    </inkml:brush>
  </inkml:definitions>
  <inkml:trace contextRef="#ctx0" brushRef="#br0">362 685 8136,'0'0'6021,"-7"11"-5817,-22 33 13,27-42-167,0 0 0,1 0 0,-1 0 0,0 0 0,0 0-1,0 0 1,0-1 0,0 1 0,-1-1 0,1 1 0,-1-1 0,1 0 0,0 0-1,-1 0 1,0 0 0,1-1 0,-1 1 0,1-1 0,-6 1 0,-6 2 207,-39 9 975,41-10-886,0 0-1,0 2 1,0-1 0,-17 9 0,19-7-239,-6 2 263,1 1 1,-21 15-1,32-19-252,-1-1-1,1 1 1,0 0-1,0 0 1,0 1-1,1-1 1,0 1-1,0 0 1,0 0-1,0 0 1,-3 8-1,4-8-62,1 0 0,0 0 0,-1 0 0,1 0-1,1 0 1,-1 0 0,1 1 0,0-1 0,0 0 0,2 8 0,-2-10-24,1 1 0,1-1 0,-1 0 0,0 1 0,1-1 0,0 0 0,0 0 0,0 0 0,0 0 0,0 0 1,0-1-1,1 1 0,-1 0 0,1-1 0,0 0 0,4 3 0,-3-3-14,-1 0 0,1 0 0,-1-1-1,1 1 1,0-1 0,-1 0 0,1 0 0,0 0 0,0-1-1,0 1 1,0-1 0,0 0 0,0 0 0,0-1 0,0 1-1,0-1 1,-1 0 0,1 0 0,0 0 0,0 0 0,-1 0-1,1-1 1,0 0 0,-1 0 0,5-3 0,-1 0 5,0 0 0,0 0 0,-1-1 0,0 0 0,0 0 0,-1 0 0,0-1 0,0 0-1,0 0 1,-1 0 0,4-8 0,-6 9 4,5-10 47,0 0 0,5-26-1,-11 38-42,0 0 0,0 1-1,0-1 1,-1 0 0,0 0-1,0 0 1,0 0-1,0 0 1,-1 1 0,1-1-1,-1 0 1,0 0 0,0 0-1,-1 1 1,1-1-1,-1 1 1,-3-6 0,5 9-26,0-1 1,0 1 0,0-1-1,-1 1 1,1 0 0,0-1-1,-1 1 1,1 0 0,0 0-1,0-1 1,-1 1 0,1 0 0,-1 0-1,1-1 1,0 1 0,-1 0-1,1 0 1,0 0 0,-1 0-1,1-1 1,-1 1 0,1 0-1,-1 0 1,1 0 0,0 0 0,-1 0-1,1 0 1,-1 0 0,1 0-1,0 0 1,-1 0 0,1 0-1,-1 1 1,1-1 0,-1 0-1,1 0 1,0 0 0,-1 1 0,-1 0 1,1 1 1,0-1 0,-1 0 0,1 1 0,0 0 0,0-1 0,0 1 0,0 0 0,-1 2 0,-13 44-30,11-35 10,2 0-1,0 0 1,0 0 0,1 1 0,1-1 0,0 0-1,1 0 1,1 1 0,0-1 0,0 0-1,1 0 1,7 18 0,0-5-17,-8-18 23,1-1-1,0 0 0,0 0 1,0 0-1,1-1 1,0 1-1,6 7 0,-4-8 0,-5-4 13,1 0-1,0 0 0,-1 0 1,1 0-1,0 0 0,0-1 0,0 1 1,0-1-1,3 2 0,-3-3 3,-1 1-1,1-1 0,0 0 0,-1 0 0,1 0 1,0 0-1,-1 0 0,1-1 0,-1 1 0,1 0 1,0-1-1,-1 1 0,1-1 0,-1 0 0,1 1 1,-1-1-1,3-2 0,5-2 27,1-2 0,-1 1 1,-1-1-1,1-1 0,-1 1 1,13-18-1,35-57 73,-42 59-85,1-5 26,-1-2 0,-1 1-1,-1-2 1,-2 1 0,0-2 0,-3 1 0,5-36 0,3-128 123,-11 106-86,-2 31-20,-2 0 0,-3 0-1,-11-69 1,3 90-50,8 30-11,1 0 0,0-1 1,0 1-1,0 0 0,0-10 0,-2-3-82,1 19-31,-2 12 27,-1 15 28,0 0 0,0 29 0,0-10 4,-14 241-255,18-236 252,1 126-103,-4 54 20,0-146 100,-8 98-40,6-117 92,5-32 3,-2 0 1,-1 0-1,-12 36 0,14-58-19,-13 32 37,15-40-27,0 0-1,0-1 0,-1 1 0,1-1 1,-1 1-1,0-1 0,0 0 1,0 0-1,0 0 0,0 0 0,0 0 1,-5 3-1,6-5 1,0 1 0,0-1 1,0 1-1,0-1 0,0 0 1,0 0-1,0 0 0,-1 1 0,1-1 1,0 0-1,0 0 0,0-1 1,0 1-1,0 0 0,0 0 0,0 0 1,0-1-1,0 1 0,0-1 1,0 1-1,0 0 0,0-1 0,0 0 1,0 1-1,0-1 0,0 0 0,1 1 1,-1-1-1,0 0 0,0 0 1,1 0-1,-1 1 0,0-1 0,1 0 1,-1 0-1,1 0 0,0 0 1,-1 0-1,1 0 0,-1-2 0,0 0 8,0-1 0,0 1 1,0-1-1,0 1 0,0-1 0,1 0 0,0 0 0,0 1 0,0-1 0,0 0 0,1-4 0,6-20 12,1 1 0,2 0 0,0 1 0,2 0 0,1 0 0,1 1 0,28-37 0,178-189-91,-196 222 60,-2 0 0,-1-2 0,-2 0 0,17-37 1,-16 31 0,2-8 17,-2-1 0,-2 0-1,-2-2 1,13-68 0,-12 42 13,13-143-1,-27 148-33,-1 62-25,-2 7 29,0 0-1,0 0 1,0 0 0,0-1 0,1 1 0,-1 0-1,0 0 1,0 0 0,0 0 0,0-1 0,0 1 0,0 0-1,0 0 1,0 0 0,0-1 0,0 1 0,0 0-1,0 0 1,0 0 0,0-1 0,0 1 0,0 0 0,0 0-1,0 0 1,0-1 0,0 1 0,0 0 0,0 0-1,-1 0 1,1 0 0,0-1 0,0 1 0,0 0-1,0 0 1,0 0 0,0 0 0,-1 0 0,1-1 0,0 1-1,0 0 1,0 0 0,0 0 0,-1 0 0,1 0-1,0 0 1,0 0 0,0 0 0,0 0 0,-1 0 0,-8 15-39,-45 130-81,35-88 67,3-13-7,2 1 0,1 0 0,-10 80 0,17-76-23,3 0-1,2 0 1,1 0 0,10 62 0,-1-58 75,15 71-126,-20-114 136,0-1 0,0 1-1,2-1 1,-1 0 0,13 15 0,-7-8-6,-9-14 6,-1-1 1,0 1 0,1-1 0,0 0 0,-1 0 0,1 1 0,0-1 0,-1 0-1,1 0 1,0-1 0,0 1 0,0 0 0,0-1 0,0 1 0,0-1-1,0 1 1,0-1 0,0 0 0,0 0 0,0 0 0,0 0 0,0 0-1,3-1 1,4-1 21,-1 0 0,0 0 0,1-1-1,10-5 1,-5 2-8,-1-1-1,0-1 1,0 0-1,-1 0 0,0-2 1,0 1-1,-1-2 1,0 1-1,16-22 1,-23 27-4,0-1 0,0 0-1,-1 0 1,0 0 0,0 0 0,0 0 0,-1-1 0,0 1 0,0-1 0,-1 0 0,1 1 0,-1-1 0,-1 0 0,0 0 0,0 0 0,0 1 0,0-1 0,-1 0 0,-1 0 0,1 1 0,-1-1 0,0 0 0,0 1 0,-4-7 0,5 10-1,0 1-1,0-1 1,0 1 0,0 0-1,0-1 1,-1 1 0,1 0-1,-1 0 1,1 0 0,-1 0-1,0 0 1,0 0 0,0 0-1,0 1 1,0-1 0,-1 1-1,1-1 1,0 1 0,-1 0-1,1 0 1,-1 0 0,1 0-1,-5-1 1,5 2-6,1 0-1,0 0 1,-1 1 0,1-1 0,0 0 0,-1 0-1,1 1 1,0-1 0,-1 1 0,1-1-1,0 1 1,0-1 0,-1 1 0,1 0 0,0 0-1,0-1 1,0 1 0,0 0 0,0 0-1,0 0 1,0 0 0,-1 2 0,-1 0-11,1 1 0,0-1 0,-1 0 0,1 1 0,0 0 0,-1 4 1,0 2-20,1 1 0,1-1 1,-1 1-1,2 0 1,0-1-1,0 1 0,1 0 1,0 0-1,5 18 1,0-5-22,1 0 0,2-1 1,11 24-1,-18-43 37,1 1 0,0-1 0,-1 1 0,1-1 0,1 0-1,-1 0 1,1-1 0,-1 1 0,1-1 0,0 1 0,0-1 0,1-1 0,-1 1 0,0 0 0,1-1 0,0 0 0,-1 0 0,1-1 0,0 1-1,0-1 1,0 0 0,0 0 0,0 0 0,1-1 0,5 0 0,-2-1 10,-1 1-1,1-2 1,0 1-1,-1-1 1,1 0 0,-1-1-1,0 0 1,0 0-1,0-1 1,0 0 0,-1 0-1,0-1 1,0 0-1,8-7 1,19-20 44,-8 7 39,1 2-1,45-32 1,-61 47-66,-8 6-10,-1 1-1,0-1 1,1 0 0,-1 1 0,1 0 0,-1-1-1,1 1 1,4-1 0,-6 2-6,0 0 0,0 0 0,0 0 1,0 1-1,0-1 0,0 0 0,0 0 0,0 1 0,0-1 0,0 1 1,-1-1-1,1 1 0,0-1 0,0 1 0,0-1 0,-1 1 0,1 0 0,0 0 1,0-1-1,-1 1 0,1 0 0,-1 0 0,1 0 0,-1-1 0,1 1 1,-1 0-1,1 0 0,-1 0 0,0 0 0,1 1 0,4 14 36,-1 0 0,0-1-1,1 19 1,1 1 32,-4-25-3,6 24 150,-7-32-189,-1-1 1,1 1-1,0-1 0,-1 1 1,1-1-1,0 0 0,0 1 0,0-1 1,0 0-1,0 0 0,0 0 0,0 0 1,0 0-1,0 0 0,0 0 0,1 0 1,-1 0-1,2 1 0,0-2 4,-1 0 0,0-1 0,1 1 0,-1 0 0,0-1 0,0 1 0,1-1 0,-1 0 0,3-1 0,6-1 62,57-10 475,-63 10-895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04.654"/>
    </inkml:context>
    <inkml:brush xml:id="br0">
      <inkml:brushProperty name="width" value="0.05" units="cm"/>
      <inkml:brushProperty name="height" value="0.05" units="cm"/>
      <inkml:brushProperty name="color" value="#F6630D"/>
    </inkml:brush>
  </inkml:definitions>
  <inkml:trace contextRef="#ctx0" brushRef="#br0">0 161 10248,'0'0'6049,"11"-5"-5540,159-57 678,-66 27-521,53-16 529,-150 49-1111,0 1 0,0-1-1,1 1 1,-1 0 0,0 1 0,1 0-1,9 1 1,-15-1-67,0 1-1,1-1 1,-1 1-1,0-1 1,0 1-1,0 0 1,1 0-1,-1 0 1,0 0-1,0 0 1,-1 1-1,1-1 1,0 1-1,0-1 1,0 1-1,-1-1 1,1 1-1,-1 0 1,0 0-1,1 0 1,-1 0-1,0 0 1,0 0-1,0 0 1,0 0-1,-1 1 1,2 1-1,1 24-2569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0.006"/>
    </inkml:context>
    <inkml:brush xml:id="br0">
      <inkml:brushProperty name="width" value="0.05" units="cm"/>
      <inkml:brushProperty name="height" value="0.05" units="cm"/>
      <inkml:brushProperty name="color" value="#F6630D"/>
    </inkml:brush>
  </inkml:definitions>
  <inkml:trace contextRef="#ctx0" brushRef="#br0">1 1219 8336,'0'0'6585,"10"-16"-6417,69-106 261,-36 54 164,66-139-1,-79 137-272,-3-2 0,-3-2 0,-4 0 0,20-133 0,-37 180-232,7-78 187,-10 90-160,0 0-1,-1 0 0,-1 0 1,-7-29-1,9 44-108,0 0 0,0 0 0,0-1-1,0 1 1,0 0 0,0-1 0,-1 1 0,1 0 0,0 0-1,0-1 1,0 1 0,-1 0 0,1 0 0,0-1-1,0 1 1,0 0 0,-1 0 0,1 0 0,0-1 0,0 1-1,-1 0 1,1 0 0,0 0 0,-1 0 0,1 0 0,0 0-1,0 0 1,-1-1 0,1 1 0,0 0 0,-1 0 0,1 0-1,0 0 1,-1 0 0,1 1 0,-14 6 71,-10 14-17,13-8-31,1 1 0,0 1 1,0 0-1,2 0 1,0 0-1,1 1 0,0 1 1,1-1-1,-5 24 1,-1 18 85,-5 86-1,8-62-16,-5 75 145,13-129-120,1 0 0,2 0 0,7 43 0,-7-66-77,0 0 0,-1 0 0,1-1 0,1 1 0,-1-1 0,1 1 0,0-1 1,0 0-1,0 0 0,0-1 0,1 1 0,7 6 0,-8-7-19,0-1-1,1 1 1,-1-1-1,1 0 1,0 0-1,0 0 1,-1-1-1,1 1 1,0-1-1,1 0 1,-1 0 0,0 0-1,0 0 1,0-1-1,8 0 1,1-2 8,-1-1 1,1 0-1,-1-1 1,1 0-1,-1-1 1,0-1 0,-1 0-1,1 0 1,-1-1-1,0-1 1,-1 0-1,0 0 1,0-1-1,15-18 1,-12 13-9,-1 1 1,-1-2-1,13-20 1,-21 30-12,-1 0 0,1 0 0,-1 0 0,0 0 0,0-1 0,-1 1 0,0 0 0,0-1 0,0 1 0,0-1-1,-1 1 1,0-1 0,0 1 0,0-1 0,-2-8 0,1 12 1,1 1 0,0-1-1,-1 0 1,1 1-1,-1-1 1,1 0 0,-1 1-1,0-1 1,0 1-1,0-1 1,0 1 0,0 0-1,0-1 1,-1 0 0,1 1-8,-1 1 0,1-1 1,0 1-1,-1 0 1,1 0-1,0 0 0,-1 0 1,1 0-1,-1 0 1,1 0-1,0 0 0,-1 0 1,1 1-1,0-1 1,0 0-1,-1 1 0,1 0 1,0-1-1,-2 2 1,2-2-8,0 0 0,0 1 1,0-1-1,0 1 0,0-1 1,1 1-1,-1-1 0,0 1 1,0 0-1,0 0 0,0-1 1,1 1-1,-1 0 0,0 0 1,1 0-1,-1 0 1,1 0-1,-1 0 0,1-1 1,-1 1-1,1 1 0,0-1 1,-1 0-1,1 0 0,0 0 1,0 0-1,0 0 0,0 0 1,0 0-1,0 0 0,0 0 1,0 0-1,0 0 0,1 0 1,-1 0-1,1 2 0,1 2 1,0-1 0,0 1-1,0-1 1,1 1 0,0-1-1,4 6 1,18 18 1,-12-14 3,-1 0 1,-1 1-1,0 1 1,0-1-1,-2 2 1,14 30-1,-10-7 10,-8-21 21,1-1 0,0 0-1,1 0 1,1-1 0,1 0 0,15 22-1,-22-37-25,0 0 0,0 0-1,0-1 1,0 1 0,1 0-1,-1-1 1,1 0 0,-1 1-1,1-1 1,-1 0-1,1 0 1,0-1 0,0 1-1,-1 0 1,1-1 0,0 0-1,0 1 1,0-1 0,-1 0-1,1-1 1,0 1 0,0 0-1,-1-1 1,1 0 0,5-1-1,6-3 28,0-1-1,0 0 0,20-12 0,-29 15-30,0 0 1,15-8 28,0 0 1,-1-1-1,-1-1 0,0-1 0,19-19 0,-10 6 34,1 2 0,0 1-1,44-26 1,-66 45-56,1-1-1,-1 1 1,8-10 0,-9 9 0,0 1 0,0 0-1,0 1 1,9-7 0,-14 11-14,-1 0 1,1 0-1,0 0 0,0 0 0,0 0 0,-1 0 0,1 0 0,0 0 1,0 0-1,0 0 0,-1-1 0,1 1 0,0 0 0,0 0 1,0 0-1,0 0 0,0 0 0,-1-1 0,1 1 0,0 0 0,0 0 1,0 0-1,0 0 0,0-1 0,0 1 0,0 0 0,0 0 1,0 0-1,0-1 0,0 1 0,0 0 0,0 0 0,0 0 0,0-1 1,0 1-1,0 0 0,0 0 0,0 0 0,0-1 0,0 1 1,0 0-1,0 0 0,0 0 0,0-1 0,0 1 0,0 0 0,1 0 1,-1 0-1,0 0 0,0-1 0,0 1 0,0 0 0,0 0 1,1 0-1,-1 0 0,0 0 0,0 0 0,0-1 0,0 1 0,1 0 1,-1 0-1,0 0 0,0 0 0,0 0 0,1 0 0,-3 0 5,1-1-1,-1 1 0,1 0 1,-1 0-1,1 0 0,-1 0 1,0 0-1,1 1 0,-1-1 1,-2 1-1,-36 18 77,1 1-1,-50 35 1,80-48-51,0 1-1,1 0 0,0 0 1,0 1-1,1 0 0,0 0 1,0 1-1,1 0 0,0 0 1,1 0-1,-6 18 0,10-24-11,0 0 0,0 0 0,0 0 0,1 0 1,-1 0-1,1 0 0,0 1 0,0-1 0,1 0 0,1 7 0,-2-10-14,0 1 1,0-1 0,1 1-1,-1 0 1,1-1-1,-1 1 1,1-1-1,0 1 1,0-1-1,0 0 1,-1 1 0,1-1-1,1 0 1,-1 0-1,0 1 1,0-1-1,0 0 1,1 0-1,-1 0 1,0 0-1,1-1 1,-1 1 0,1 0-1,-1-1 1,1 1-1,-1 0 1,1-1-1,1 1 1,5 0 7,0-1 0,0 0-1,0 0 1,-1 0 0,1-1 0,0 0 0,0-1-1,-1 1 1,1-2 0,0 1 0,-1-1 0,12-6 0,-13 6-3,0 0 0,-1 0 0,1 0 0,-1-1 0,0 0 0,1 0 0,-2 0 0,1-1 0,-1 0 0,1 0 0,-1 0 0,-1 0 0,1 0 0,-1-1 0,0 0 0,0 0 0,0 0 0,1-6 0,4-9 29,-4 10 9,0 0-1,0 0 0,-1 0 0,-1-1 1,3-22-1,-5 34-44,0-1 1,0 1-1,0 0 0,-1-1 1,1 1-1,0 0 0,0-1 1,0 1-1,0 0 1,0-1-1,0 1 0,0 0 1,1 0-1,-1-1 0,0 1 1,0 0-1,0-1 1,0 1-1,0 0 0,0-1 1,1 1-1,-1 0 0,0 0 1,0-1-1,0 1 0,1 0 1,-1 0-1,0 0 1,0-1-1,1 1 0,-1 0 1,8 6 49,6 17-33,-8-11-31,4 10-2,1-1-1,1 0 0,30 37 1,-22-32-4,23 35-1,-42-59 21,-1-1-1,1 0 1,0 0 0,0 1-1,0-1 1,0 0 0,0 0-1,0 0 1,0 0 0,0 0-1,1 0 1,-1-1 0,0 1-1,1 0 1,0 0-1,-1-1 2,0 0 0,0 0 0,0 0 0,-1 0 0,1 0 0,0 0 0,0 0-1,0 0 1,-1 0 0,1 0 0,0-1 0,0 1 0,-1 0 0,1-1-1,0 1 1,-1 0 0,1-1 0,0 1 0,-1-1 0,2 0 0,1-2 7,-1 0 0,1 0 1,-1-1-1,0 1 0,0 0 1,0-1-1,-1 0 0,1 1 1,-1-1-1,1-4 0,10-37 137,-2-1-1,-2 0 1,-2 0-1,-2-1 1,-4-71-1,0 89 118,0 29-263,0 0 1,0-1-1,0 1 1,-1 0 0,1 0-1,0 0 1,0 0 0,0 0-1,0 0 1,0 0 0,0 0-1,0 0 1,0-1 0,0 1-1,0 0 1,0 0-1,0 0 1,0 0 0,0 0-1,0 0 1,0 0 0,0 0-1,0-1 1,1 1 0,-1 0-1,0 0 1,0 0 0,0 0-1,0 0 1,0 0-1,0 0 1,0 0 0,0 0-1,0 0 1,0 0 0,0 0-1,0-1 1,0 1 0,1 0-1,-1 0 1,0 0 0,0 0-1,0 0 1,0 0-1,0 0 1,0 0 0,0 0-1,0 0 1,0 0 0,1 0-1,-1 0 1,0 0 0,0 0-1,0 0 1,0 0-1,0 0 1,0 0 0,7 14-11,57 225-312,-47-171 264,-16-64 72,0-1 0,0 1 0,0-1 0,0 1 0,1-1 0,-1 0 0,1 1 0,3 3 0,-5-6-9,1-1 1,-1 0-1,0 1 1,1-1-1,-1 0 0,0 0 1,1 0-1,-1 1 0,0-1 1,1 0-1,-1 0 1,0 0-1,1 0 0,-1 0 1,1 1-1,-1-1 0,0 0 1,1 0-1,-1 0 1,1 0-1,-1 0 0,0 0 1,1 0-1,-1-1 1,1 1-1,-1 0 0,1 0 1,0-1 2,0 0 1,1 0 0,-1 0 0,0 0-1,0 0 1,0 0 0,0 0 0,0 0 0,0 0-1,0-1 1,1-1 0,4-10 44,0 0 0,-1-1 0,0 0 1,5-26-1,-7 24 21,1 0-1,1 0 1,12-27-1,-7 18 58,-10 22-117,1 1 1,-1 0-1,1-1 0,-1 1 0,1 0 1,0-1-1,0 1 0,0 0 0,1 0 1,-1 0-1,0 0 0,1 0 0,-1 0 1,1 1-1,0-1 0,-1 0 0,1 1 1,0-1-1,0 1 0,0 0 0,0 0 1,0-1-1,4 0 0,-3 2-18,0-1 1,0 1-1,0 0 1,0 0-1,0 0 0,0 1 1,0-1-1,0 1 0,0 0 1,0-1-1,0 1 1,0 1-1,-1-1 0,6 3 1,39 29-64,-28-18 26,12 10-39,-22-18 35,0 0 0,1 0 0,18 10 0,-24-15 31,0 0 0,1-1 0,-1 1 0,1-1 0,-1 0 0,1-1 0,-1 1 0,1-1 0,0 0 0,-1 0 1,1 0-1,-1-1 0,7-1 0,-7 2 17,0-1 0,-1 0 1,0 0-1,1 0 0,-1 0 0,1-1 1,-1 1-1,0-1 0,6-4 0,-7 4 5,0 0-1,-1-1 0,1 1 0,0 0 0,-1-1 1,0 1-1,1-1 0,-1 0 0,0 1 0,-1-1 1,1 0-1,0 0 0,0-4 0,0-3 11,0 1 0,-1 0 0,0 0 0,0 0-1,-1 0 1,-3-16 0,4 22 3,-1-1 1,0 0-1,-1 0 0,1 0 0,-1 1 0,1-1 1,-1 1-1,0-1 0,0 1 0,-1 0 0,1-1 1,-1 1-1,1 1 0,-1-1 0,0 0 0,0 1 1,0-1-1,-4-1 0,6 3-16,-1 1-1,1 0 1,0 0 0,-1 0-1,1 0 1,0 0 0,0 0-1,-1 0 1,1 0-1,0 1 1,-1-1 0,1 0-1,0 1 1,0-1 0,0 1-1,-1-1 1,1 1-1,0 0 1,0-1 0,0 1-1,0 0 1,0 0 0,0 0-1,0 0 1,0 0 0,1 0-1,-1 0 1,0 0-1,0 0 1,1 0 0,-1 2-1,-4 4-9,1 0 0,1 0-1,-6 15 1,7-16-12,1 1 0,0 0 0,1-1 0,-1 1 0,1 0 1,0 0-1,1-1 0,0 1 0,0 0 0,0-1 0,4 11 0,5 10-81,16 33 0,-24-55 80,1 2-7,0-1 0,1 0 0,0 0 0,0 0 0,0 0 0,1-1 0,-1 0 0,1 0 1,1 0-1,-1 0 0,1-1 0,-1 0 0,8 4 0,-9-6 17,0-1-1,1 1 1,-1 0 0,0-1 0,1 0-1,-1 0 1,1-1 0,-1 1 0,1-1-1,-1 0 1,1 0 0,-1 0 0,1-1-1,-1 1 1,1-1 0,-1 0 0,1-1-1,-1 1 1,0-1 0,0 1 0,5-4-1,9-6 14,1-2-1,-2 0 0,0-1 0,0 0 0,-1-2 1,-1 0-1,-1 0 0,0-2 0,16-27 0,-7 6 49,-1-1-1,-3-1 0,23-69 0,-36 93-39,75-240 205,-62 185-31,16-118-1,-27 138-35,-11 42-124,3 10-31,0 0 1,0 0 0,0-1 0,0 1 0,0 0-1,0 0 1,0 0 0,0 0 0,-1 0-1,1 0 1,0 0 0,0-1 0,0 1 0,0 0-1,0 0 1,0 0 0,0 0 0,0 0 0,-1 0-1,1 0 1,0 0 0,0 0 0,0 0-1,0 0 1,0 0 0,0 0 0,-1 0 0,1 0-1,0 0 1,0 0 0,0 0 0,0 0 0,0 0-1,0 0 1,-1 0 0,1 0 0,0 0-1,0 0 1,0 0 0,0 0 0,0 0 0,0 0-1,0 0 1,-1 0 0,1 0 0,0 0 0,0 0-1,0 1 1,0-1 0,0 0 0,0 0 0,0 0-1,0 0 1,-20 33-192,2-4 106,5 1 15,1 0-1,-13 55 1,4-11-6,5-11-16,1 0-1,4 1 0,2 0 0,1 66 0,8-98 15,2 0 0,2 0 0,0 0 0,3-1 0,12 39 0,-18-66 74,0-1 0,1 0-1,-1 0 1,1 0 0,0 0 0,0-1 0,0 1 0,0 0 0,0-1-1,1 1 1,3 2 0,-5-4 7,0 0 1,0 0-1,0 0 0,1-1 0,-1 1 0,0 0 0,0-1 1,0 1-1,0-1 0,1 1 0,-1-1 0,0 1 0,1-1 1,-1 0-1,0 0 0,0 0 0,1 0 0,-1 0 1,0 0-1,1 0 0,-1 0 0,0 0 0,1 0 0,-1-1 1,0 1-1,0-1 0,1 1 0,-1-1 0,0 1 0,0-1 1,2-1-1,16-16 59,-1-1-1,-1-1 1,-1 0 0,0-1 0,-2-1 0,0-1 0,11-27-1,-12 28 97,-7 14-66,-6 8-89,1 0 0,-1 0 0,0 0 0,0 0 0,0 0 0,0 0 0,0 0 1,0 0-1,0 0 0,1 0 0,-1 0 0,0 0 0,0 0 0,0 0 0,0 0 0,0 0 0,0 0 0,1 0 0,-1 0 0,0 0 1,0 0-1,0 0 0,0 0 0,0 0 0,0 0 0,0 1 0,1-1 0,-1 0 0,0 0 0,0 0 0,0 0 0,0 0 1,0 0-1,0 0 0,0 0 0,0 1 0,0-1 0,0 0 0,0 0 0,0 0 0,0 0 0,0 0 0,0 0 0,0 0 0,0 1 1,0-1-1,0 0 0,0 0 0,0 0 0,0 0 0,0 0 0,0 1 0,7 55-207,0 102 0,-7-158 206,0 0-1,0 0 1,0 0 0,0 0-1,0 0 1,0 0 0,0 0-1,0 0 1,0 0-1,0 1 1,0-1 0,0 0-1,0 0 1,0 0 0,0 0-1,0 0 1,0 0-1,1 0 1,-1 0 0,0 0-1,0 0 1,0 0 0,0 0-1,0 0 1,0 1-1,0-1 1,0 0 0,0 0-1,0 0 1,0 0 0,0 0-1,1 0 1,-1 0-1,0 0 1,0 0 0,0 0-1,0 0 1,0 0 0,0 0-1,0 0 1,0 0-1,0 0 1,0 0 0,1 0-1,-1 0 1,0 0 0,0 0-1,0 0 1,0 0-1,0 0 1,0 0 0,0-1-1,0 1 1,0 0 0,0 0-1,0 0 1,0 0-1,1 0 1,-1 0 0,0 0-1,0 0 1,0 0 0,9-8 16,11-15 52,-16 19-58,10-12 30,1-2 47,25-22-1,-35 36-73,1-1-1,-1 1 1,1 1 0,0-1-1,0 1 1,0-1 0,1 2-1,-1-1 1,9-1 0,-14 3-13,0 1 1,-1 1-1,1-1 0,0 0 1,-1 0-1,1 0 1,0 0-1,-1 0 0,1 1 1,-1-1-1,1 0 0,0 0 1,-1 1-1,1-1 1,-1 0-1,1 1 0,-1-1 1,1 1-1,-1-1 1,1 1-1,-1-1 0,0 1 1,1-1-1,-1 1 1,0-1-1,1 1 0,-1-1 1,0 1-1,1 0 0,-1-1 1,0 1-1,0 0 1,0-1-1,0 2 0,5 27 11,-5-23-10,0 8-12,0-13 9,0 0 0,0 0 0,0 0 0,0 1 0,0-1 0,0 0 0,0 0 0,0 0 0,0 1 0,1-1 0,-1 0 0,0 0 0,1 0 0,-1 0 0,2 2 0,-1-2 5,-1 0 0,1 0-1,-1 0 1,0 0-1,1 0 1,-1 0-1,0 1 1,1-1 0,-1 0-1,0 0 1,0 0-1,0 0 1,0 0-1,0 0 1,0 1-1,0-1 1,-1 0 0,1 0-1,0 0 1,-1 2-1,-13 21 88,5-9-26,5-4-42,-5 10 35,9-20-55,0 0-1,-1 0 1,1-1 0,-1 1-1,1 0 1,-1-1-1,1 1 1,-1-1 0,0 1-1,1-1 1,-1 1 0,0-1-1,1 1 1,-1-1-1,0 1 1,0-1 0,0 0-1,1 0 1,-1 1 0,0-1-1,0 0 1,-1 0-1,2 0 0,-1 0 0,1 0 0,0 0 0,0 0-1,0 0 1,-1 0 0,1 0 0,0 0-1,0 0 1,-1-1 0,1 1 0,0 0-1,0 0 1,0 0 0,0 0 0,-1-1 0,1 1-1,0 0 1,0 0 0,0 0 0,0 0-1,0-1 1,0 1 0,-1 0 0,1 0-1,0-1 1,0 1 0,0 0 0,0 0 0,0 0-1,0-1 1,0 1 0,0 0 0,0 0-1,0-1 1,0 1 0,0 0 0,0 0 0,0-1-1,0 1 1,0 0 0,1 0 0,-1 0-1,0-1 1,0 1 0,0 0 0,5-11 60,1 4-32,-4 4-18,1 0 0,-1-1 0,0 1 0,0-1 0,0 1 0,0-1 0,0 0 0,1-7 0,0 5-5,-1 0 0,1 1 1,1-1-1,-1 0 1,1 1-1,0 0 0,0 0 1,7-6-1,-1-1 1,-3 5 3,0 0 0,1 0 0,13-9 0,14-11-153,-35 27 141,0-1-1,0 1 1,1 0 0,-1-1-1,0 1 1,0 0-1,0 0 1,0-1 0,1 1-1,-1 0 1,0 0-1,0 0 1,0-1 0,1 1-1,-1 0 1,0 0-1,0 0 1,1 0 0,-1-1-1,0 1 1,1 0-1,-1 0 1,0 0 0,1 0-1,-1 0 1,0 0-1,0 0 1,1 0 0,-1 0-1,0 0 1,1 0-1,-1 0 1,0 0 0,1 0-1,-1 0 1,0 0-1,0 0 1,1 0 0,-1 1-1,0-1 1,1 0 0,-1 0-1,0 0 1,0 0-1,1 1 1,-1-1 0,0 0-1,0 0 1,0 1-1,1-1 1,-1 0 0,0 0-1,0 1 1,0-1-1,0 0 1,0 0 0,0 1-1,1-1 1,-1 0-1,0 1 1,0-1 0,0 0-1,0 1 1,0-1-1,0 1 1,1 25-48,-2-21 38,1 6-1,4 85-160,-3-85 143,1-1 1,0 1-1,1-1 1,0 0-1,0 0 1,1 0-1,5 10 0,-8-18 26,0 0 0,1 1-1,-1-1 1,0 0-1,1 0 1,0 0-1,-1 0 1,1 0-1,0 0 1,0 0-1,0-1 1,0 1-1,1-1 1,-1 1-1,0-1 1,1 0-1,-1 0 1,1 0 0,-1 0-1,1 0 1,-1 0-1,1-1 1,-1 0-1,1 1 1,0-1-1,-1 0 1,1 0-1,0 0 1,-1-1-1,1 1 1,-1-1-1,1 1 1,4-3-1,3 0 15,0-1 0,-1 0 0,1-1 0,-1 0 0,0 0 0,11-9 0,44-44 93,1 0 3,-59 53-83,0 0-1,0 0 1,0-1-1,-1 1 1,0-2-1,0 1 1,0 0-1,5-12 1,-10 18-19,1 0 1,-1 0-1,0-1 0,0 1 1,0 0-1,0-1 1,0 1-1,0-1 1,0 1-1,0 0 0,0-1 1,0 1-1,0 0 1,0-1-1,0 1 1,0 0-1,0-1 0,0 1 1,0 0-1,0-1 1,0 1-1,0 0 1,-1-1-1,1 1 0,0 0 1,0-1-1,0 1 1,-1 0-1,1 0 1,0-1-1,0 1 0,-1 0 1,1 0-1,0-1 1,-1 1-1,1 0 1,0 0-1,-1 0 0,1 0 1,0 0-1,-1-1 1,1 1-1,0 0 0,-1 0 1,1 0-1,0 0 1,-1 0-1,1 0 1,0 0-1,-1 0 0,1 0 1,0 0-1,-1 0 1,1 1-1,0-1 1,-1 0-1,1 0 0,0 0 1,-1 0-1,1 0 1,0 1-1,-1-1 1,1 0-1,0 0 0,0 1 1,-1-1-1,1 0 1,0 1-1,-13 9 16,-20 23 1,7-6-59,22-22 29,0-1 0,0 1 0,1 0-1,-1 0 1,1 0 0,0 0 0,1 1 0,0-1 0,-1 1 0,2 0 0,-1-1 0,1 1 0,-1 0 0,1 10 0,1-15 7,0 0 0,0 0 1,0 0-1,0-1 0,0 1 1,0 0-1,0 0 1,0 0-1,0 0 0,1 0 1,-1 0-1,0-1 0,1 1 1,-1 0-1,1 0 0,-1 0 1,1-1-1,-1 1 0,1 0 1,0-1-1,-1 1 0,1-1 1,0 1-1,-1 0 0,1-1 1,1 1-1,0 0-3,0-1-1,-1 1 1,1-1 0,0 0-1,0 0 1,0 0 0,0 0-1,0 0 1,0 0 0,-1 0-1,1-1 1,2 0-1,2 0-5,-1-1-1,0 0 1,1 0-1,-1 0 1,0-1-1,0 0 1,7-6-1,-6 3 19,0-1-1,-1 0 1,0 0-1,0-1 1,-1 1-1,0-1 1,3-9-1,12-21 23,-22 95 122,-5 25-150,-3-1-1,-3 0 1,-29 90 0,36-149 29,-1 0 0,-1 0 0,-1-1 0,-1 0 0,-26 37 0,36-56-17,-1-1 0,1 1 0,-1 0-1,0 0 1,1-1 0,-1 1 0,0-1 0,0 1 0,0-1 0,0 0 0,0 0 0,0 0 0,-1 0 0,1 0 0,0 0 0,-1-1 0,1 1 0,0-1-1,-1 1 1,1-1 0,0 0 0,-1 0 0,1 0 0,-1-1 0,1 1 0,0 0 0,-1-1 0,1 1 0,0-1 0,-1 0 0,1 0 0,0 0 0,0 0-1,0 0 1,-3-3 0,-2-1 37,0 1-1,1-2 1,0 1-1,0-1 1,0 0-1,1 0 0,0 0 1,0-1-1,-5-10 1,5 8-7,1 1 1,0-1 0,1 0-1,0-1 1,0 1 0,1 0-1,1-1 1,-1 1-1,1-1 1,1 1 0,0-1-1,2-12 1,0 9 19,1 0-1,0 0 1,1 1-1,0 0 1,1-1 0,1 2-1,0-1 1,12-18-1,-14 24-38,0-1-5,1 0 0,-1 0 0,1 0 0,0 1 1,1 0-1,0 0 0,0 0 0,0 1 0,0 0 0,1 0 1,7-4-1,-13 9-23,0-1-1,0 1 1,0 0 0,0 0 0,0 0 0,0 0 0,0 0-1,0 0 1,0 0 0,0 0 0,0 1 0,0-1 0,0 0-1,0 0 1,0 1 0,0-1 0,0 1 0,0-1 0,0 1-1,0-1 1,-1 1 0,1-1 0,0 1 0,0 0 0,-1 0-1,1-1 1,0 1 0,-1 0 0,1 0 0,-1 0 0,2 1-1,0 2-49,0 1-1,0-1 0,0 0 0,-1 1 0,3 9 0,-3-4-52,0 1 0,-1 0 0,0-1 0,0 1-1,-1 0 1,-4 16 0,-4 7-4139</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0.226"/>
    </inkml:context>
    <inkml:brush xml:id="br0">
      <inkml:brushProperty name="width" value="0.05" units="cm"/>
      <inkml:brushProperty name="height" value="0.05" units="cm"/>
      <inkml:brushProperty name="color" value="#F6630D"/>
    </inkml:brush>
  </inkml:definitions>
  <inkml:trace contextRef="#ctx0" brushRef="#br0">9 0 16184,'0'0'1967,"-8"73"-2527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0.754"/>
    </inkml:context>
    <inkml:brush xml:id="br0">
      <inkml:brushProperty name="width" value="0.05" units="cm"/>
      <inkml:brushProperty name="height" value="0.05" units="cm"/>
      <inkml:brushProperty name="color" value="#F6630D"/>
    </inkml:brush>
  </inkml:definitions>
  <inkml:trace contextRef="#ctx0" brushRef="#br0">1 188 10248,'0'0'1377,"13"-6"-672,79-33 881,135-37 0,-191 67-1260,131-30 1208,-128 32-1043,-1 2 1,53-1 0,-82 6-412,1 0 0,-1 1 1,0 0-1,1 0 0,-1 1 1,0 1-1,0-1 0,0 1 1,0 1-1,0 0 0,-1 0 1,0 1-1,0-1 0,0 2 1,14 11-1,10 14-2367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5.149"/>
    </inkml:context>
    <inkml:brush xml:id="br0">
      <inkml:brushProperty name="width" value="0.05" units="cm"/>
      <inkml:brushProperty name="height" value="0.05" units="cm"/>
      <inkml:brushProperty name="color" value="#F6630D"/>
    </inkml:brush>
  </inkml:definitions>
  <inkml:trace contextRef="#ctx0" brushRef="#br0">375 940 8336,'0'0'7040,"-11"-9"-6756,-32-27 17,40 35-264,1-1 0,0 1 0,-1 0 0,1 0 0,-1 0 0,0 0 0,1 0 0,-1 1 0,0-1 0,0 1 0,1 0 0,-1-1 0,0 1 0,0 1 0,1-1 0,-1 0 0,0 1 0,0-1 0,-3 2 0,-11 1 200,-6-1 192,-37 7-1,52-7-328,0 1-1,0-1 0,0 1 1,0 1-1,1 0 0,-1 0 1,-12 9-1,-2 3 221,17-13-211,0 1-1,0-1 1,0 1 0,0 0 0,1 1 0,0-1 0,0 1 0,-6 8 0,7-8-37,1-1 0,-1 1 0,1 0 1,0 0-1,0-1 0,1 1 0,0 1 0,-1-1 0,2 0 0,-1 0 0,1 0 1,-1 0-1,1 1 0,1-1 0,-1 0 0,1 0 0,0 0 0,0 0 0,1 0 1,-1 0-1,1 0 0,0 0 0,0 0 0,1-1 0,-1 1 0,1-1 0,0 1 1,1-1-1,-1 0 0,1-1 0,7 8 0,-7-8-37,1-1 0,-1 1 0,1-1-1,-1 0 1,1 0 0,0-1 0,-1 1 0,1-1 0,0 0 0,0-1 0,0 1-1,0-1 1,0 0 0,0 0 0,0 0 0,0-1 0,0 0 0,0 0-1,0 0 1,0 0 0,6-3 0,6-4 32,0 0-1,0-1 1,-1-1-1,18-14 1,-18 13-15,-2-1 1,1-1 0,-2-1-1,0 0 1,0 0-1,-2-1 1,1-1-1,-2 0 1,10-20-1,-9 13 11,-1-1-1,-1 0 1,-2-1-1,0 0 1,-2 0-1,4-33 1,-7 19 18,-1-1 1,-2 1 0,-1 0-1,-2 0 1,-2 1-1,-2-1 1,-1 1 0,-27-70-1,22 76 122,-25-44 0,39 75-198,0 0-1,0 1 1,-1-1 0,1 1 0,0-1 0,-1 1 0,1-1 0,0 1 0,-1-1 0,1 1 0,-1-1 0,1 1 0,-1-1 0,1 1 0,-1 0 0,1-1 0,-1 1 0,1 0 0,-1-1 0,1 1 0,-1 0 0,0 0 0,1-1 0,-2 1 0,2 1-5,-1-1 1,1 0 0,-1 1-1,1-1 1,-1 1 0,1-1-1,0 0 1,-1 1 0,1-1-1,0 1 1,-1 0 0,1-1-1,0 1 1,-1-1 0,1 1-1,0-1 1,0 1 0,0 0-1,-1 0 1,-3 42-74,4-37 74,0 46-97,13 100 1,1-12-30,-11-72 85,1 33-2,28 165 0,-32-265 42,0 5 13,1 0 0,1 0 0,-1 0 0,1 0 0,0 0 0,0 0 0,1 0 0,0 0-1,0-1 1,0 1 0,1-1 0,6 8 0,-9-13-3,0 1-1,1-1 1,-1 1 0,0-1-1,1 0 1,-1 1 0,0-1-1,1 0 1,-1 0 0,0 0-1,1 0 1,-1 0 0,1 0-1,-1 0 1,0-1-1,1 1 1,-1 0 0,0-1-1,1 1 1,-1-1 0,0 1-1,0-1 1,0 0 0,1 1-1,-1-1 1,1-1 0,35-27 131,-31 23-106,12-11 48,-2-1 0,0 0-1,19-28 1,-18 22 157,33-35 0,-50 58-234,1 1 0,-1 0 0,1 0 0,-1 0 0,1-1 0,-1 1 1,1 0-1,-1 0 0,1 0 0,-1 0 0,0 0 0,1 0 0,-1 0 0,1 0 0,-1 0 0,1 0 0,-1 0 1,1 0-1,-1 1 0,1-1 0,-1 0 0,1 0 0,-1 0 0,0 1 0,1-1 0,-1 0 0,1 1 0,-1-1 1,0 0-1,1 1 0,-1-1 0,0 0 0,1 1 0,-1-1 0,0 0 0,0 1 0,1-1 0,-1 1 1,0-1-1,0 1 0,0 0 0,13 25 44,-10-21-35,16 42 23,-14-33-31,0-1 1,1 0-1,1 0 1,0 0-1,15 20 1,-12-21-4,-6-7 4,0 1-1,1-1 0,0 1 0,0-1 1,1-1-1,9 7 0,-13-10-3,0 0 1,0 0-1,0 0 0,0 0 1,0-1-1,0 1 0,1-1 1,-1 0-1,0 0 0,0 0 1,1 0-1,-1 0 0,0 0 1,0 0-1,1-1 0,-1 1 1,0-1-1,0 1 0,0-1 1,0 0-1,0 0 0,0 0 1,0 0-1,0-1 0,0 1 1,2-2-1,11-8 38,0 0 0,-1-1 0,-1 0 0,0-2 1,-1 1-1,0-1 0,-1-1 0,0 0 0,-1 0 0,-1-1 1,-1-1-1,8-18 0,-11 21 19,-3 5 9,1 0 0,0 0-1,1 0 1,0 1 0,0-1-1,1 1 1,10-14-1,-15 22-63,1 0 0,-1-1 0,0 1 0,1 0 0,-1 0 0,0 0 0,1 0-1,-1-1 1,0 1 0,1 0 0,-1 0 0,1 0 0,-1 0 0,0 0-1,1 0 1,-1 0 0,0 0 0,1 0 0,-1 0 0,1 0 0,-1 0 0,0 0-1,1 0 1,-1 1 0,0-1 0,1 0 0,-1 0 0,0 0 0,1 1-1,-1-1 1,0 0 0,0 0 0,1 0 0,-1 1 0,0-1 0,0 0-1,1 1 1,-1-1 0,0 0 0,0 1 0,0-1 0,1 0 0,-1 1 0,0-1-1,0 0 1,0 1 0,0-1 0,0 0 0,0 1 0,8 22 24,-8-22-27,23 119-8,-21-101-4,0 1 1,-1 0-1,-2 0 1,-2 23-1,2-39 9,0-1-1,0 1 1,0-1 0,0 1-1,0-1 1,-1 1-1,1-1 1,-1 0 0,0 0-1,0 0 1,-1 0-1,1 0 1,-5 5 0,5-7 5,1 0 0,0 0 0,0 0 0,-1 0 0,1-1 0,-1 1 0,1 0 0,0-1 0,-1 1 0,1-1 0,-1 0 0,1 1 0,-1-1 0,0 0 0,1 0 0,-1 0 0,1 0 0,-1 0 0,1 0 0,-1 0 0,1-1 0,-1 1 0,1 0 0,-1-1 0,1 0 0,-1 1 0,1-1 0,-1 0 0,1 1 0,0-1 0,0 0 0,-3-2 0,-2-2 40,0-1-1,0 0 1,0 0-1,1 0 1,0-1-1,0 0 1,0 1-1,1-2 0,0 1 1,-3-10-1,7 16-37,-1 0-1,1 1 1,0-1-1,0 0 1,0 1-1,0-1 1,0 0-1,0 0 0,0 1 1,0-1-1,0 0 1,1 1-1,-1-1 1,0 0-1,0 1 1,0-1-1,1 0 0,-1 1 1,1-1-1,-1 0 1,0 1-1,1-1 1,-1 1-1,1-1 1,-1 1-1,1-1 0,-1 1 1,1-1-1,0 1 1,-1 0-1,1-1 1,-1 1-1,1 0 1,0-1-1,-1 1 0,1 0 1,0 0-1,1-1 1,26-3 60,20 4-90,66-8-1,-95 5 4,1-1 0,-1-1 0,0-1 0,-1 0-1,0-1 1,23-13 0,-23 10 10,-2-1 0,0-1 0,0 0 0,-1-1 0,-1 0 0,0-2 0,-1 1 1,0-2-1,-2 0 0,1 0 0,-2-1 0,10-20 0,-3 2 37,-2-2 0,-1 0-1,-2 0 1,-2-1 0,9-54 0,-10 21 68,-4 0 0,-2-78 0,-6 118-39,0-1 0,-13-47-1,2 10 20,14 68-69,0 0 0,0 0 0,-1 0 0,1 0 0,0-1 1,-1 1-1,1 0 0,-1 0 0,1 0 0,-1 0 0,1 0 0,-1 0 0,0-1 1,0 2-6,1 0 0,0 0 1,-1 0-1,1 0 1,0-1-1,0 1 1,-1 0-1,1 0 1,0 0-1,-1 0 0,1 0 1,0 0-1,-1 0 1,1 0-1,0 0 1,-1 0-1,1 0 0,0 0 1,-1 0-1,1 0 1,0 0-1,-1 0 1,1 0-1,0 0 0,-1 1 1,1-1-1,-1 0 1,-1 1-5,1 1-1,-1-1 1,1 1 0,-1-1 0,1 1 0,0 0 0,-1-1-1,1 1 1,0 0 0,0 0 0,-1 4 0,-7 19-37,2 1 1,1 1-1,-4 30 1,-3 86-207,13-140 238,-3 207-336,4-115 190,-3-3-17,1 58-83,2-131 218,2 0-1,0 0 1,1 0 0,0-1 0,13 32 0,-13-42 52,-1 0 0,1-1 1,1 0-1,-1 0 1,1 0-1,7 8 0,-10-13 2,0 0 0,0 0 0,0 0 1,1-1-1,-1 1 0,0 0 0,1-1 0,-1 1 0,1-1 0,0 0 0,-1 0 0,1 0 0,0 0 0,0-1 0,0 1 0,0-1 0,-1 1 1,1-1-1,0 0 0,0 0 0,3-1 0,6 0 6,-1-1 1,0 0-1,0-1 1,0 0-1,-1-1 1,1 0-1,-1-1 1,0 0-1,0-1 1,9-7-1,65-60 143,-57 47-44,0 1 0,37-23 0,-63 47-114,1 1 0,-1-1-1,1 1 1,-1-1 0,1 1 0,-1 0-1,1-1 1,-1 1 0,1 0 0,-1 0-1,1 0 1,-1 0 0,1 1 0,-1-1-1,1 0 1,-1 1 0,1-1 0,-1 1-1,1-1 1,-1 1 0,0 0 0,1-1 0,-1 1-1,0 0 1,0 0 0,1 0 0,-1 0-1,0 0 1,0 0 0,0 0 0,0 1-1,0-1 1,1 2 0,-1-1-9,1 0 1,-1 0-1,1 0 0,-1 1 1,0-1-1,0 0 0,0 1 1,0-1-1,0 1 1,0-1-1,-1 1 0,1-1 1,-1 1-1,0-1 1,1 1-1,-1 0 0,-1-1 1,1 1-1,-1 2 0,1-4 0,0 0 0,-1-1-1,1 1 1,0-1 0,-1 1-1,1 0 1,-1-1-1,1 1 1,-1-1 0,0 1-1,1-1 1,-1 0 0,1 1-1,-1-1 1,0 0-1,1 1 1,-1-1 0,0 0-1,1 0 1,-1 1 0,0-1-1,0 0 1,1 0-1,-1 0 1,0 0 0,0 0-1,-24-4 55,11 2-35,4 1 0,0 0 1,0 0-1,0 1 1,0 1-1,1-1 0,-1 2 1,0-1-1,0 1 1,0 1-1,1 0 0,-1 0 1,-13 8-1,20-10-8,-1 1-3,1 0 0,-1 0 0,1 1 0,0-1 0,0 1 0,-1 0 0,-3 5 0,6-7-9,1 0 1,-1 1-1,0-1 0,1 1 0,-1-1 0,1 1 0,0-1 0,0 1 1,-1-1-1,1 1 0,0-1 0,0 1 0,0-1 0,0 1 1,1-1-1,-1 1 0,0 0 0,1-1 0,-1 0 0,1 1 1,-1-1-1,1 1 0,0-1 0,-1 0 0,3 3 0,0 1-4,0 0-1,1 0 0,-1 0 0,1-1 0,0 1 0,1-1 0,-1 0 1,1 0-1,0 0 0,0-1 0,0 0 0,0 0 0,1 0 1,-1 0-1,1-1 0,-1 0 0,1 0 0,0-1 0,0 0 0,0 0 1,0 0-1,0 0 0,0-1 0,0 0 0,0-1 0,0 1 0,0-1 1,0 0-1,0 0 0,6-3 0,-7 2 14,-1-1 1,0 1-1,0-1 0,0 0 0,-1 0 0,1 0 1,-1 0-1,1-1 0,-1 1 0,0-1 0,0 0 1,-1 0-1,1 0 0,-1 0 0,0-1 1,0 1-1,2-8 0,0-2 38,0 0 1,-1-1-1,-1 1 1,2-20-1,-2 24 2,-2 10-42,0-1 0,0 1 0,1 0 0,-1-1 0,0 1 0,0 0 0,0-1 0,0 1 0,0 0 0,1-1-1,-1 1 1,0 0 0,0-1 0,0 1 0,0 0 0,0-1 0,0 1 0,0 0 0,0-1 0,0 1 0,0-1 0,0 1 0,-1 0 0,1-1 0,0 1 0,0 0 0,0-1 0,0 1 0,0 0 0,-1-1 0,1 1 0,0 0 0,-1-1 0,9 23 6,-4-14-34,1 1-1,0-1 1,1 1 0,-1-1 0,2-1 0,-1 1-1,1-1 1,0-1 0,1 1 0,15 10 0,-21-16 17,1 0-1,-1-1 1,1 1 0,0 0 0,-1-1 0,1 0-1,0 1 1,-1-1 0,1 0 0,0 0 0,-1-1 0,1 1-1,0-1 1,-1 1 0,1-1 0,-1 0 0,4-1-1,4-3 9,0 0 0,17-11 0,-17 10 2,42-34 61,-43 32-44,1 0-1,0 0 1,0 1 0,1 0 0,0 1 0,19-9-1,-29 15-19,0 0 0,0-1-1,0 1 1,0 0 0,0 0-1,0-1 1,0 1 0,0 0-1,0 0 1,0 0 0,0 0-1,0 1 1,0-1 0,0 0 0,0 0-1,0 0 1,0 1 0,0-1-1,0 1 1,0-1 0,0 1-1,0-1 1,0 1 0,-1-1-1,1 1 1,0 0 0,0-1-1,-1 1 1,1 0 0,0 0-1,-1 0 1,1 0 0,-1-1-1,1 1 1,-1 0 0,1 0-1,-1 0 1,0 0 0,1 0-1,-1 0 1,0 0 0,0 2-1,2 5 59,-1 1 0,0 0 0,-1 0-1,-1 9 1,1-6 151,18-38 493,-1 4-615,-2-6 37,16-22 238,-28 46-345,0 1 0,0-1 0,1 1 0,-1 0 0,1 0 1,-1 0-1,1 0 0,0 1 0,0-1 0,8-2 0,-11 4-19,0 1 0,0 0 0,1-1 0,-1 1 0,0 0 0,0 0 0,1 0 0,-1 0 0,0 0 0,1 0 0,-1 0 0,0 0 0,0 1 0,1-1 0,-1 1 0,0-1 0,0 0 0,0 1 0,1 0 0,-1-1 0,0 1 0,0 0 0,0 0 0,0-1 0,0 1 0,0 0 0,-1 0 0,1 0 0,0 0 0,0 0 0,-1 0 0,1 0 0,0 1 0,-1-1 0,1 0 0,0 2 0,2 6 0,1 1 0,-2-1 0,4 19 0,-3-12 0,1 1 0,10 35 0,-13-49 0,0-1 0,0 0 0,0 0 0,0 0 0,0 1 0,0-1 0,1 0 0,-1 0 0,1-1 0,0 1 0,-1 0 0,1 0 0,0-1 0,0 1 0,0-1 0,0 0 0,4 2 0,-3-2 0,1 0 0,0 0 0,0-1 0,-1 0 0,1 1 0,0-1 0,0-1 0,-1 1 0,1-1 0,0 1 0,5-2 0,41-18 0,-24 9 0,-9 6 0,30-6 0,-37 10 0,0-1 0,1 0 0,-1-1 0,0 0 0,0 0 0,0-1 0,-1-1 0,15-8 0,-22 12 0,-1 0 0,1 0 0,-1 1 0,1-1 0,-1 0 0,1 1 0,-1 0 0,1-1 0,0 1 0,-1 0 0,3 0 0,-3 0 0,1-1 0,-1 1 0,1 0 0,0 0 0,-1-1 0,1 1 0,-1 0 0,1-1 0,-1 0 0,0 1 0,1-1 0,-1 0 0,0 0 0,3-1 0,-1 1 0,-7 5 0,1-2 0,-1 0 0,1 0 0,0 1 0,0-1 0,0 1 0,0 0 0,-3 3 0,-5 5 0,9-9 0,-8 7 0,-1 1 0,1 0 0,1 1 0,-11 15 0,18-23 0,0 1 0,0 0 0,0 0 0,0 0 0,1 0 0,0 0 0,-1 0 0,2 0 0,-1 0 0,0 1 0,1-1 0,0 0 0,0 0 0,0 1 0,0-1 0,1 0 0,0 0 0,2 8 0,0-3 0,0-1 0,0 0 0,1-1 0,1 1 0,-1 0 0,1-1 0,11 12 0,-13-15 0,0-1 0,0 0 0,1 0 0,0 0 0,0 0 0,0 0 0,0-1 0,0 1 0,0-1 0,1-1 0,-1 1 0,1 0 0,-1-1 0,1 0 0,-1 0 0,6 0 0,5-1 0,-1-1 0,0-1 0,1 0 0,-1-1 0,23-7 0,64-29 0,-76 26 0,-1 0 0,-1-2 0,0-1 0,0 0 0,20-21 0,-38 32 0,0 0 0,0 0 0,-1-1 0,0 1 0,0-1 0,0 0 0,-1 0 0,0 0 0,0-1 0,0 1 0,-1-1 0,0 0 0,2-7 0,-3 8 0,-1 1 0,1-1 0,-1 1 0,0-1 0,0 0 0,0 1 0,-1-1 0,0 1 0,0-1 0,-1 1 0,1-1 0,-1 1 0,0 0 0,0 0 0,-1 0 0,-5-8 0,5 9 0,0 1 0,0 0 0,-1 0 0,1 0 0,-1 1 0,0-1 0,0 1 0,0 0 0,0 0 0,0 0 0,0 0 0,-1 1 0,1 0 0,-1 0 0,1 0 0,-1 0 0,1 1 0,-1 0 0,1 0 0,-1 0 0,-8 1 0,2 1 0,-1-1 0,1 2 0,0 0 0,0 0 0,0 1 0,0 0 0,-15 9 0,21-10 0,0 0 0,0 1 0,0-1 0,0 1 0,0 0 0,1 0 0,0 1 0,0-1 0,-6 10 0,8-11 0,1-1 0,0 1 0,0 0 0,0 0 0,0 0 0,0 0 0,1-1 0,-1 1 0,1 0 0,0 0 0,0 0 0,0 0 0,0 0 0,1 0 0,-1 0 0,1 0 0,-1 0 0,1 0 0,0 0 0,0-1 0,1 1 0,1 3 0,1 1 0,1 1 0,0-1 0,0 0 0,1-1 0,0 1 0,0-1 0,0 0 0,1-1 0,0 1 0,0-2 0,0 1 0,1-1 0,13 6 0,-6-4 0,1 0 0,-1-2 0,1 0 0,0-1 0,0 0 0,25 0 0,-30-3-34,0 1 0,0 0 0,0 1 0,0 1 0,0-1 1,11 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5.618"/>
    </inkml:context>
    <inkml:brush xml:id="br0">
      <inkml:brushProperty name="width" value="0.05" units="cm"/>
      <inkml:brushProperty name="height" value="0.05" units="cm"/>
      <inkml:brushProperty name="color" value="#F6630D"/>
    </inkml:brush>
  </inkml:definitions>
  <inkml:trace contextRef="#ctx0" brushRef="#br0">1 84 12256,'0'0'3844,"11"-8"-3034,1-1-621,1 1 0,0 0-1,1 1 1,0 0 0,0 1 0,16-4-1,0 3 78,0 2-1,0 0 0,0 3 0,1 0 0,51 5 0,-25 4 156,1 2 0,58 18 0,-109-25-375,0 1 0,1-1 0,-1 2 0,0-1 0,-1 1 0,1 0 0,0 0 0,-1 1 0,0 0 0,0 0 1,-1 1-1,0-1 0,8 11 0,-9-11-517,-1 1-1,1 0 1,-1 0 0,-1 0-1,4 9 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2"/>
    </inkml:context>
    <inkml:brush xml:id="br0">
      <inkml:brushProperty name="width" value="0.05" units="cm"/>
      <inkml:brushProperty name="height" value="0.05" units="cm"/>
      <inkml:brushProperty name="color" value="#004F8B"/>
    </inkml:brush>
  </inkml:definitions>
  <inkml:trace contextRef="#ctx0" brushRef="#br0">1 0 9744,'0'0'12150,"7"3"-11803,11 3-77,-1-1 1,1-1 0,0 1-1,21 0 1,120-7 1283,-95 0-915,-35-1-307,-21 2-158,0 0 1,0 0-1,0 1 1,9 1-1,-2-2 454,-2-1 168,-8 2-919,-2-2-2780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5.894"/>
    </inkml:context>
    <inkml:brush xml:id="br0">
      <inkml:brushProperty name="width" value="0.05" units="cm"/>
      <inkml:brushProperty name="height" value="0.05" units="cm"/>
      <inkml:brushProperty name="color" value="#F6630D"/>
    </inkml:brush>
  </inkml:definitions>
  <inkml:trace contextRef="#ctx0" brushRef="#br0">0 1 13056,'0'0'2352,"10"80"-2272</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17.169"/>
    </inkml:context>
    <inkml:brush xml:id="br0">
      <inkml:brushProperty name="width" value="0.05" units="cm"/>
      <inkml:brushProperty name="height" value="0.05" units="cm"/>
      <inkml:brushProperty name="color" value="#F6630D"/>
    </inkml:brush>
  </inkml:definitions>
  <inkml:trace contextRef="#ctx0" brushRef="#br0">356 968 9040,'0'0'3432,"5"-11"-2926,11-37-22,-15 44-401,0 0 0,0 0 0,-1 0 0,0 1 0,0-1-1,0 0 1,0 0 0,-1 0 0,1 0 0,-1 0 0,0 1 0,0-1-1,-1 0 1,1 1 0,-1-1 0,0 1 0,0-1 0,0 1-1,0 0 1,0 0 0,-1 0 0,1 0 0,-1 0 0,0 1 0,0-1-1,0 1 1,0-1 0,0 1 0,-1 0 0,1 0 0,-1 1 0,1-1-1,-1 1 1,-6-2 0,2 2 47,0 0 1,0 1-1,0-1 0,0 2 1,1-1-1,-1 1 0,0 0 0,0 1 1,1 0-1,-1 0 0,-12 6 1,5-1 108,-1 0 0,1 1 0,1 1 0,-19 14 0,21-14 34,1 0 0,0 2 0,0-1 0,1 1 0,0 1 0,1 0 0,-10 17 0,16-24-176,0 0-1,1 1 0,0-1 0,0 1 0,1-1 0,-1 1 0,1 0 1,0-1-1,1 1 0,-1 0 0,1 0 0,0 0 0,1 0 0,0-1 1,0 1-1,0 0 0,0 0 0,1-1 0,0 1 0,0-1 0,5 9 1,-3-7-36,0 0 0,1 0 1,0 0-1,1-1 0,-1 0 1,1 0-1,1 0 0,-1 0 1,1-1-1,0-1 0,0 1 1,0-1-1,0 0 0,1 0 1,0-1-1,0 0 0,0-1 1,0 0-1,0 0 0,9 1 0,-8-2-23,0 0-1,0-1 0,0 0 1,0-1-1,-1 0 0,1 0 0,0-1 1,-1 0-1,1 0 0,-1-1 0,1 0 1,-1-1-1,0 0 0,-1 0 1,1 0-1,-1-1 0,1-1 0,-2 1 1,8-8-1,-1-2 8,0 0-1,-2-1 1,0 0-1,0-1 1,-2 0 0,0-1-1,-1 0 1,-1 0 0,-1-1-1,0 0 1,4-28 0,-2-8 89,-3 0 0,-3-100 1,-6 59 135,-4 0 1,-4 1 0,-5 0-1,-52-166 1,69 322-66,86 766 443,-82-794-424,-1 1 0,-2-1-1,-2 0 1,-5 44 0,2-52-2129,-8 29-1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22.856"/>
    </inkml:context>
    <inkml:brush xml:id="br0">
      <inkml:brushProperty name="width" value="0.05" units="cm"/>
      <inkml:brushProperty name="height" value="0.05" units="cm"/>
      <inkml:brushProperty name="color" value="#F6630D"/>
    </inkml:brush>
  </inkml:definitions>
  <inkml:trace contextRef="#ctx0" brushRef="#br0">12 136 8336,'0'0'3770,"-2"-12"-3212,-1-4-335,0 7 43,2 0 0,-1 0-1,2 0 1,-1-16 0,1 25-252,0 0 0,0 1 0,0-1 1,1 0-1,-1 0 0,0 0 0,0 0 1,0 0-1,0 0 0,0 1 1,0-1-1,1 0 0,-1 0 0,0 0 1,0 0-1,0 0 0,0 0 0,0 0 1,1 0-1,-1 0 0,0 0 0,0 0 1,0 0-1,1 0 0,-1 0 1,0 0-1,0 0 0,0 0 0,0 0 1,1 0-1,-1 0 0,0 0 0,0 0 1,0 0-1,0 0 0,0 0 0,1 0 1,-1 0-1,0-1 0,0 1 1,0 0-1,0 0 0,0 0 0,1 0 1,-1 0-1,0 0 0,0-1 0,0 1 1,0 0-1,0 0 0,0 0 1,0 0-1,0 0 0,0-1 0,0 1 1,0 0-1,0 0 0,0 0 0,0 0 1,0-1-1,0 1 0,0 0 0,0 0 1,0 0-1,0-1 0,9 14 349,2 8-139,9 23 131,-1 0 0,18 64 0,22 133 651,-50-194-778,19 115 704,-21-126-554,3 18 279,-10-51-570,0 0 0,0 0 0,0 0-1,0 0 1,0-1 0,-1 1-1,1 0 1,-1 0 0,0 0 0,1 0-1,-2-1 1,1 1 0,0 0 0,-2 2-1,3-5-44,-1 1-1,1-1 0,0 1 0,-1-1 0,1 0 0,-1 1 1,1-1-1,0 0 0,-1 1 0,1-1 0,-1 0 1,1 1-1,-1-1 0,1 0 0,-1 0 0,1 0 0,-1 0 1,1 0-1,-1 1 0,1-1 0,-1 0 0,1 0 1,-1 0-1,1 0 0,-1 0 0,0-1 0,0 1 1,-15-10 426,-9-23-182,15 14-214,1 0 0,1-1 0,0 0-1,2-1 1,1 0 0,-4-25 0,-9-32 85,-11-77 162,21 100-182,5 37-75,1-1 0,1 1 0,0 0 0,5-36 0,-3 44-40,1 0 0,1-1 0,0 1 1,0 1-1,1-1 0,0 0 0,1 1 0,0 0 0,11-16 0,-10 17-13,-1 1 0,1 0 1,0 0-1,0 1 0,1 0 0,0 0 0,0 0 1,0 1-1,10-5 0,7-3-2,1 2 0,38-13 0,-56 21-9,1 1-1,0 0 0,1 1 0,-1 0 0,0 0 1,0 1-1,0 0 0,1 0 0,-1 1 1,0 0-1,0 0 0,14 5 0,-10-2 6,-1 1-1,0 0 1,0 1 0,0 0-1,18 14 1,-24-16-1,0 1-1,0 0 1,0 0 0,-1 1 0,0-1 0,0 1 0,0 0-1,-1 0 1,1 0 0,-2 1 0,5 12 0,-5-10 4,0 1 0,-1-1 0,0 0 0,-1 1 1,0-1-1,0 0 0,-1 1 0,0-1 0,-1 0 1,0 0-1,-1 0 0,0 0 0,0 0 1,-1 0-1,0-1 0,0 1 0,-9 11 0,1-3 23,0 0 0,-1-2 0,-1 1 0,0-2 0,-1 1 0,-32 21 0,25-22 45,0-1 0,-1-1 0,-48 17 0,67-27-44,0-1 0,0 1 0,0 0 0,0 0 1,0 0-1,0 1 0,1-1 0,-1 1 0,1 0 0,-4 4 0,7-7-23,1 1 0,-1 0 0,1-1 0,-1 1 1,1 0-1,-1-1 0,1 1 0,-1 0 0,1-1 0,0 1 0,-1-1 1,1 1-1,0-1 0,-1 1 0,1-1 0,0 0 0,0 1 0,-1-1 1,1 0-1,1 0 0,22 11 12,-22-10-11,35 14 4,64 37 0,-82-40-4,-1 2 1,0-1 0,-1 2-1,29 31 1,-3 9 20,-23-30 145,23 26 0,-27-40 111,-14-10-266,-1-1-1,1 1 1,-1 0-1,0 0 1,1-1-1,-1 1 0,0 0 1,0 0-1,0 0 1,1 1-1,-1-1 0,0 0 1,0 0-1,0 0 1,-1 1-1,1-1 1,0 0-1,-1 1 0,1-1 1,0 4-1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23.541"/>
    </inkml:context>
    <inkml:brush xml:id="br0">
      <inkml:brushProperty name="width" value="0.05" units="cm"/>
      <inkml:brushProperty name="height" value="0.05" units="cm"/>
      <inkml:brushProperty name="color" value="#F6630D"/>
    </inkml:brush>
  </inkml:definitions>
  <inkml:trace contextRef="#ctx0" brushRef="#br0">0 110 9144,'0'0'4496,"3"-11"-4055,11-33-26,-14 43-352,1 0-1,0-1 1,0 1 0,-1 0 0,1-1 0,0 1 0,1 0 0,-1 0 0,0 0 0,0 0 0,0 0 0,1 0 0,-1 0 0,0 0 0,1 0 0,-1 1 0,1-1 0,-1 0 0,1 1 0,-1-1 0,1 1 0,-1 0 0,1 0 0,-1-1 0,1 1-1,0 0 1,-1 0 0,1 1 0,2-1 0,0 0 21,-2 0-32,31 1 564,-1-1 0,1-2 0,-1-1 0,0-2 0,40-11-1,-61 14-386,0-1 0,1 2 0,-1-1-1,0 1 1,1 1 0,11 1 0,-21-1-191,1 1 0,-1-1 1,0 1-1,0-1 0,1 1 0,-1 0 1,0 0-1,0 0 0,0 0 1,0 0-1,0 0 0,0 0 0,0 1 1,-1-1-1,1 1 0,0 0 1,-1-1-1,1 1 0,-1 0 0,0 0 1,2 2-1,0 1-506,0 1-1,-1 0 1,1 0-1,-1 0 1,2 11 0</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26.007"/>
    </inkml:context>
    <inkml:brush xml:id="br0">
      <inkml:brushProperty name="width" value="0.05" units="cm"/>
      <inkml:brushProperty name="height" value="0.05" units="cm"/>
      <inkml:brushProperty name="color" value="#F6630D"/>
    </inkml:brush>
  </inkml:definitions>
  <inkml:trace contextRef="#ctx0" brushRef="#br0">104 41 9240,'0'0'6286,"-12"11"-6003,-36 37 1,44-42-211,0 1 0,0-1 0,0 1 0,0 0 1,1 1-1,1-1 0,-1 0 0,1 1 0,0-1 0,1 1 1,0 0-1,-1 13 0,-1 7 169,1-16-115,1 0 1,0 1-1,1-1 0,0 1 0,1-1 1,0 0-1,5 19 0,-4-23-45,1 0 0,-1-1 0,1 1 0,1-1 0,-1 0-1,1 0 1,1 0 0,-1 0 0,1-1 0,0 0 0,1 0 0,8 8 0,-10-11-42,-1-1 0,0 0 0,1 0 1,0 0-1,-1-1 0,1 1 0,0-1 0,0 0 1,0 0-1,0 0 0,0-1 0,0 1 1,0-1-1,0 0 0,0 0 0,0 0 0,0-1 1,0 1-1,0-1 0,0 0 0,-1 0 1,1-1-1,0 1 0,0-1 0,6-3 0,0-1 44,-1 0 0,0 0 0,0-1 0,0 0 0,-1-1 0,0 0 0,0 0 0,7-11 0,-2 0 49,-1 0 1,0-1-1,-2 0 1,-1-1-1,0 0 1,-2-1-1,0 1 1,-1-1-1,4-37 1,-11 33 288,-1 22-75,1 17-164,3 11-174,0-1 0,1 0 1,1 0-1,1 0 0,1 0 1,1-1-1,1 1 0,1-2 1,1 0-1,15 24 0,-22-40-1,1 1 0,-1-1-1,1 0 1,0-1 0,0 1 0,1-1-1,-1 0 1,1 0 0,0 0 0,0 0-1,1-1 1,-1 0 0,1 0 0,-1-1-1,1 1 1,0-1 0,0 0-1,0-1 1,8 2 0,-12-3-3,-1 0 1,1 0-1,-1 0 0,1-1 1,-1 1-1,1 0 1,-1-1-1,1 1 0,-1-1 1,1 1-1,-1-1 0,1 0 1,-1 1-1,0-1 1,1 0-1,-1 0 0,0 0 1,0 0-1,0 0 0,0 0 1,0 0-1,0-1 1,0 1-1,0 0 0,0 0 1,0-2-1,3-4 14,-1 1-1,-1-1 0,1 0 1,2-9-1,-2-2 16,0 0-1,-1 0 0,0 0 0,-2-1 1,-3-35-1,-22-92 230,16 101-164,1 18-3,6 22-22,1 1 1,0 0-1,-1-1 0,1 1 1,0-8-1,4 12-63,-1 0-1,1 0 0,0 0 1,-1 0-1,1 0 0,-1 1 1,1-1-1,0 1 0,-1 0 1,5 1-1,-3 0-1,287 71-206,-259-66 154,-1-1 0,1-2 0,40 1 0,-26-3-8,-30-1 29,-13-1 49,-5 1 13,-25 9 54,-33 19 7,38-20-42,1 1 0,0 1 0,1 1 0,0 1 0,-30 25 1,40-29-13,0 1 0,0 0 1,1 1-1,1 0 1,-1 0-1,-6 15 1,12-21-28,1 0 1,0-1-1,1 1 1,-1 0 0,1 0-1,0 1 1,0-1-1,1 0 1,-1 0 0,1 0-1,0 1 1,1-1-1,-1 0 1,1 0 0,0 0-1,0 0 1,1 0-1,-1 0 1,5 8 0,-3-6 1,1 0 1,0-1 0,0 0 0,1 0 0,7 8 0,-11-12-16,1 0 1,-1-1-1,1 1 1,0-1-1,0 1 1,0-1-1,0 0 1,0 0-1,0 0 1,0 0-1,0 0 1,0 0-1,0-1 1,0 1-1,0-1 0,1 1 1,-1-1-1,0 0 1,0 0-1,1 0 1,-1 0-1,4-1 1,4-2 18,0-1 0,-1 0 0,0 0 0,0-1 0,0 0 0,0-1 0,-1 0 0,0-1 0,0 1 0,0-1 0,-1-1 0,0 0 0,-1 0 0,1 0 0,-2 0 0,1-1 0,-1 0 0,-1-1 0,6-12 0,-1-5 93,0 0 0,-2 0 0,-1 0 0,-1-1 0,2-53 0,-8 61 165,-1 18-26,-1 10-166,1 6-91,1-1 0,1 0 1,0 0-1,0 0 0,1 0 1,1 0-1,0 0 1,1 0-1,7 21 0,-4-10-16,-5-20 14,5 19-35,15 39 0,-18-56 27,0 0 0,-1 0 0,2-1-1,-1 1 1,1-1 0,0 0 0,0 0-1,0 0 1,1-1 0,-1 1 0,9 5-1,-11-10 10,-1 1 0,0-1 0,0 1 0,0-1 0,1 0 0,-1 0 0,0 1 0,1-1 0,-1 0 0,0 0 0,1 0 0,-1 0 0,0 0 0,0-1-1,1 1 1,-1 0 0,0-1 0,1 1 0,-1 0 0,0-1 0,0 0 0,0 1 0,0-1 0,0 0 0,1 1 0,-1-1 0,0 0 0,-1 0 0,1 0-1,2-2 1,2-3 15,-1 0-1,1 0 0,-1 0 1,5-8-1,-1-5 32,1 0 1,-2 0-1,-1-1 0,0 0 1,5-40-1,3-107 373,-14 155-380,0 7-5,0 4-10,0-1-1,0 1 0,0-1 1,0 0-1,0 1 0,0-1 1,0 1-1,1-1 0,-1 1 1,0-1-1,1 1 0,-1-1 1,2-2-1,-1 5-12,0 1 0,-1 0-1,1 0 1,-1-1 0,1 1 0,-1 0-1,0 0 1,0-1 0,0 1 0,0 0-1,0 0 1,0 3 0,-1 4 16,5 33 48,1-1 1,1 0-1,3 0 1,21 61-1,-27-94-5,1 0 0,0 0 0,1-1 1,6 9-1,-11-16-62,0 1 1,1-1 0,-1 0-1,0 1 1,1-1 0,-1 0-1,1 0 1,-1 0 0,1 1-1,-1-1 1,0 0 0,1 0-1,-1 0 1,1 0 0,-1 0-1,1 0 1,-1 0-1,1 0 1,-1 0 0,1 0-1,-1 0 1,0 0 0,1 0-1,-1 0 1,1-1 0,-1 1-1,1 0 1,-1 0 0,0 0-1,1-1 1,-1 1 0,1 0-1,-1-1 1,0 1 0,1 0-1,-1-1 1,0 1 0,0 0-1,1-1 1,-1 1-1,0 0 1,0-1 0,1 1-1,-1-1 1,0 1 0,0-1-1,0 0 1,13-24 160,-3-13-33,-1 0-1,4-40 1,-3 18 113,-7 41-156,-3 12-29,1 1 0,0 0 0,0 0 0,1-1 0,-1 1 0,1 0 0,6-10 0,-8 15-50,1 0-1,-1 1 1,1-1 0,-1 0-1,1 1 1,0-1-1,-1 1 1,1-1 0,0 1-1,-1-1 1,1 1 0,0 0-1,-1-1 1,1 1 0,0 0-1,0 0 1,0-1 0,-1 1-1,1 0 1,0 0-1,0 0 1,0 0 0,0 0-1,-1 0 1,1 0 0,0 0-1,0 0 1,0 1 0,0-1-1,-1 0 1,1 0-1,0 1 1,0-1 0,-1 0-1,2 2 1,26 19 99,-24-17-120,86 83-26,-42-39-182,67 53-1,-113-100 212,4 4-36,0-1 0,0 0 0,0-1 0,11 6 0,-16-9 39,0 1 0,0-1 1,0 1-1,0-1 0,0 0 0,0 0 0,1 1 0,-1-1 0,0 0 0,0 0 0,0 0 0,0 0 0,0 0 0,0 0 0,1-1 1,-1 1-1,0 0 0,0-1 0,0 1 0,0 0 0,0-1 0,0 1 0,0-1 0,0 0 0,0 1 0,0-1 0,-1 0 1,1 1-1,0-1 0,0 0 0,0 0 0,-1 0 0,1 0 0,-1 0 0,1 0 0,0 0 0,-1 0 0,1-1 0,2-8 23,0 1 1,-1 0-1,0-1 0,-1 1 0,0-1 0,-1 0 0,1 1 0,-2-1 0,1 0 1,-2 1-1,1-1 0,-4-10 0,2 9 29,0 0 0,-1 0 0,0 1 1,-1-1-1,-1 1 0,1 0 0,-1 0 0,-1 0 1,0 1-1,-8-8 0,14 16-50,0 0-1,0 0 1,1 1 0,-1-1-1,0 0 1,0 1-1,0-1 1,0 0 0,0 1-1,0 0 1,0-1 0,0 1-1,0-1 1,0 1-1,-1 0 1,1 0 0,0 0-1,0 0 1,0 0 0,0 0-1,0 0 1,0 0-1,-1 0 1,1 0 0,0 0-1,0 1 1,0-1 0,0 1-1,0-1 1,0 1-1,0-1 1,0 1 0,0-1-1,0 1 1,0 0 0,0-1-1,1 1 1,-1 0-1,-1 2 1,-2 0-2,1 1 1,0 1-1,1-1 1,-1 0-1,1 1 0,-1-1 1,-2 9-1,3-4 1,0 0 0,0 0 0,1 1 0,0-1 0,1 0 0,0 1 0,1-1 0,-1 0 0,2 0 0,-1 0 0,1 1 0,5 10 0,1 3 0,2 0 0,1 0 0,16 26 0,-23-43 0,0 0 0,0 0 0,0 0 0,1-1 0,0 1 0,0-1 0,0 0 0,1-1 0,9 8 0,-7-8 0,0-1 0,0 0 0,0 0 0,1 0 0,-1-1 0,0 0 0,16 1 0,-5-1 173,57 9 319,-67-9-1688,0 1 0,-1 0 0,13 6 0</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28.342"/>
    </inkml:context>
    <inkml:brush xml:id="br0">
      <inkml:brushProperty name="width" value="0.05" units="cm"/>
      <inkml:brushProperty name="height" value="0.05" units="cm"/>
      <inkml:brushProperty name="color" value="#F6630D"/>
    </inkml:brush>
  </inkml:definitions>
  <inkml:trace contextRef="#ctx0" brushRef="#br0">31 601 7328,'0'0'9982,"-4"12"-9549,2-4-376,-5 17 257,1 0 0,-4 29 0,9-45-144,1 0 0,-1 1 0,1-1 0,1 0 0,0 1 0,0-1 0,1 0 1,0 0-1,0 0 0,8 17 0,-9-24-129,0 1 0,0-1 0,0 0 0,1 0 0,-1 0 0,0 0 1,1 0-1,0 0 0,-1-1 0,1 1 0,0 0 0,0-1 0,0 1 0,0-1 1,0 0-1,0 0 0,0 0 0,0 0 0,1 0 0,-1 0 0,0 0 0,1-1 1,-1 1-1,0-1 0,1 0 0,-1 1 0,1-1 0,-1 0 0,0-1 0,1 1 1,3-1-1,4 0 5,0-1 0,0 0 0,0-1 0,0 0-1,-1 0 1,1-1 0,-1 0 0,0-1 0,0 0 0,0-1 0,-1 0 0,1 0 0,-1 0 0,-1-1 0,0 0 0,0-1 0,0 0 0,8-12 0,5-13 187,-1-1 1,-2 0-1,15-45 0,-31 76-174,0 1 0,0-1-1,0 0 1,-1 0-1,1 0 1,-1 0 0,0 0-1,0-3 1,0 5-25,0 0 252,-1 4-247,-1 0 0,1 0 1,0 0-1,0 0 0,0 0 0,0 0 0,0 1 0,0 3 0,0 1-25,1 0-1,0 0 1,0 0-1,0 0 1,1 0-1,1 0 1,-1 0-1,5 14 0,1-4 33,0-1-1,16 28 1,-19-39-33,-1-1 1,1 0-1,-1 0 1,2 0 0,-1-1-1,0 0 1,1 1 0,0-2-1,5 5 1,-8-7-7,0 0 0,0 1 1,0-1-1,0 0 0,0-1 1,0 1-1,0 0 0,0-1 0,1 1 1,-1-1-1,0 1 0,0-1 0,0 0 1,1 0-1,-1 0 0,0 0 1,0-1-1,1 1 0,-1-1 0,0 1 1,0-1-1,0 0 0,0 1 0,0-1 1,0 0-1,0-1 0,3-1 1,0-2 21,1 0 0,-1 0 0,0-1 0,-1 1 0,1-1 0,-1 0 0,0-1 0,-1 1 0,0-1 0,0 0 0,4-13 0,0-4 75,-2-1-1,2-29 0,-4 27 45,8-28 0,-10 50-124,-1 4-8,1 0 0,-1 0 0,0 0 0,1 0 0,-1-1 0,0 1 0,0 0 0,0 0 0,0 0 1,0-1-1,0 1 0,0 0 0,0 0 0,0 0 0,0 0 0,-1-1 0,1 1 0,0 0 0,-1-1 1,0 2-14,1 0 0,0-1 0,0 1 1,0 0-1,0 0 0,0 0 1,0-1-1,0 1 0,0 0 0,0 0 1,0 0-1,0-1 0,0 1 1,0 0-1,0 0 0,0 0 0,0-1 1,0 1-1,1 0 0,-1 0 1,0 0-1,0 0 0,0-1 0,0 1 1,0 0-1,0 0 0,1 0 1,-1 0-1,0 0 0,0-1 0,0 1 1,0 0-1,0 0 0,1 0 1,-1 0-1,0 0 0,0 0 0,0 0 1,1 0-1,-1 0 0,0 0 1,0 0-1,0 0 0,1 0 1,-1 0-1,0 0 0,0 0 0,0 0 1,1 0-1,-1 0 0,0 0 1,0 0-1,0 0 0,0 0 0,1 0 1,-1 0-1,0 0 0,0 0 1,0 0-1,0 1 0,1-1 0,13 2 19,-13-2-30,35 6-47,1-1 0,-1-2 0,1-2-1,0-1 1,64-9 0,-85 6 49,-1-1 3,-15 4 7,0 0-1,0 0 0,0 0 1,0 0-1,1 0 1,-1 0-1,0 0 0,0 0 1,0 0-1,0 0 0,0-1 1,0 1-1,0 0 0,0 0 1,1 0-1,-1 0 0,0 0 1,0 0-1,0 0 1,0 0-1,0 0 0,0 0 1,1 0-1,-1 0 0,0 0 1,0 0-1,0 0 0,0 0 1,0 1-1,0-1 0,0 0 1,1 0-1,-1 0 1,0 0-1,0 0 0,0 0 1,0 0-1,0 0 0,0 0 1,0 0-1,0 0 0,0 0 1,0 1-1,0-1 1,1 0-1,-1 0 0,0 0 1,0 0-1,0 0 0,0 0 1,0 0-1,0 1 0,0-1 1,0 0-1,0 0 0,0 0 1,-42 72 203,29-52-144,0 2-1,1 0 1,-9 25-1,20-44-45,0 0-1,0 0 1,1 0-1,-1 0 1,1 0-1,-1 0 1,1 0-1,0 0 1,0 0-1,1 0 1,-1 1-1,0-1 0,1 0 1,0 0-1,0 0 1,0 0-1,0 0 1,0 0-1,1-1 1,-1 1-1,1 0 1,3 3-1,-3-3 2,1 0 0,0 0 0,0-1-1,0 1 1,1-1 0,-1 0 0,0 0-1,1 0 1,0-1 0,-1 1 0,1-1-1,0 0 1,0 1 0,0-2 0,-1 1-1,1 0 1,5-1 0,2 0 5,-1-1 0,1-1 0,0 0 1,-1 0-1,1-1 0,-1 0 0,0 0 0,0-2 1,0 1-1,-1-1 0,1 0 0,-1-1 0,0 0 1,10-10-1,13-13 61,-1-1 0,33-41 0,-51 56-44,10-14 28,0-1 0,-2-1 0,-2-1 0,0 0 0,-3-1-1,19-50 1,-26 57-9,-1 0-1,-2 0 0,0 0 1,-2-1-1,-1 0 0,-1 0 1,-1 0-1,-1 0 0,-6-38 0,6 64-52,0 1-1,0-1 0,0 1 0,0-1 1,0 1-1,-1-1 0,1 1 0,0 0 1,0-1-1,-1 1 0,1-1 0,0 1 1,-1 0-1,1-1 0,0 1 1,-1 0-1,1-1 0,0 1 0,-1 0 1,1-1-1,-1 1 0,1 0 0,-1 0 1,1 0-1,0-1 0,-1 1 0,1 0 1,-1 0-1,1 0 0,-1 0 0,1 0 1,-1 0-1,1 0 0,-1 0 0,1 0 1,-1 0-1,1 0 0,-1 0 0,1 0 1,-1 0-1,1 1 0,-1-1 0,1 0 1,-1 0-1,1 1 0,0-1 0,-1 0 1,1 0-1,-1 1 0,1-1 0,-1 1 1,-22 19 60,11-3-60,0 1 0,2 0 0,0 1-1,1 0 1,1 0 0,-6 22 0,-1 11-45,-9 65 0,10-37-74,4 1 0,3 1 0,6 129 0,2-197 80,1 0 1,0 0-1,1 0 0,0 0 1,1-1-1,1 0 0,6 14 1,-10-26 26,0 1 0,-1-1 0,1 0 0,0 0 0,0 0 0,0 0 0,0 0 0,0 0-1,0 0 1,0 0 0,0 0 0,0 0 0,0 0 0,1-1 0,-1 1 0,0 0 0,1-1 0,-1 1 0,0-1 0,1 1 0,-1-1 0,2 0 0,-1 0 6,1 0 0,-1 0 1,1 0-1,-1-1 0,1 1 0,-1-1 0,1 0 1,-1 0-1,0 0 0,1 0 0,2-2 0,1-1 31,0 0-1,0 0 1,-1 0-1,0-1 0,0 0 1,0 0-1,-1 0 1,5-7-1,21-11 145,-16 9-129,-1 0-1,0-1 1,-1-1 0,0 0 0,15-28-1,-2-6-26,54-108 48,-66 125-47,0 0 1,15-67-1,-17 38 28,-2 0 0,-2-1 0,-3-83 0,-8 130 2,4 16-48,0 0 1,0-1 0,0 1 0,-1 0-1,1 0 1,0-1 0,0 1-1,0 0 1,0 0 0,-1 0-1,1 0 1,0-1 0,0 1-1,-1 0 1,1 0 0,0 0-1,0 0 1,-1 0 0,1 0-1,0 0 1,0 0 0,-1 0-1,1 0 1,0 0 0,0 0 0,-1 0-1,1 0 1,0 0 0,0 0-1,-1 0 1,-1 1 4,0 0 0,0 0 0,1 1 0,-1-1 0,0 0 0,1 1 0,-1-1 0,1 1 0,0 0 0,-1 0 0,-1 2 0,-9 17-7,1-1 0,1 2 1,1-1-1,0 1 0,2 1 0,1-1 0,0 1 0,-2 27 0,4-6 10,1 1 0,2-1-1,6 65 1,0-78 12,0 0 0,2 0-1,1-1 1,1 0-1,2-1 1,1 0 0,1-1-1,1 0 1,27 37-1,-25-43 80,0-2 0,34 33 0,-33-41-371,-10-9-3934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28.526"/>
    </inkml:context>
    <inkml:brush xml:id="br0">
      <inkml:brushProperty name="width" value="0.05" units="cm"/>
      <inkml:brushProperty name="height" value="0.05" units="cm"/>
      <inkml:brushProperty name="color" value="#F6630D"/>
    </inkml:brush>
  </inkml:definitions>
  <inkml:trace contextRef="#ctx0" brushRef="#br0">1 0 15272,'0'0'2903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30.884"/>
    </inkml:context>
    <inkml:brush xml:id="br0">
      <inkml:brushProperty name="width" value="0.05" units="cm"/>
      <inkml:brushProperty name="height" value="0.05" units="cm"/>
      <inkml:brushProperty name="color" value="#F6630D"/>
    </inkml:brush>
  </inkml:definitions>
  <inkml:trace contextRef="#ctx0" brushRef="#br0">21 1 10248,'0'0'5025,"-3"19"-4533,-12 241 717,25 143 756,-8-345-1606,-2 62 478,-1-62-349,2-38-70,-2 1 0,-4 33 0,0-32 644,2-18-34,2-17-580,2-8-312,1-1-1,1 1 1,0 0-1,2-1 1,0 2-1,1-1 1,13-26-1,-5 16-14,2 2-1,1-1 0,40-51 1,-45 67-64,0 1 0,2 0 0,0 1 0,0 1 0,30-19 0,-42 29-50,0 0-1,-1 0 1,1 0-1,0 0 1,0 0 0,0 0-1,0 1 1,0-1-1,0 1 1,0-1-1,0 1 1,1 0 0,-1-1-1,0 1 1,0 0-1,0 1 1,0-1-1,0 0 1,0 1 0,0-1-1,4 2 1,-3 0-3,0-1 1,0 1-1,-1 0 1,1 1 0,0-1-1,-1 0 1,1 1-1,-1-1 1,0 1 0,0 0-1,0 0 1,2 3-1,2 7 2,-1-1-1,0 1 0,0 0 1,-1 0-1,3 22 0,25 234 382,-31-260-345,1 0-1,0 0 1,1 0 0,-1 0 0,2 0 0,-1-1-1,1 1 1,1-1 0,-1 0 0,1 0-1,10 11 1,-13-18-16,-1 0 0,1 0 0,0 0 0,0 0 0,0-1 0,0 1 0,0 0-1,0-1 1,0 1 0,0-1 0,0 0 0,1 0 0,-1 0 0,0 0 0,0 0 0,0 0 0,0-1 0,0 1 0,0-1-1,3 0 1,2-2 24,1 0-1,-1 0 0,0 0 1,9-6-1,10-10 77,0-2-1,-1 0 1,-2-2 0,35-42 0,-6 7 118,-29 32-25,-2-1-1,21-33 1,-34 42 63,-8 18-268,0 0 0,0 0 0,0-1 0,0 1 0,0 0 0,0-1 0,0 1 0,0 0 1,0 0-1,0-1 0,0 1 0,0 0 0,0 0 0,0-1 0,0 1 0,-1 0 0,1 0 0,0-1 1,0 1-1,0 0 0,0 0 0,0-1 0,-1 1 0,1 0 0,0 0 0,0 0 0,0 0 0,-1-1 1,1 1-1,0 0 0,-1 0 0,0 0 14,-1 0 0,0 0 1,1 0-1,-1 0 0,0 0 1,1 1-1,-1-1 0,0 1 0,1-1 1,-1 1-1,1-1 0,-1 1 1,1 0-1,-1 0 0,-1 1 0,-31 19 104,11-8-35,1 1 1,-35 28-1,51-36-81,0-1 0,0 1-1,1 0 1,0 1 0,0-1 0,1 1-1,-1 0 1,2 0 0,-1 1-1,1-1 1,0 1 0,0-1 0,-1 11-1,2-9 6,1-1-1,1 1 1,-1 0-1,1-1 0,1 1 1,0 0-1,0-1 1,4 15-1,-4-19-9,0 0 0,1 0 0,-1 0-1,1 0 1,0-1 0,0 1 0,0-1 0,0 1 0,1-1 0,-1 0 0,1 0-1,0 0 1,0 0 0,0-1 0,1 1 0,-1-1 0,0 0 0,1 0 0,0 0 0,5 2-1,-6-3 2,1 0 0,-1-1 0,1 0 0,-1 0 0,1 0 0,0 0 0,-1 0-1,1-1 1,-1 0 0,1 0 0,-1 0 0,1 0 0,-1 0 0,0 0 0,1-1 0,-1 0-1,0 0 1,0 0 0,0 0 0,4-4 0,0 0 21,0-1-1,-1 1 1,1-1-1,-2 0 1,1 0-1,8-16 1,-8 9-12,-1 0 0,0 0 0,-1-1 0,-1 1 0,0-1 0,-1 0 0,-1 0 0,0 0 0,-1 0 0,-1 0 0,0 0 0,-5-22 0,3 29-21,0-3 0,3 11 0,0 0 0,0 0 0,0 0 0,0 0 0,0 0 0,0 0 0,0-1 0,0 1 0,0 0 0,0 0 0,0 0 0,0 0 0,0 0 0,0 0 0,0 0 0,0 0 0,0-1 0,0 1 0,0 0 0,0 0 0,0 0 0,0 0 0,0 0 0,0 0 0,0 0 0,0 0 0,0-1 0,0 1 0,0 0 0,0 0 0,0 0 0,1 0 0,-1 0 0,0 0 0,0 0 0,0 0 0,0 0 0,0 0 0,0 0 0,0 0 0,0 0 0,0 0 0,1 0 0,-1 0 0,0 0 0,0-1 0,0 1 0,0 0 0,0 0 0,0 0 0,0 0 0,0 1 0,1-1 0,-1 0 0,0 0 0,0 0 0,0 0 0,0 0 0,0 0 0,10 28 0,8 2 0,1 0 0,1 0 0,1-2 0,29 30 0,-48-57 0,-1 1 0,1-1 0,-1 1 0,1-1 0,0 1 0,0-1 0,0 0 0,-1 0 0,1 0 0,0 0 0,0 0 0,0-1 0,1 1 0,-1 0 0,0-1 0,0 0 0,0 1 0,0-1 0,0 0 0,1 0 0,-1 0 0,0 0 0,0-1 0,0 1 0,0-1 0,4 0 0,-2-1 0,0-1 0,0 1 0,-1-1 0,1 1 0,0-1 0,-1 0 0,0 0 0,0-1 0,0 1 0,0-1 0,0 1 0,2-6 0,4-9 0,0 1 0,-1-2 0,-1 1 0,-1-1 0,6-28 0,9-99 0,-18 126 0,-2 20 0,-1 0 0,0 0 0,0 0 0,0 0 0,0 0 0,0 0 0,0 0 0,0 0 0,0 0 0,0 0 0,0 0 0,0 0 0,0 0 0,0 0 0,0 0 0,0 0 0,1 0 0,-1 0 0,0 0 0,0 0 0,0 0 0,0 0 0,0 0 0,0 0 0,0 0 0,0 0 0,0 0 0,0 0 0,0 0 0,0 0 0,0 0 0,1 0 0,-1 0 0,0 0 0,0 0 0,0 0 0,0 0 0,0 0 0,0 0 0,0 0 0,0 0 0,0 0 0,0 0 0,0 0 0,0-1 0,0 1 0,0 0 0,0 0 0,0 0 0,0 0 0,0 0 0,0 0 0,0 0 0,0 0 0,0 0 0,0 0 0,5 29 0,-2-10 0,6 30 0,3-1 0,32 85 0,-44-131 0,1 0 0,0 0 0,0-1 0,0 1 0,0 0 0,0 0 0,0 0 0,1-1 0,-1 1 0,0-1 0,1 1 0,-1-1 0,1 1 0,0-1 0,-1 0 0,4 2 0,-4-3 0,1 0 0,-1 1 0,1-1 0,-1 0 0,1 0 0,-1 0 0,0 0 0,1 0 0,-1 0 0,1-1 0,-1 1 0,0 0 0,1-1 0,-1 1 0,1-1 0,-1 1 0,0-1 0,0 0 0,1 0 0,-1 1 0,0-1 0,0 0 0,0 0 0,1-2 0,10-9 0,0 0 0,-1-1 0,-1-1 0,0 1 0,13-26 0,29-77 0,-23 47 0,-28 67 0,-1 0 0,1 0 0,0 1 0,0-1 0,0 0 0,1 1 0,-1-1 0,0 0 0,0 1 0,1 0 0,-1-1 0,1 1 0,-1 0 0,1 0 0,0 0 0,2-2 0,-2 3 0,-1 0 0,1-1 0,-1 1 0,1 0 0,-1 0 0,1 0 0,0 0 0,-1 0 0,1 1 0,-1-1 0,1 0 0,0 1 0,-1-1 0,1 1 0,-1-1 0,0 1 0,1 0 0,-1 0 0,1 0 0,0 1 0,21 16 0,0 0 0,37 43 0,-36-35 0,32 26 0,-51-48 0,0-1 0,0 1 0,0-1 0,0 0 0,0-1 0,1 1 0,0-1 0,-1 0 0,1-1 0,0 1 0,0-1 0,0 0 0,11 0 0,-14-1 0,0-1 0,0 1 0,-1 0 0,1-1 0,0 0 0,0 0 0,0 0 0,0 0 0,-1 0 0,1 0 0,0-1 0,-1 1 0,1-1 0,-1 0 0,0 0 0,0 0 0,1 0 0,-1 0 0,-1 0 0,1-1 0,0 1 0,0 0 0,-1-1 0,1 0 0,-1 1 0,0-1 0,0 0 0,0 0 0,1-4 0,-1-1 0,0 1 0,0-1 0,-1 0 0,0 1 0,0-1 0,-1 0 0,0 1 0,0-1 0,-1 1 0,0-1 0,0 1 0,-1 0 0,0 0 0,0 0 0,-1 0 0,0 0 0,0 1 0,0-1 0,-1 1 0,0 0 0,0 1 0,0-1 0,-10-6 0,12 11 0,0-1 0,0 1 0,-1 1 0,1-1 0,0 0 0,-1 1 0,1-1 0,-1 1 0,1 0 0,0 0 0,-1 1 0,1-1 0,-1 1 0,1-1 0,0 1 0,0 0 0,-1 0 0,1 1 0,0-1 0,-3 3 0,-5 1 0,0 2 0,0-1 0,0 1 0,-10 10 0,18-14 0,1 0 0,-1-1 0,1 1 0,-1 0 0,1 1 0,0-1 0,0 0 0,0 0 0,1 1 0,-1-1 0,1 1 0,0 0 0,0-1 0,-1 7 0,1-3 0,1 0 0,0 0 0,0 0 0,0 0 0,1 0 0,0 0 0,3 10 0,0-4 0,1 1 0,1-1 0,-1-1 0,2 1 0,0-1 0,0 0 0,14 16 0,-9-16 0,0 0 0,1 0 0,0-1 0,0-1 0,2 0 0,-1-1 0,1-1 0,0 0 0,1-1 0,0 0 0,24 6 0,3-9 0,-37-4 0,1 0 0,-1 0 0,0 1 0,0 0 0,12 3 0,-17-3 70,0-1 1,0 1-1,0-1 0,0 1 0,0 0 1,0-1-1,0 1 0,0 0 0,0 0 1,0 0-1,0 0 0,0 0 0,0 1 1,5 9-2684,-4-8 266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36.727"/>
    </inkml:context>
    <inkml:brush xml:id="br0">
      <inkml:brushProperty name="width" value="0.05" units="cm"/>
      <inkml:brushProperty name="height" value="0.05" units="cm"/>
      <inkml:brushProperty name="color" value="#F6630D"/>
    </inkml:brush>
  </inkml:definitions>
  <inkml:trace contextRef="#ctx0" brushRef="#br0">206 757 9744,'0'0'7695,"-10"0"-7491,1 0-147,3 0-13,0 0 0,-1 0 1,1 0-1,0 1 0,0 0 0,-1 1 1,1-1-1,-8 4 0,2 0 82,0-1 50,0 1-1,1 0 1,-17 11-1,24-13-123,0 0 1,0 0-1,1 1 0,-1-1 1,1 1-1,0 0 0,0 0 1,0 0-1,1 0 0,-1 1 0,1-1 1,-2 7-1,2-6 8,1-1 0,0 1 0,1-1 1,-1 1-1,1-1 0,0 1 0,0 0 0,0-1 0,1 1 0,-1-1 0,1 1 0,0-1 1,0 1-1,1-1 0,0 0 0,-1 1 0,1-1 0,1 0 0,-1 0 0,1 0 0,-1-1 1,6 6-1,0 0 44,0 0 0,0-1 0,1-1 0,0 0 0,0 0 1,1 0-1,18 8 0,-19-11-51,-1 0 0,0-1 0,1 0 0,0 0 0,-1-1 0,1-1 0,0 1 0,0-1 0,0-1 0,0 0-1,0 0 1,0 0 0,0-1 0,0-1 0,0 0 0,0 0 0,-1 0 0,1-1 0,-1-1 0,0 1 0,1-1 0,-2-1 0,1 1 0,0-1 0,-1-1 0,0 1 0,11-12 0,-9 7 42,1-1 0,-1 1 1,-1-1-1,0-1 0,9-17 0,-15 25-39,1-1 0,-1 0 0,0 1-1,-1-1 1,1 0 0,-1 0-1,0 0 1,0 0 0,0 0 0,-1 0-1,1 0 1,-1-1 0,-1 1-1,1 0 1,-1 0 0,0 0 0,-2-7-1,3 11-44,0 1 0,0-1-1,0 1 1,-1 0 0,1-1-1,0 1 1,0-1 0,-1 1-1,1 0 1,0-1 0,-1 1-1,1 0 1,0-1 0,-1 1-1,1 0 1,-1 0 0,1-1-1,0 1 1,-1 0 0,1 0-1,-1 0 1,1 0 0,-1-1-1,1 1 1,0 0 0,-1 0-1,1 0 1,-1 0 0,1 0-1,-1 0 1,-15 8 124,-9 15-23,23-20-102,0 0 0,0 0 0,0 0 1,0 0-1,1 1 0,-1-1 0,1 1 1,0-1-1,0 0 0,0 1 1,1 0-1,-1-1 0,1 1 0,0-1 1,0 1-1,0 0 0,0-1 0,1 1 1,-1-1-1,1 1 0,0-1 1,0 1-1,0-1 0,1 1 0,-1-1 1,3 4-1,1 1 11,0 0 0,0 0-1,0-1 1,1 1 0,0-2 0,1 1-1,-1 0 1,1-1 0,11 7 0,-12-9 0,0-1 0,1 1-1,-1-1 1,0-1 0,1 1 0,0-1 0,-1 0 0,1-1 0,0 0-1,0 0 1,0 0 0,0-1 0,10 0 0,-14-1-7,1 1 0,-1-1 0,1 0 0,-1 0 0,0 0 0,1 0 0,-1-1 0,0 1 0,0-1 0,0 0 0,0 0 0,0 0 0,-1 0 0,1 0-1,-1-1 1,1 1 0,-1-1 0,0 0 0,0 1 0,0-1 0,0 0 0,0 0 0,-1-1 0,0 1 0,1 0 0,-1 0 0,0-1 0,1-5 0,-1-4 17,1 1-1,-1 0 1,-1 0-1,-1-1 1,1 1-1,-2 0 1,0 0-1,0 0 1,-1 0 0,-1 0-1,0 0 1,0 1-1,-1 0 1,-1 0-1,0 0 1,0 0-1,-1 1 1,0 0-1,-10-10 1,13 17-11,0 0 1,0 0 0,0 0-1,0 0 1,-1 1 0,1 0-1,-1 0 1,0 0 0,1 0-1,-1 1 1,0 0 0,0 0-1,0 0 1,-9 0-1,7 1 10,-1 0 0,1 0 0,0 1 0,-1 0 0,1 0-1,0 1 1,0 0 0,0 0 0,-9 5 0,15-7-26,0 1 0,0-1 0,0 1 0,0-1 0,0 1 0,0-1 0,1 1 0,-1-1 0,0 1 0,0 0 0,0 0 0,1-1 0,-1 1 1,0 0-1,1 0 0,-1 0 0,1 0 0,-1 0 0,1-1 0,0 1 0,-1 2 0,1-2-2,0 0-1,0-1 1,0 1-1,0 0 1,1 0 0,-1 0-1,0 0 1,1 0 0,-1-1-1,1 1 1,-1 0 0,1 0-1,-1-1 1,1 1-1,-1 0 1,1-1 0,-1 1-1,1 0 1,1 0 0,2 2 0,0-1 0,0 1 0,0-1 0,0 0 0,0 0 0,1-1 0,7 3 0,2-2 0,1 0-1,-1-1 0,0 0 0,1-2 0,-1 1 0,1-2 1,17-3-1,10-6 6,44-16 1,-36 10 26,-38 13-20,-1 1 0,1 1 1,0 0-1,0 0 0,1 1 0,-1 1 0,17 2 0,-27-2-5,0 0 0,0 1 0,0-1 0,0 1 0,0 0 0,-1-1 0,1 1 0,0 0 0,0 0-1,-1 1 1,1-1 0,-1 0 0,1 0 0,-1 1 0,1-1 0,-1 1 0,0-1 0,0 1 0,1-1-1,-1 1 1,-1 0 0,1 0 0,0 0 0,0-1 0,-1 1 0,1 0 0,-1 0 0,1 0-1,-1 0 1,0 2 0,2 7 41,-2 0 0,0 0 0,0 0 0,-2 12-1,1-18-30,-1 9 111,0-1-1,-1 1 0,-1-1 0,0 0 0,-11 24 0,12-32 13,1 0 305,4-8 36,9-8-162,39-43 16,24-23 30,-62 67-264,0 0 0,0 0 0,1 2 0,0 0 0,14-7 0,-24 14-74,1-1 1,-1 1-1,0 0 1,0 0-1,0 0 1,1 1-1,-1-1 1,0 1 0,7 0-1,-9 0-26,0 0-1,0 0 1,1 1 0,-1-1-1,0 1 1,0-1 0,0 1-1,0-1 1,1 1 0,-1-1-1,0 1 1,0 0-1,0 0 1,0 0 0,-1-1-1,1 1 1,0 0 0,0 0-1,0 0 1,-1 0 0,1 0-1,0 1 1,-1-1 0,1 0-1,-1 0 1,0 0-1,1 0 1,-1 1 0,0-1-1,0 0 1,1 2 0,-1 7 14,0-1 1,0 1-1,-1 0 1,-1-1-1,-4 19 1,3-16 6,1 0 0,-2 24 0,4-36-24,0 0 0,0 1 0,0-1 0,0 0 0,0 0 0,0 0 0,0 1 0,0-1 0,0 0 0,0 0 0,0 1 0,0-1 0,0 0 0,0 0 0,0 1 0,1-1 0,-1 0 0,0 0 0,0 0 0,0 1 0,0-1 0,0 0 0,1 0 0,-1 0 0,0 0 0,0 1 0,0-1 0,1 0 0,-1 0 0,0 0 0,0 0 0,0 0 0,1 0 0,-1 0 0,0 0 0,0 0 0,0 1 0,1-1 0,-1 0 0,0 0 0,0 0 0,1 0 0,-1 0 0,0 0 0,0 0 0,1-1 0,-1 1 0,0 0 0,0 0 0,0 0 0,1 0 0,-1 0 0,0 0 0,0 0 0,0 0 0,1-1 0,-1 1 0,0 0 0,0 0 0,0 0 0,1 0 0,-1-1 0,0 1 0,0 0 0,0 0 0,16-15 0,-14 13 0,20-22 0,26-38 0,-20 24 0,-10 19 0,-18 19 0,1-1 0,0 0 0,0 0 0,0 1 0,-1-1 0,1 1 0,0-1 0,0 1 0,0-1 0,0 1 0,0-1 0,0 1 0,0 0 0,0 0 0,0-1 0,0 1 0,0 0 0,1 0 0,-1 0 0,2 0 0,-2 1 0,0 0 0,0 0 0,0 0 0,0 0 0,-1 0 0,1 1 0,0-1 0,0 0 0,-1 0 0,1 1 0,-1-1 0,1 0 0,-1 0 0,1 3 0,5 23 0,-5-25 0,0 2 0,-1 0 0,1 0 0,0 0 0,0 0 0,1 0 0,-1-1 0,3 6 0,-3-8 0,-1-1 0,1 1 0,-1 0 0,1-1 0,0 1 0,-1-1 0,1 1 0,0-1 0,-1 1 0,1-1 0,0 1 0,0-1 0,0 1 0,-1-1 0,1 0 0,0 0 0,0 1 0,0-1 0,0 0 0,0 0 0,-1 0 0,1 0 0,0 0 0,0 0 0,0 0 0,0 0 0,0 0 0,0-1 0,-1 1 0,1 0 0,0 0 0,0-1 0,0 1 0,-1-1 0,3 0 0,6-4 0,0-1 0,-1 0 0,1-1 0,-1 0 0,9-10 0,-7 7 0,0 1 0,16-11 0,-26 20 0,0-1 0,1 1 0,-1 0 0,0 0 0,0 0 0,1 0 0,-1 0 0,0 0 0,0 0 0,1 0 0,-1 0 0,0 0 0,0 0 0,1 0 0,-1 0 0,0 0 0,0 0 0,1 0 0,-1 0 0,0 0 0,0 0 0,0 0 0,1 1 0,-1-1 0,0 0 0,0 0 0,1 0 0,-1 0 0,0 0 0,0 1 0,0-1 0,0 0 0,1 0 0,-1 0 0,0 1 0,0-1 0,0 0 0,0 0 0,0 1 0,0-1 0,0 0 0,0 0 0,1 1 0,2 12 0,0 15 0,-1 0 0,-1 0 0,-6 48 0,1-15 0,-24 200 0,8-109 0,20-148 0,-1 0 0,1 0 0,-1 0 0,0 0 0,0 0 0,0 0 0,-4 6 0,5-10 0,0 0 0,0 0 0,0 0 0,0 0 0,0 0 0,0 0 0,0 1 0,0-1 0,0 0 0,0 0 0,0 0 0,0 0 0,0 0 0,0 0 0,0 0 0,-1 0 0,1 0 0,0 0 0,0 0 0,0 0 0,0 0 0,0 0 0,0 1 0,0-1 0,0 0 0,0 0 0,-1 0 0,1 0 0,0 0 0,0 0 0,0 0 0,0 0 0,0 0 0,0 0 0,0 0 0,0 0 0,-1 0 0,1 0 0,0-1 0,0 1 0,0 0 0,0 0 0,0 0 0,0 0 0,0 0 0,0 0 0,0 0 0,0 0 0,0 0 0,-1 0 0,1 0 0,0 0 0,0 0 0,0-1 0,-4-7 0,0-13 0,4 21 0,-9-55 0,3 1 0,2-1 0,5-69 0,5 33 0,23-108 0,-24 174 0,2 0 0,0 1 0,2 0 0,1 1 0,0 0 0,2 0 0,24-35 0,-34 56 0,-1-1 0,1 1 0,0-1 0,0 1 0,0 0 0,0 0 0,0 0 0,0 0 0,1 0 0,-1 0 0,1 0 0,0 1 0,-1 0 0,1-1 0,0 1 0,0 0 0,-1 0 0,1 1 0,0-1 0,0 0 0,0 1 0,0 0 0,0 0 0,0 0 0,0 0 0,0 0 0,0 0 0,0 1 0,0 0 0,0-1 0,0 1 0,0 0 0,0 1 0,-1-1 0,1 0 0,0 1 0,-1-1 0,1 1 0,-1 0 0,0 0 0,1 0 0,-1 0 0,2 3 0,5 5 0,0 1 0,-2-1 0,1 1 0,-1 1 0,-1-1 0,0 1 0,0 0 0,-1 1 0,-1-1 0,0 1 0,-1 0 0,0 0 0,-1 0 0,0 0 0,-1 0 0,-1 1 0,-2 23 0,1-32 0,0-1 0,0 0 0,0 1 0,-1-1 0,0 0 0,1 0 0,-2 0 0,1 0 0,0 0 0,-1-1 0,1 1 0,-1-1 0,0 1 0,0-1 0,-1 0 0,1 0 0,-1-1 0,1 1 0,-1-1 0,0 1 0,0-1 0,0 0 0,0-1 0,0 1 0,-1-1 0,1 0 0,0 0 0,-1 0 0,1 0 0,-1-1 0,1 0 0,-1 0 0,-4 0 0,5-2 0,1 1 0,-1 0 0,1-1 0,-1 0 0,1 0 0,-7-4 0,11 5 0,0 1 0,0-1 0,0 1 0,-1 0 0,1-1 0,0 1 0,0 0 0,0-1 0,0 1 0,-1 0 0,1 0 0,0 0 0,0 0 0,0 0 0,0 0 0,2 0 0,30 0 0,1-1 0,0-2 0,0-1 0,55-15 0,-74 14 0,0 0 0,0-1 0,0-1 0,-1 0 0,0-1 0,0 0 0,-1-1 0,0-1 0,-1 0 0,0-1 0,-1 0 0,12-14 0,-5 0 0,-1 0 0,-2-1 0,0 0 0,-1-2 0,-2 1 0,14-48 0,-11 20 0,-2-1 0,8-86 0,-19 118 0,0-1 0,-2 1 0,0 0 0,-2-1 0,-5-30 0,7 54 0,0 0 0,-1 0 0,1 0 0,0 1 0,0-1 0,0 0 0,0 0 0,-1 0 0,1 1 0,0-1 0,-1 0 0,1 0 0,-1 1 0,1-1 0,-1 0 0,1 1 0,-1-1 0,1 1 0,-1-1 0,0 1 0,1-1 0,-1 1 0,0-1 0,1 1 0,-1-1 0,0 1 0,0 0 0,0-1 0,0 1 0,0 1 0,0-1 0,0 0 0,0 1 0,0-1 0,0 1 0,0-1 0,1 1 0,-1-1 0,0 1 0,0 0 0,0-1 0,1 1 0,-1 0 0,1 0 0,-1-1 0,0 1 0,1 0 0,-1 0 0,1 0 0,0 0 0,-1 0 0,0 1 0,-7 20 0,1-1 0,1 2 0,1-1 0,-4 37 0,0 95 0,9-136 0,4 193 0,-2-155 0,0-13 0,1 0 0,3-1 0,13 54 0,-18-91 0,1 0 0,0 0 0,0 0 0,0 0 0,1 0 0,0 0 0,0-1 0,0 1 0,0-1 0,1 0 0,-1 0 0,7 6 0,-7-9 0,-1 1 0,0-1 0,0 0 0,1 0 0,-1 0 0,0 0 0,1 0 0,-1 0 0,1 0 0,-1-1 0,1 1 0,-1-1 0,1 0 0,0 0 0,-1 0 0,1 0 0,-1 0 0,1-1 0,0 1 0,-1-1 0,1 1 0,-1-1 0,0 0 0,1 0 0,-1 0 0,1-1 0,1-1 0,2-1 0,0-1 0,0 0 0,-1 0 0,1-1 0,-2 1 0,1-1 0,0 0 0,-1-1 0,0 1 0,-1-1 0,0 0 0,0 0 0,0 0 0,-1 0 0,1 0 0,1-14 0,-1 1 0,-1-1 0,0 1 0,-2-1 0,-3-39 0,3 56 0,-1 0 0,0 0 0,0 1 0,0-1 0,-1 0 0,1 0 0,-1 1 0,0-1 0,-3-5 0,4 8 0,1 1 0,-1-1 0,0 0 0,1 1 0,-1-1 0,0 0 0,1 1 0,-1-1 0,0 1 0,1 0 0,-1-1 0,0 1 0,0-1 0,0 1 0,0 0 0,1 0 0,-1 0 0,0-1 0,-1 1 0,1 0 0,-1 1 0,1-1 0,0 0 0,0 1 0,0-1 0,0 1 0,0-1 0,0 1 0,0 0 0,0-1 0,0 1 0,0 0 0,0 0 0,0 0 0,0-1 0,1 1 0,-1 0 0,-1 2 0,-1 2 0,-1 1 0,1-1 0,0 1 0,0 0 0,1 0 0,0 0 0,0 0 0,0 0 0,1 1 0,0-1 0,0 1 0,0 7 0,1-5 0,1 1 0,0-1 0,0 1 0,1-1 0,0 1 0,0-1 0,1 0 0,5 10 0,-5-12 0,0 1 0,1-1 0,0 0 0,0 0 0,1-1 0,0 1 0,0-1 0,0 0 0,1 0 0,0-1 0,0 0 0,0 0 0,1 0 0,0 0 0,0-1 0,0-1 0,0 1 0,1-1 0,-1 0 0,1-1 0,12 3 0,-15-5 0,0 0 0,0 0 0,0-1 0,0 1 0,0-1 0,-1 0 0,1-1 0,0 1 0,0-1 0,7-4 0,47-29 0,-31 16 0,-15 6 0,1 2 0,-13 10 0,0 1 0,0-1 0,-1 0 0,1 1 0,0-1 0,-1 0 0,1 1 0,-1-1 0,1 0 0,-1 0 0,1 0 0,-1 1 0,1-1 0,-1 0 0,0 0 0,1 0 0,-1 0 0,0 0 0,0-1 0,1 0 0,-1 1 0,1-1 0,-1 1 0,1-1 0,-1 1 0,1 0 0,0-1 0,-1 1 0,1 0 0,2-3 0,2-1 0,1-1 0,-1-1 0,0 1 0,0-1 0,-1 0 0,0 0 0,0 0 0,3-10 0,19-65 0,-24 78 0,36-188 0,-24 108 0,10-118 0,-14 88 0,1 57 0,-27 127 0,-3 19 0,8 16 0,4-1 0,12 172 0,-2-208 0,-2-37 0,1 1 0,1-1 0,12 52 0,-13-77 0,0 0 0,0-1 0,1 1 0,0 0 0,4 7 0,-6-12 0,0 1 0,0-1 0,0 0 0,0 0 0,0 0 0,1 1 0,-1-1 0,0 0 0,1 0 0,-1 0 0,0-1 0,1 1 0,-1 0 0,1 0 0,-1-1 0,1 1 0,-1-1 0,1 0 0,0 1 0,-1-1 0,1 0 0,-1 0 0,4 0 0,6-1 0,0-1 0,0-1 0,-1 1 0,1-2 0,-1 1 0,1-2 0,-2 1 0,1-1 0,0-1 0,11-8 0,-7 2 0,0 0 0,-1-1 0,0-1 0,-2 0 0,1 0 0,-2-1 0,0-1 0,0 0 0,-2 0 0,0-1 0,11-34 0,-11 30 0,-4 12 0,0 0 0,-1 0 0,0-1 0,0 1 0,-1-1 0,-1 0 0,1 0 0,-1-18 0,-2 27 0,1 1 0,0 0 0,0-1 0,0 1 0,0 0 0,0 0 0,-1-1 0,1 1 0,0 0 0,0 0 0,0 0 0,-1-1 0,1 1 0,0 0 0,0 0 0,-1 0 0,1 0 0,0 0 0,0-1 0,-1 1 0,1 0 0,0 0 0,-1 0 0,1 0 0,0 0 0,0 0 0,-1 0 0,1 0 0,0 0 0,-1 0 0,1 0 0,0 0 0,0 0 0,-1 0 0,1 1 0,-13 3 0,2 4 0,1 1 0,0 1 0,0 0 0,1 0 0,0 1 0,1 0 0,0 0 0,-12 24 0,18-31 0,0 0 0,0 0 0,1 0 0,-1 0 0,1 0 0,0 1 0,0-1 0,0 0 0,0 1 0,1-1 0,0 1 0,0-1 0,0 1 0,1-1 0,-1 1 0,1-1 0,2 7 0,-1-7 0,0 1 0,0 0 0,1-1 0,-1 0 0,1 0 0,0 1 0,1-2 0,-1 1 0,1 0 0,0-1 0,-1 1 0,1-1 0,1 0 0,-1-1 0,6 4 0,-3-3 0,0 1 0,0-1 0,1 0 0,-1-1 0,1 0 0,0 0 0,-1-1 0,1 0 0,0 0 0,0-1 0,0 0 0,13-2 0,-7 0 0,0-2 0,1 0 0,-1 0 0,-1-1 0,27-14 0,31-17 0,49-26 0,-111 58 0,-10 8 0,-15 15 0,10-12 0,4-5 0,-30 37 0,-35 55 0,59-82 0,1 1 0,0 0 0,1 0 0,1 1 0,0-1 0,0 1 0,2 0 0,0 1 0,-2 20 0,4-33 0,1 0 0,0 0 0,0 0 0,0 1 0,1-1 0,-1 0 0,0 0 0,1 0 0,-1 0 0,1 0 0,0 1 0,0-1 0,0-1 0,0 1 0,0 0 0,2 2 0,-2-3 0,0 0 0,0 0 0,1-1 0,-1 1 0,0 0 0,0-1 0,1 1 0,-1-1 0,1 1 0,-1-1 0,1 0 0,-1 0 0,0 0 0,1 0 0,-1 1 0,1-2 0,-1 1 0,1 0 0,-1 0 0,1 0 0,-1-1 0,0 1 0,1-1 0,-1 1 0,1-1 0,1-1 0,8-4 0,-1 0 0,0 0 0,-1-1 0,0 0 0,0-1 0,16-17 0,-6 5 0,-5 7 0,-2-2 0,1 0 0,-2 0 0,0-1 0,-1 0 0,9-19 0,-7 7 0,-1 0 0,-1 0 0,7-36 0,5-47 0,-4 0 0,-6-1 0,-1-161 0,-11 252 0,0 15 0,1 0 0,-1 0 0,0 1 0,0-1 0,-1 0 0,0 0 0,0 1 0,0-1 0,-1 0 0,1 1 0,-5-9 0,6 14 0,-1-1 0,1 1 0,0 0 0,0-1 0,-1 1 0,1 0 0,0 0 0,-1 0 0,1-1 0,0 1 0,-1 0 0,1 0 0,0 0 0,-1 0 0,1-1 0,-1 1 0,1 0 0,0 0 0,-1 0 0,1 0 0,0 0 0,-1 0 0,1 0 0,-1 0 0,1 0 0,0 0 0,-1 0 0,1 0 0,0 1 0,-1-1 0,1 0 0,-1 0 0,1 0 0,0 0 0,-1 1 0,1-1 0,0 0 0,0 0 0,-1 1 0,1-1 0,0 0 0,-1 1 0,-11 15 0,2 0 0,1 1 0,1 1 0,1-1 0,0 1 0,2 1 0,0-1 0,0 1 0,2 0 0,1 0 0,-1 20 0,3 9 0,1 0 0,15 89 0,-10-104 0,1 0 0,1-1 0,2 0 0,1 0 0,2-1 0,1 0 0,1-2 0,2 1 0,1-2 0,1 0 0,1-2 0,26 28 0,-38-41 869,-9-5-5761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37.118"/>
    </inkml:context>
    <inkml:brush xml:id="br0">
      <inkml:brushProperty name="width" value="0.05" units="cm"/>
      <inkml:brushProperty name="height" value="0.05" units="cm"/>
      <inkml:brushProperty name="color" value="#F6630D"/>
    </inkml:brush>
  </inkml:definitions>
  <inkml:trace contextRef="#ctx0" brushRef="#br0">15 112 13464,'0'0'1801,"-2"-11"-1134,-8-34 15,9 44-633,1-1-1,-1 1 0,1-1 1,0 0-1,-1 1 1,1-1-1,0 0 1,0 1-1,0-1 1,1 0-1,-1 1 1,0-1-1,1 0 0,-1 1 1,1-1-1,-1 1 1,1-1-1,-1 1 1,1-1-1,0 1 1,0-1-1,0 1 0,0 0 1,0 0-1,0-1 1,0 1-1,1 0 1,-1 0-1,0 0 1,1 0-1,-1 0 0,1 0 1,-1 1-1,1-1 1,-1 0-1,1 1 1,1-1-1,5-1 54,0 1 0,0-1 0,0 2-1,0-1 1,14 2 0,29 1 219,0 3 1,0 2-1,-1 2 0,0 3 1,-1 2-1,75 31 0,-114-41-284,0 1-1,0 1 0,-1 0 1,1 0-1,-1 0 1,-1 2-1,1-1 0,-1 1 1,-1 0-1,8 10 1,-9-10-715,-1 1 0,0-1 0,6 16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19.853"/>
    </inkml:context>
    <inkml:brush xml:id="br0">
      <inkml:brushProperty name="width" value="0.05" units="cm"/>
      <inkml:brushProperty name="height" value="0.05" units="cm"/>
    </inkml:brush>
  </inkml:definitions>
  <inkml:trace contextRef="#ctx0" brushRef="#br0">1 33 10544,'0'0'1784,"56"-12"-1584,4 4-248,9-5 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3"/>
    </inkml:context>
    <inkml:brush xml:id="br0">
      <inkml:brushProperty name="width" value="0.05" units="cm"/>
      <inkml:brushProperty name="height" value="0.05" units="cm"/>
      <inkml:brushProperty name="color" value="#004F8B"/>
    </inkml:brush>
  </inkml:definitions>
  <inkml:trace contextRef="#ctx0" brushRef="#br0">43 7 10848,'0'0'7729,"-4"6"-7241,-3 3-256,2 0 0,-1 1 0,2 0 0,-6 13 0,9-19-106,-1-2-1,2 2 0,-2-1 1,1 1-1,1-1 0,0 0 1,-1 1-1,1 0 1,0 0-1,0-1 0,1 0 1,-1 1-1,0 0 0,1-1 1,1 0-1,-2 1 0,2-1 1,-1 1-1,0-2 1,4 6-1,-4-7-27,1 2 0,-1-2 0,0 1-1,2 0 1,-2 0 0,1-1 0,1 1 0,-2-1 0,1 0 0,0 1-1,4 0 1,-6-1-60,2-1 0,-1 0 0,0 0 1,1 0-1,-1 0 0,0 1 0,0-1 0,1 0 0,-1 0 0,0-1 0,0 1 0,1 0 0,-1 0 1,0 0-1,1 0 0,-2-1 0,2 0 0,-1 1 0,0-1 0,0 1 0,0-1 0,0 0 0,0 0 0,1-1 1,4-3 152,-2 0 1,1-1-1,0 0 1,-1 0 0,0 0-1,6-12 1,-10 20-123,-1-1 0,0-1 0,1 2 0,-1-1 0,1-1 1,0 2-1,0-1 0,0 0 0,0 0 0,0 0 0,0 2 0,0-2-47,0 0 1,1 2-1,-1-2 0,1 1 1,0-1-1,-1 1 0,1-1 0,0 1 1,0-1-1,-1 0 0,2 0 0,-2 1 1,1-1-1,1 0 0,-1 0 0,0 0 1,0 1-1,1-2 0,-1 1 1,0 0-1,1 0 0,-1-1 0,0 1 1,1 0-1,0 0 0,0-1 0,-1 0 1,3 0-1,1 2 30,1-2 1,0 1-1,0-1 0,0 0 1,0 0-1,9-2 0,-11 1-11,0 1-1,1-1 1,-2-1-1,1 1 1,0-1-1,0 1 1,0-1 0,-1 0-1,0 0 1,1 0-1,-1-1 1,4-4-1,-3 3 43,0 0 0,0 0 0,-2-1 0,1 1 0,0-1 0,0 0 0,-1 0 0,4-9-1,-6 10 24,2 0-1,-1 0 1,-1 0-1,1 1 0,0-2 1,-1 2-1,0-1 1,0 0-1,-2-8 0,2 10-37,0 1 0,-1-1-1,1 0 1,-1 0 0,0 0-1,0 1 1,0-1 0,1 1-1,-2-1 1,1 0-1,0 1 1,0 0 0,0 0-1,-1-1 1,1 1 0,-1 0-1,1-1 1,-1 2 0,1-1-1,-1 0 1,0 0-1,1 0 1,-3 0 0,-6 0 283,10 1-352,0 0 1,0-1-1,0 1 1,0 0-1,-1 0 1,1 0-1,0 0 1,0 0-1,-1 0 1,1 0-1,0 1 1,0-1-1,-1 0 1,1 0-1,0 0 1,0 0-1,0 0 1,0 0-1,0 0 1,0 0-1,-1 0 1,1 0-1,0 0 1,0 0-1,0 0 1,-1 1-1,1-1 1,0 0-1,0 0 1,0 1-1,0-1 1,-1 1-1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38.860"/>
    </inkml:context>
    <inkml:brush xml:id="br0">
      <inkml:brushProperty name="width" value="0.05" units="cm"/>
      <inkml:brushProperty name="height" value="0.05" units="cm"/>
      <inkml:brushProperty name="color" value="#F6630D"/>
    </inkml:brush>
  </inkml:definitions>
  <inkml:trace contextRef="#ctx0" brushRef="#br0">29 299 8744,'0'0'2553,"2"-13"-1846,20-86 1561,-16 130-654,15 558 2171,-22-492-2607,-1-35 235,-7-103 1307,-8-49-2102,6 34-102,-6-80 1,8 18-1,0-51 151,7 98-379,0 32-50,2 0 0,1 1-1,8-42 1,-8 77-197,-1 0-1,1 1 0,0 0 1,0-1-1,0 1 0,1 0 1,-1-1-1,1 1 1,-1 0-1,1 0 0,0 0 1,2-3-1,-3 5-25,0-1-1,0 0 1,0 1-1,-1-1 1,1 1-1,0-1 1,0 1-1,0-1 1,0 1-1,0-1 0,0 1 1,0 0-1,0 0 1,0-1-1,0 1 1,0 0-1,0 0 1,0 0-1,0 0 1,1 0-1,-1 1 1,0-1-1,0 0 1,0 0-1,0 1 1,0-1-1,0 0 1,0 1-1,-1-1 1,1 1-1,0-1 0,0 1 1,1 1-1,18 18 96,-2 0 0,0 2 0,-1 0-1,21 39 1,-5-10 28,108 172 463,-57-87-33,46 55 263,-73-118-831,-57-72 0,1 0 0,0 0 0,0 0 0,-1 0 0,1 0 0,0-1 0,0 1 0,0 0 0,0 0 0,0-1 0,0 1 0,0-1 0,0 1 0,0-1 0,0 1 0,0-1 0,0 0 0,0 1 0,1-1 0,-1 0 0,0 0 0,0 0 0,0 0 0,0 0 0,1 0 0,-1 0 0,1 0 0,0-1 0,0 0 0,0 0 0,-1-1 0,1 1 0,-1 0 0,1 0 0,0-1 0,-1 1 0,0-1 0,1 1 0,-1-1 0,0 0 0,0 1 0,0-1 0,0 0 0,0 0 0,0-2 0,10-26 0,-2-1 0,-2 0 0,-1-1 0,4-54 0,-5 39 0,20-225 0,2-23 0,-20 265 0,-7 30 0,0-1 0,0 1 0,1 0 0,-1 0 0,0-1 0,0 1 0,0 0 0,1-1 0,-1 1 0,0 0 0,0 0 0,1 0 0,-1-1 0,0 1 0,0 0 0,1 0 0,-1 0 0,0 0 0,1 0 0,-1-1 0,0 1 0,1 0 0,-1 0 0,0 0 0,1 0 0,0 0 0,11 10 0,-7-4 137,0 1-1,-1 0 1,0 0 0,-1 1 0,1-1-1,2 13 1,11 45-2832,-15-52 468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06.458"/>
    </inkml:context>
    <inkml:brush xml:id="br0">
      <inkml:brushProperty name="width" value="0.05" units="cm"/>
      <inkml:brushProperty name="height" value="0.05" units="cm"/>
      <inkml:brushProperty name="color" value="#F6630D"/>
    </inkml:brush>
  </inkml:definitions>
  <inkml:trace contextRef="#ctx0" brushRef="#br0">184 858 9040,'0'0'4072,"11"-6"-3766,0-2-217,-6 4-33,0 0-1,1 1 1,-1-1-1,1 1 1,0 1-1,11-5 1,-18 8-31,1-1 1,0 0-1,0 0 1,0 0-1,0 0 1,0 1 0,0-1-1,0 0 1,0 0-1,0 0 1,0 0 0,0 1-1,0-1 1,0 0-1,0 0 1,0 0-1,0 1 1,0-1 0,0 0-1,0 0 1,0 0-1,0 0 1,0 1 0,0-1-1,0 0 1,0 0-1,0 0 1,0 0-1,0 1 1,1-1 0,-1 0-1,0 0 1,0 0-1,0 0 1,0 0-1,0 0 1,1 1 0,-1-1-1,0 0 1,0 0-1,0 0 1,0 0 0,1 0-1,-1 0 1,0 0-1,0 0 1,0 0-1,0 0 1,1 0 0,-1 0-1,0 0 1,0 0-1,0 0 1,0 0-1,1 0 1,-1 0 0,0 0-1,-15 15 1250,-3-6-707,-30 10-1,38-16-397,-1 1-1,1 0 0,0 1 0,0-1 0,0 2 0,1 0 0,0 0 1,0 0-1,0 1 0,-10 11 0,18-16-136,-39 52 719,37-49-683,0-1 0,1 1 0,-1 0 0,1 0 0,0 0-1,1 0 1,-1 0 0,1 1 0,0-1 0,0 7 0,1-7 12,0 1 1,1 0-1,-1-1 1,1 1 0,0-1-1,1 1 1,-1-1-1,1 0 1,4 8 0,-1-5 81,0 0 1,1 0-1,-1-1 0,14 13 1,-12-14-61,1 0 0,-1 0 0,1 0-1,0-1 1,1 0 0,-1-1 0,1 0 0,0 0 0,0-1 0,0 0 0,0 0 0,15 1-1,2-1 154,0-1 0,1-1-1,34-4 1,-49 2-163,0-1 0,-1 0 0,1 0 0,-1-1 0,1-1 0,-1 0 0,0 0 0,0-1 1,-1-1-1,1 1 0,-1-2 0,-1 0 0,1 0 0,-1 0 0,0-1 0,-1-1 0,0 1 0,0-1 0,-1-1 0,0 1 0,-1-1 1,0-1-1,0 1 0,-1-1 0,6-19 0,-2-2 134,-3 16-43,-2-1 0,0 0 0,0-1 1,0-28-1,-4 37-43,1 0 1,0 0 0,3-17-1,-4 22 419,-2 15-370,4 38 50,12 68 0,-12-106-209,0 0 0,1 0-1,0 0 1,10 20 0,-11-27-10,0 0 0,0 1-1,1-1 1,-1-1-1,1 1 1,0 0 0,1-1-1,-1 1 1,1-1 0,-1 0-1,1 0 1,0 0-1,0-1 1,8 5 0,-9-7-10,0 1 0,0-1 0,0 0 0,0 1 0,0-1 0,0-1 0,0 1 0,0 0 0,0-1 0,0 1 0,0-1 0,0 0 0,0 0 0,0 0 0,0-1 0,0 1 0,-1-1 0,1 1 0,3-4 0,1 0 6,0 0 0,0-1 0,-1 0 0,0 0 0,10-14 0,0-8 75,-1 0 0,-1-1 0,15-50 0,-29 78-84,5-24 459,-6 23-119,-2 18-281,-17 76-14,-38 110 0,43-153-73,10-31 16,-4 14-11,-1-1-1,-1 0 1,-2 0-1,-1-1 1,-20 29-1,-20 35 81,53-92-62,-1 1 0,1-1 1,-1 0-1,1 0 0,-1 0 0,0-1 0,0 1 0,0 0 0,0-1 0,0 1 0,0-1 0,0 1 0,-1-1 0,1 0 0,0 0 0,-1 0 0,1 0 0,-1-1 0,1 1 1,-1-1-1,1 1 0,-5-1 0,5 0-2,0-1 1,0 1-1,-1-1 1,1 0-1,0 1 1,0-1-1,0 0 1,0 0-1,1 0 1,-1-1-1,0 1 1,0 0-1,1-1 1,-1 1-1,0-1 1,1 1-1,0-1 1,-1 0-1,1 0 1,0 0-1,0 1 1,0-1-1,0 0 1,0 0-1,1-1 1,-2-1-1,-2-9-1,1-1 0,0 0 0,1 1 0,1-1 0,0 0 0,1 0 0,0 0 0,1 0 0,5-25 0,-3 30 0,1 1 0,0 0 0,0 0 0,1 0 0,0 1 0,0-1 0,1 1 0,-1 1 0,8-7 0,6-8 0,-2 3 0,0 0 0,1 1 0,1 1 0,1 1 0,30-18 0,114-52 0,-109 59 0,12-4 0,71-22 0,-130 49 0,0-1 0,1 0 0,-2-1 0,1 1 0,0-2 0,-1 1 0,0-1 0,7-8 0,0 0 0,-2-1 0,21-30 0,7-7 0,-78 108 0,26-39 0,0 0 0,1 0 0,1 1 0,0 0 0,-11 32 0,19-43 0,1 0 0,-1 0 0,1 0 0,1 0 0,0 0 0,0 1 0,0-1 0,1 0 0,-1 0 0,2 0 0,-1 0 0,1 0 0,0-1 0,1 1 0,-1 0 0,7 10 0,-6-13 0,-1-1 0,1 1 0,0-1 0,0 1 0,0-1 0,0 0 0,1 0 0,-1 0 0,1-1 0,0 1 0,0-1 0,0 0 0,0 0 0,0 0 0,0 0 0,1-1 0,-1 0 0,0 0 0,1 0 0,-1 0 0,1-1 0,-1 0 0,1 0 0,-1 0 0,1 0 0,-1-1 0,6 0 0,5-3 0,0-1 0,-1 0 0,1-1 0,-1-1 0,-1 0 0,1 0 0,-1-2 0,0 0 0,20-18 0,-7 3 0,-1-1 0,-1-2 0,24-34 0,-21 23 0,-1-1 0,-2-1 0,-2-1 0,-2-1 0,-1-1 0,-2-1 0,-3 0 0,14-65 0,-17 39 0,2-92 0,-12 124 0,-2 1 0,-2 0 0,-1 0 0,-11-44 0,13 74 0,1 2 0,0 0 0,0 1 0,-1-1 0,1 1 0,-1-1 0,0 1 0,0 0 0,-5-7 0,7 11 0,-1 0 0,1-1 0,-1 1 0,1 0 0,-1 0 0,0 0 0,1-1 0,-1 1 0,1 0 0,-1 0 0,1 0 0,-1 0 0,0 0 0,1 0 0,-1 0 0,1 0 0,-1 0 0,0 0 0,1 0 0,-1 1 0,1-1 0,-1 0 0,1 0 0,-1 0 0,1 1 0,-1-1 0,1 0 0,-1 1 0,1-1 0,-1 0 0,1 1 0,0-1 0,-1 1 0,1-1 0,-1 1 0,1-1 0,0 1 0,0-1 0,-1 1 0,1-1 0,0 1 0,-15 22 0,9-8 0,0-1 0,0 1 0,2 0 0,0 0 0,0 1 0,-1 23 0,0 95 0,5-124 0,4 232 0,-3-193-53,4-1 1,1 1-1,2-1 1,15 47-1,-20-85 25,0-1 0,0 0-1,1 0 1,1 0 0,-1 0-1,2 0 1,-1-1 0,1 0-1,0 0 1,1-1 0,-1 1-1,13 9 1,-15-15 30,0 1-1,0 0 1,0-1-1,0 0 1,0 0-1,1 0 0,-1-1 1,1 1-1,-1-1 1,1 0-1,-1 0 1,1-1-1,0 1 1,0-1-1,-1 0 1,1-1-1,0 1 1,-1-1-1,1 1 1,-1-2-1,1 1 1,-1 0-1,1-1 1,-1 0-1,0 0 1,1 0-1,-1 0 1,4-4-1,-2 1 22,-1 1 0,0-1 0,0-1 0,-1 1 0,1-1 0,-1 1 0,0-1-1,0 0 1,-1-1 0,0 1 0,0-1 0,-1 1 0,0-1 0,0 0 0,0 0 0,-1 0 0,0 0 0,0 0 0,-1 0 0,0 0 0,0 0 0,0 0-1,-1 0 1,-3-14 0,3 19-22,0-1-1,0 1 0,0 0 1,0 0-1,-1 0 0,1-1 0,0 1 1,-1 1-1,1-1 0,-1 0 1,0 0-1,0 1 0,0-1 1,0 1-1,0-1 0,0 1 0,0 0 1,0 0-1,0 0 0,-1 0 1,1 0-1,0 0 0,-1 1 1,1-1-1,0 1 0,-1-1 0,1 1 1,-1 0-1,1 0 0,-1 0 1,1 1-1,0-1 0,-1 0 0,1 1 1,-1 0-1,1-1 0,0 1 1,-1 0-1,1 0 0,0 0 1,0 1-1,0-1 0,0 0 0,0 1 1,0 0-1,0-1 0,1 1 1,-4 3-1,2-1 0,0 0 0,0 0 0,0 1 0,0-1 0,1 1 0,0-1 0,0 1 0,0 0 0,0 0 0,1 0 0,-1 0 0,1 0 0,1 0 0,-1 1 0,1 8 0,1-5 0,0-1 0,1 1 0,0-1 0,1 0 0,0 0 0,0 0 0,0 0 0,1 0 0,5 7 0,-2-5 0,0 0 0,1-1 0,0 1 0,0-2 0,1 1 0,0-1 0,17 11 0,-20-15 0,0 0 0,0 0 0,1-1 0,-1 1 0,1-2 0,0 1 0,0-1 0,0 0 0,0 0 0,1-1 0,-1 0 0,0 0 0,14-1 0,-15-1 0,0 0 0,0 0 0,-1-1 0,1 0 0,0-1 0,-1 1 0,0-1 0,1 0 0,-1 0 0,0 0 0,-1-1 0,1 0 0,0 0 0,-1 0 0,0 0 0,0-1 0,0 0 0,-1 0 0,0 0 0,0 0 0,0 0 0,0-1 0,2-6 0,2-8 0,-1-1 0,0 0 0,-1-1 0,-2 1 0,2-23 0,1 9 0,-4 26 0,0 1 0,-1-1 0,0 0 0,-1 0 0,0-16 0,-3 15 0,1 3 0,4 12 0,1 9 0,0 1 0,-1-1 0,0 0 0,-1 24 0,0-3 0,-1 2 0,-1 1 0,-2 0 0,-1 0 0,-15 56 0,17-86 0,0 1 0,-1-1 0,-7 15 0,9-21 0,0 0 0,0 0 0,-1 0 0,1 0 0,-1 0 0,1 0 0,-1-1 0,0 1 0,-1 1 0,2-3 0,0 1 0,0-1 0,1 0 0,-1 1 0,0-1 0,0 0 0,0 1 0,0-1 0,0 0 0,1 0 0,-1 0 0,0 0 0,0 0 0,0 0 0,0 0 0,0 0 0,0 0 0,0 0 0,1-1 0,-1 1 0,0 0 0,0 0 0,-1-1 0,-1-1 0,-1 0 0,1 0 0,0 0 0,-1 0 0,1 0 0,0 0 0,1-1 0,-1 0 0,0 1 0,1-1 0,-1 0 0,1 0 0,0 0 0,0-1 0,0 1 0,0-1 0,1 1 0,-1-1 0,1 1 0,0-1 0,0 0 0,1 1 0,-1-1 0,1 0 0,-1 0 0,1 0 0,1-5 0,0 7 0,1 0 0,0 0 0,0 1 0,0-1 0,0 1 0,0 0 0,0-1 0,0 1 0,0 0 0,0 0 0,1 0 0,-1 1 0,5-2 0,2 0 0,1 1 0,-1 0 0,1 1 0,-1 0 0,1 1 0,13 2 0,4-1 0,45 5 0,-47-3 0,0-2 0,1 0 0,-1-2 0,26-3 0,6-2 0,12-2 0,-67 7 71,-1 0 0,1-1 0,0 1 0,-1 0 0,1 0 0,-1 1 0,1-1 0,0 0 0,-1 0 0,1 1-1,-1-1 1,1 1 0,1 0 0,-2 0-174,-1-1-1,0 0 1,1 0-1,-1 1 1,0-1-1,1 0 1,-1 0 0,0 1-1,1-1 1,-1 0-1,0 1 1,0-1-1,1 1 1,-1-1-1,0 0 1,0 1-1,0-1 1,0 1-1,0-1 1,1 0-1,-1 1 1,0-1 0,0 1-1,0-1 1,0 1-1,0-1 1,0 0-1,0 1 1,-1-1-1,1 1 1,0-1-1,0 1 1,0-1-1,0 0 1,0 1-1,-1-1 1,1 0-1,0 1 1,0-1 0,-1 1-1,1-1 1,0 0-1,-1 0 1,1 1-1,0-1 1,-1 0-1,0 1 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3.071"/>
    </inkml:context>
    <inkml:brush xml:id="br0">
      <inkml:brushProperty name="width" value="0.05" units="cm"/>
      <inkml:brushProperty name="height" value="0.05" units="cm"/>
      <inkml:brushProperty name="color" value="#F6630D"/>
    </inkml:brush>
  </inkml:definitions>
  <inkml:trace contextRef="#ctx0" brushRef="#br0">1 922 9432,'0'0'6742,"10"-14"-6301,22-29 11,-2-2 0,26-52-1,-8-11 399,-4-3 1,47-186-1,-48 91 694,-67 310-154,-9 161-802,0 1 16,25-217-229,1-1-1,3 1 0,3 88 1,1-137-358,0 0 0,0 1 0,0-1 0,0 0 0,0 1 0,0-1 1,0 1-1,0-1 0,0 0 0,0 1 0,0-1 0,0 0 0,1 1 0,-1-1 1,0 0-1,0 1 0,0-1 0,1 0 0,-1 0 0,0 1 0,0-1 1,1 0-1,-1 0 0,0 1 0,1-1 0,-1 0 0,0 0 0,0 0 1,1 1-1,-1-1 0,0 0 0,1 0 0,-1 0 0,1 0 0,-1 0 1,0 0-1,1 0 0,-1 0 0,0 0 0,1 0 0,15-6 347,-13 5-345,15-8 124,-1-1 0,0-1 0,-1-1 0,23-20 0,55-62 305,-6 5 191,-57 60 117,-30 30-717,0 1-1,0-1 1,0 0-1,0 1 1,0 0-1,0-1 1,-1 1-1,1-1 1,-1 1-1,1 0 1,-1-1-1,0 1 1,0 0-1,0 2 1,3 21 32,-1 5-7,1 0-1,12 46 0,-13-67-54,1-1 0,0 0 1,0 0-1,1 0 0,0 0 0,1-1 1,-1 1-1,1-1 0,1 0 0,-1-1 1,1 1-1,0-1 0,13 9 0,-16-12-1,1 0 0,0-1 0,0 0 0,0 0 0,0 0 0,0 0 0,0-1 0,1 0 0,-1 1 0,0-2 0,1 1 0,4 0 0,-6-1 3,0 0 0,0-1 0,0 1 1,0-1-1,-1 0 0,1 0 0,0 0 0,-1 0 1,1 0-1,0 0 0,-1-1 0,1 1 0,-1-1 1,0 0-1,1 0 0,-1 0 0,0 0 0,0 0 1,-1 0-1,3-4 0,0 0 18,0 0-1,-1-1 1,0 0-1,-1 0 1,1 0-1,-1 0 1,-1 0-1,1 0 1,-1 0-1,-1 0 1,1-1-1,-1 1 1,0 0-1,-1-1 1,0 1-1,0 0 1,0 0-1,-1-1 1,0 1-1,-1 1 1,1-1-1,-1 0 1,-1 0-1,1 1 1,-1 0-1,0 0 1,-1 0-1,1 0 1,-1 1-1,0 0 1,-9-7-1,-12 2 183,24 10-169,-1-1 0,1 1 0,0-1-1,-1 0 1,1 0 0,0 0 0,0 0-1,-1 0 1,1 0 0,-3-3 0,62 4 39,-11 3-81,1-2 0,-1-2 0,0-2 0,78-16 0,-117 17 0,8-2-1,0 1 1,-1 0-1,2 1 0,-1 0 1,0 1-1,0 1 0,28 3 1,-38-2-203,3 0 33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3.367"/>
    </inkml:context>
    <inkml:brush xml:id="br0">
      <inkml:brushProperty name="width" value="0.05" units="cm"/>
      <inkml:brushProperty name="height" value="0.05" units="cm"/>
      <inkml:brushProperty name="color" value="#F6630D"/>
    </inkml:brush>
  </inkml:definitions>
  <inkml:trace contextRef="#ctx0" brushRef="#br0">1 138 15176,'0'0'1271,"70"-30"-647,1 8 0,34-3-264,10 1 8,1 2-160,5 10 0,-10 10-48,4 4 16,6 8-176,-18 4 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6.969"/>
    </inkml:context>
    <inkml:brush xml:id="br0">
      <inkml:brushProperty name="width" value="0.05" units="cm"/>
      <inkml:brushProperty name="height" value="0.05" units="cm"/>
      <inkml:brushProperty name="color" value="#F6630D"/>
    </inkml:brush>
  </inkml:definitions>
  <inkml:trace contextRef="#ctx0" brushRef="#br0">1 1157 9648,'0'0'4258,"7"-12"-3731,73-110 848,-6-4-1,100-232 1,-150 296-986,-3-1 0,-3-1 1,16-102-1,-31 145-249,10-61 608,-12 82-726,-1-1 1,0 1-1,0-1 1,0 1-1,0-1 1,0 1-1,0 0 1,0-1-1,0 1 0,0-1 1,0 1-1,0-1 1,0 1-1,0 0 1,0-1-1,0 1 1,-1-1-1,1 1 0,0-1 1,0 1-1,0 0 1,-1-1-1,1 1 1,0 0-1,0-1 1,-1 1-1,1 0 0,-1-1 1,1 1-11,-1 0 0,1 0 0,-1 0 0,1 1 0,0-1 0,-1 0 0,1 0 0,-1 0 0,1 1 0,0-1 0,-1 0 0,1 0 0,0 1 0,-1-1 0,1 0 0,0 1 0,-1-1 0,1 0 0,0 1 0,0-1 0,-1 1 0,1-1 0,0 0 0,0 1 0,0-1 0,0 1 0,-1-1 0,1 0 0,0 1 0,0-1 0,0 1 0,0-1 0,0 1 0,0 0 0,-26 116 397,-41 201 216,-52 232 267,97-451-476,22-98-400,-1-1-1,1 1 0,0 0 1,0 0-1,0 0 0,0 0 1,0-1-1,0 1 0,0 0 1,0 0-1,0 0 0,0-1 1,0 1-1,0 0 0,1 0 1,-1 0-1,0-1 0,1 1 1,-1 0-1,0 0 0,1-1 1,0 2-1,0-2-4,-1 0 0,1 1 1,0-1-1,0 0 0,-1 0 0,1 0 1,0 0-1,-1 0 0,1 0 0,0 0 1,-1 0-1,1 0 0,0-1 1,-1 1-1,1 0 0,0 0 0,-1-1 1,1 1-1,0 0 0,0-1 0,35-28 198,-33 27-203,49-51 188,82-106-1,-20 19 10,-108 134-188,54-67 89,-54 65-60,-1 0 0,0 0 0,0-1 0,-1 0 0,0 0 0,0 0 0,2-14 1,-6 11 197,-1 9-13,1 7-54,0-4-103,0 2-61,0 0 0,1-1-1,-1 1 1,0-1 0,1 1-1,-1-1 1,1 0 0,0 1 0,0-1-1,-1 0 1,1 1 0,0-1-1,0 0 1,0 0 0,0 0 0,2 2-1,2 3 24,3 9 1,0 1 0,-2 0 0,7 19 0,8 22 33,8 11 4,-13-26-16,27 46 0,-35-75-43,0-1 0,0 0-1,1 0 1,1-1 0,0 0 0,0-1 0,21 16 0,-25-22-4,0-1 1,0 1-1,0-1 1,0-1 0,0 1-1,1-1 1,-1 0-1,1 0 1,0-1-1,-1 0 1,1 0-1,0-1 1,0 0 0,-1 0-1,1 0 1,0-1-1,0 0 1,-1-1-1,1 1 1,0-1-1,-1 0 1,0-1-1,9-4 1,8-5 16,-1-1 0,-1-1 0,0 0 1,34-34-1,-19 13 30,41-53 0,-53 59-15,-18 22-22,0 0-1,-1-1 1,8-13 0,-11 18-4,-1-1 1,0 1 0,0 0 0,0 0 0,0 0 0,0-1-1,-1 1 1,1 0 0,-1-1 0,0 1 0,0 0-1,0-1 1,-1-2 0,0 5-4,0 1-1,1-1 1,-1 1 0,0 0-1,0-1 1,0 1-1,0 0 1,1 0-1,-1 0 1,0 0 0,0 0-1,0 0 1,0 0-1,0 0 1,0 0 0,1 0-1,-1 0 1,0 0-1,0 1 1,0-1 0,0 0-1,1 1 1,-3 0-1,3-1-10,-8 3 24,0 1 0,0 1 0,1-1 0,-1 1 1,1 0-1,0 1 0,0 0 0,1 0 0,0 0 0,0 1 0,0 0 1,-5 8-1,-7 12 108,-26 56 0,39-74-81,1 0 0,1 0 0,0 0 0,0 0 0,1 0-1,0 1 1,0-1 0,0 17 0,2-24-37,0 1-1,1-1 1,-1 1-1,0-1 1,1 0-1,-1 1 1,1-1-1,0 0 0,0 1 1,0-1-1,0 0 1,0 0-1,1 0 1,-1 0-1,0 0 1,1 0-1,0 0 1,-1-1-1,1 1 1,0 0-1,0-1 1,0 1-1,0-1 1,0 0-1,0 0 1,0 0-1,1 0 1,-1 0-1,0 0 1,1 0-1,-1-1 1,0 0-1,1 1 1,-1-1-1,1 0 1,-1 0-1,0 0 1,4-1-1,4 1 6,-1-1 1,1-1-1,0 0 0,-1 0 0,0-1 1,1 0-1,-1 0 0,0-1 0,-1-1 1,1 1-1,-1-2 0,0 1 0,0-1 1,0 0-1,12-14 0,-9 10-1,-2-1-1,1-1 1,-1 0 0,-1 0-1,0-1 1,-1 0 0,-1 0-1,0-1 1,8-26 0,-7 14 17,-2 10 56,-1 0-1,-1 0 1,3-33-1,-9 34 146,1 15-48,1 9-63,2 7-98,0-1 0,2 1-1,-1-1 1,2 0 0,0 0-1,1 0 1,8 17 0,-4-13-31,0 0 0,2-1 1,0 0-1,24 29 0,-32-44 3,0 1-1,0-1 0,1 0 0,-1 0 0,1 0 1,-1 0-1,1-1 0,6 4 0,-7-5 3,-1 0 0,0-1 0,0 1 0,0-1 1,0 0-1,0 0 0,1 0 0,-1 0 0,0 0 0,0 0 0,0-1 0,0 1 0,0-1 0,1 1 1,-1-1-1,0 0 0,0 0 0,0 0 0,3-2 0,2-1 8,1-1 0,-1-1-1,0 1 1,-1-1 0,1 0 0,-1-1-1,0 0 1,7-11 0,2-5 35,16-38-1,-16 29 0,8-18 90,-3-1-1,19-67 0,-40 110-124,-2 19-11,4 28 2,1 0 0,10 51 0,-7-66 0,1 0 0,1-1 0,1 0 0,1-1 0,12 23 0,-21-44 0,1 0 0,-1 0 0,1 0 0,-1 0 0,1 0 0,0-1 0,0 1 0,-1 0 0,1 0 0,0 0 0,0-1 0,0 1 0,0 0 0,0-1 0,0 1 0,0-1 0,0 1 0,0-1 0,0 0 0,0 1 0,0-1 0,0 0 0,1 1 0,0-2 0,0 1 0,0 0 0,0 0 0,0-1 0,-1 1 0,1-1 0,0 0 0,0 1 0,-1-1 0,1 0 0,0 0 0,2-2 0,2-2 0,0-1 0,0 1 0,-1-1 0,1 0 0,5-10 0,6-14 0,-1-1 0,-1 0 0,20-65 0,5-10 0,-40 106 0,0-1 0,0 1 0,0 0 0,0-1 0,0 1 0,1 0 0,-1-1 0,0 1 0,0 0 0,0-1 0,1 1 0,-1 0 0,0 0 0,0-1 0,1 1 0,-1 0 0,0 0 0,1 0 0,-1-1 0,0 1 0,1 0 0,-1 0 0,0 0 0,1 0 0,-1 0 0,0 0 0,1 0 0,-1 0 0,0 0 0,1 0 0,-1 0 0,0 0 0,1 0 0,-1 0 0,1 0 0,13 10 0,12 25 0,-24-31 0,11 15 0,0-1 0,1 0 0,22 21 0,-29-33 0,-1 0 0,1-1 0,0 0 0,0 0 0,0-1 0,1 0 0,-1 0 0,1-1 0,0 0 0,0 0 0,1-1 0,10 2 0,-10-3 0,0 0 0,1-1 0,-1-1 0,0 0 0,1 0 0,-1-1 0,0 0 0,0 0 0,0-1 0,12-6 0,-15 7 0,-1 0 0,0-1 0,0 0 0,0 0 0,0-1 0,0 0 0,-1 1 0,1-1 0,-1-1 0,0 1 0,0-1 0,-1 1 0,1-1 0,-1 0 0,0-1 0,-1 1 0,4-9 0,-5 9 0,0 0 0,0 0 0,-1 0 0,0 0 0,0 0 0,0 0 0,0 0 0,-1 0 0,0 0 0,0 0 0,0 0 0,-1 1 0,0-1 0,0 0 0,0 1 0,0-1 0,-1 1 0,-3-5 0,4 6 0,0 0 0,0 1 0,0 0 0,0-1 0,-1 1 0,1 0 0,0 0 0,-1 0 0,0 1 0,1-1 0,-1 1 0,0-1 0,0 1 0,0 0 0,0 0 0,0 0 0,0 0 0,0 1 0,0-1 0,0 1 0,0 0 0,0 0 0,-1 0 0,1 0 0,0 0 0,0 1 0,0 0 0,0-1 0,-5 3 0,0 0 0,1 1 0,0 0 0,0 0 0,0 1 0,0 0 0,1 0 0,0 1 0,0-1 0,0 1 0,0 1 0,1-1 0,0 1 0,1 0 0,-7 12 0,8-12 0,0-1 0,1 1 0,0 0 0,0 0 0,0 0 0,1 0 0,0 0 0,0 0 0,1 0 0,0 1 0,0-1 0,1 0 0,0 0 0,0 0 0,0 0 0,1 0 0,4 9 0,-1-4 0,1-2 0,0 1 0,1-1 0,1 0 0,-1 0 0,2-1 0,-1 0 0,1 0 0,0-1 0,1 0 0,0-1 0,0 0 0,1-1 0,-1 0 0,2 0 0,-1-1 0,0-1 0,1 0 0,17 4 0,-24-7 0,0-1 0,0 1 0,0-1 0,0 0 0,0 0 0,0-1 0,0 1 0,0-1 0,0 0 0,0 0 0,7-4 0,3-1 0,-1-2 0,18-10 0,6-3 0,-26 9 0,-3 2 0,-4 8 0,-5 2 0,0 0 0,1 0 0,-1 0 0,0 0 0,1 0 0,-1 0 0,0 0 0,1 0 0,-1 0 0,0 0 0,0 0 0,1-1 0,-1 1 0,0 0 0,0 0 0,1 0 0,-1-1 0,0 1 0,0 0 0,1 0 0,-1-1 0,0 1 0,0 0 0,0 0 0,0-1 0,1 1 0,23-26 0,-3-4 0,0-1 0,-3-1 0,25-54 0,-33 61 0,2 0 0,20-30 0,-25 42 0,-1-1 0,-1 1 0,0-1 0,0 0 0,-2 0 0,0 0 0,2-19 0,-2 17 0,2-24 0,-2 1 0,-2-1 0,-1 1 0,-2-1 0,-14-77 0,13 100 0,-1 0 0,-1 0 0,-1 0 0,0 0 0,-12-20 0,18 36 0,0 0 0,-1 0 0,1 0 0,-1 0 0,1 0 0,-1 0 0,0 0 0,1 1 0,-1-1 0,0 0 0,1 1 0,-1-1 0,0 0 0,0 1 0,0-1 0,0 1 0,0-1 0,0 1 0,0-1 0,1 1 0,-1 0 0,0 0 0,0-1 0,0 1 0,0 0 0,-1 0 0,1 0 0,0 0 0,0 0 0,0 0 0,0 0 0,0 0 0,0 1 0,0-1 0,0 0 0,0 1 0,1-1 0,-1 0 0,0 1 0,0-1 0,0 1 0,0 0 0,0-1 0,1 1 0,-1 0 0,0-1 0,0 1 0,1 0 0,-2 1 0,-3 4 0,0 0 0,1 0 0,-1 1 0,1 0 0,-5 11 0,-2 11 0,0 0 0,2 0 0,1 1 0,2 1 0,0-1 0,2 1 0,2 0 0,0 0 0,3 0 0,0 0 0,2-1 0,1 1 0,2 0 0,11 37 0,-6-33 0,1-1 0,2 0 0,1-1 0,2 0 0,33 48 0,-42-70 0,0 0 0,1 0 0,1-1 0,-1 0 0,2-1 0,-1 0 0,1-1 0,1 0 0,0-1 0,0 0 0,0-1 0,1 0 0,-1-1 0,1 0 0,1-1 0,-1-1 0,27 4 0,54 3 0,-88-9 144,1 0 0,-1-1 0,1 1 0,-1-1 0,8-1 0,11-7-5008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8.584"/>
    </inkml:context>
    <inkml:brush xml:id="br0">
      <inkml:brushProperty name="width" value="0.05" units="cm"/>
      <inkml:brushProperty name="height" value="0.05" units="cm"/>
      <inkml:brushProperty name="color" value="#F6630D"/>
    </inkml:brush>
  </inkml:definitions>
  <inkml:trace contextRef="#ctx0" brushRef="#br0">1 260 9440,'0'0'6297,"12"-10"-5788,11-6-301,1 0 1,0 1-1,1 2 0,31-12 0,-50 22-175,302-108 1572,-261 97-1371,0 3 1,1 1-1,0 3 0,85-2 1,-106 10-133,-1 2 0,0 0 0,28 9 0,68 23-804,-82-23-1146,-24-7-10979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31.158"/>
    </inkml:context>
    <inkml:brush xml:id="br0">
      <inkml:brushProperty name="width" value="0.05" units="cm"/>
      <inkml:brushProperty name="height" value="0.05" units="cm"/>
      <inkml:brushProperty name="color" value="#F6630D"/>
    </inkml:brush>
  </inkml:definitions>
  <inkml:trace contextRef="#ctx0" brushRef="#br0">60 535 9240,'0'0'5534,"-10"2"-4988,-30 8-68,31-10 185,10-4-133,10-6 8,-11 10-529,10-9 171,-1 0-1,0 0 1,0-1 0,-1-1-1,7-10 1,31-59 518,-26 35-127,-1 0-1,-3-1 1,15-75 0,-10 40 246,-17 62-502,4-7 857,-5 25-611,0 9-198,1 24-83,2 0 0,15 45 0,-2-4-48,-1 1-1,-1-5 127,-3 0-1,7 91 1,-21-153-308,0-1 1,0 1-1,0 0 1,-1-1-1,0 1 1,-1-1-1,1 1 1,-1-1-1,0 0 1,-1 0-1,-3 7 1,4-10-15,1-1 0,-1 1 0,-1 0 0,1-1 0,0 1 0,-1-1 0,1 1 0,-1-1 0,0 0 0,1 0 0,-1-1 0,0 1 0,0 0 0,0-1 0,-1 0 0,1 0 0,0 0 0,0 0 0,-1 0 0,1 0 0,-1-1 0,-6 0 0,1 0 25,-1-2-1,0 1 1,1-1 0,-1-1-1,1 1 1,0-2 0,0 1-1,0-1 1,0-1-1,1 1 1,0-2 0,-10-6-1,-9-10 150,2 0 0,-24-27-1,5-2 386,43 51-587,1-1 1,0 1-1,0 0 1,0-1-1,0 1 0,0 0 1,0-1-1,0 1 1,0-1-1,0 1 0,0 0 1,0-1-1,0 1 1,0 0-1,1-1 0,-1 1 1,0-1-1,0 1 1,0 0-1,0 0 1,1-1-1,-1 1 0,0 0 1,0-1-1,1 1 1,-1 0-1,0 0 0,0-1 1,1 1-1,-1 0 1,0 0-1,1-1 0,-1 1 1,0 0-1,1 0 1,0 0-1,16-10 42,-17 10-43,8-3 5,-1 0-1,1 0 1,0 1 0,0 0-1,0 0 1,13 0 0,54 0-14,-30 2-38,35-2-127,0-4 0,0-3 0,117-30 0,-178 34 136,-2-1 1,1-1-1,-1 0 0,0-2 1,0 0-1,-1-1 0,0 0 1,-1-1-1,16-15 0,-29 23 42,0 0-1,1 0 0,-1 0 1,0-1-1,0 1 0,-1-1 1,1 1-1,-1-1 0,1-4 0,-1 7 5,-2 0 1,1 0 0,-1 1 0,1-1 1,-1 0-1,0 1 0,0-1 0,1 1 0,-1-1 0,0 1 1,0-1-1,0 1 0,0-1 0,1 1 0,-1 0 1,0 0-1,0-1 0,0 1 0,0 0 0,0 0 1,-1 0-1,-4 0 11,1 0 0,0 1 0,0-1 0,0 1 0,0 0 0,1 1 0,-1-1 0,0 1 0,0 0 0,1 0 0,-1 1 0,1-1 0,0 1 0,-5 3 0,-7 7 27,0 1-1,-14 16 1,24-24-32,-11 12 33,0 1 0,1 1 0,1 0 1,-22 40-1,31-50-32,2 0-1,-1 0 1,1 1 0,1-1 0,0 1-1,0 0 1,1 0 0,1 0 0,0 0-1,0 0 1,1 0 0,0 0 0,4 18-1,-4-25-9,1-1 0,0 1-1,0-1 1,0 0-1,0 0 1,1 1 0,-1-1-1,1 0 1,0 0 0,0 0-1,0-1 1,0 1-1,0 0 1,1-1 0,-1 1-1,1-1 1,0 0-1,0 0 1,0 0 0,3 2-1,-2-3 0,0 0 0,0 1 0,1-2-1,-1 1 1,0 0 0,0-1 0,0 0 0,0 0-1,1 0 1,-1 0 0,0-1 0,0 0 0,0 1-1,0-2 1,0 1 0,7-3 0,-2-1-8,0 0 1,-1 0-1,1-1 1,-1 0-1,-1 0 0,1-1 1,-1 0-1,0 0 1,-1-1-1,0 0 1,0 0-1,0 0 1,-1-1-1,-1 0 1,5-11-1,6-18 54,-1 0 0,11-55 0,-20 72-2,-4 16-35,4-27 126,-4 32-141,0 0 0,-1 0-1,1 1 1,0-1 0,-1 0 0,1 1-1,-1-1 1,1 1 0,-1-1 0,1 1 0,-1-1-1,1 1 1,-1-1 0,1 1 0,-1-1-1,0 1 1,1 0 0,8 25-6,17 37 0,-22-56 0,-1 0 0,1-1 0,0 1 0,0-1 0,1 0 0,0-1 0,0 1 0,1-1 0,-1 0 0,12 8 0,-15-12 0,0 0 0,1 0 0,-1 0 0,0-1 0,1 1 0,-1-1 0,0 1 0,1-1 0,-1 0 0,0 0 0,1 0 0,-1 0 0,1 0 0,-1 0 0,0-1 0,1 1 0,-1-1 0,0 1 0,1-1 0,-1 0 0,0 0 0,0 0 0,0 0 0,3-3 0,4-2 0,0-1 0,-1-1 0,15-15 0,-18 17 0,53-62 0,-32 35 0,33-30 0,-58 62 0,0 0 0,-1 0 0,1 0 0,0 0 0,0 1 0,0-1 0,0 0 0,0 0 0,0 1 0,0-1 0,0 0 0,0 1 0,0-1 0,0 1 0,1 0 0,-1-1 0,0 1 0,0 0 0,0 0 0,1 0 0,-1 0 0,0 0 0,0 0 0,0 0 0,1 0 0,0 0 0,0 2 0,0-1 0,0 1 0,-1-1 0,1 1 0,-1 0 0,1 0 0,-1 0 0,0 0 0,0 0 0,0 0 0,0 0 0,0 0 0,1 2 0,7 21 0,0 1 0,-2-1 0,0 2 0,-2-1 0,-1 0 0,-1 1 0,-2 0 0,-1 30 0,-5-25 0,18-47 0,38-88 0,9-15 0,-52 104 0,0 1 0,1 0 0,0 0 0,22-21 0,-31 33 0,0 1 0,1-1 0,-1 1 0,1-1 0,0 1 0,-1 0 0,1-1 0,-1 1 0,1 0 0,0-1 0,-1 1 0,1 0 0,0 0 0,-1-1 0,1 1 0,0 0 0,-1 0 0,1 0 0,0 0 0,-1 0 0,1 0 0,0 0 0,-1 0 0,1 0 0,0 0 0,0 1 0,0-1 0,1 1 0,-1 0 0,0 0 0,0 0 0,0 0 0,0 0 0,0 0 0,0 0 0,0 1 0,0-1 0,-1 0 0,1 0 0,1 3 0,1 5 0,0 0 0,-1 0 0,2 12 0,-3-18 0,-1 0 0,0-2 0,0 0 0,0 0 0,0 0 0,0 0 0,0 0 0,0 0 0,0 0 0,0 0 0,1 0 0,-1 0 0,0-1 0,1 1 0,-1 0 0,1 0 0,-1 0 0,1 0 0,-1-1 0,2 2 0,-2-2 0,0 1 0,1-1 0,-1 0 0,0 0 0,0 0 0,0 0 0,1 0 0,-1 0 0,0 0 0,0 1 0,1-1 0,-1 0 0,0 0 0,0 0 0,1 0 0,-1 0 0,0 0 0,0 0 0,1 0 0,-1 0 0,0 0 0,0-1 0,1 1 0,-1 0 0,0 0 0,0 0 0,1 0 0,-1 0 0,0 0 0,0 0 0,0-1 0,1 1 0,-1 0 0,0 0 0,0 0 0,0 0 0,0-1 0,1 1 0,-1 0 0,0-1 0,8-9 0,-7 8 0,26-39 0,-20 28 0,1 0 0,0 1 0,18-19 0,-25 31 0,0 0 0,0 1 0,0-1 0,0 1 0,0 0 0,-1-1 0,1 1 0,0 0 0,0-1 0,-1 1 0,1 0 0,0 0 0,-1-1 0,1 1 0,0 0 0,-1 0 0,1 0 0,-1 0 0,1 1 0,-1-1 0,53 93 0,-51-91 0,0 0 0,0-1 0,1 1 0,-1-1 0,1 1 0,-1-1 0,1 0 0,0 0 0,0 0 0,-1 0 0,2 0 0,-1 0 0,0-1 0,0 0 0,0 0 0,1 0 0,-1 0 0,1 0 0,-1 0 0,0-1 0,1 0 0,-1 0 0,1 0 0,5-1 0,7 0 0,-1-1 0,1-1 0,29-9 0,-40 10 0,-1 1 0,1-1 0,0 1 0,-1-1 0,1-1 0,-1 1 0,0-1 0,0 0 0,0 1 0,0-2 0,0 1 0,-1 0 0,1-1 0,-1 0 0,0 0 0,0 0 0,0 0 0,-1 0 0,1 0 0,-1-1 0,0 1 0,0-1 0,1-5 0,0-1 0,0 0 0,0 0 0,-1 0 0,-1 0 0,0 0 0,0 0 0,-1 0 0,-1-1 0,0 1 0,0 0 0,-1 0 0,-1 0 0,0 0 0,0 1 0,-1-1 0,0 1 0,-1 0 0,-8-14 0,13 23 0,-1 0 0,1 1 0,-1-1 0,1 0 0,-1 1 0,1-1 0,-1 1 0,1-1 0,-1 1 0,0-1 0,1 1 0,-1 0 0,0-1 0,1 1 0,-1 0 0,0-1 0,0 1 0,1 0 0,-1 0 0,0 0 0,0 0 0,1-1 0,-1 1 0,0 0 0,0 0 0,1 1 0,-1-1 0,0 0 0,0 0 0,0 0 0,1 0 0,-1 1 0,0-1 0,1 0 0,-1 1 0,0-1 0,1 0 0,-1 1 0,0-1 0,1 1 0,-1-1 0,1 1 0,-1-1 0,1 1 0,-1 0 0,1-1 0,-1 1 0,1 0 0,-1 0 0,-3 5 0,0 0 0,0 0 0,-5 14 0,5-9 0,0 1 0,1 0 0,0-1 0,1 1 0,0 1 0,1-1 0,0 0 0,1 0 0,1 0 0,0 1 0,0-1 0,4 12 0,-2-9 0,1-1 0,1 0 0,0-1 0,0 1 0,2-1 0,0 0 0,0 0 0,1-1 0,17 20 0,-21-28 0,0 0 0,0 0 0,1 0 0,0-1 0,0 1 0,0-1 0,0 0 0,0-1 0,1 1 0,-1-1 0,9 2 0,-4-2 0,0 0 0,0-1 0,0 0 0,0-1 0,0 0 0,11-1 0,6-3 0,0-2 0,0 0 0,47-19 0,-52 17 0,-7 3 0,-1 0 0,0-1 0,0 0 0,0-1 0,-1-1 0,0 0 0,23-19 0,-34 21 987,-2 3-3521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34.641"/>
    </inkml:context>
    <inkml:brush xml:id="br0">
      <inkml:brushProperty name="width" value="0.05" units="cm"/>
      <inkml:brushProperty name="height" value="0.05" units="cm"/>
      <inkml:brushProperty name="color" value="#F6630D"/>
    </inkml:brush>
  </inkml:definitions>
  <inkml:trace contextRef="#ctx0" brushRef="#br0">232 939 8840,'0'0'4321,"7"-11"-3621,19-31-167,-22 28-1,-11 11-206,-12 10-6,19-7-296,-25 14 221,1 1 1,1 0-1,0 2 1,2 1-1,0 0 1,-35 41-1,51-53-166,0 1 0,0 0 0,0 0 0,1 0 0,0 1 0,0-1 0,1 1 0,0 0 0,0 0 0,1 0 0,0 0 0,0 1 0,0 8 0,2-13-28,0 0 0,0 0-1,0 0 1,1 0 0,-1 0 0,1-1-1,0 1 1,0 0 0,0-1-1,1 1 1,-1 0 0,1-1-1,0 0 1,0 1 0,0-1-1,0 0 1,1 0 0,-1 0-1,1 0 1,0-1 0,0 1-1,0-1 1,0 0 0,0 1-1,0-1 1,1-1 0,-1 1-1,1 0 1,-1-1 0,8 2-1,-5-2-4,-1 0 0,1-1 0,-1 1 0,1-1 0,-1 0-1,1-1 1,0 0 0,-1 1 0,0-2 0,1 1 0,-1-1-1,0 0 1,1 0 0,-1 0 0,0 0 0,-1-1 0,1 0 0,6-5-1,7-6 93,-1 0 0,-1-1 0,18-20 0,-16 14-6,0-1 0,-2-1 1,-1 0-1,-1-1 0,0-1 0,-2 0 1,-1-1-1,-1 0 0,-2-1 0,0 1 0,-2-2 1,6-47-1,-9 31 14,-2 1 1,-2-1 0,-2 1-1,-2-1 1,-1 1 0,-3 0-1,-18-57 1,18 75 44,-1-1 0,-18-33 0,27 58-172,1 1-1,0-1 0,-1 0 0,1 0 1,-1 1-1,1-1 0,0 1 1,-1-1-1,1 0 0,-1 1 1,0-1-1,1 1 0,-1-1 1,1 1-1,-1-1 0,0 1 0,1 0 1,-1-1-1,0 1 0,0 0 1,-1-1-1,2 1-9,-1 0 0,0 0 0,1 1 0,-1-1 1,0 0-1,1 0 0,-1 1 0,1-1 0,-1 0 0,0 1 0,1-1 0,-1 1 1,1-1-1,-1 0 0,1 1 0,0-1 0,-1 1 0,1 0 0,-1 0 0,-2 4 12,1 0 0,-1-1-1,1 1 1,1 0 0,-3 7 0,-2 21 21,0 0 0,3 0 1,1 0-1,1 1 1,1-1-1,3 1 1,5 33-1,6 7 140,48 145-1,-58-205-115,1 0 1,1-1-1,0 1 0,1-1 0,16 23 0,-21-34-45,0 0 0,-1 0-1,1 0 1,0 0-1,0 0 1,0 0-1,0 0 1,0-1-1,1 1 1,-1-1 0,0 1-1,1-1 1,-1 0-1,1 0 1,0 0-1,-1 0 1,1-1-1,0 1 1,-1-1-1,1 0 1,0 1 0,-1-1-1,1 0 1,0-1-1,0 1 1,-1 0-1,1-1 1,0 0-1,-1 1 1,1-1-1,-1 0 1,1 0 0,-1-1-1,1 1 1,-1 0-1,0-1 1,1 0-1,2-2 1,4-4 16,-1 0 0,0 0 0,0-1-1,-1 0 1,0 0 0,-1-1 0,0 0 0,0 0 0,6-18 0,0-5 180,16-64 1,-21 53 231,2 83-97,-5-15-313,1 0 0,0 0 0,2-1 0,19 45 0,-19-54-12,0-1-1,0 1 0,2-2 0,-1 1 0,2-1 1,-1 0-1,2-1 0,-1 0 0,17 11 0,-25-20-9,1-1-1,0 1 0,-1-1 1,1 0-1,0 0 0,0 0 0,0 0 1,0-1-1,0 1 0,0-1 0,0 0 1,0 1-1,0-1 0,0-1 1,0 1-1,0 0 0,0-1 0,0 0 1,0 1-1,-1-1 0,1 0 1,0-1-1,0 1 0,-1 0 0,6-4 1,2-2 16,-1 1 1,0-2-1,0 1 0,-1-1 1,11-13-1,-6 4 35,0-1-1,-1-1 1,-1 0-1,-1 0 0,-1-1 1,-1 0-1,0-1 1,-2 0-1,0 0 0,3-29 1,-8 47-32,-1 1-1,1-1 1,0 0 0,0 0 0,0 0 0,0 1 0,0-1-1,2-3 1,1-1 204,-4 9-217,0 0-1,-1 0 1,1 0-1,0 1 1,0-1-1,0 0 0,1 0 1,-1 0-1,0 0 1,2 3-1,0 10 2,8 157 120,-8-130-120,-1-32-12,-1-1 0,-1 1 0,0 0 0,0-1 0,-1 1 0,0-1 0,-5 15 0,5-19 17,-1 0 0,1 1 0,-1-1 0,0 0 0,0-1 0,-1 1 0,0 0 0,0-1 0,0 0 0,0 0 0,0 0 1,-1-1-1,-6 5 0,10-7-24,0-1 0,0 1 0,0-1 0,0 1 0,0-1 1,0 0-1,0 1 0,0-1 0,0 0 0,0 0 0,-1 0 0,1 0 1,0 0-1,0 0 0,0 0 0,0 0 0,0 0 0,0 0 0,0-1 1,0 1-1,0 0 0,-1-1 0,1 1 0,0-1 0,0 1 1,1-1-1,-1 1 0,0-1 0,0 0 0,0 0 0,0 1 0,0-1 1,1 0-1,-1 0 0,0 0 0,1 0 0,-1-1 0,-1-1 10,0 0-1,0-1 0,1 1 0,-1 0 0,1-1 0,0 0 1,0 1-1,0-1 0,0-4 0,1-1-14,-1 1 0,1 0 0,1 0 0,-1 0 0,1 0 0,1 0 0,2-8 0,-2 12 0,-1 1 0,1-1 0,1 0 0,-1 1 0,1-1 0,-1 1 0,1 0 0,0 0 0,0 0 0,0 0 0,0 0 0,1 1 0,-1-1 0,1 1 0,6-3 0,8-2 0,0 0 0,0 1 0,0 1 0,1 1 0,27-3 0,25-5 0,-24-1-57,82-33-1,-118 40 35,1 0-1,-1-1 0,0 0 0,-1 0 0,0-1 1,0-1-1,9-10 0,0-1-2,-2-1 1,18-29 0,-22 29 28,-1-1 1,-1 0 0,-1-1 0,-2 0 0,0-1 0,-1 0-1,-1 0 1,-2 0 0,3-28 0,-5 7 29,-1 0 1,-2 0-1,-2 0 1,-9-45-1,10 74-8,0 0 0,-2 1 0,0-1 1,-1 1-1,0 0 0,-13-24 0,17 38-25,1 0 0,-1 0 0,1 0 0,-1 0 0,0 0 0,0 0 0,1 0 0,-1 0 0,0 0 0,0 1 0,0-1 0,0 0 0,0 1 0,0-1 0,0 1 0,0-1 0,0 1 0,0-1 0,0 1 0,0 0 0,0-1 0,0 1 0,0 0 0,-1 0 0,0 0 0,0 0 0,0 1 0,0 0 0,0-1 0,1 1 0,-1 0 0,0 0 0,1 0 0,-1 0 0,1 0 0,-1 1 0,1-1 0,0 0 0,-1 1 0,0 1 0,-5 7 0,0 0 0,1 0 0,-10 23 0,3 1 0,1 1 0,2 0 0,2 1 0,-5 41 0,-4 149 0,14-168 0,4 0 0,2 0 0,3 0 0,25 111 0,-28-157 0,1 0 1,0 0-1,1-1 0,0 0 1,10 16-1,-13-24 0,0 0-1,0 0 1,1-1-1,-1 1 1,1 0 0,0-1-1,-1 0 1,1 1-1,0-1 1,0 0-1,1-1 1,-1 1 0,0 0-1,1-1 1,-1 0-1,0 0 1,1 0 0,0 0-1,-1-1 1,1 1-1,-1-1 1,1 0-1,4 0 1,-1-1-16,0 0-1,0-1 1,-1 0-1,1 0 1,0 0-1,-1-1 1,0 0-1,1 0 1,-1-1-1,7-5 1,6-6-40,27-27-1,-31 29 42,9-11 0,-1-1 0,0-2 1,-2 0-1,32-55 0,-41 58 8,-9 10 47,-3 14-37,0 0 1,0 0 0,0 0-1,-1-1 1,1 1-1,0 0 1,0 0 0,0-1-1,0 1 1,0 0-1,0 0 1,0-1 0,0 1-1,0 0 1,0 0-1,-1 0 1,1-1 0,0 1-1,0 0 1,0 0-1,0 0 1,-1 0 0,1 0-1,0-1 1,0 1-1,0 0 1,-1 0 0,1 0-1,0 0 1,0 0-1,0 0 1,-1 0 0,1 0-1,0 0 1,0 0 0,-1 0-1,1 0 1,-3 1 12,1 0 1,0 0 0,-1 1 0,1-1-1,0 1 1,0 0 0,0-1 0,0 1-1,0 0 1,0 0 0,-1 3 0,-7 5-4,-16 15-10,1 1 0,-23 31 0,37-41-4,0 1 1,0-1 0,2 2 0,0-1-1,-10 30 1,18-41 0,-1 0 0,1 0 0,1 0 0,-1 0 0,1 0 0,0 0 0,0 0 0,1 0 0,-1 0 0,2 0 0,-1 0 0,0 0 0,1 0 0,3 6 0,-3-9 0,-1 1 0,0-1 0,1-1 0,0 1 0,0 0 0,-1 0 0,2-1 0,-1 1 0,0-1 0,0 1 0,1-1 0,0 0 0,-1 0 0,1 0 0,0-1 0,0 1 0,0 0 0,0-1 0,0 0 0,0 0 0,0 0 0,1 0 0,-1 0 0,0-1 0,0 0 0,5 1 0,-2-3 0,-1 1 0,0-1 0,0 0 0,0 0 0,0 0 0,0-1 0,0 0 0,-1 1 0,1-2 0,-1 1 0,0-1 0,5-5 0,-2 4 0,5-7 0,1 1 0,-2-2 0,1 0 0,-2 0 0,0-1 0,0 0 0,-2-1 0,1 0 0,8-24 0,20-72 0,-40 126 0,1 1 0,1 0 0,0 29 0,6 70 0,-5-113 0,1 1 0,-1 0 0,1-1 0,-1 1 0,1-1 0,0 1 0,0-1 0,0 1 0,2 3 0,-2-6 0,-1 1 0,0-1 0,1 1 0,-1-1 0,1 1 0,-1-1 0,1 1 0,-1-1 0,1 1 0,-1-1 0,1 1 0,-1-1 0,1 0 0,0 0 0,-1 1 0,1-1 0,0 0 0,-1 0 0,1 1 0,0-1 0,-1 0 0,1 0 0,0 0 0,-1 0 0,1 0 0,0 0 0,-1 0 0,1 0 0,0-1 0,-1 1 0,1 0 0,0 0 0,-1 0 0,1-1 0,0 1 0,-1 0 0,2-2 0,7-3 0,0 0 0,0-1 0,-1-1 0,0 1 0,0-1 0,-1-1 0,1 1 0,7-12 0,22-39 0,-24 35 0,2 0 0,0 1 0,24-24 0,-39 45 0,0 1 0,1 0 0,-1-1 0,0 1 0,1 0 0,-1 0 0,0 0 0,1-1 0,-1 1 0,0 0 0,1 0 0,-1 0 0,1 0 0,-1-1 0,0 1 0,1 0 0,-1 0 0,1 0 0,-1 0 0,0 0 0,1 0 0,-1 0 0,1 0 0,-1 0 0,0 0 0,1 1 0,-1-1 0,1 0 0,-1 0 0,0 0 0,1 0 0,-1 1 0,0-1 0,1 0 0,-1 0 0,0 0 0,1 1 0,-1-1 0,0 0 0,0 1 0,1-1 0,-1 0 0,0 1 0,0-1 0,1 0 0,-1 1 0,0-1 0,0 1 0,0-1 0,0 0 0,0 1 0,0-1 0,0 1 0,8 27 0,-7-27 0,2 23 0,-1 1 0,-1-1 0,-2 34 0,0-6 0,0-47 0,1-4 0,0 0 0,0 0 0,0-1 0,0 1 0,0 0 0,0 0 0,0-1 0,0 1 0,0 0 0,0 0 0,0-1 0,0 1 0,1 0 0,-1-1 0,0 1 0,1 0 0,-1-1 0,1 2 0,0-2 0,0 0 0,0-1 0,0 1 0,0-1 0,0 1 0,0-1 0,0 1 0,-1-1 0,1 0 0,0 1 0,0-1 0,0 0 0,-1 1 0,1-1 0,0-1 0,3-2 0,7-7 0,-1-2 0,0 1 0,16-28 0,-7 11 0,13-25 0,-24 38 0,1 1 0,1 0 0,0 0 0,14-14 0,13-2 0,-36 32 0,0 0 0,0-1 0,0 1 0,-1 0 0,1 0 0,0-1 0,0 1 0,0 0 0,-1 0 0,1 0 0,-1 0 0,1 0 0,-1 0 0,1 0 0,-1 1 0,1-1 0,-1 0 0,0 0 0,1 2 0,2 4 0,3 4 0,2-1 0,-1 0 0,1 0 0,1-1 0,0 0 0,0-1 0,1 0 0,-1 0 0,2-1 0,-1 0 0,17 7 0,-22-12 0,1-1 0,0 0 0,0 0 0,0-1 0,0 0 0,0 0 0,0 0 0,0-1 0,0 0 0,10-2 0,-3-1 0,1 0 0,-1-1 0,16-9 0,-6 1 0,0-1 0,-1-1 0,-1-1 0,21-20 0,-40 34 0,0 0 0,0 1 0,-1-1 0,1 0 0,-1 0 0,0 0 0,1 0 0,-1 0 0,0 0 0,0-1 0,0 1 0,0-4 0,-13 19 0,1 8 0,-2 2 0,0 1 0,-16 51 0,26-66 0,1 1 0,0 0 0,1 0 0,0 0 0,0 0 0,1 0 0,1 1 0,0-1 0,0 0 0,0 0 0,6 17 0,-4-18 0,0-1 0,1 1 0,0-1 0,0 0 0,0 0 0,1 0 0,0-1 0,1 0 0,9 11 0,-10-14 0,0 0 0,0 0 0,0-1 0,1 1 0,-1-1 0,1 0 0,-1-1 0,1 1 0,0-1 0,0 0 0,0-1 0,0 1 0,1-1 0,-1 0 0,7-1 0,-1 0 0,-1-1 0,1 0 0,-1-1 0,1-1 0,-1 0 0,0 0 0,0-1 0,0 0 0,-1-1 0,1 0 0,-1-1 0,0 0 0,-1-1 0,0 0 0,0 0 0,0-1 0,8-9 0,2-4 0,-2 0 0,0-1 0,-1-1 0,-2 0 0,0-1 0,12-30 0,-24 49 0,0 2 0,0-1 0,0 0 0,-1 0 0,0 0 0,1 0 0,-1-1 0,-1 1 0,1 0 0,-1 0 0,1 0 0,-1-6 0,-1 10 0,1 0 0,0 0 0,0 0 0,0 0 0,0 0 0,0 0 0,0 0 0,0-1 0,0 1 0,0 0 0,0 0 0,0 0 0,0 0 0,0 0 0,0 0 0,-1 0 0,1 0 0,0 0 0,0-1 0,0 1 0,0 0 0,0 0 0,0 0 0,0 0 0,-1 0 0,1 0 0,0 0 0,0 0 0,0 0 0,0 0 0,0 0 0,0 0 0,-1 0 0,1 0 0,0 0 0,0 0 0,0 0 0,0 0 0,0 0 0,0 0 0,-1 0 0,1 0 0,0 0 0,0 1 0,0-1 0,0 0 0,0 0 0,-10 7 0,-6 10 0,10-10 0,0 1 0,0 0 0,1 0 0,0 1 0,1 0 0,0 0 0,0 0 0,1 0 0,-4 17 0,6-22 0,0 1 0,1-1 0,-1 1 0,1-1 0,0 0 0,1 1 0,-1-1 0,1 1 0,-1-1 0,1 0 0,1 1 0,-1-1 0,0 0 0,1 0 0,0 0 0,0 0 0,0 0 0,1 0 0,-1-1 0,1 1 0,0-1 0,0 1 0,0-1 0,5 3 0,-4-3 0,1 0 0,0-1 0,-1 0 0,1 0 0,0 0 0,0 0 0,0-1 0,6 1 0,42 5 0,-51-7 0,14 1 0,0 0 0,-1-1 0,23-3 0,-34 2 0,-1 1 0,1 0 0,-1-1 0,1 0 0,-1 0 0,0 0 0,1 0 0,-1-1 0,0 1 0,0-1 0,0 0 0,0 0 0,0 0 0,0 0 0,0 0 0,-1-1 0,1 1 0,-1-1 0,0 0 0,0 0 0,2-3 0,-3 3-69,0 0 0,0 0 0,-1-1 0,0 1 0,1 0 0,-1 0 0,0-1 0,0 1 0,-1 0 0,1-1 0,-1 1 0,0 0 0,-1-6 0,0 4-2994</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35.039"/>
    </inkml:context>
    <inkml:brush xml:id="br0">
      <inkml:brushProperty name="width" value="0.05" units="cm"/>
      <inkml:brushProperty name="height" value="0.05" units="cm"/>
      <inkml:brushProperty name="color" value="#F6630D"/>
    </inkml:brush>
  </inkml:definitions>
  <inkml:trace contextRef="#ctx0" brushRef="#br0">1 1 16783,'0'0'1976,"80"6"-1424,-15 2-408,-5 2 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37.824"/>
    </inkml:context>
    <inkml:brush xml:id="br0">
      <inkml:brushProperty name="width" value="0.05" units="cm"/>
      <inkml:brushProperty name="height" value="0.05" units="cm"/>
      <inkml:brushProperty name="color" value="#F6630D"/>
    </inkml:brush>
  </inkml:definitions>
  <inkml:trace contextRef="#ctx0" brushRef="#br0">71 511 11256,'0'0'5353,"13"-11"-4585,82-68 464,-67 57-718,-2-2 0,36-42 1,-54 57-405,-1-1 1,0 0 0,0-1 0,-1 1-1,-1-1 1,0 0 0,0-1 0,-1 1-1,-1-1 1,0 0 0,2-13 0,-3 11 52,-1 1 0,-1-1 1,0 1-1,0-1 0,-5-22 0,4 33-126,1 0 0,-1 0 0,0 0-1,0 0 1,0 0 0,0 0-1,-1 1 1,1-1 0,-1 0 0,1 1-1,-1-1 1,0 1 0,0 0-1,0 0 1,0 0 0,-1 0 0,1 0-1,-1 0 1,1 0 0,-1 1-1,1-1 1,-1 1 0,0 0 0,0 0-1,0 0 1,1 0 0,-1 0-1,0 1 1,0-1 0,0 1 0,-6 0-1,2 0 0,-1 1 0,0 0 0,1 1 0,-1 0 0,1 0 0,-1 0 0,1 1 0,0 0 0,0 1 0,0 0 0,1 0 0,-1 0 1,1 1-1,0 0 0,-6 6 0,-6 7 33,1 0 0,1 1 0,-17 27 1,19-25 9,0 0 0,1 0 0,1 2 0,-14 37 1,25-58-72,0 0 1,1 0-1,-1 0 1,1 0-1,-1 0 1,1 0-1,0 0 1,0 0-1,0 0 1,0 1-1,0-1 1,0 0-1,1 0 1,-1 0-1,1 0 1,-1 0 0,1 0-1,0 0 1,0 0-1,0 0 1,0 0-1,0-1 1,0 1-1,0 0 1,1-1-1,-1 1 1,1-1-1,-1 1 1,1-1-1,0 0 1,-1 1-1,1-1 1,0 0-1,3 1 1,2 1 5,0-1-1,-1 0 1,1 0-1,0 0 1,1-1-1,-1 0 1,0-1-1,13 0 1,2-2-25,-1-2 1,0 0 0,0-1 0,-1 0 0,29-13-1,3-6-3245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4"/>
    </inkml:context>
    <inkml:brush xml:id="br0">
      <inkml:brushProperty name="width" value="0.05" units="cm"/>
      <inkml:brushProperty name="height" value="0.05" units="cm"/>
      <inkml:brushProperty name="color" value="#004F8B"/>
    </inkml:brush>
  </inkml:definitions>
  <inkml:trace contextRef="#ctx0" brushRef="#br0">1 1 10040,'0'0'10209,"9"4"-9736,4 3-305,0 0 77,1 1 0,15 10 0,-20-11-29,-1 0 0,1 1 1,-2 1-1,13 15 0,22 39 654,-38-57-784,12 21 451,-2-1 1,-1 2-1,14 40 0,-20-45-133,0-1-1,-1 1 0,5 36 0,-6 1 315,-4 1-1,-8 101 0,0-121-354,-21 70-1,17-70-159,-63 168 1044,58-177-1039,12-25-59,-1 0 0,-4 14 0,15-36-546,1 1 0,9-15 0,-9 17-2947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41.362"/>
    </inkml:context>
    <inkml:brush xml:id="br0">
      <inkml:brushProperty name="width" value="0.05" units="cm"/>
      <inkml:brushProperty name="height" value="0.05" units="cm"/>
      <inkml:brushProperty name="color" value="#F6630D"/>
    </inkml:brush>
  </inkml:definitions>
  <inkml:trace contextRef="#ctx0" brushRef="#br0">57 187 8840,'0'0'6392,"-11"-1"-5979,-1-1-241,-21-2 1145,235-60 871,-3 1-909,-8 20 107,-116 33-3778</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42.286"/>
    </inkml:context>
    <inkml:brush xml:id="br0">
      <inkml:brushProperty name="width" value="0.05" units="cm"/>
      <inkml:brushProperty name="height" value="0.05" units="cm"/>
      <inkml:brushProperty name="color" value="#F6630D"/>
    </inkml:brush>
  </inkml:definitions>
  <inkml:trace contextRef="#ctx0" brushRef="#br0">179 911 9040,'0'0'7153,"5"-10"-6732,16-30-20,-21 39-382,0 1-1,1 0 1,-1-1-1,0 1 1,0-1-1,0 0 0,1 1 1,-1-1-1,0 1 1,0-1-1,0 1 0,0-1 1,0 1-1,0-1 1,0 1-1,0-1 1,-1 1-1,1-1 0,0 1 1,0-1-1,0 1 1,0-1-1,-1 1 0,1-1 1,0 1-1,-1-1 1,1 1-1,0-1 1,-1 1-1,1 0 0,0-1 1,-1 1-1,1 0 1,-1-1-1,1 1 0,0 0 1,-1-1-1,1 1 1,-1 0-1,1 0 1,-1 0-1,1-1 0,-2 1 1,-23-2 470,20 2-385,-3 0 26,-1 0 0,1 0 0,0 0 0,-1 1 0,1 1 0,0-1 0,0 1 0,-1 1 0,2-1 0,-1 1 0,0 1 0,1-1 0,-1 1 0,1 1 0,0-1 0,0 1 0,-9 10 0,14-14-77,1 0 0,-1 1 0,1-1 0,0 1 0,0-1 0,0 1 0,0 0-1,0-1 1,0 1 0,0 0 0,1 0 0,-1 0 0,1-1 0,-1 1 0,1 2 0,0 0 12,1-1 1,-1 0 0,1-1 0,0 1 0,0 0-1,0 0 1,1 0 0,3 5 0,2 4 49,2 1 0,0-2-1,0 1 1,1-1 0,1 0 0,0-1 0,0-1-1,1 1 1,24 13 0,-22-14-32,-7-4-32,-1 0 0,1-1-1,0 0 1,0 0 0,1-1 0,-1 0-1,1 0 1,10 2 0,4-1 148,1-1-1,40-1 1,-55-3-162,-1 1-1,1-1 1,-1-1 0,1 1 0,-1-1 0,0-1 0,0 1-1,0-1 1,0 0 0,0-1 0,0 0 0,5-4 0,7-6 52,-5 4-39,-1 0 1,0-1-1,0 0 1,-1-1-1,-1 0 1,0-1-1,15-23 1,-10 8 64,21-55 0,-32 68-23,0 1 0,-1-1 0,-1 0 0,0-1-1,-1 1 1,0-16 0,-1 25 180,-3 15-105,0-2-138,0 0 0,1 1 0,-1-1 0,2 1 0,-1-1 0,1 1 0,0 7 0,8 53 88,-5-51-71,0 8 28,-1-6 3,8 32 1,-9-47-51,0 0-1,1 1 1,-1-1 0,1 0-1,0 0 1,0 0 0,1 0-1,-1 0 1,1-1 0,0 1-1,0-1 1,5 5-1,-6-7-4,-1 0-1,1-1 1,-1 1-1,1 0 0,0-1 1,-1 1-1,1-1 0,0 1 1,-1-1-1,1 0 1,0 0-1,-1 0 0,1 0 1,0 0-1,0 0 0,-1 0 1,1-1-1,0 1 0,-1-1 1,1 1-1,0-1 1,-1 0-1,1 1 0,-1-1 1,1 0-1,1-2 0,3-1 34,0 0-1,0-1 1,-1 1-1,0-1 1,6-7-1,4-6 93,-2-1-1,0 0 0,-1-1 1,0 0-1,-2-1 0,14-38 0,-36 148 917,3-8-1075,-8 85 26,-5 30-8,17-165 15,-20 60-1,20-78-9,0 0-1,-1 0 1,0 0-1,-1-1 1,-1 0-1,-15 19 1,22-29 4,-1 0 1,0 0-1,0 0 1,0 0-1,0 0 1,0-1-1,0 1 1,0-1-1,-1 0 1,1 0-1,0 0 1,-1 0-1,1 0 1,-1 0-1,1-1 1,-1 1-1,0-1 1,1 1-1,-1-1 1,-4 0-1,4-1 4,0 0 0,0 0 0,0 0 0,-1 0 1,1 0-1,0-1 0,0 1 0,1-1 0,-1 0 0,0 0 0,0 0 0,1 0 0,-1 0 0,1-1 0,-3-3 0,-7-9 72,0-1-1,1 0 1,-13-26-1,19 33-45,1 0-1,1 0 1,-1 0-1,2 0 1,-1 0-1,1-1 1,1 1-1,0-1 1,0-11-1,2 11-18,1 1 1,1 0-1,0 0 1,0 0-1,0 1 1,1-1-1,1 1 1,0 0-1,0 0 1,0 0-1,1 1 1,8-10-1,-5 9-8,1 0 0,-1 1 0,1 0 0,0 0 0,16-7 0,11-8 2,131-68-75,-33 20-7,-105 53 37,-2-1 1,0-1 0,-1-2-1,-1 0 1,-1-2 0,-1 0-1,32-42 1,-8 7 26,16-24 3,-56 72-4,4-9-1,-12 19 0,0 0 0,0 0 0,-1 0 0,1 0 0,0 0 0,0-1 0,0 1 0,0 0 0,0 0 0,0 0 0,0 0 0,0 0 0,1 0 0,-1-1 0,0 1 0,0 0 0,0 0 0,0 0 0,0 0 0,0 0 0,0 0 0,0-1 0,0 1 0,0 0 0,0 0 0,0 0 0,0 0 0,1 0 0,-1 0 0,0 0 0,0 0 0,0 0 0,0 0 0,0-1 0,0 1 0,1 0 0,-1 0 0,0 0 0,0 0 0,0 0 0,0 0 0,0 0 0,0 0 0,1 0 0,-1 0 0,0 0 0,0 0 0,0 0 0,0 0 0,0 0 0,1 0 0,-1 0 0,0 0 0,0 1 0,0-1 0,0 0 0,0 0 0,0 0 0,0 0 0,1 0 0,-1 0 0,0 0 0,0 0 0,2 2 0,-1-1 0,-1 0 4,1 0 0,0 0 1,-1 0-1,1 0 0,-1 0 0,1 0 1,-1 0-1,0 0 0,1 0 0,-1 0 1,0 0-1,0 0 0,0 0 0,0 0 1,0 0-1,0 0 0,0 0 0,0 1 0,0-1 1,0 0-1,-1 0 0,1 0 0,0 0 1,-1 0-1,1 0 0,-1 0 0,1 0 1,-1 0-1,1-1 0,-1 1 0,0 0 1,1 0-1,-1 0 0,0-1 0,0 1 1,-1 1-1,-1 2 14,-43 45 23,36-40-30,0 1 0,1 1 0,0-1 0,0 2 0,1-1 0,1 1 0,-11 23 0,13-24-11,2 0 0,0 0 0,0 0 0,1 1 0,-2 15 0,4-22 0,0 0 0,0 0 0,1 0 0,-1-1 0,1 1 0,0 0 0,0 0 0,1-1 0,-1 1 0,1-1 0,0 1 0,0-1 0,1 0 0,-1 0 0,5 6 0,-2-5-4,-1-1 0,0 1 0,1-1 0,0 0 0,0 0 1,1-1-1,-1 1 0,1-1 0,-1 0 0,1-1 0,0 1 0,0-1 0,10 2 0,-7-3-9,0 0-1,0 0 1,0-1-1,0 0 0,0-1 1,0 0-1,0 0 1,16-6-1,-7 1-7,0-1 0,0-1 0,-1-1 0,0 0 1,0-1-1,-1-1 0,0-1 0,19-18 0,-17 13 15,0-1-1,-1-1 1,-1-1 0,-1 0 0,-1-1 0,20-39 0,-9 4 64,-3 0 1,-2-2-1,-3 0 0,-3-1 0,-2-1 1,8-104-1,-20 149-58,2-111 0,-3 111 0,0 0 0,-1 0 0,-1 1 0,0-1 0,-1 1 0,-8-19 0,12 32 0,-1 0 0,1 0 0,0 0 0,-1 1 0,1-1 0,0 0 0,-1 0 0,1 1 0,-1-1 0,1 0 0,-1 1 0,1-1 0,-1 1 0,0-1 0,1 1 0,-1-1 0,0 1 0,1-1 0,-1 1 0,0-1 0,0 1 0,0 0 0,1 0 0,-1-1 0,-1 1 0,0 0 0,1 0 0,0 1 0,0-1 0,0 1 0,0-1 0,0 1 0,0-1 0,0 1 0,0 0 0,0-1 0,0 1 0,0 0 0,0 0 0,1-1 0,-3 3 0,-2 5 0,0 0 0,0 0 0,-6 13 0,10-18 0,-7 16 0,1 0 0,0 0 0,2 1 0,0 0 0,2 0 0,-3 30 0,5 129 0,2-149 0,0 45-35,0 19-131,15 96 0,-12-162 102,2 0 0,12 33 0,-14-47 23,2-2 0,-1 1 0,2 0 0,-1-1 0,2-1-1,14 19 1,-20-28 38,0 0 0,1 0 0,-1 0-1,1-1 1,-1 1 0,1-1 0,0 1-1,0-1 1,0 0 0,-1 0 0,1 0-1,0-1 1,0 1 0,1-1 0,-1 1-1,0-1 1,0 0 0,0 0 0,0-1-1,0 1 1,5-2 0,6 0 5,-1-2 1,1 0 0,15-7-1,-29 11-2,9-4 1,-1-1-1,0 1 1,1-1 0,-2-1-1,1 1 1,0-1 0,-1-1 0,-1 0-1,1 0 1,-1 0 0,0 0-1,0-1 1,-1 0 0,6-12-1,-8 13 16,1 0 0,-2 0 0,1 0 0,-1 0-1,0-1 1,0 1 0,-1 0 0,0-1 0,-1 1-1,1-1 1,-1 0 0,-1 1 0,0-1 0,0 1-1,0-1 1,-1 1 0,0 0 0,-4-11 0,5 15-6,0 0 1,-1 1-1,1-1 1,-1 1-1,1-1 1,-1 1 0,0 0-1,0-1 1,0 1-1,0 0 1,0 0-1,0 1 1,-1-1-1,1 0 1,-1 1 0,1-1-1,-1 1 1,0 0-1,1 0 1,-1 0-1,0 0 1,0 0-1,0 1 1,0-1 0,1 1-1,-1 0 1,0 0-1,0 0 1,-3 0-1,2 1 3,0 0 0,0 0 0,1 1-1,-1-1 1,0 1 0,1-1 0,0 1-1,-1 0 1,1 1 0,0-1 0,0 1-1,0-1 1,0 1 0,0 0 0,1 0-1,-1 0 1,1 0 0,0 0 0,0 1-1,0-1 1,-2 5 0,2-2-13,0-1 0,1 1 0,-1-1 0,1 1 0,0 0 1,0 0-1,1 0 0,0-1 0,0 1 0,0 0 0,1 0 0,1 8 0,1-5 0,-1 0 0,2-1 0,-1 1 0,1-1 0,0 0 0,1 0 0,7 10 0,-1-4-3,1 0 1,1 0-1,0-2 0,1 1 0,0-2 0,1 0 0,19 11 1,-26-17-23,1-1 0,-1 0 0,1-1 0,-1 0 0,1 0 0,0 0 1,0-1-1,0-1 0,1 0 0,-1 0 0,19-1 0,-23-1 18,1 1 0,0-2 0,0 1 0,0-1 0,0 0 0,-1 0 0,1 0 0,-1-1-1,0 0 1,1 0 0,-1 0 0,-1-1 0,1 1 0,0-1 0,-1-1 0,0 1 0,0 0 0,0-1 0,4-7 0,2-5 36,0-1 0,-1 0 0,-1-1 0,-1 1 0,-1-2 0,0 1 0,4-34 0,-4-3 86,-1-86-1,-2 214-114,14 75 0,0 8 0,-15-125 0,0-18 0,-1 1 0,-1 0 0,0-1 0,0 1 0,-5 21 0,5-33 0,0-1 0,0 0 0,0 1 0,0-1 0,0 1 0,0-1 0,0 0 0,0 1 0,0-1 0,-1 0 0,1 1 0,0-1 0,0 0 0,0 1 0,-1-1 0,1 0 0,0 1 0,0-1 0,-1 0 0,1 1 0,0-1 0,0 0 0,-1 0 0,1 0 0,0 1 0,-1-1 0,1 0 0,-1 0 0,1 0 0,0 0 0,-1 0 0,1 1 0,0-1 0,-1 0 0,1 0 0,-1 0 0,1 0 0,0 0 0,-1 0 0,1 0 0,0-1 0,-1 1 0,1 0 0,-1 0 0,1 0 0,0 0 0,-1 0 0,1 0 0,0-1 0,-1 1 0,1 0 0,0 0 0,-1-1 0,1 1 0,-20-20 0,15 14 0,-41-48 0,42 48 0,0 0 0,0-1 0,0 1 0,1-1 0,-1 0 0,2 0 0,-4-10 0,6 16 0,0 0 0,-1 0 0,1 0 0,0 0 0,0 0 0,0 0 0,0 0 0,-1 0 0,2-1 0,-1 1 0,0 0 0,0 0 0,0 0 0,0 0 0,1 0 0,-1 0 0,0 0 0,1 0 0,-1 0 0,1 0 0,-1 0 0,1 1 0,0-1 0,-1 0 0,2-1 0,0 1 0,-1 0 0,1 1 0,0-1 0,-1 1 0,1 0 0,0 0 0,-1-1 0,1 1 0,0 0 0,-1 0 0,1 1 0,0-1 0,-1 0 0,1 0 0,0 1 0,2 0 0,29 10 0,0-2 0,0-2 0,1-1 0,0-1 0,59 0 0,-53-9 0,0-2 0,0-1 0,-1-2 0,44-17 0,-31 10 0,74-13 0,-117 28 247,0 0 1,0 1-1,15 2 0,-17-2-1236,-1 1-1,1-1 1,0 0-1,10-2 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44.458"/>
    </inkml:context>
    <inkml:brush xml:id="br0">
      <inkml:brushProperty name="width" value="0.05" units="cm"/>
      <inkml:brushProperty name="height" value="0.05" units="cm"/>
      <inkml:brushProperty name="color" value="#F6630D"/>
    </inkml:brush>
  </inkml:definitions>
  <inkml:trace contextRef="#ctx0" brushRef="#br0">398 1 11352,'0'0'7623,"-13"10"-7207,-90 65 138,-27 20 543,104-77-947,0 0 0,-33 33 1,19-8-2947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46.462"/>
    </inkml:context>
    <inkml:brush xml:id="br0">
      <inkml:brushProperty name="width" value="0.05" units="cm"/>
      <inkml:brushProperty name="height" value="0.05" units="cm"/>
      <inkml:brushProperty name="color" value="#F6630D"/>
    </inkml:brush>
  </inkml:definitions>
  <inkml:trace contextRef="#ctx0" brushRef="#br0">217 576 8936,'0'0'6657,"-12"4"-6194,12-4-462,-12 5 134,1 0 0,0 0-1,0 1 1,1 0 0,-1 1 0,-14 13 0,7-3 355,1 0 0,-25 32 1,37-43-377,1 1 1,0 0-1,0 0 1,0 1 0,1-1-1,1 1 1,-1 0 0,1-1-1,0 1 1,1 0 0,-1 16-1,1-15 0,1 1-1,1-1 1,0 1-1,0 0 1,1-1-1,0 0 1,1 1-1,0-1 1,0 0-1,1 0 1,5 9-1,-6-13-38,0-1-1,1 1 1,-1-1-1,1 0 1,0 0-1,0 0 1,1-1-1,-1 0 1,1 1-1,-1-1 1,1-1-1,0 1 1,0-1-1,0 0 1,1 0-1,-1 0 1,1-1-1,-1 0 1,1 0-1,8 1 1,-8-3-28,0 1 1,-1-1-1,1 0 0,0 0 1,0 0-1,-1-1 1,1 0-1,-1 0 0,0 0 1,1-1-1,-1 0 0,0 0 1,-1 0-1,6-4 0,-2 0 14,0 0-1,-1 0 1,1 0-1,-1-1 0,-1 0 1,1-1-1,4-9 0,-1-1 44,-1-1-1,-1 0 1,-1 0-1,-1 0 1,6-39-1,-6 15 371,0-78 1,-6 130-359,2 0 0,-1 0 1,1 0-1,0 0 1,1 0-1,0-1 0,0 1 1,1-1-1,7 13 1,55 72 103,-54-76-87,-7-10-92,0 0 0,0 0 0,1-1 0,0 0 0,0 0 0,1 0 0,-1-1 0,1 1 0,0-2 0,10 5 0,-12-6 13,-1 0 0,1-1 0,0 0 0,0 0-1,0 0 1,0 0 0,0-1 0,0 0 0,0 0-1,0 0 1,0 0 0,0-1 0,0 0 0,0 0-1,0-1 1,0 1 0,6-4 0,1-2 67,0-1 1,-1 0-1,1-1 0,-2 0 1,1-1-1,-2 0 0,13-16 1,-5 6 53,-16 19-161,38-38 416,-37 38-395,0-1 0,0 1 0,0-1 0,0 1 0,0-1 1,1 1-1,-1 0 0,0 0 0,1 0 0,-1 1 0,1-1 0,-1 0 0,1 1 0,-1 0 1,1-1-1,-1 1 0,1 0 0,3 1 0,-6-1-21,1 1 0,0-1 0,0 1 0,0-1 0,-1 1 0,1 0 0,0-1 0,-1 1 0,1 0 0,-1 0 0,1-1 0,0 1 0,-1 0 0,0 0 0,1 0 0,-1 0 0,0 0 0,1 0 0,-1 0 0,0 0 0,0 0 0,0 1 0,3 23 69,-3-23-67,0 13 69,0-1-1,-1 0 1,-1 0-1,0 0 1,-1 0-1,-1-1 1,0 1-1,0-1 1,-2 0-1,-9 19 1,15-29 70,7-9 72,8-10 68,15-29-295,-25 35 0,1 1 0,0 0 0,0 0 0,1 0 0,0 1 0,12-10 0,-12 11 0,1 1 0,1 0 0,-1 1 0,1 0 0,-1 0 0,1 1 0,1 0 0,-1 0 0,1 1 0,-1 1 0,1-1 0,19-1 0,-27 5 0,0-1 0,0 1 0,0 0 0,0 0 0,0 0 0,0 0 0,0 0 0,-1 1 0,1-1 0,0 0 0,-1 1 0,1-1 0,-1 1 0,1 0 0,-1-1 0,2 3 0,18 32 0,-9 3 0,-10-32 0,0 0 0,0 0 0,0 0 0,1 0 0,0 0 0,0-1 0,1 0 0,8 12 0,-10-16 0,0-1 0,0 0 0,0 1 0,0-1 0,0 0 0,0 0 0,0 0 0,0-1 0,0 1 0,1 0 0,-1-1 0,0 1 0,1-1 0,-1 0 0,0 0 0,1 0 0,-1 0 0,0 0 0,1-1 0,-1 1 0,0-1 0,3 0 0,7-2 0,1-1 0,18-9 0,-30 12 0,15-8 0,1-1 0,-1-1 0,-1-1 0,0 0 0,-1-1 0,17-20 0,23-19 0,-32 32 0,-2-2 0,-1 0 0,30-44 0,-40 49 0,-9 16 0,0 1 0,1 0 0,-1-1 0,0 1 0,0 0 0,0-1 0,1 1 0,-1-1 0,0 1 0,0-1 0,0 1 0,0 0 0,0-1 0,0 1 0,0-1 0,0 1 0,0-1 0,0 1 0,0-1 0,0 1 0,0 0 0,0-1 0,0 1 0,-1-1 0,1 1 0,0-1 0,0 1 0,0 0 0,-1-1 0,-1 1 0,-1 1 0,1 0 0,0 0 0,0-1 0,0 2 0,0-1 0,0 0 0,0 0 0,0 1 0,0-1 0,0 1 0,-2 2 0,-1 0 0,-12 9 0,2 0 0,0 1 0,0 1 0,1 0 0,-20 30 0,27-35 0,1 1 0,0-1 0,1 1 0,0 0 0,1 0 0,0 1 0,1-1 0,0 1 0,1 0 0,0 0 0,1 17 0,1-24 0,0 1 0,1-1 0,0 1 0,0-1 0,0 0 0,1 1 0,0-1 0,3 7 0,-4-10 0,0 0 0,1 0 0,-1 1 0,0-1 0,1 0 0,-1 0 0,1 0 0,0 0 0,0-1 0,0 1 0,0 0 0,0-1 0,0 1 0,0-1 0,0 0 0,1 0 0,-1 0 0,1 0 0,-1 0 0,3 0 0,2 0 0,1 0 0,-1-1 0,0 0 0,0 0 0,1 0 0,-1-1 0,0 0 0,0-1 0,0 0 0,0 0 0,0 0 0,0-1 0,0 0 0,-1 0 0,1-1 0,-1 0 0,0 0 0,0 0 0,-1-1 0,10-10 0,-5 4 0,-2 0 0,1-1 0,-2 0 0,1 0 0,-2-1 0,0 0 0,0-1 0,-1 1 0,6-29 0,-4 9 0,-2-1 0,1-61 0,-11-71 0,2 103 0,2 45 0,-1-49 0,-3-1 0,-15-71 0,19 134 0,1 4 0,0 0 0,0 0 0,0 0 0,0 0 0,-1 1 0,1-1 0,0 0 0,0 0 0,-1 0 0,1 1 0,-1-1 0,1 0 0,-1 0 0,1 1 0,-1-1 0,1 0 0,-1 1 0,0-1 0,1 0 0,-1 1 0,0-1 0,-1 0 0,2 1 0,0 0 0,0 0 0,0-1 0,0 1 0,-1 0 0,1 0 0,0 0 0,0 0 0,0 0 0,0-1 0,0 1 0,-1 0 0,1 0 0,0 0 0,0 0 0,0 0 0,0 0 0,-1 0 0,1 0 0,0 0 0,0 0 0,0 0 0,-1 0 0,1 0 0,0 0 0,0 0 0,0 0 0,-1 0 0,1 0 0,0 0 0,0 0 0,0 0 0,0 0 0,-1 0 0,1 0 0,0 0 0,0 0 0,0 0 0,-1 0 0,1 1 0,0-1 0,0 0 0,0 0 0,0 0 0,0 0 0,0 0 0,-1 1 0,1-1 0,0 0 0,0 0 0,0 0 0,0 0 0,0 1 0,0-1 0,0 0 0,0 0 0,0 0 0,0 1 0,0-1 0,0 0 0,0 1 0,-1 0 0,-3 17 0,0 0 0,1 0 0,1 0 0,0 23 0,0-18 0,1 37 0,2 1 0,17 112 0,40 121 0,-36-194 0,1 19 863,-13-46-5723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0.460"/>
    </inkml:context>
    <inkml:brush xml:id="br0">
      <inkml:brushProperty name="width" value="0.05" units="cm"/>
      <inkml:brushProperty name="height" value="0.05" units="cm"/>
      <inkml:brushProperty name="color" value="#F6630D"/>
    </inkml:brush>
  </inkml:definitions>
  <inkml:trace contextRef="#ctx0" brushRef="#br0">42 84 9744,'0'0'5066,"0"-11"-4515,-2-52 362,4 53 353,2 18 369,4 18-596,-3-2-780,-1 1 0,-1 0 0,-1 1 0,-3 41 0,-17 104 753,9-101-534,2-20 395,-16 54 0,19-85-194,2 1 1,0 0 0,1 28-1,1-47-643,0 0 0,0 0 0,0 0 0,0 1 0,0-1 0,0 0 0,0 0 0,0 0 0,0 0 0,1 1 0,-1-1 0,1 0 0,-1 0 0,1 0 0,-1 0 0,1 0 0,-1 0 0,1 0 0,0 0 0,0 0 0,-1 0 0,1 0 0,0-1 0,0 1 0,0 0 0,0-1 0,0 1 0,0 0 0,0-1 0,0 1 0,0-1 0,1 0 0,-1 1 0,0-1 0,0 0 0,0 0 0,0 1 0,1-1 0,0 0 0,6-1 52,-1 0-1,1 0 1,-1 0-1,1-1 0,8-4 1,-7 3-100,24-6 97,24-10 52,1 3 0,103-14 0,-110 22-128,-37 5 10,1 1-1,0 0 1,0 1 0,-1 0 0,30 4 0,-42-3-3,0 1 0,0-1 0,0 1 0,0-1 0,0 0 0,0 0 0,0 0 0,0 0 0,0 0 0,0 0 0,0-1 0,0 1 0,0-1 0,0 1 0,0-1 0,3-1 0,-5 2-8,0 0-1,0-1 1,0 1 0,1 0 0,-1 0 0,0 0 0,0 0-1,0 0 1,0 0 0,0 0 0,1 0 0,-1 0-1,0 0 1,0 0 0,0 0 0,0-1 0,1 1 0,-1 0-1,0 0 1,0 0 0,0 0 0,0 0 0,1 1 0,-1-1-1,0 0 1,0 0 0,0 0 0,0 0 0,0 0-1,1 0 1,-1 0 0,0 0 0,0 0 0,0 0 0,0 0-1,0 0 1,1 1 0,-1-1 0,0 0 0,0 0 0,0 0-1,0 0 1,2 10 231,-4 14-35,2-23-203,-4 52 375,3-19-4738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1.051"/>
    </inkml:context>
    <inkml:brush xml:id="br0">
      <inkml:brushProperty name="width" value="0.05" units="cm"/>
      <inkml:brushProperty name="height" value="0.05" units="cm"/>
      <inkml:brushProperty name="color" value="#F6630D"/>
    </inkml:brush>
  </inkml:definitions>
  <inkml:trace contextRef="#ctx0" brushRef="#br0">1 71 11448,'0'0'7742,"12"-8"-7274,-8 5-426,5-3 33,0 1 0,0-1 0,0 2 0,0-1 0,1 1 0,0 1 0,0 0 0,0 0 0,11-1 0,163-12 1356,-175 16-1370,-1 0-1,1 0 1,-1 1 0,1 0 0,-1 1 0,1 0 0,-1 0 0,0 1-1,0 0 1,8 4 0,19 13-2880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3.039"/>
    </inkml:context>
    <inkml:brush xml:id="br0">
      <inkml:brushProperty name="width" value="0.05" units="cm"/>
      <inkml:brushProperty name="height" value="0.05" units="cm"/>
      <inkml:brushProperty name="color" value="#F6630D"/>
    </inkml:brush>
  </inkml:definitions>
  <inkml:trace contextRef="#ctx0" brushRef="#br0">56 75 13056,'0'0'5009,"-6"11"-4469,3-7-481,-3 6 64,1 0-1,-1 0 0,2 0 1,0 1-1,0-1 0,-4 19 1,4-1 267,1 0 1,1 1-1,2-1 0,5 56 1,-3-77-268,-1 0 0,1 0 0,1 0 0,-1 0 0,1-1 0,0 1 0,1-1 0,-1 1 0,1-1 0,0-1 0,1 1 1,8 8-1,-12-13-92,1 0 1,-1 0 0,1-1 0,0 1-1,-1 0 1,1-1 0,0 1 0,-1-1 0,1 1-1,0-1 1,0 0 0,-1 0 0,1 0-1,0 0 1,0 0 0,0 0 0,-1-1 0,1 1-1,0 0 1,-1-1 0,1 0 0,0 1-1,-1-1 1,1 0 0,0 0 0,1-1-1,6-4 82,-1 0 0,0 0 0,10-10 0,-12 10-44,7-7 35,0-1 1,-2-1-1,1 0 0,-2 0 0,0-1 0,-1 0 0,-1-1 0,0 0 0,8-29 1,-15 43-50,0-1 0,0 1 0,0 0 0,0-1 0,1 1 0,0 0 0,-1 0 0,1 0 0,0 0 0,0 0 0,0 1 0,1-1 0,-1 1 0,6-5 0,-7 7-48,-1 0 1,0 0 0,1 0-1,-1 0 1,0 0-1,1 0 1,-1 0 0,0 1-1,1-1 1,-1 0-1,0 0 1,1 0-1,-1 0 1,0 1 0,1-1-1,-1 0 1,0 0-1,0 1 1,1-1 0,-1 0-1,0 0 1,0 1-1,1-1 1,-1 0 0,0 1-1,0-1 1,0 0-1,0 1 1,1 0-1,7 15 54,-5-10-25,6 11-4,1 1 0,1-2 0,23 28 0,-31-40-23,0-1-1,0 0 1,1 1-1,0-1 1,-1 0 0,1-1-1,0 1 1,0-1-1,0 0 1,1 1-1,-1-2 1,0 1 0,1-1-1,-1 1 1,1-1-1,0 0 1,-1-1-1,1 1 1,0-1-1,0 0 1,-1 0 0,8-2-1,-9 1 9,0 0 0,1-1 0,-1 1 0,0-1 0,0 0 0,0 0 0,0 0 0,0 0 0,-1-1 1,1 1-1,-1-1 0,5-5 0,-3 3 11,0-1 1,-1 0 0,1 1 0,-1-1-1,-1 0 1,4-8 0,-4 2 7,0 1 0,0 0 0,-1-1-1,-1 1 1,0-1 0,0 1 0,-1-1 0,-5-20 0,1 11 140,0 0 0,-2 1 1,-17-37-1,21 53-84,0-5 136,8 11-145,10 6-97,15 4-37,1-2 0,0-2-1,1 0 1,0-2 0,0-1 0,37 0-1,52-7-144,-38 0-25,-83 2 205,-1 3 14,0 0 1,-1 0-1,1-1 0,-1 1 0,1-1 1,-1 0-1,0 1 0,-3 2 0,4-3 2,-38 40 31,-60 74 232,80-91-176,1 0-1,-27 53 0,42-71-32,0 0 0,1 1 0,-1 0 0,2-1 0,-1 1-1,1 0 1,1 0 0,0 12 0,0-17-18,0 1 0,1 0 0,-1 0 0,1-1 0,0 1 0,0 0 0,0-1 0,4 7 1,-4-9-9,0 1 1,0 0 0,0-1 0,1 0-1,-1 1 1,0-1 0,1 0 0,-1 1-1,1-1 1,-1 0 0,1 0 0,0 0-1,-1 0 1,1-1 0,0 1 0,0 0-1,3 0 1,-2-1-11,-1 0 0,1 0 1,-1 0-1,1 0 0,-1-1 0,1 0 0,-1 1 0,1-1 1,-1 0-1,0 0 0,1 0 0,-1 0 0,0 0 0,0-1 1,0 1-1,0-1 0,0 1 0,2-4 0,5-3 27,-1 0-1,10-16 1,-7 9 6,-1-1 1,0-1 0,-1 0 0,-1 0-1,10-32 1,-9 15 55,-1 0 1,3-38-1,-8 55 44,0 14 82,4 24 151,-3-6-415,2 6 74,1 0 1,1-1-1,1 0 0,1-1 1,0 0-1,2 0 0,23 29 1,-33-46-36,-1 0 0,1-1 0,0 1 0,-1 0 0,1-1 0,0 1 1,0-1-1,0 0 0,0 1 0,1-1 0,-1 0 0,0-1 0,0 1 0,1 0 1,-1 0-1,0-1 0,1 0 0,-1 1 0,1-1 0,-1 0 0,1 0 1,-1 0-1,0 0 0,1-1 0,-1 1 0,1-1 0,-1 0 0,0 1 0,1-1 1,2-2-1,0 0 22,1 0 1,-1 0 0,1-1 0,-1 0 0,0 0-1,0-1 1,-1 1 0,1-1 0,-1 0 0,4-7-1,8-14-16,-1 0-1,-2 0 1,0-2-1,-2 0 1,-1 0-1,6-31 1,-14 38-14,-2 18 0,0-1 0,1 1 0,-1 0 0,1-1 0,0 1 0,-1 0 0,2-1 0,-1 1 0,2-4 0,4 38 0,-1 19 0,3 0 0,1-1 0,25 69 0,-35-117 0,0-1 0,1 1 0,-1-1 0,0 1 0,0 0 0,0-1 0,1 1 0,-1-1 0,0 1 0,0-1 0,1 1 0,-1-1 0,1 1 0,-1-1 0,0 1 0,1-1 0,-1 0 0,1 1 0,-1-1 0,1 1 0,-1-1 0,1 0 0,-1 0 0,1 1 0,-1-1 0,1 0 0,0 0 0,-1 0 0,1 1 0,-1-1 0,1 0 0,0 0 0,-1 0 0,1 0 0,-1 0 0,1 0 0,0-1 0,-1 1 0,1 0 0,-1 0 0,1 0 0,0 0 0,-1-1 0,1 1 0,-1 0 0,1-1 0,-1 1 0,1 0 0,-1-1 0,1 1 0,-1 0 0,0-1 0,1 1 0,-1-1 0,1 0 0,3-3 0,-1 0 0,0 0 0,1-1 0,-2 1 0,4-6 0,0-5 0,-1 1 0,0-1 0,-1 0 0,-1 0 0,3-21 0,-5 20 0,2-1 0,0 2 0,1-1 0,1 0 0,9-20 0,-11 28 0,-3 7 0,0 0 0,0 1 0,1-1 0,-1 0 0,0 1 0,0-1 0,0 1 0,1-1 0,-1 0 0,0 1 0,1-1 0,-1 1 0,0-1 0,1 1 0,-1-1 0,1 1 0,-1-1 0,1 1 0,-1-1 0,1 1 0,-1 0 0,1-1 0,-1 1 0,1 0 0,0-1 0,-1 1 0,1 0 0,-1 0 0,1-1 0,0 1 0,-1 0 0,1 0 0,0 0 0,-1 0 0,1 0 0,0 0 0,-1 0 0,1 0 0,0 0 0,-1 1 0,1-1 0,-1 0 0,1 0 0,0 0 0,-1 1 0,1-1 0,0 1 0,76 34 0,-41-17 0,59 20 0,-82-34 0,0-1 0,0 0 0,0-1 0,0 0 0,0-1 0,1-1 0,-1 0 0,24-3 0,-31 1 0,-1 1 0,1-1 0,0-1 0,-1 1 0,1-1 0,-1 0 0,0 0 0,0 0 0,0-1 0,0 0 0,0 0 0,-1 0 0,0-1 0,0 1 0,0-1 0,0 0 0,-1 0 0,4-8 0,-5 9 0,1 0 0,-1 0 0,0-1 0,-1 1 0,1-1 0,-1 0 0,0 1 0,0-1 0,-1 0 0,1 1 0,-1-1 0,0 0 0,0 0 0,-1 1 0,1-1 0,-1 0 0,0 0 0,0 1 0,-1-1 0,1 1 0,-1-1 0,0 1 0,-5-8 0,5 9 0,1 1 0,-1 0 0,1 0 0,-1 0 0,0 0 0,0 0 0,0 0 0,0 0 0,0 0 0,0 1 0,-1-1 0,1 1 0,0 0 0,-1 0 0,1 0 0,-1 0 0,1 0 0,-1 0 0,0 1 0,1-1 0,-1 1 0,0 0 0,1-1 0,-1 1 0,0 1 0,0-1 0,1 0 0,-1 1 0,0-1 0,1 1 0,-1 0 0,-3 1 0,-4 2 0,0 1 0,1 0 0,-1 0 0,1 1 0,0 1 0,1-1 0,0 1 0,0 1 0,-7 7 0,10-9 0,0-1 0,0 1 0,1 0 0,0 0 0,0 1 0,1-1 0,0 1 0,0 0 0,0 0 0,1 0 0,0 0 0,0 0 0,1 0 0,-1 9 0,3-11 0,-1 0 0,1-1 0,0 1 0,1-1 0,-1 1 0,1-1 0,0 1 0,0-1 0,0 0 0,1 0 0,-1 0 0,1 0 0,0 0 0,0-1 0,0 1 0,1-1 0,5 5 0,5 3 0,1 0 0,0-1 0,18 8 0,-18-11 0,1-1 0,0-1 0,0 0 0,0-1 0,1-1 0,-1 0 0,32 0 0,-20-1 0,37 7 0,-52-7-4008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8.133"/>
    </inkml:context>
    <inkml:brush xml:id="br0">
      <inkml:brushProperty name="width" value="0.05" units="cm"/>
      <inkml:brushProperty name="height" value="0.05" units="cm"/>
      <inkml:brushProperty name="color" value="#F6630D"/>
    </inkml:brush>
  </inkml:definitions>
  <inkml:trace contextRef="#ctx0" brushRef="#br0">126 293 9344,'0'0'1906,"-1"-12"-971,-14-170 2494,13 175-2433,-1 10-416,-2 14-177,-2 43-35,1 1-1,4 1 1,2-1 0,10 68-1,33 130 971,-35-230-1081,-5-23-109,-1 0 1,0 0-1,-1 0 1,0 0 0,0 0-1,0 0 1,0 1 0,-1-1-1,0 0 1,-2 12 0,2-18-138,0 0 0,0 1 1,0-1-1,0 0 0,0 0 1,0 1-1,-1-1 0,1 0 1,0 0-1,0 0 1,0 1-1,0-1 0,0 0 1,-1 0-1,1 0 0,0 1 1,0-1-1,0 0 0,-1 0 1,1 0-1,0 0 0,0 0 1,-1 1-1,1-1 0,0 0 1,0 0-1,-1 0 1,1 0-1,0 0 0,0 0 1,-1 0-1,1 0 0,0 0 1,-1 0-1,1 0 0,0 0 1,0 0-1,-1 0 0,1 0 1,-11-11 272,1-11-179,0-1 0,2-1-1,0 1 1,-7-47-1,10 47-51,-28-170 353,10 52-145,14 83-46,1 0 0,1-73 0,7 131-208,0-1 0,0 1 0,0 0 0,0 0 0,0-1 0,0 1 0,-1 0 0,1-1 0,0 1 0,0 0 0,0-1 0,0 1 0,0 0 0,0 0 0,1-1 0,-1 1 0,0 0 0,0-1 0,0 1 0,0 0 0,0 0 0,0-1 0,0 1 0,1 0 0,-1-1 0,0 1 0,0 0 0,0 0 0,1 0 0,-1-1 0,0 1 0,0 0 0,0 0 0,1 0 0,-1-1 0,0 1 0,1 0 0,-1 0 0,0 0 0,0 0 0,1 0 0,-1 0 0,0 0 0,1 0 0,-1 0 0,0 0-1,0 0 1,1 0 0,-1 0 0,0 0 0,1 0 0,-1 0 0,0 0 0,1 0 0,-1 0 0,0 0 0,0 0 0,1 0 0,-1 1 0,0-1 0,0 0 0,1 0 0,-1 0 0,0 1 0,20 17 150,-16-14-144,18 21 72,-2 1 0,-1 1 0,-1 0 0,-1 2 0,15 35 0,0-1 61,6 8 53,14 27 330,109 156 0,-145-231-367,-12-17-62,0 0-1,0-1 1,0 1-1,0-1 1,1 0-1,0 0 1,0-1-1,6 5 1,-10-8-67,0-1 34,0 1 1,0 0 0,-1-1 0,1 1-1,0-1 1,0 1 0,0-1 0,0 0 0,0 1-1,1-1 1,-1 0 0,0 0 0,0 1-1,1-1 1,-1-1-31,0 1 1,0-1-1,0 0 0,-1 0 0,1 1 1,0-1-1,0 0 0,-1 0 0,1 0 1,0 0-1,-1 0 0,1 0 0,-1 0 1,0 0-1,1 0 0,0-2 0,8-26 79,-1 0 0,-1-1 0,-2 0 0,-1 0 0,1-40 0,1-7 23,47-228 396,-33 209-338,-17 76-147,27-106 371,-26 134-846,0 7-2202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8.672"/>
    </inkml:context>
    <inkml:brush xml:id="br0">
      <inkml:brushProperty name="width" value="0.05" units="cm"/>
      <inkml:brushProperty name="height" value="0.05" units="cm"/>
      <inkml:brushProperty name="color" value="#F6630D"/>
    </inkml:brush>
  </inkml:definitions>
  <inkml:trace contextRef="#ctx0" brushRef="#br0">1 26 11952,'0'0'4017,"11"-6"-3593,33-13-23,-44 19-384,1-1 0,0 1 0,0 0 0,0 0-1,0 0 1,0 1 0,-1-1 0,1 0 0,0 0 0,0 0-1,0 1 1,-1-1 0,1 0 0,0 1 0,0-1 0,-1 0-1,1 1 1,0-1 0,-1 1 0,1-1 0,0 1 0,-1 0 0,1-1-1,-1 1 1,1 0 0,-1-1 0,1 1 0,-1 0 0,1-1-1,-1 1 1,0 0 0,0 0 0,1 0 0,-1-1 0,0 1-1,0 0 1,0 0 0,0 0 0,0 0 0,0 1 0,2 4 99,13 44 404,-3 0 0,-2 0 0,3 54 0,-5-38 317,18 68-1,-21-114 39,-1 0 1,0 1-1,1 38 0,-7-59-130,-3-9-42,-5-13-2225,8 19-516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8.983"/>
    </inkml:context>
    <inkml:brush xml:id="br0">
      <inkml:brushProperty name="width" value="0.05" units="cm"/>
      <inkml:brushProperty name="height" value="0.05" units="cm"/>
      <inkml:brushProperty name="color" value="#F6630D"/>
    </inkml:brush>
  </inkml:definitions>
  <inkml:trace contextRef="#ctx0" brushRef="#br0">0 177 13864,'0'0'2137,"10"-9"-1619,-6 6-467,5-5 73,1 0 0,0 0 0,1 1 0,0 0 0,0 1 0,22-10 0,137-32 1001,-94 28-599,-33 10 56,61-5-1,-31 5 176,-69 10-677,1-1 0,-1 1 0,0 0 0,1 0 0,-1 0 0,1 0 0,-1 1 0,6 1 0,5 5-2620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5"/>
    </inkml:context>
    <inkml:brush xml:id="br0">
      <inkml:brushProperty name="width" value="0.05" units="cm"/>
      <inkml:brushProperty name="height" value="0.05" units="cm"/>
      <inkml:brushProperty name="color" value="#004F8B"/>
    </inkml:brush>
  </inkml:definitions>
  <inkml:trace contextRef="#ctx0" brushRef="#br0">1 7 9536,'0'0'17375,"7"-2"-16952,-4 1-364,1 1 45,0-2 1,0 1-1,1 1 1,-1 0 0,0-1-1,1 1 1,-1 0-1,1 1 1,-1-1 0,8 3-1,-1 0 250,-7-3-119,-1 1-1,0 0 1,1 0-1,-1 0 0,1 1 1,-1-1-1,0 1 1,3 3-1,-5-5-170,-1 0 0,0 0-1,1 0 1,-1 0 0,0 0 0,0 0-1,0 0 1,1 0 0,-1 0 0,0 0-1,1 0 1,-1 0 0,1 0 0,-1 0-1,0 0 1,0 0 0,0 0 0,0 0-1,1 0 1,-1 0 0,0-1 0,1 1 0,-1 0-1,1-1 1,2 0-3940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5:59:59.893"/>
    </inkml:context>
    <inkml:brush xml:id="br0">
      <inkml:brushProperty name="width" value="0.05" units="cm"/>
      <inkml:brushProperty name="height" value="0.05" units="cm"/>
      <inkml:brushProperty name="color" value="#F6630D"/>
    </inkml:brush>
  </inkml:definitions>
  <inkml:trace contextRef="#ctx0" brushRef="#br0">290 98 9848,'0'0'5752,"1"-10"-5311,3-33-9,-4 41-371,0 0 0,0 1 0,0-1 0,0 0 0,0 1-1,0-1 1,-1 0 0,1 1 0,-1-1 0,1 0 0,-1 1 0,1-1 0,-1 1 0,0-1 0,0 1 0,0-1 0,0 1 0,0 0 0,0-1 0,0 1 0,0 0 0,0 0 0,-1 0-1,1 0 1,0 0 0,-1 0 0,1 0 0,-1 0 0,1 1 0,-1-1 0,0 0 0,1 1 0,-1-1 0,1 1 0,-1 0 0,0 0 0,1-1 0,-1 1 0,0 0 0,0 1 0,1-1-1,-1 0 1,0 0 0,1 1 0,-1-1 0,1 1 0,-3 0 0,-10 3 193,1 1 0,-1 0-1,1 1 1,0 1 0,-17 11 0,14-7 128,-1 1 0,-19 20 0,29-25-271,1-1-1,1 1 1,-1 0 0,1 1 0,1-1-1,-1 1 1,-5 16 0,3 1 187,1 0 0,2 1 0,0 0 0,0 38 0,4-52-236,-1 9 136,1-1 0,2 1 0,0 0 0,7 30 0,-8-46-142,1-1 1,0 1-1,0-1 0,0 1 0,1-1 0,-1 0 0,1 0 1,0 0-1,1 0 0,-1 0 0,0-1 0,1 0 0,7 6 1,-3-3 29,1-1 1,0 0 0,1 0-1,-1 0 1,13 3 0,-4-4 47,0 0 0,1-1 0,33 2 1,-7-1 12,-33-4-82,-1 1-1,1-2 1,0 0 0,0 0-1,-1-1 1,19-5 0,3-1 158,-24 6-425,-5 2 318,0-1 0,-1 0 0,1 1 0,-1-2 0,1 1 0,-1 0 0,6-3 0,-8 3-278,-1 0-1,1 0 1,0 0 0,0 0 0,-1 0 0,1 1 0,0-2 0,-1 1 0,1 0 0,-1 0-1,1 0 1,-1 0 0,0 0 0,1 0 0,-1 0 0,0-1 0,0 1 0,0 0 0,0 0-1,0 0 1,0 0 0,0-1 0,0 1 0,0 0 0,-1 0 0,1 0 0,-1-2 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00.245"/>
    </inkml:context>
    <inkml:brush xml:id="br0">
      <inkml:brushProperty name="width" value="0.05" units="cm"/>
      <inkml:brushProperty name="height" value="0.05" units="cm"/>
      <inkml:brushProperty name="color" value="#F6630D"/>
    </inkml:brush>
  </inkml:definitions>
  <inkml:trace contextRef="#ctx0" brushRef="#br0">1 42 13056,'0'0'3025,"10"-6"-2528,-4 2-414,1 0-8,1-1-1,-1 2 0,1-1 1,-1 1-1,1 0 0,0 1 0,0 0 1,13-2-1,44 2 662,1 3 0,112 16 0,-160-15-601,1 1-1,-1 2 0,0 0 1,22 9-1,4 7-2465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01.891"/>
    </inkml:context>
    <inkml:brush xml:id="br0">
      <inkml:brushProperty name="width" value="0.05" units="cm"/>
      <inkml:brushProperty name="height" value="0.05" units="cm"/>
      <inkml:brushProperty name="color" value="#F6630D"/>
    </inkml:brush>
  </inkml:definitions>
  <inkml:trace contextRef="#ctx0" brushRef="#br0">1 1 9040,'0'0'15262,"13"5"-15035,7 4-123,0 0 0,-1 2 1,35 25-1,-16-7 81,1-2-1,1-2 1,1-1 0,1-3 0,1-1-1,72 23 1,-29-22 559,-74-20 1308,-24 6-1913,-172 126 276,143-101-364,21-15-19,0 1-1,-25 31 1,28-30-5,0 0 1,-30 23 0,-6 7 53,12-10 46,41-38-128,0-1 1,-1 0 0,1 1-1,0-1 1,-1 0 0,1 1-1,0-1 1,-1 0-1,1 1 1,0-1 0,0 1-1,0-1 1,-1 0 0,1 1-1,0-1 1,0 1-1,0-1 1,0 1 0,0-1-1,0 0 1,0 1 0,0-1-1,0 1 1,0-1-1,0 1 1,0-1 0,0 1-1,0-1 1,0 1 0,1-1-1,10 14 518,17 2-4890</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03.183"/>
    </inkml:context>
    <inkml:brush xml:id="br0">
      <inkml:brushProperty name="width" value="0.05" units="cm"/>
      <inkml:brushProperty name="height" value="0.05" units="cm"/>
      <inkml:brushProperty name="color" value="#F6630D"/>
    </inkml:brush>
  </inkml:definitions>
  <inkml:trace contextRef="#ctx0" brushRef="#br0">50 61 12056,'0'0'2285,"2"12"-1700,9 87 266,25 183 558,-23-203-684,-4 2-1,-1 100 0,-8-165-318,0 1 0,-2-1-1,-3 17 1,5-33-353,0 1 1,0-1-1,0 1 1,0-1-1,0 1 1,0-1-1,0 1 0,0-1 1,0 1-1,-1-1 1,1 0-1,0 1 0,0-1 1,-1 1-1,1-1 1,0 0-1,-1 1 0,1-1 1,0 0-1,-1 1 1,1-1-1,0 0 1,-1 1-1,0-1 0,-5-8 616,-5-27-313,10 29-285,-28-125 399,-5-18-107,24 102-249,2-1 0,2-1 0,0-62 1,3 39 29,1-33 102,3 88-158,0 0 1,1 0-1,1 1 1,7-21-1,-10 36-78,0 1 1,0-1-1,0 0 0,1 1 1,-1-1-1,0 0 0,1 1 0,-1-1 1,0 1-1,1-1 0,-1 1 0,1-1 1,-1 1-1,1-1 0,-1 1 0,1-1 1,0 1-1,-1-1 0,1 1 0,-1 0 1,1-1-1,0 1 0,-1 0 0,1 0 1,0 0-1,-1-1 0,1 1 0,0 0 1,-1 0-1,1 0 0,0 0 0,0 0 1,-1 0-1,1 0 0,0 0 0,-1 1 1,1-1-1,0 0 0,-1 0 0,1 1 1,0-1-1,-1 0 0,1 1 0,-1-1 1,1 0-1,1 2 0,0-1 14,1 1-1,0 0 1,-1 1 0,1-1-1,-1 0 1,0 1 0,0-1-1,4 6 1,21 43 198,-3 2-1,28 82 1,38 87 451,-28-79-183,-33-78 229,3-3 0,64 97 0,-86-145-371,0-2-1,12 15 1,-20-26-296,0 1 0,0-1 0,0 0 1,0 1-1,0-1 0,0 0 0,0 0 0,3 1 1,7 4 338,-12-6-379,1 0 0,-1 0 0,1 0 0,-1 0 0,1 0 0,-1 0 0,1 0 0,-1 0 0,1 0 0,-1 0 0,1 0 0,-1-1 0,1 1 0,-1 0 0,0 0 0,1 0 0,-1-1 0,1 1 0,-1 0 0,0 0 0,1-1 0,-1 1 0,0 0 0,1-1 0,-1 1 0,0 0 0,1-1 0,-1 1 0,0-1 0,0 1 0,1-1 0,-1 1 0,0-1 0,7-15 207,-6-11-216,-1-1 0,-2 1 0,0 0 0,-9-38 0,-1-8-5,-21-268 2,26 253 0,-1-46 0,9 118 0,0 1 0,0-1 0,1 1 0,1-1 0,1 1 0,6-19 0,-8 31 100,-1-1 1,0 1-1,1 0 0,0 0 1,0 0-1,0 0 0,0 0 1,0 1-1,4-5 0,-5 7-225,0-1-1,-1 1 1,1-1 0,0 1-1,-1 0 1,1-1-1,0 1 1,0 0 0,0-1-1,-1 1 1,1 0-1,0 0 1,0 0 0,0 0-1,-1 0 1,1 0-1,0 0 1,0 0-1,0 0 1,0 0 0,-1 1-1,1-1 1,0 0-1,0 0 1,-1 1 0,1-1-1,0 0 1,0 1-1,-1-1 1,1 1-1,0-1 1,-1 1 0,1 0-1,-1-1 1,1 1-1,-1-1 1,1 1 0,-1 0-1,1 0 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1.023"/>
    </inkml:context>
    <inkml:brush xml:id="br0">
      <inkml:brushProperty name="width" value="0.05" units="cm"/>
      <inkml:brushProperty name="height" value="0.05" units="cm"/>
      <inkml:brushProperty name="color" value="#F6630D"/>
    </inkml:brush>
  </inkml:definitions>
  <inkml:trace contextRef="#ctx0" brushRef="#br0">84 291 8536,'0'0'2521,"-2"-11"-1682,-1-13-340,2 0 1,0 0 0,3-29-1,9-72 1741,-15 101-131,0 18-317,0 15-664,2 3-736,-1-1 0,-8 19 0,-2 13-14,-1 27 221,3 0 0,-2 107 0,15 145 802,3-105-52,0-157-322,-5-60-1010,0 0 1,0 0-1,0 0 0,0 1 0,0-1 0,0 0 1,0 0-1,0 1 0,0-1 0,0 0 1,0 0-1,0 0 0,0 1 0,0-1 0,0 0 1,0 0-1,0 1 0,0-1 0,-1 0 1,1 0-1,0 0 0,0 0 0,0 1 0,0-1 1,-1 0-1,1 0 0,0 0 0,0 0 1,0 0-1,0 1 0,-1-1 0,1 0 0,0 0 1,0 0-1,-1 0 0,1 0 0,-1 0 11,1 0 0,0 0-1,-1-1 1,1 1-1,-1 0 1,1 0-1,0-1 1,-1 1 0,1 0-1,0 0 1,0-1-1,-1 1 1,1 0 0,0-1-1,0 1 1,-1 0-1,1-1 1,0 1 0,0-1-1,0 1 1,0 0-1,-1-1 1,1 1 0,0-1-1,0 1 1,-5-31 165,2 1 1,0-1-1,3-38 0,0 47-106,0 5-9,1-1 0,1 0 0,0 1 0,2 0 0,0-1 0,1 1 0,0 0 0,10-20 0,-9 26-37,-1 1-1,2-1 0,-1 1 1,2 1-1,-1-1 0,1 1 0,0 0 1,1 1-1,0 0 0,1 1 1,-1-1-1,21-10 0,-19 12-38,1 1 0,-1 0-1,1 1 1,0 0 0,0 0 0,16-1-1,-22 4-8,1 1-1,-1 0 1,0 0-1,0 0 1,0 1-1,0 0 1,0 0-1,0 1 1,0-1-1,-1 1 1,1 0-1,0 1 1,-1 0-1,0 0 1,6 4-1,-1 0 6,0 0 0,-1 1 1,0 0-1,-1 0 0,0 1 0,0 1 0,-1-1 0,0 1 0,-1 0 0,0 0 0,0 1 0,-1 0 0,-1 0 0,0 0 0,0 1 0,-1-1 0,0 1 0,-1 0 0,-1 0 0,0 0 0,0 0 0,-2 0 0,1 0 0,-1 0 1,-1 0-1,0-1 0,-6 21 0,4-24 23,0 1 1,0-1 0,0-1 0,-1 1 0,-1-1-1,1 0 1,-1 0 0,0 0 0,0-1 0,-1 0-1,0 0 1,0-1 0,0 0 0,-1 0 0,-14 7-1,15-9 20,-1 0 0,1 0 0,-1 0-1,1-1 1,-1 0 0,0-1 0,0 1 0,0-1-1,0-1 1,0 0 0,0 0 0,0-1-1,0 1 1,0-2 0,0 1 0,0-1 0,-13-5-1,9 2-1,-22-12 15,33 17-53,-1-1 0,0 0 0,1-1 0,-1 1-1,1 0 1,0 0 0,-1-1 0,1 1 0,0-1 0,0 1 0,0-1 0,0 1-1,0-1 1,0 0 0,-1-2 0,9 4-1,0 0 0,0 0 0,-1 1 0,1-1 0,0 1 0,7 3 0,-9-4 0,56 14 0,63 22 0,16 4 0,-126-37-51,1 0 0,0-1 0,23 1 0,-31-3 29,0 0 0,0-1-1,0 0 1,0-1 0,0 1 0,-1-1 0,1 0 0,0-1-1,-1 0 1,7-3 0,-3 0 23,-1 0 0,1 0 0,-1-1 1,-1 0-1,1-1 0,-1 0 0,-1 0 0,1-1 0,-1 0 1,-1 0-1,0-1 0,0 1 0,-1-1 0,0-1 0,-1 1 0,0-1 1,0 0-1,-1 1 0,-1-1 0,0-1 0,0 1 0,-1 0 0,-1 0 1,0-1-1,0 1 0,-1 0 0,0 0 0,-4-14 0,4 21 9,-22-79 113,20 75-96,0 1 0,0 0-1,-1 0 1,1 0-1,-2 0 1,1 0-1,-1 1 1,-8-9-1,12 13-25,0 1 1,0 0-1,-1 0 0,1 0 0,0 0 0,-1 0 0,1 0 0,-1 0 0,1 0 1,-1 0-1,1 1 0,-1-1 0,1 1 0,-1-1 0,0 1 0,1 0 0,-1 0 1,0-1-1,1 1 0,-1 0 0,-3 1 0,3 0 0,1-1-1,-1 1 1,0 0 0,1 0 0,-1 0-1,1 0 1,0 0 0,-1 1 0,1-1-1,0 0 1,0 1 0,-1-1 0,1 1-1,0-1 1,1 1 0,-2 2 0,-2 4-1,1 0 1,1 0 0,0 0-1,0 1 1,0-1 0,1 0-1,0 10 1,2-1-1,1 1 0,0-1 0,1-1 0,1 1 0,10 27 0,-4-16 0,2-2 0,21 37 0,-24-47 0,1-2 0,0 1 0,19 20 0,-25-31 0,1 0 0,-1 0 0,1 0 0,0-1 0,0 1 0,0-1 0,0 0 0,1-1 0,-1 1 0,1-1 0,0 0 0,0-1 0,10 3 0,-12-4 0,0 0 0,-1-1 0,1 1 0,-1-1 0,1 0 0,-1 1 0,1-2 0,-1 1 0,0 0 0,1-1 0,-1 1 0,0-1 0,0 0 0,5-4 0,6-5 0,21-23 0,-19 18 0,1-2 0,0-1 0,16-25 0,-20 26 0,1 0 0,27-28 0,-35 41 0,1 0 0,-1 0 0,1 0 0,0 1 0,0 0 0,0 0 0,1 1 0,0 0 0,-1 0 0,1 1 0,12-2 0,-12 2 0,1 2 0,0-1 0,-1 1 0,1 1 0,0 0 0,-1 0 0,1 0 0,-1 1 0,1 0 0,-1 1 0,0 0 0,0 0 0,0 1 0,0 0 0,10 7 0,-9-1 0,-9-10 0,0 0 0,0 0 0,0 0 0,0 0 0,0 0 0,0 0 0,0 0 0,0 0 0,0 0 0,0 1 0,0-1 0,0 0 0,0 0 0,0 0 0,0 0 0,0 0 0,0 0 0,0 0 0,0 0 0,0 0 0,0 1 0,0-1 0,0 0 0,0 0 0,0 0 0,0 0 0,0 0 0,0 0 0,0 0 0,0 0 0,0 0 0,0 0 0,0 0 0,-1 0 0,1 0 0,0 1 0,0-1 0,0 0 0,0 0 0,0 0 0,0 0 0,0 0 0,0 0 0,0 0 0,0 0 0,-1 0 0,1 0 0,0 0 0,0 0 0,0 0 0,0 0 0,0 0 0,0 0 0,-25-4 0,10 1 0,-27-5 0,-37-4 0,72 11 0,0 1 0,0 0 0,0 0 0,0 1 0,-1 0 0,1 0 0,0 0 0,-10 5 0,14-5 0,0 0 0,1 1 0,-1-1 0,1 1 0,-1 0 0,1 0 0,-1 0 0,1 0 0,0 0 0,0 1 0,0-1 0,0 1 0,1-1 0,-1 1 0,1-1 0,-1 1 0,1 0 0,0 0 0,0 0 0,0 0 0,1 0 0,-1 0 0,1 0 0,-1 0 0,1 0 0,0 0 0,0 0 0,0 0 0,1 4 0,1 7 0,1 0 0,1 0 0,0 0 0,10 23 0,-10-26 0,1-1 0,0 0 0,1-1 0,0 1 0,1-1 0,0 0 0,0-1 0,1 1 0,16 12 0,-17-16 0,-1 0 0,1-1 0,1 1 0,-1-2 0,1 1 0,-1-1 0,1 0 0,0 0 0,0-1 0,0 0 0,0-1 0,1 0 0,-1 0 0,9-1 0,0-1 0,1-1 0,-1 0 0,0-2 0,0 0 0,-1-1 0,1-1 0,-1 0 0,0-1 0,-1-1 0,1 0 0,-2-1 0,1-1 0,15-14 0,-3 0 0,-2-1 0,0-1 0,-2-1 0,-1-1 0,26-44 0,-40 59 0,-2 5 0,-1-1 0,0 1 0,-1-1 0,0 0 0,0 0 0,4-15 0,-8 24 0,0-1 0,0 1 0,0 0 0,0 0 0,0 0 0,0-1 0,0 1 0,0 0 0,0 0 0,0-1 0,0 1 0,0 0 0,0 0 0,0-1 0,0 1 0,0 0 0,0 0 0,0-1 0,0 1 0,0 0 0,0 0 0,0 0 0,0-1 0,-1 1 0,1 0 0,0 0 0,0 0 0,0-1 0,0 1 0,-1 0 0,1 0 0,0 0 0,0 0 0,0-1 0,-1 1 0,1 0 0,-11 2 0,-12 9 0,13-2 0,0 0 0,0 1 0,1 0 0,1 1 0,-9 13 0,2-4 0,3-4 0,2 0 0,0 1 0,1 1 0,0-1 0,1 1 0,2 1 0,0-1 0,0 1 0,2 1 0,0-1 0,0 22 0,3-39 0,1 0 0,-1 0 0,1 0 0,0 0 0,0-1 0,0 1 0,0 0 0,1 0 0,-1 0 0,0 0 0,1 0 0,-1 0 0,1-1 0,0 1 0,0 0 0,-1 0 0,1-1 0,0 1 0,0 0 0,1-1 0,-1 1 0,0-1 0,0 0 0,1 1 0,-1-1 0,1 0 0,-1 0 0,1 0 0,0 0 0,-1 0 0,1 0 0,0 0 0,0-1 0,-1 1 0,1-1 0,0 1 0,0-1 0,0 0 0,3 1 0,1-1 0,-1 0 0,1-1 0,-1 1 0,1-1 0,-1 0 0,0 0 0,1-1 0,-1 0 0,0 0 0,0 0 0,0-1 0,7-4 0,-6 2 0,1-1 0,-1 0 0,0 0 0,-1-1 0,1 1 0,-2-1 0,1-1 0,-1 1 0,1-1 0,2-8 0,5-14 0,10-40 0,-19 58 0,23-117 0,-26 138 0,-1 0 0,1 0 0,0 0 0,1 0 0,0 0 0,1 0 0,0-1 0,0 1 0,6 13 0,-3-7 0,0-1 0,2 0 0,0-1 0,0 1 0,1-2 0,11 14 0,-15-21 0,0 0 0,1 0 0,0-1 0,0 1 0,0-1 0,0 0 0,1-1 0,-1 1 0,1-1 0,0 0 0,11 3 0,-14-5 0,0-1 0,0 1 0,0-1 0,0 0 0,0 0 0,0 0 0,0-1 0,0 1 0,0-1 0,0 1 0,0-1 0,0 0 0,0 0 0,-1 0 0,1-1 0,0 1 0,-1-1 0,1 1 0,0-1 0,-1 0 0,0 0 0,0 0 0,1 0 0,-1 0 0,0-1 0,-1 1 0,4-5 0,13-20 0,-1 0 0,-2-1 0,17-41 0,-24 50 0,-2 0 0,0 0 0,-1-1 0,-1 0 0,-1 0 0,1-32 0,-2 132 0,13 89 0,-15-164 0,1-1 0,0 0 0,0 0 0,0 0 0,1 0 0,0 0 0,-1-1 0,1 1 0,1 0 0,4 6 0,-6-9 0,0 0 0,0 0 0,0 0 0,0 0 0,0-1 0,0 1 0,1 0 0,-1 0 0,0-1 0,0 1 0,1-1 0,-1 1 0,1-1 0,-1 0 0,0 1 0,1-1 0,-1 0 0,1 0 0,-1 0 0,1 0 0,-1 0 0,0 0 0,1-1 0,-1 1 0,1 0 0,-1-1 0,0 1 0,1-1 0,-1 1 0,0-1 0,1 0 0,-1 0 0,0 1 0,0-1 0,2-2 0,4-2 0,-1-1 0,1 0 0,-1 0 0,0-1 0,0 0 0,8-14 0,23-50 0,-28 52 0,-4 8 0,-1 0 0,-1 1 0,1-1 0,0-13 0,2-2 0,-6 26 0,0-1 0,0 1 0,0 0 0,0 0 0,1 0 0,-1 0 0,0 0 0,0 0 0,0 0 0,0-1 0,0 1 0,0 0 0,0 0 0,0 0 0,0 0 0,0 0 0,1 0 0,-1 0 0,0 0 0,0 0 0,0 0 0,0 0 0,0 0 0,0 0 0,1 0 0,-1 0 0,0 0 0,0 0 0,0 0 0,0 0 0,0 0 0,0 0 0,1 0 0,-1 0 0,0 0 0,0 0 0,0 0 0,0 0 0,0 0 0,0 0 0,1 0 0,-1 0 0,0 0 0,0 0 0,0 0 0,0 0 0,0 0 0,0 1 0,0-1 0,0 0 0,0 0 0,1 0 0,-1 0 0,0 0 0,0 0 0,0 0 0,0 1 0,0-1 0,0 0 0,0 0 0,0 0 0,0 0 0,1 7 0,-1 0 0,2 0 0,-1-1 0,1 1 0,0-1 0,0 1 0,1-1 0,0 0 0,7 12 0,39 50 0,-49-67 0,4 4 0,1 0 0,-1-1 0,1 1 0,-1-1 0,1 0 0,1 0 0,-1-1 0,0 0 0,1 1 0,0-2 0,0 1 0,-1-1 0,12 3 0,-12-4 0,0 0 0,0 0 0,0-1 0,-1 0 0,1 0 0,0 0 0,0-1 0,0 0 0,0 0 0,0 0 0,-1 0 0,1-1 0,-1 0 0,1 0 0,-1 0 0,1 0 0,-1-1 0,6-4 0,0-2 0,1-1 0,-1 0 0,0 0 0,-1-1 0,-1-1 0,1 0 0,-2 0 0,11-22 0,-10 17 0,-1-1 0,-1 0 0,-1-1 0,0 1 0,-1-1 0,1-21 0,-5 39 0,0 1 0,0-1 0,0 0 0,0 0 0,0 0 0,0 0 0,0 1 0,0-1 0,1 0 0,-1 0 0,0 0 0,1 1 0,-1-1 0,0 0 0,1 0 0,-1 1 0,1-1 0,-1 0 0,1 1 0,-1-1 0,1 1 0,0-2 0,0 2 0,0 0 0,-1 0 0,1 0 0,0 1 0,-1-1 0,1 0 0,-1 0 0,1 0 0,0 1 0,-1-1 0,1 0 0,-1 1 0,1-1 0,-1 0 0,1 1 0,-1-1 0,1 1 0,-1-1 0,1 1 0,-1-1 0,1 2 0,25 38 0,-5 2 0,-2 1 0,-2 1 0,18 69 0,-34-107 0,0 1 0,0 0 0,0 0 0,-1 13 0,0-19 0,0 0 0,0 1 0,0-1 0,0 0 0,0 0 0,0 0 0,-1 0 0,1 0 0,0 0 0,0 0 0,-1 0 0,1 0 0,-1 0 0,1 0 0,-1-1 0,1 1 0,-1 0 0,0 0 0,1 0 0,-1 0 0,0-1 0,0 1 0,1 0 0,-1-1 0,0 1 0,0-1 0,0 1 0,0-1 0,0 1 0,0-1 0,0 1 0,0-1 0,0 0 0,0 0 0,0 0 0,0 1 0,0-1 0,0 0 0,0 0 0,0 0 0,-2-1 0,-17-3 0,0-1 0,0-1 0,1-1 0,-37-17 0,45 18 0,0 0 0,0-1 0,0-1 0,-9-8 0,78 36 0,-35-10 0,2-2 0,-1 0 0,1-2 0,0 0 0,0-2 0,1-1 0,26 0 0,-35-3 0,0-1 0,0-1 0,0 0 0,-1-1 0,1-1 0,-1-1 0,0 0 0,0-1 0,0 0 0,-1-2 0,27-16 0,-24 10 0,-1-1 0,-1 0 0,0-1 0,-1 0 0,-1-1 0,-1-1 0,20-33 0,-31 48 0,0 0 0,-1-1 0,1 1 0,-1 0 0,0 0 0,0-1 0,0 1 0,0-1 0,0 1 0,-1-1 0,0 1 0,0-1 0,0 1 0,0-1 0,0 1 0,-1-1 0,1 1 0,-1-1 0,0 1 0,0 0 0,0-1 0,-1 1 0,1 0 0,-1 0 0,0 0 0,1 0 0,-1 0 0,-1 0 0,-3-4 0,1 3 0,1 0 0,-1 0 0,0 1 0,0-1 0,0 1 0,-1 1 0,1-1 0,-1 1 0,1 0 0,-1 0 0,0 0 0,0 1 0,0 0 0,1 0 0,-1 1 0,-9-1 0,5 2 0,0 0 0,0 1 0,1 0 0,-1 1 0,0 0 0,1 0 0,0 1 0,0 0 0,0 1 0,0 0 0,1 0 0,0 1 0,0 0 0,0 0 0,1 1 0,0 0 0,0 0 0,1 1 0,-6 8 0,7-9 0,1-1 0,0 1 0,1 0 0,0 0 0,0 0 0,0 1 0,1-1 0,0 1 0,0-1 0,1 1 0,0 0 0,0-1 0,1 1 0,0 0 0,1 0 0,-1 0 0,1-1 0,1 1 0,0 0 0,0-1 0,0 0 0,1 1 0,0-1 0,7 13 0,-5-14 0,0 0 0,0 0 0,1 0 0,-1-1 0,1 1 0,1-1 0,-1-1 0,1 1 0,0-1 0,0 0 0,0-1 0,0 1 0,9 2 0,8 1 0,1 0 0,45 6 0,-28-8 0,0-1 0,-1-3 0,64-5 0,-80 1 0,-1 0 0,0-2 0,-1-1 0,1-1 0,-1 0 0,0-2 0,30-16 0,-51 24 91,0 0 1,-1 0-1,1 0 1,0 0-1,-1 0 1,1 0-1,-1-1 0,1 1 1,-1 0-1,3-3 1,-4 3-357,0 0 0,0 0 1,0 0-1,0 0 0,0 0 1,0 0-1,0 1 1,-1-1-1,1 0 0,0 0 1,0 0-1,-1 0 0,1 1 1,0-1-1,-1 0 0,1 0 1,-1 1-1,0-2 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2.507"/>
    </inkml:context>
    <inkml:brush xml:id="br0">
      <inkml:brushProperty name="width" value="0.05" units="cm"/>
      <inkml:brushProperty name="height" value="0.05" units="cm"/>
      <inkml:brushProperty name="color" value="#F6630D"/>
    </inkml:brush>
  </inkml:definitions>
  <inkml:trace contextRef="#ctx0" brushRef="#br0">0 875 9240,'0'0'6545,"11"-2"-6192,33-6-10,-37 8-199,0-1-1,-1 1 1,1 0 0,7 1 0,-11 0-83,-1-1 0,1 1 0,0-1 0,-1 0 1,1 0-1,0-1 0,-1 1 0,1 0 0,-1-1 0,1 0 1,0 1-1,-1-1 0,0 0 0,1 0 0,-1 0 0,3-3 0,9-4 164,-1-2-1,0 0 0,0-1 1,-1 0-1,-1-1 1,0 0-1,15-21 0,-6 2 320,-1-1 0,18-42 0,-27 56 110,-6 16-4,-6 12-293,-5 17-75,-5 43 1,5-22-65,6-43-171,1-1 0,-1 1-1,1 0 1,0-1 0,0 1 0,1-1-1,-1 1 1,1 0 0,0-1 0,0 1 0,1-1-1,2 6 1,-3-7-22,0-1-1,1 0 0,-1 0 1,1 0-1,-1 0 0,1 0 1,0 0-1,0 0 0,0 0 0,0-1 1,0 1-1,0-1 0,1 1 1,-1-1-1,0 0 0,1 0 1,-1 0-1,0 0 0,1 0 1,0-1-1,-1 1 0,1-1 1,2 0-1,5 0 21,-1 0 1,1-1-1,-1-1 1,0 0-1,1 0 0,-1-1 1,0 0-1,-1 0 1,1-1-1,0 0 1,-1-1-1,0 0 0,0 0 1,13-12-1,-4 2 29,0-1-1,-1-1 0,-1 0 1,-1-1-1,13-20 0,0-4 79,-2-1-1,-1 0 0,-2-2 1,-3-1-1,-1-1 0,-3 0 0,14-67 1,12-73 297,-40 182-416,0-1 0,0 1 0,-1 0 1,-1-11-1,1-1 256,-11 48-147,-27 244-147,32-191 8,0-16 55,6 119 0,0-182-61,1 5 35,0 1 0,0 0 0,1 0 1,6 19-1,-6-27-14,-1 0 0,0 0 1,1 0-1,0 0 0,0-1 0,0 1 1,0-1-1,0 1 0,0-1 0,1 0 1,-1 1-1,1-1 0,0-1 0,-1 1 1,1 0-1,0-1 0,0 1 0,0-1 1,0 0-1,5 2 0,49 5 209,-47-8-252,1 2 1,-1-1 0,1 1 0,17 6-1,-28-8 5,0 0 0,0 0 0,0 0-1,0 0 1,0 0 0,0 0 0,0 0-1,0 1 1,0-1 0,0 0 0,0 0-1,0 0 1,0 0 0,0 0 0,0 0-1,0 0 1,0 0 0,0 0 0,0 0-1,0 0 1,0 0 0,0 0 0,0 0-1,0 0 1,0 1 0,0-1 0,0 0-1,-7-1-2586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2.830"/>
    </inkml:context>
    <inkml:brush xml:id="br0">
      <inkml:brushProperty name="width" value="0.05" units="cm"/>
      <inkml:brushProperty name="height" value="0.05" units="cm"/>
      <inkml:brushProperty name="color" value="#F6630D"/>
    </inkml:brush>
  </inkml:definitions>
  <inkml:trace contextRef="#ctx0" brushRef="#br0">1 13 15472,'0'0'970,"14"2"-438,61 5 416,113-2 1,89-24 787,-253 16-1470,0 1-1,0 0 0,0 2 1,0 1-1,44 6 0,-67-7-256,0 0-1,-1 1 1,1-1-1,0 0 1,-1 0-1,1 1 1,0-1-1,-1 0 1,1 1-1,0-1 1,-1 1 0,1-1-1,-1 1 1,1-1-1,-1 1 1,1-1-1,-1 1 1,1-1-1,-1 1 1,1 0-1,-1-1 1,0 1-1,1 0 1,-1-1-1,0 1 1,0 0-1,0 0 1,1-1-1,-1 1 1,0 0-1,0 1 1,-1 8-2803</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3.073"/>
    </inkml:context>
    <inkml:brush xml:id="br0">
      <inkml:brushProperty name="width" value="0.05" units="cm"/>
      <inkml:brushProperty name="height" value="0.05" units="cm"/>
      <inkml:brushProperty name="color" value="#F6630D"/>
    </inkml:brush>
  </inkml:definitions>
  <inkml:trace contextRef="#ctx0" brushRef="#br0">0 4 14568,'0'0'3423,"97"-4"-3303,-41 10 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5.687"/>
    </inkml:context>
    <inkml:brush xml:id="br0">
      <inkml:brushProperty name="width" value="0.05" units="cm"/>
      <inkml:brushProperty name="height" value="0.05" units="cm"/>
      <inkml:brushProperty name="color" value="#F6630D"/>
    </inkml:brush>
  </inkml:definitions>
  <inkml:trace contextRef="#ctx0" brushRef="#br0">0 807 9648,'0'0'5017,"11"-6"-4493,23-15-126,-1-2-1,34-29 1,-38 24-137,-1-1 0,-1-1 0,-1-2-1,-2 0 1,34-62 0,-45 69-104,-1-1-1,-2 0 1,0 0-1,-2-1 1,-1 0-1,-1-1 1,-1 1 0,-2-1-1,0-33 1,-2 51-40,-1-1 1,-1 0-1,0 1 0,0 0 1,-1-1-1,0 1 1,-1 0-1,0 0 1,-1 0-1,0 0 0,0 0 1,-9-12-1,13 21-98,-1 1 0,1-1-1,0 1 1,-1-1 0,1 0-1,-1 1 1,1-1-1,-1 1 1,1-1 0,-1 1-1,1-1 1,-1 1 0,1 0-1,-1-1 1,0 1 0,1-1-1,-1 1 1,1 0-1,-1 0 1,0-1 0,1 1-1,-1 0 1,0 0 0,0 0-1,1 0 1,-1 0 0,0 0-1,1 0 1,-1 0-1,0 0 1,1 0 0,-1 0-1,0 1 1,0-1 0,1 0-1,-1 0 1,1 1 0,-1-1-1,0 0 1,1 1-1,-1-1 1,1 1 0,-1-1-1,1 1 1,-1-1 0,1 1-1,-2 0 1,-1 4 30,0 0 0,-1 0 0,1 0 0,1 0-1,-3 7 1,-7 18 30,1-1-1,2 1 0,1 1 1,1 0-1,1 0 0,2 0 1,2 1-1,0-1 0,2 1 1,2 0-1,1-1 0,1 0 1,2 1-1,0-2 0,22 58 1,-22-73-28,25 55 193,-27-64-197,0 0 1,0 0-1,0 0 0,1 0 0,0 0 0,0-1 1,11 9-1,-7-7 94,0-1-1,0-1 1,17 9-1,-22-12-102,0-1 0,0 0 0,0 0-1,0 0 1,1-1 0,-1 1 0,0-1-1,0 0 1,0 0 0,1-1 0,-1 1-1,5-2 1,1 0 28,0-1 0,0 0 0,0-1 0,-1 0 0,1 0 0,-1-1-1,0 0 1,-1-1 0,1 1 0,-1-2 0,0 1 0,-1-1 0,0-1 0,0 1-1,0-1 1,-1-1 0,0 1 0,0-1 0,-1 0 0,-1 0 0,1 0 0,-1-1 0,-1 1-1,0-1 1,0 0 0,-1 0 0,0 0 0,0-13 0,-3 6 303,0 17-357,1 0-1,0 0 1,0 0 0,0 0 0,0 0 0,-1-1 0,1 1 0,0 0-1,0 0 1,0 0 0,0 0 0,-1 0 0,1 0 0,0 0 0,0 1-1,0-1 1,-1 0 0,1 0 0,0 0 0,0 0 0,0 0 0,0 0-1,-1 0 1,1 0 0,0 0 0,0 0 0,0 0 0,0 1 0,0-1-1,0 0 1,-1 0 0,1 0 0,0 0 0,0 0 0,0 1 0,0-1-1,0 0 1,0 0 0,0 0 0,0 0 0,0 1 0,-13 26 331,9-15-303,0 1-1,1 0 1,1 0-1,0 0 1,0 19-1,2-27-37,1 0 0,-1 0 0,1 0-1,0 0 1,0 0 0,1 0-1,0-1 1,0 1 0,0-1 0,0 1-1,0-1 1,1 0 0,0 0 0,0 0-1,0 0 1,1 0 0,6 6-1,-5-6-1,0-1 0,0 1-1,0-1 1,0 0-1,1-1 1,-1 1-1,1-1 1,-1 0-1,1 0 1,0-1 0,0 0-1,9 1 1,-11-1 0,-1-1 0,1 0 0,0-1 0,0 1 0,0-1 0,0 1 0,-1-1 0,1 0 0,0 0 0,0-1 0,-1 1 0,1-1 0,-1 0 0,0 0 0,1 0 0,-1 0 0,0-1 0,0 1 0,-1-1 0,6-5 0,-6 4 5,0 0 0,0 0-1,0 0 1,0-1 0,-1 1-1,0 0 1,0-1 0,0 1 0,0 0-1,-1-1 1,0 1 0,1-1-1,-2 1 1,1-1 0,0 1 0,-1-1-1,-2-6 1,0-2 21,-1 0 0,-1 1 0,0-1 0,-12-21 0,12 25-6,0 1 1,-1-1 0,-1 1 0,1 0-1,-9-7 1,11 11 3,-1 0 1,1 1 0,-1 0-1,1 0 1,-1 0-1,0 1 1,0 0-1,0 0 1,-1 0-1,1 0 1,-7 0-1,-2-1 46,11 2-51,1 0 0,-1 0 0,1 1 0,-1-1-1,1 1 1,-1 0 0,1-1 0,-1 1 0,0 0 0,1 0 0,-1 1 0,0-1 0,1 1-1,-1-1 1,1 1 0,-1 0 0,1 0 0,-1 0 0,1 0 0,0 0 0,-1 1 0,-2 2-1,5-4-18,0 1-1,0 0 0,0 0 0,0 0 0,0-1 0,1 1 0,-1 0 0,0 0 1,1-1-1,-1 1 0,0 0 0,1-1 0,-1 1 0,1 0 0,-1-1 0,1 1 0,-1-1 1,1 1-1,0 0 0,-1-1 0,1 0 0,-1 1 0,1-1 0,0 1 0,0-1 1,1 1-1,25 15-48,-7-8 14,1 0-1,1-2 1,43 9 0,-19-9-44,47 1 1,-63-8 31,-1-1-1,1-1 1,46-12 0,17-2-48,-86 16 93,-5 1 6,0 0-1,0 0 1,0-1-1,0 1 1,-1 0-1,1-1 1,0 1-1,0-1 1,-1 0-1,1 0 1,0 1-1,-1-1 1,1 0-1,0 0 1,1-2-1,-35 35 195,1 2 0,2 2 0,-41 64 0,69-97-191,-2 1 11,0 1 0,0 0 0,1 0-1,0 0 1,0 1 0,-3 8 0,5-12-17,0 0 1,0 0-1,0-1 0,1 1 1,-1 0-1,0-1 0,1 1 1,-1 0-1,1-1 0,-1 1 1,1-1-1,0 1 0,0-1 1,0 1-1,0-1 1,0 0-1,0 1 0,0-1 1,0 0-1,0 0 0,1 1 1,-1-1-1,0 0 0,1-1 1,2 3-1,1-1-4,0 1 0,0-1 0,0 0 1,0 0-1,0 0 0,1-1 0,-1 0 0,0 0 0,1 0 0,-1-1 0,1 0 1,-1 0-1,1 0 0,-1-1 0,1 1 0,-1-1 0,0-1 0,1 1 1,9-5-1,-6 2 1,-1 0 0,1 0 1,-1-1-1,0 0 0,0-1 1,0 0-1,-1 0 0,0-1 0,0 0 1,9-11-1,-14 14 9,0 1 0,-1-1 0,1 1 0,-1-1 0,0 0 1,1 0-1,-2 0 0,1 0 0,0 0 0,-1 0 0,0 0 0,0 0 0,0 0 0,0 0 0,-1 0 0,1 0 0,-1 0 0,0 0 0,0 0 1,-3-6-1,0 1 16,0 0 1,-1 0 0,0 0 0,0 1-1,-1 0 1,1 0 0,-11-9 0,13 13 3,-1 0 1,0 1 0,0-1 0,-1 1-1,1 0 1,0 1 0,-1-1-1,0 1 1,0-1 0,0 2 0,0-1-1,0 0 1,-6 0 0,5 2 84,8 2-24,13 0-66,9-2-72,-1-1-1,1-1 0,46-10 1,-58 9 27,-1-1 0,1 0 0,-1-1-1,0 0 1,0-1 0,-1 0 0,0-1 0,0 0 0,17-15 0,0-5-49,0-1 0,40-58 0,-58 73 64,0-1 0,-1 0 0,-1-1 0,0 0 0,-1 0 0,-1 0 0,-1-1 0,0 0 0,3-21 0,-4 13 22,1-43 70,-4 61-48,0-1 0,-1 1 0,1 0 0,-2 0 0,1-1 1,-1 1-1,1 0 0,-5-7 0,6 13-32,0-1 1,0 1 0,0 0-1,0 0 1,-1-1 0,1 1 0,0 0-1,0-1 1,0 1 0,-1 0-1,1 0 1,0 0 0,0-1-1,-1 1 1,1 0 0,0 0 0,0 0-1,-1 0 1,1-1 0,0 1-1,-1 0 1,1 0 0,0 0-1,0 0 1,-1 0 0,1 0-1,0 0 1,-1 0 0,1 0 0,0 0-1,-1 0 1,1 0 0,0 0-1,-1 0 1,1 0 0,0 0-1,0 1 1,-1-1 0,1 0-1,0 0 1,-1 0 0,1 0 0,0 0-1,0 1 1,-1-1 0,1 0-1,0 0 1,0 1 0,0-1-1,-1 0 1,1 0 0,0 1-1,0-1 1,0 0 0,0 0 0,-1 1-1,1 0 1,-10 18 55,-4 16-47,2 1-1,2 1 1,1-1 0,-7 61 0,1 155-21,15-207 15,0-1 60,-2-1-1,-2 0 1,-14 67-1,14-94 141,4-14-38,1-4 9,9-26 148,-2 1-275,2 0 1,0 1-1,2 1 0,1 0 0,1 0 1,2 1-1,0 1 0,1 1 0,1 0 1,24-22-1,-38 40-51,0 1 0,0 0 0,0-1 0,1 2 0,-1-1 0,1 0 0,-1 1 0,1 0 0,0 0 0,0 0 0,0 1 0,0-1 0,1 1 0,-1 1 0,0-1 0,0 1 0,1 0 0,8 0 0,-13 1 0,0-1 0,0 1 0,0-1 0,0 1 0,0-1 0,0 1 0,0 0 0,0-1 0,0 1 0,-1 0 0,1 0 0,0-1 0,0 1 0,-1 0 0,1 0 0,-1 0 0,1 0 0,-1 0 0,1 0 0,-1 0 0,1 0 0,-1 0 0,1 2 0,-1 0 0,1-1 0,-1 1 0,0-1 0,0 1 0,0 0 0,0-1 0,0 1 0,0-1 0,-2 6 0,-2 3 0,-1 0 0,-1 0 0,1 0 0,-2 0 0,0-1 0,0 0 0,0 0 0,-2-1 0,1 0 0,-1 0 0,0-1 0,-1 0 0,-13 8 0,17-13 0,-1 1 0,15-3 0,12-1 0,0 0 0,0 2 0,0 0 0,31 9 0,-37-8 0,100 29 0,-47-12 0,-64-19 29,0-1-1,-1 1 1,1 0 0,-1 0-1,0 0 1,1 0 0,-1 1 0,0-1-1,1 0 1,-1 1 0,0 0-1,0-1 1,2 4 0,-3-3-381,0-1 0,0 1 0,0 0 0,-1 0 0,1 0 0,0 0 0,-1 0 0,1 0 0,-1 0 0,0 1 0,0-1 0,0 0 0,0 0 0,0 0 0,-1 4-1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6.121"/>
    </inkml:context>
    <inkml:brush xml:id="br0">
      <inkml:brushProperty name="width" value="0.05" units="cm"/>
      <inkml:brushProperty name="height" value="0.05" units="cm"/>
      <inkml:brushProperty name="color" value="#F6630D"/>
    </inkml:brush>
  </inkml:definitions>
  <inkml:trace contextRef="#ctx0" brushRef="#br0">0 123 12960,'0'0'1192,"69"-52"-456,3 18 8,15 12-184,10 10 7,9 10-175,5 8 0,4 8-120,-2 8 0,2 6-192,-14-4 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6"/>
    </inkml:context>
    <inkml:brush xml:id="br0">
      <inkml:brushProperty name="width" value="0.05" units="cm"/>
      <inkml:brushProperty name="height" value="0.05" units="cm"/>
      <inkml:brushProperty name="color" value="#004F8B"/>
    </inkml:brush>
  </inkml:definitions>
  <inkml:trace contextRef="#ctx0" brushRef="#br0">25 1 11232,'0'0'5794,"3"9"-5342,4 25 102,-1 1 0,1 38-1,-13 46 810,0-18 301,6-93-1048,1-9 138,1-15-87,5-30-195,3-40 128,-10 74-495,0-1-1,0 1 1,-2-1-1,-4-22 1,0 7 110,3 16-36,0-1 0,-9-23 0,11 35-145,0-2 0,0 2 0,0-1 0,0 0 1,0 1-1,0-1 0,-1 1 0,1-1 0,-3-1 0,-5-2-3435</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18.628"/>
    </inkml:context>
    <inkml:brush xml:id="br0">
      <inkml:brushProperty name="width" value="0.05" units="cm"/>
      <inkml:brushProperty name="height" value="0.05" units="cm"/>
      <inkml:brushProperty name="color" value="#F6630D"/>
    </inkml:brush>
  </inkml:definitions>
  <inkml:trace contextRef="#ctx0" brushRef="#br0">122 513 9648,'0'0'5172,"-12"11"-4704,-55 49 365,58-52-340,-17 11 999,25-19-1473,1 0 1,0 0-1,0 0 1,-1 0-1,1 0 0,0 0 1,0 0-1,0 0 0,-1 0 1,1 0-1,0 0 0,0 0 1,0 0-1,-1 0 1,1 0-1,0 0 0,0 0 1,-1 0-1,1 0 0,0 0 1,0 0-1,0 0 0,0-1 1,-1 1-1,1 0 0,0 0 1,0 0-1,0 0 1,0-1-1,0 1 0,-1 0 1,1 0-1,0 0 0,0-1 1,0 1-1,0 0 0,0 0 1,0 0-1,0-1 0,0 1 1,0 0-1,0 0 1,0 0-1,0-1 0,0 1 1,0 0-1,0 0 0,0-1 1,0 1-1,0 0 0,0 0 1,0 0-1,0-1 0,0 1 1,0 0-1,0 0 1,1 0-1,-1-1 0,0 1 1,4-16 439,14-43 359,2 1 0,51-100 0,-65 147-689,6-12 243,1 1 1,27-36 0,-35 53-260,-1-1-1,1 2 1,0-1 0,0 0-1,0 1 1,0 0 0,1 1 0,0-1-1,0 1 1,0 0 0,0 0-1,0 1 1,1-1 0,-1 2 0,12-3-1,-14 4-42,-1 0 1,1 0-1,-1 0 0,1 1 1,-1 0-1,0-1 0,1 1 0,-1 1 1,0-1-1,1 0 0,-1 1 0,0-1 1,0 1-1,0 0 0,0 0 0,0 0 1,-1 1-1,1-1 0,-1 1 1,1-1-1,-1 1 0,0 0 0,0 0 1,3 5-1,0 2 43,0 0 0,0 1-1,-1-1 1,0 1 0,-1 0 0,3 18 0,-3-12 45,-2 1-1,0-1 1,-1 1 0,0 0 0,-2-1 0,0 1-1,-1-1 1,-1 1 0,0-1 0,-2 0 0,0-1-1,0 1 1,-12 19 0,30-60 570,15-45 0,16-35-504,-30 77-82,2 2-1,1 0 1,36-45 0,-50 68-125,0-1 1,1 1-1,-1 0 1,0 0-1,1 0 1,0 0-1,-1 1 1,1-1-1,5-2 1,-7 4-14,0 0 0,0 0 0,0 0 0,0 0 0,0 0 0,0 0 0,0 0 0,0 1 0,-1-1 0,1 0 0,0 0 1,0 1-1,0-1 0,0 0 0,0 1 0,-1-1 0,1 1 0,0-1 0,0 1 0,-1 0 0,1-1 0,0 1 0,-1 0 0,1-1 0,-1 1 0,1 0 0,-1 0 1,1-1-1,-1 1 0,1 0 0,-1 0 0,0 0 0,1 0 0,-1 0 0,0 1 0,6 18 19,0 1 0,-2 0 0,0 0 0,-2 1 1,0 32-1,-2-54-23,0 0 1,0 0-1,0 0 0,0 0 1,0 0-1,0 1 1,0-1-1,0 0 0,0 0 1,0 0-1,0 0 1,0 0-1,0 1 1,0-1-1,0 0 0,0 0 1,0 0-1,0 0 1,0 0-1,0 1 1,1-1-1,-1 0 0,0 0 1,0 0-1,0 0 1,0 0-1,0 0 1,0 1-1,0-1 0,0 0 1,1 0-1,-1 0 1,0 0-1,0 0 1,0 0-1,0 0 0,0 0 1,0 0-1,1 0 1,-1 0-1,0 0 0,0 1 1,0-1-1,0 0 1,1 0-1,-1 0 1,0 0-1,0 0 0,0 0 1,0-1-1,1 1 1,8-7 19,11-16 3,-20 23-23,27-35 0,-4 4 0,0 2 0,46-44 0,-65 70 0,-2 1 0,1-1 0,-1 1 0,1 0 0,-1 0 0,1 0 0,0 1 0,0-1 0,5-2 0,-7 4 0,0 0 0,1 0 0,-1 0 0,0 1 0,1-1 0,-1 0 0,0 0 0,0 1 0,1-1 0,-1 1 0,0-1 0,0 1 0,0-1 0,0 1 0,0 0 0,0-1 0,0 1 0,0 0 0,0 0 0,0 0 0,0 0 0,0 0 0,-1 0 0,1 0 0,0 0 0,0 2 0,10 16 0,0 1 0,-2 0 0,0 1 0,7 25 0,0-1 0,-6-18 0,31 72 0,-40-98 0,-1-1 0,1 1 0,0 0 0,-1 0 0,1 0 0,0-1 0,0 1 0,0 0 0,0-1 0,0 1 0,0 0 0,0-1 0,0 1 0,0-1 0,0 0 0,0 1 0,0-1 0,0 0 0,0 0 0,0 1 0,0-1 0,0 0 0,0 0 0,0 0 0,0 0 0,1-1 0,-1 1 0,0 0 0,0 0 0,0-1 0,0 1 0,0 0 0,1-1 0,4-2 0,0 1 0,0-1 0,11-7 0,1-3 0,0 0 0,-1-1 0,-1 0 0,16-19 0,-24 23 0,0 1 0,0-2 0,-1 1 0,-1-1 0,0 0 0,0 0 0,-1 0 0,6-21 0,-23 47 0,1 0 0,-13 21 0,19-26 0,0-1 0,1 0 0,0 1 0,1 0 0,-3 10 0,5-17 0,1 0 0,-1 0 0,1 0 0,-1 0 0,1 0 0,0 0 0,0 0 0,1 0 0,-1 0 0,1 0 0,-1 0 0,1 0 0,0 0 0,0 0 0,0 0 0,0 0 0,1 0 0,-1-1 0,1 1 0,3 4 0,-3-6 0,-1 0 0,0 0 0,1 0 0,-1 0 0,1 0 0,-1-1 0,1 1 0,-1-1 0,1 1 0,-1-1 0,1 1 0,0-1 0,-1 0 0,1 0 0,0 0 0,-1 0 0,1 0 0,-1 0 0,1 0 0,0 0 0,-1-1 0,1 1 0,0-1 0,-1 1 0,1-1 0,-1 0 0,1 1 0,-1-1 0,0 0 0,1 0 0,-1 0 0,0 0 0,2-2 0,3-2 0,-1 0 0,1 0 0,-1-1 0,0 1 0,-1-1 0,5-7 0,-4 4 0,-1-1 0,0 1 0,-1-1 0,0 0 0,0 0 0,-1 0 0,-1 0 0,1 0 0,-1-17 0,-2-9 0,-7-48 0,7 70 0,-1 2 0,-1-1 0,0 1 0,-1 0 0,-6-15 0,3 9 0,7 18 0,0-1 0,0 0 0,0 0 0,0 1 0,0-1 0,0 0 0,0 1 0,0-1 0,0 0 0,0 0 0,0 1 0,1-1 0,-1 0 0,0 1 0,0-1 0,1 0 0,-1 1 0,0-1 0,1 1 0,-1-1 0,1 0 0,-1 1 0,1-1 0,-1 1 0,1-1 0,-1 1 0,1 0 0,0-1 0,-1 1 0,1 0 0,-1-1 0,1 1 0,0 0 0,-1 0 0,1-1 0,1 1 0,34-9 0,-23 7 0,2-2 0,-1 1 0,1 1 0,0 0 0,0 1 0,0 0 0,0 1 0,0 1 0,26 5 0,-33-4 0,-1 0 0,1 0 0,-1 1 0,0 0 0,0 0 0,0 1 0,0-1 0,-1 2 0,1-1 0,-1 1 0,0 0 0,0 0 0,-1 1 0,0-1 0,0 1 0,0 0 0,0 1 0,6 12 0,3 14 0,-1 1 0,-1 1 0,-2 0 0,5 36 0,-13-61 0,0-1 0,0 1 0,0-1 0,1 0 0,7 14 0,-9-20 0,1-1 0,-1 1 0,1-1 0,0 0 0,0 0 0,0 0 0,0 0 0,0 0 0,0 0 0,1 0 0,-1-1 0,0 1 0,1-1 0,0 0 0,-1 1 0,1-1 0,0-1 0,-1 1 0,5 1 0,2-1 0,-1 0 0,0-1 0,1 0 0,-1 0 0,0-1 0,1 0 0,-1 0 0,0-1 0,0 0 0,0 0 0,0-1 0,0 0 0,-1 0 0,1-1 0,-1 0 0,0-1 0,0 1 0,0-1 0,-1-1 0,7-5 0,-6 3 0,0 1 0,0-1 0,-1-1 0,0 1 0,0-1 0,-1 0 0,0 0 0,0-1 0,-1 1 0,-1-1 0,1 0 0,-2 0 0,1 0 0,-1-1 0,0-16 0,-1 16 0,-1-15 0,-2-26 0,1 44 0,0 1 0,0 0 0,-1-1 0,0 1 0,0 0 0,-1 0 0,0 0 0,-5-9 0,8 16 0,-1-1 0,1 0 0,0 1 0,-1-1 0,1 1 0,-1-1 0,1 1 0,-1 0 0,1-1 0,-1 1 0,0-1 0,1 1 0,-1 0 0,1 0 0,-1-1 0,0 1 0,1 0 0,-1 0 0,0 0 0,1-1 0,-1 1 0,0 0 0,1 0 0,-1 0 0,-1 1 0,-17 7 0,14-5 0,1 0 0,0 1 0,0 0 0,0 0 0,-6 7 0,6-4 0,0 0 0,1 0 0,-1 0 0,1 0 0,1 0 0,-1 0 0,1 1 0,1 0 0,-1-1 0,1 1 0,0 14 0,1-16 0,1 0 0,0 0 0,0-1 0,0 1 0,1 0 0,-1 0 0,1-1 0,1 1 0,-1-1 0,1 1 0,0-1 0,0 0 0,1 0 0,-1-1 0,1 1 0,5 4 0,0-1 0,0 0 0,0-1 0,1 0 0,0 0 0,0-1 0,1 0 0,0-1 0,0-1 0,0 0 0,0 0 0,1-1 0,0 0 0,-1-1 0,1 0 0,0-1 0,0 0 0,0-1 0,0-1 0,0 0 0,23-5 0,69-19 0,-68 14 0,51-7 0,-70 15-4033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0.655"/>
    </inkml:context>
    <inkml:brush xml:id="br0">
      <inkml:brushProperty name="width" value="0.05" units="cm"/>
      <inkml:brushProperty name="height" value="0.05" units="cm"/>
      <inkml:brushProperty name="color" value="#F6630D"/>
    </inkml:brush>
  </inkml:definitions>
  <inkml:trace contextRef="#ctx0" brushRef="#br0">1 1106 9648,'0'0'5433,"13"-3"-4916,13-4-306,-1 0 0,0-2 1,0-1-1,-1-1 0,24-14 0,-6-7 150,-2-1 0,-2-2 0,60-70 0,-73 78-215,31-38 330,-4-1-1,-2-3 0,61-110 1,-98 151-293,0-1 1,-2-1-1,-1 1 0,-1-2 1,-2 1-1,-1-1 1,-2 0-1,2-49 0,-6 77-163,1-4 47,0-1-1,-1 1 0,0-1 1,-1 0-1,1 1 0,-2-1 0,1 1 1,-1 0-1,0-1 0,-4-8 1,6 15-49,-1 0 0,1 1 1,-1-1-1,1 0 1,-1 1-1,0-1 0,1 1 1,-1-1-1,0 0 1,1 1-1,-1 0 1,0-1-1,0 1 0,1-1 1,-1 1-1,0 0 1,0 0-1,0 0 0,0-1 1,1 1-1,-1 0 1,0 0-1,0 0 0,0 0 1,0 0-1,0 0 1,1 0-1,-1 1 0,0-1 1,0 0-1,0 0 1,1 1-1,-1-1 0,0 0 1,0 1-1,-1 0 1,-26 20 262,15-7-229,1-1 0,0 2 0,1 0 0,0 0 0,1 1 0,1 0 0,-8 17 0,7-7 0,1 1 0,0-1 0,2 1 0,-3 30 0,2 14 110,4 1 1,9 124-1,-3-159-25,3 1 0,1-1-1,1 0 1,21 57 0,-27-91-112,0-1 1,0 1 0,0 0-1,1-1 1,-1 1-1,1-1 1,0 0-1,0 1 1,0-1 0,0 0-1,0 0 1,0 0-1,1 0 1,-1-1-1,0 1 1,1-1-1,0 1 1,-1-1 0,1 0-1,0 0 1,0 0-1,-1 0 1,1 0-1,0-1 1,0 0 0,0 1-1,0-1 1,0 0-1,0 0 1,0 0-1,0-1 1,5 0 0,1-1 46,-1-1 1,1 1-1,0-1 1,-1-1-1,1 1 1,-1-1-1,0-1 1,0 0 0,9-8-1,-2-1 49,-1-1 0,-1 0 0,0-1-1,-1-1 1,-1 0 0,0 0 0,14-34 0,-23 45-64,1 0 0,-1 0 0,-1-1 0,3-11 0,2-10 279,-9 42-242,1-1 1,1 1-1,0 0 0,1-1 0,0 1 1,1 0-1,1 0 0,0-1 0,7 25 1,-8-35-84,0 0 1,0 0-1,0 0 1,0-1-1,1 1 1,-1 0-1,1-1 1,-1 1 0,1-1-1,0 0 1,0 1-1,0-1 1,0 0-1,1 0 1,-1 0-1,1-1 1,-1 1-1,1 0 1,-1-1-1,1 0 1,0 0-1,0 0 1,0 0-1,-1 0 1,1 0-1,0-1 1,4 1 0,-1-1 9,0-1 0,0 0 0,0 0 0,0 0 0,-1 0 0,1-1 0,-1 0 1,1-1-1,-1 1 0,0-1 0,1 0 0,-1 0 0,6-6 0,4-3 43,-1-2 0,25-29 0,-23 25 15,22-21 1,33-32 324,-70 71-395,-1 0-1,0-1 1,0 1-1,0 0 1,0 0-1,1 0 1,-1-1 0,0 1-1,0 0 1,1 0-1,-1 0 1,0 0-1,0-1 1,1 1-1,-1 0 1,0 0 0,1 0-1,-1 0 1,0 0-1,1 0 1,-1 0-1,0 0 1,0 0 0,1 0-1,-1 0 1,0 0-1,1 0 1,-1 0-1,0 0 1,1 0-1,-1 0 1,0 0 0,0 0-1,1 1 1,4 10 189,-2 19 24,-8 53 53,-7 71 435,12-148-697,3-9-8,7-13-7,-7 10 1,27-42 1,3 1 0,54-60 0,-83 102 0,1 0 0,0 1 0,0-1 0,1 1 0,6-5 0,-11 9 0,-1-1 0,1 0 0,0 1 0,0 0 0,0-1 0,0 1 0,0-1 0,0 1 0,0 0 0,0 0 0,-1 0 0,1-1 0,0 1 0,0 0 0,0 0 0,0 0 0,0 0 0,0 1 0,0-1 0,0 0 0,0 0 0,0 0 0,0 1 0,0-1 0,0 1 0,0-1 0,-1 1 0,1-1 0,0 1 0,0-1 0,0 1 0,-1 0 0,1-1 0,0 1 0,-1 0 0,1-1 0,-1 1 0,1 0 0,-1 0 0,1 0 0,-1 0 0,1 0 0,-1-1 0,0 1 0,1 2 0,2 8 0,-1 1 0,0-1 0,-1 1 0,0 0 0,0-1 0,-1 1 0,-2 13 0,0 14 0,2-39 0,0 0 0,0 0 0,1 0 0,-1 0 0,0-1 0,0 1 0,0 0 0,0 0 0,0 0 0,0 0 0,0 0 0,0 0 0,1 0 0,-1 0 0,0 0 0,0 0 0,0 0 0,0 0 0,0 0 0,0 0 0,0 0 0,1 0 0,-1 0 0,0 0 0,0 0 0,0 0 0,0 0 0,0 0 0,0 0 0,1 0 0,-1 0 0,0 0 0,0 0 0,0 0 0,0 0 0,0 0 0,0 1 0,0-1 0,0 0 0,0 0 0,1 0 0,-1 0 0,0 0 0,0 0 0,0 0 0,0 0 0,0 0 0,0 1 0,0-1 0,0 0 0,0 0 0,0 0 0,0 0 0,0 0 0,0 0 0,0 1 0,0-1 0,0 0 0,6-9 0,80-142 0,-86 151 0,0 0 0,1 0 0,-1 0 0,0 0 0,0 0 0,0-1 0,0 1 0,0 0 0,0 0 0,0 0 0,0 0 0,1 0 0,-1 0 0,0 0 0,0 0 0,0 0 0,0 0 0,0 0 0,0 0 0,1 0 0,-1 0 0,0 0 0,0 0 0,0 0 0,0 0 0,0 0 0,0 0 0,1 0 0,-1 0 0,0 0 0,0 0 0,0 0 0,0 0 0,0 0 0,0 0 0,1 0 0,-1 1 0,0-1 0,0 0 0,0 0 0,0 0 0,0 0 0,0 0 0,0 0 0,0 0 0,0 0 0,0 1 0,0-1 0,1 0 0,5 11 0,5 14 0,-6-9 0,0-1 0,2-1 0,0 1 0,0-1 0,1-1 0,1 1 0,13 14 0,-19-24 0,0-1 0,0 0 0,0 0 0,0 0 0,1 0 0,-1 0 0,1-1 0,0 0 0,0 1 0,0-1 0,0-1 0,0 1 0,0-1 0,1 0 0,-1 0 0,0 0 0,1 0 0,-1-1 0,1 1 0,-1-1 0,1 0 0,-1-1 0,1 1 0,-1-1 0,0 0 0,1 0 0,-1 0 0,0-1 0,0 1 0,0-1 0,5-3 0,10-7 0,-1-1 0,0-1 0,30-32 0,-33 32 0,-10 9 0,0-1 0,0 0 0,-1-1 0,0 1 0,0-1 0,0 1 0,-1-1 0,0 0 0,3-12 0,-5 17 0,0 0 0,-1-1 0,1 1 0,0 0 0,-1-1 0,0 1 0,0 0 0,0-1 0,0 1 0,0-1 0,0 1 0,0 0 0,-1-1 0,1 1 0,-1 0 0,0-1 0,0 1 0,0 0 0,0 0 0,0 0 0,0-1 0,0 1 0,-1 0 0,1 1 0,-1-1 0,1 0 0,-1 0 0,0 1 0,0-1 0,0 1 0,0-1 0,0 1 0,-3-2 0,3 3 0,0 0 0,0-1 0,0 1 0,0 0 0,0 0 0,0 0 0,0 0 0,0 0 0,0 1 0,0-1 0,0 1 0,0-1 0,1 1 0,-1 0 0,0-1 0,0 1 0,1 0 0,-1 0 0,0 0 0,1 0 0,-1 1 0,1-1 0,-1 0 0,1 1 0,0-1 0,-1 1 0,1-1 0,0 1 0,0 0 0,-1 2 0,0-1 0,-1 1 0,1 0 0,0 0 0,0 0 0,1 0 0,-1 0 0,1 0 0,0 1 0,0-1 0,0 0 0,1 1 0,-1 6 0,2-5 0,1 0 0,0 1 0,0-1 0,0-1 0,1 1 0,0 0 0,0 0 0,1-1 0,-1 0 0,8 8 0,4 4 0,27 23 0,-35-35 0,0 0 0,0-1 0,0 0 0,0 0 0,0 0 0,10 3 0,2 1 0,-1-6 0,-18-2 0,1 0 0,-1 1 0,0-1 0,1 0 0,-1 0 0,0 0 0,1 0 0,-1 0 0,0 0 0,1 0 0,-1 0 0,0 0 0,1 0 0,-1 0 0,0 0 0,1 0 0,-1 0 0,0-1 0,0 1 0,1 0 0,-1 0 0,0 0 0,1 0 0,-1 0 0,0-1 0,0 1 0,1 0 0,-1 0 0,0-1 0,0 1 0,0 0 0,1 0 0,-1-1 0,0 1 0,0 0 0,0 0 0,0-1 0,1 1 0,-1 0 0,0-1 0,0 1 0,0 0 0,0-1 0,0 1 0,0 0 0,0-1 0,0 1 0,0 0 0,0-1 0,0 1 0,0 0 0,0 0 0,0-1 0,-1 1 0,1 0 0,0-1 0,0 1 0,0 0 0,0-1 0,-1 1 0,-8-15-4063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0.855"/>
    </inkml:context>
    <inkml:brush xml:id="br0">
      <inkml:brushProperty name="width" value="0.05" units="cm"/>
      <inkml:brushProperty name="height" value="0.05" units="cm"/>
      <inkml:brushProperty name="color" value="#F6630D"/>
    </inkml:brush>
  </inkml:definitions>
  <inkml:trace contextRef="#ctx0" brushRef="#br0">0 9 16575,'0'0'2528,"58"-8"-2072,-13 10 0,7 2-392,-9-2 0,-5 4-160,-10 0 8,-16 0-200,-10 0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21.102"/>
    </inkml:context>
    <inkml:brush xml:id="br0">
      <inkml:brushProperty name="width" value="0.05" units="cm"/>
      <inkml:brushProperty name="height" value="0.05" units="cm"/>
      <inkml:brushProperty name="color" value="#F6630D"/>
    </inkml:brush>
  </inkml:definitions>
  <inkml:trace contextRef="#ctx0" brushRef="#br0">0 38 12760,'0'0'968,"61"-6"-336,17-4 0,47-2-104,18 2 8,13 10-161,-3 6 9,-14 10-96,-16 0 8,-15-4-136,-21-10 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42.251"/>
    </inkml:context>
    <inkml:brush xml:id="br0">
      <inkml:brushProperty name="width" value="0.05" units="cm"/>
      <inkml:brushProperty name="height" value="0.05" units="cm"/>
      <inkml:brushProperty name="color" value="#F6630D"/>
    </inkml:brush>
  </inkml:definitions>
  <inkml:trace contextRef="#ctx0" brushRef="#br0">0 135 10848,'0'0'10227,"11"3"-9768,26 7 279,49 7 0,-28-12-234,0-2-1,0-3 1,1-2 0,59-11 0,332-65 1119,-204 33-840,-168 31-593,1 4 1,0 3-1,105 4 0,-169 4-146,1 2-1,0 0 1,-1 0-1,1 2 0,-1 0 1,18 9-1,68 42-3984,-100-55 3831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43.090"/>
    </inkml:context>
    <inkml:brush xml:id="br0">
      <inkml:brushProperty name="width" value="0.05" units="cm"/>
      <inkml:brushProperty name="height" value="0.05" units="cm"/>
      <inkml:brushProperty name="color" value="#F6630D"/>
    </inkml:brush>
  </inkml:definitions>
  <inkml:trace contextRef="#ctx0" brushRef="#br0">0 156 11048,'0'0'9577,"18"6"-9068,-18-6-506,14 5 98,0 0 0,1-1 0,-1-1 0,1 0 0,-1-1 0,1-1 0,0 0 0,0-1 0,18-2 0,253-51 1115,-32 4-465,117-1 486,-266 37-773,-34 4-244,1 3 0,0 3-1,0 3 1,123 16 0,-3 28-96,-56-4-3441,-110-32-13628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51.419"/>
    </inkml:context>
    <inkml:brush xml:id="br0">
      <inkml:brushProperty name="width" value="0.05" units="cm"/>
      <inkml:brushProperty name="height" value="0.05" units="cm"/>
      <inkml:brushProperty name="color" value="#F6630D"/>
    </inkml:brush>
  </inkml:definitions>
  <inkml:trace contextRef="#ctx0" brushRef="#br0">255 695 9648,'0'0'12103,"-9"2"-11833,-3 1-158,7-1 5,0-1-1,0 0 1,-1 0 0,1 0 0,0 0-1,-9-1 1,12 2-27,0-1 0,0 1 1,1 0-1,-1 0 0,0 0 0,1 0 1,-1 1-1,0 1 0,-6 8 98,-3 1-30,0 1 1,1 0-1,0 0 1,-7 18-1,-3 2-27,18-31-120,-47 83 316,43-73-255,0 0 1,0 0-1,2 1 0,-6 24 1,9-35-46,1 0 1,-1 0 0,1 0 0,0 0 0,0 0 0,0 0 0,0 0 0,0 0 0,1 0 0,-1 0 0,1 0-1,0 0 1,0 0 0,2 4 0,-2-6-9,0 0-1,0-1 0,0 1 0,0-1 1,0 1-1,1-1 0,-1 1 1,0-1-1,0 0 0,0 0 1,0 0-1,1 1 0,-1-1 1,0 0-1,0-1 0,0 1 0,1 0 1,-1 0-1,0 0 0,2-1 1,28-9 150,-29 9-147,13-5 50,0 0 0,0-1 0,0-1 0,-1-1 0,0 0 0,-1 0 0,0-2 0,-1 1 0,0-2 0,11-13 0,-22 25-59,-1-1 1,0 1-1,0-1 0,0 1 0,1-1 0,-1 1 1,0-1-1,1 1 0,-1-1 0,0 1 0,1 0 1,-1-1-1,0 1 0,1-1 0,-1 1 0,1 0 0,-1 0 1,1-1-1,-1 1 0,1 0 0,-1 0 0,1-1 1,-1 1-1,1 0 0,-1 0 0,1 0 0,2 12 380,-1-1-443,1 10 108,-1-3-20,1 0 0,0 1-1,2-2 1,0 1 0,1 0 0,16 32-1,-21-49-33,-1-1-1,1 1 0,0 0 1,-1 0-1,1 0 0,0 0 0,-1-1 1,1 1-1,0 0 0,0-1 0,0 1 1,0-1-1,0 1 0,0-1 1,0 1-1,0-1 0,0 0 0,0 1 1,0-1-1,0 0 0,0 0 0,0 0 1,2 0-1,-1 0 5,1 0 0,-1-1 0,0 0 1,1 1-1,-1-1 0,0 0 0,0 0 0,0 0 0,0 0 0,3-3 1,2-1 27,0-1 1,0-1 0,0 1 0,6-10-1,-5 5 44,0 1 0,0-1-1,-2 0 1,1-1 0,-2 1-1,1-1 1,-1 0-1,-1-1 1,-1 1 0,1-1-1,-2 0 1,0 0-1,1-20 1,-3 30-48,1 1 0,-1 0 0,1-1-1,0 1 1,0 0 0,0 0 0,0 0 0,0 0-1,0 0 1,1 0 0,-1 0 0,0 0 0,1 0-1,2-1 1,29-26-6,-27 24 4,128-89-23,-123 86 81,-7 8 5,-9 16 56,-1-3-115,2 0 4,1 1 1,0-1-1,1 0 0,-2 28 1,4-32-17,0 1 1,1 0 0,0-1-1,0 1 1,1-1 0,0 0 0,1 1-1,4 9 1,-6-16-19,1 0 0,-1-1 0,1 1 0,0-1 0,0 1 1,0-1-1,0 1 0,0-1 0,1 0 0,-1 0 0,1 0 0,-1 0 0,1-1 0,0 1 0,0-1 0,-1 1 0,1-1 0,0 0 0,0 0 1,0-1-1,1 1 0,-1 0 0,0-1 0,0 0 0,0 0 0,0 0 0,0 0 0,1 0 0,-1-1 0,0 1 0,0-1 0,0 0 1,0 0-1,4-2 0,7-5 9,0-1 0,0-1 0,-1-1 0,0 1 0,0-2 0,-2 0 0,1 0 0,-2-1 0,1-1 0,-2 0 0,0 0 0,11-24 0,-2-1 41,-2-1 0,-1-1 0,15-73 0,-15 29 15,6-162 1,-20 244-72,-1-5-14,1 1 0,-1 0 0,0 0 0,-1 0 0,0 0 0,0 0 0,-3-10 0,4 17 13,0 0 0,0-1-1,0 1 1,0 0-1,0 0 1,0 0 0,0 0-1,0 0 1,0 0 0,0 0-1,0 0 1,0 0-1,0 0 1,0-1 0,-1 1-1,1 0 1,0 0-1,0 0 1,0 0 0,0 0-1,0 0 1,0 0 0,0 0-1,0 0 1,0 0-1,0 0 1,0 0 0,0 0-1,0 0 1,-1 0-1,1 0 1,0-1 0,0 1-1,0 0 1,0 0 0,0 0-1,0 0 1,0 0-1,0 0 1,0 0 0,-1 0-1,1 0 1,0 0-1,0 0 1,0 1 0,0-1-1,0 0 1,0 0 0,0 0-1,0 0 1,0 0-1,0 0 1,0 0 0,-1 0-1,1 0 1,0 0-1,0 0 1,0 0 0,-4 9-86,-6 19 51,8-21 16,-23 81-124,4 0 0,4 2 0,3 0 0,5 0 0,4 1 0,8 132 0,-3-217 124,7 46-148,-7-49 154,1 0 1,0 0-1,-1 0 1,1 0-1,0 0 0,1-1 1,-1 1-1,0 0 1,1 0-1,0-1 0,-1 1 1,5 3-1,-5-5 9,0 0 1,0-1-1,0 1 1,0-1-1,0 1 1,0-1-1,0 1 0,1-1 1,-1 0-1,0 0 1,0 1-1,0-1 0,1 0 1,-1 0-1,0 0 1,0 0-1,0-1 0,1 1 1,-1 0-1,0 0 1,0-1-1,0 1 0,0 0 1,0-1-1,0 0 1,2 0-1,1-2 0,0 0 1,0 1-1,-1-1 0,0-1 0,6-5 0,8-13 10,-2 0-1,0-1 0,-2-1 0,16-34 0,34-109 62,-51 131-47,28-93 67,-5-2-1,22-172 0,-52 275-37,-2-1 0,-1 1 1,-3-50-1,-1 72 19,0 9 33,-3 13-32,1 3-56,-28 127 89,-15 186 0,37-135 3,-12 127 332,22-323-401,-1 1 0,1 0 0,0 0 0,0 0-1,-1-1 1,1 1 0,1 0 0,-1 0 0,0 0 0,0 0-1,1-1 1,-1 1 0,0 0 0,1 0 0,0-1-1,0 1 1,1 2 0,-3-1 290,5-10 42,28-51-203,-24 43-133,0 0 1,1 0-1,11-14 1,-19 28-30,-1 0 0,1 0 0,0 0 0,0 0 0,0 1 0,0-1 0,-1 0 0,1 0 0,0 1 0,1-1 0,-1 0 0,0 1 0,0-1 0,0 1 0,0-1 0,0 1 0,0 0 0,1-1 0,-1 1 0,0 0 0,0 0 0,1 0 0,-1 0 0,0 0 0,2 0 0,-1 1 0,0 0 0,0 0 0,0 0 0,0 0 0,0 0 0,0 1 0,0-1 0,0 1 0,0-1 0,-1 1 0,1 0 0,1 2 0,5 6 0,-2 0 0,1 1 0,7 19 0,-13-29 0,-1-1 0,7 16 0,1 0 0,0 0 0,1-1 0,1 0 0,11 13 0,-19-25 0,1 0 0,-1 0 0,1-1 0,0 1 0,0-1 0,0 0 0,0 0 0,0 0 0,0 0 0,0-1 0,1 1 0,-1-1 0,1 0 0,-1 1 0,1-2 0,0 1 0,-1 0 0,1-1 0,0 0 0,-1 0 0,1 0 0,0 0 0,0 0 0,-1-1 0,1 0 0,-1 0 0,1 0 0,-1 0 0,1 0 0,5-4 0,-5 3 0,0-1-1,0 1 1,0-1-1,0 0 1,-1-1-1,1 1 1,-1-1-1,0 1 1,0-1-1,0 0 1,-1 0-1,1 0 1,-1-1-1,0 1 1,2-7 0,-1 5-1074,-1-1 1,-1 0 0,1 0 0,0-13 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51.738"/>
    </inkml:context>
    <inkml:brush xml:id="br0">
      <inkml:brushProperty name="width" value="0.05" units="cm"/>
      <inkml:brushProperty name="height" value="0.05" units="cm"/>
      <inkml:brushProperty name="color" value="#F6630D"/>
    </inkml:brush>
  </inkml:definitions>
  <inkml:trace contextRef="#ctx0" brushRef="#br0">1 59 15376,'0'0'3519,"12"-6"-2815,-11 6-677,15-8 139,-1 1 1,1 1-1,0 0 1,1 2-1,18-4 1,46 0 499,1 3 1,85 6 0,-155-1-561,13 0 117,-24 0-211,-1 0 1,1 1 0,0-1-1,0 0 1,0 0-1,-1 0 1,1 1-1,0-1 1,-1 0-1,1 1 1,0-1 0,0 0-1,-1 1 1,1-1-1,-1 1 1,1-1-1,0 1 1,-1-1-1,1 1 1,-1 0 0,1-1-1,-1 1 1,1 1-1,-3 4-207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51.898"/>
    </inkml:context>
    <inkml:brush xml:id="br0">
      <inkml:brushProperty name="width" value="0.05" units="cm"/>
      <inkml:brushProperty name="height" value="0.05" units="cm"/>
      <inkml:brushProperty name="color" value="#F6630D"/>
    </inkml:brush>
  </inkml:definitions>
  <inkml:trace contextRef="#ctx0" brushRef="#br0">1 0 13672,'0'0'1744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54.393"/>
    </inkml:context>
    <inkml:brush xml:id="br0">
      <inkml:brushProperty name="width" value="0.05" units="cm"/>
      <inkml:brushProperty name="height" value="0.05" units="cm"/>
      <inkml:brushProperty name="color" value="#F6630D"/>
    </inkml:brush>
  </inkml:definitions>
  <inkml:trace contextRef="#ctx0" brushRef="#br0">0 438 11152,'0'0'7039,"7"-11"-6449,-4 7-549,72-122 1446,-58 93-917,0 0-1,15-48 1,-1-25 1306,-14 63 160,-16 42-1733,-1 1-254,1 1 0,-1-1 1,1 0-1,-1 0 1,0 0-1,1 0 1,-1 1-1,1-1 1,-1 0-1,1 1 1,-1-1-1,0 0 0,1 1 1,-1-1-1,0 0 1,1 1-1,-1-1 1,0 0-1,1 1 1,-1-1-1,0 2 0,18 49 413,-2 2-1,15 92 0,-27-116-248,0 0 0,-3 1 0,0-1 0,-1 1 0,-2-1 0,-11 56 0,12-82-151,0 1 0,0-1 1,0 1-1,-1-1 0,1 1 0,-1-1 0,0 0 1,-3 4-1,5-6-39,-1 0 0,0-1 1,1 1-1,-1 0 0,0-1 0,0 1 1,1-1-1,-1 1 0,0-1 1,0 0-1,0 1 0,0-1 0,0 0 1,0 1-1,0-1 0,0 0 1,0 0-1,0 0 0,0 0 1,0 0-1,0 0 0,0 0 0,0 0 1,0 0-1,1-1 0,-1 1 1,0 0-1,0-1 0,0 1 0,0 0 1,0-1-1,0 1 0,0-1 1,1 0-1,-1 1 0,-1-2 0,-9-5 81,0-1 0,1-1 0,0 0 0,0 0 0,1-1 0,0 0 0,1 0-1,0-1 1,0-1 0,-7-15 0,14 26-104,1 1 0,0-1 0,0 1 0,0-1 0,-1 1 0,1-1 0,0 1 0,0-1 0,0 1 0,0-1 0,0 0 0,0 1 0,0-1 0,0 1 0,0-1 0,0 1 0,0-1 0,1 1 0,-1-1 0,0 1 0,0-1 0,0 1 0,1-1 0,-1 1 0,0 0 0,1-1 0,0 0 0,15-7 0,29 2 0,-36 6 0,79-3 0,-56 3 0,58-7 0,-68 3 0,0 0 0,32-12 0,-46 13 0,-1-1 0,0 1 0,0-1 0,0-1 0,0 1 0,-1-1 0,0 0 0,0 0 0,0-1 0,7-9 0,-5 6 0,23-35 0,-29 41 0,0-1 0,0 0 0,0 1 0,0-1 0,-1 0 0,0 0 0,0 0 0,0 0 0,0 0 0,0-5 0,-3-2 0,-3 10 0,-10 17 0,12-13 0,-15 19 0,1 1 0,1 1 0,-14 29 0,24-41 0,0 1 0,1 0 0,1 0 0,0 1 0,1-1 0,1 1 0,0 0 0,-1 23 0,3-30 0,1 1 0,-1 0 0,1-1 0,0 1 0,1 0 0,4 12 0,-6-18 0,1 0 0,0-1 0,0 1 0,-1-1 0,1 1 0,0-1 0,0 0 0,0 1 0,1-1 0,-1 0 0,0 1 0,0-1 0,1 0 0,-1 0 0,1 0 0,-1 0 0,1-1 0,-1 1 0,1 0 0,-1-1 0,1 1 0,0-1 0,-1 1 0,1-1 0,0 0 0,-1 1 0,1-1 0,0 0 0,0 0 0,-1 0 0,1-1 0,0 1 0,-1 0 0,1-1 0,2 0 0,5-2 0,-1-1 0,1 0 0,-1 0 0,0 0 0,0-1 0,-1-1 0,0 1 0,0-1 0,0 0 0,0-1 0,-1 1 0,0-1 0,6-11 0,3-5 0,0-1 0,-2-1 0,11-28 0,-16 27 0,-6 21 0,-1 0 0,1 0 0,-1 0 0,1 0 0,4-6 0,-6 11 0,1 0 0,-1 0 0,0 0 0,0 0 0,1 0 0,-1 1 0,0-1 0,0 0 0,1 0 0,-1 0 0,0 0 0,0 0 0,0 0 0,1 1 0,-1-1 0,0 0 0,0 0 0,0 0 0,0 0 0,1 1 0,-1-1 0,0 0 0,0 0 0,0 0 0,0 1 0,0-1 0,0 0 0,1 0 0,-1 1 0,0-1 0,0 0 0,0 0 0,0 1 0,0-1 0,0 0 0,0 0 0,0 1 0,0-1 0,0 0 0,0 0 0,-1 1 0,5 18 0,8 38 0,22 68 0,-33-121 0,0 0 0,0-1 0,0 1 0,1-1 0,0 1 0,0-1 0,0 0 0,3 5 0,-4-8 0,-1 0 0,0 1 0,1-1 0,-1 0 0,1 0 0,-1 1 0,1-1 0,-1 0 0,1 0 0,0 0 0,-1 0 0,1 1 0,-1-1 0,1 0 0,-1 0 0,1 0 0,-1 0 0,1 0 0,-1-1 0,1 1 0,1 0 0,16-12 0,-7 0 0,0-1 0,-1-1 0,0 0 0,-1 0 0,12-26 0,14-23 0,-32 59 0,-1 0 0,1 0 0,-1 0 0,0 0 0,3-10 0,-2 14 0,3 7 0,3 9 0,-5-2 0,0 1 0,-1-1 0,-1 1 0,1 19 0,-1-14 0,6 34 0,-8-54 0,0 1 0,0-1 0,0 1 0,1-1 0,-1 1 0,0-1 0,0 1 0,0-1 0,0 1 0,1-1 0,-1 1 0,0-1 0,1 1 0,-1-1 0,0 1 0,1-1 0,-1 0 0,0 1 0,1-1 0,-1 0 0,1 1 0,0-1 0,8-5 0,8-26 0,-12 22 0,9-19 0,67-113 0,-80 140 0,-1 1 0,1-1 0,0 0 0,-1 1 0,1-1 0,0 0 0,-1 1 0,1-1 0,0 1 0,0 0 0,-1-1 0,1 1 0,0-1 0,0 1 0,0 0 0,0 0 0,0 0 0,0-1 0,-1 1 0,1 0 0,0 0 0,0 0 0,0 0 0,0 0 0,0 1 0,0-1 0,0 0 0,0 0 0,-1 1 0,1-1 0,0 0 0,0 1 0,0-1 0,-1 1 0,1-1 0,0 1 0,0-1 0,-1 1 0,1-1 0,0 1 0,0 1 0,2 1 0,1 0 0,-1 1 0,0 0 0,0 0 0,0 0 0,4 6 0,35 94 0,-41-103 0,-1-1 0,0 0 0,1 0 0,-1 1 0,1-1 0,-1 0 0,0 0 0,1 0 0,-1 0 0,1 0 0,-1 1 0,1-1 0,-1 0 0,1 0 0,-1 0 0,0 0 0,1 0 0,-1 0 0,1-1 0,-1 1 0,1 0 0,-1 0 0,1 0 0,-1 0 0,0 0 0,1-1 0,-1 1 0,1 0 0,-1 0 0,0-1 0,1 1 0,-1 0 0,0-1 0,1 1 0,-1 0 0,0-1 0,0 1 0,1 0 0,-1-1 0,15-16 0,-14 14 0,1 1 0,-1-1 0,1 1 0,0 0 0,0-1 0,0 1 0,0 0 0,0 0 0,2-1 0,-2 2 0,-1 0 0,0 1 0,0-1 0,1 1 0,-1 0 0,0-1 0,0 1 0,1 0 0,-1 0 0,0 0 0,1 0 0,-1 0 0,0 0 0,1 0 0,-1 0 0,0 1 0,1-1 0,-1 0 0,0 1 0,0-1 0,1 1 0,1 1 0,27 14 0,32 15 0,-50-27 0,-8-2 0,0 0 0,0 0 0,0-1 0,0 0 0,0 1 0,0-2 0,0 1 0,0 0 0,0-1 0,0 0 0,1 0 0,-1 0 0,0 0 0,0-1 0,0 1 0,1-1 0,-1 0 0,4-2 0,3-2 0,0 0 0,-1-1 0,0 0 0,0 0 0,13-11 0,-5 3 0,-15 11 0,1 0 0,-1-1 0,0 1 0,0-1 0,0 0 0,0 0 0,-1 0 0,1 0 0,-1 0 0,0 0 0,0-1 0,-1 1 0,0-1 0,1 1 0,-1-1 0,-1 0 0,1 1 0,-1-1 0,1 0 0,-2 0 0,1 1 0,0-1 0,-1 0 0,0 1 0,0-1 0,-2-6 0,3 11 0,-1-1 0,1 0 0,-1 0 0,1 1 0,-1-1 0,1 0 0,-1 1 0,0-1 0,1 1 0,-1-1 0,0 1 0,1-1 0,-1 1 0,0-1 0,0 1 0,1-1 0,-1 1 0,0 0 0,0 0 0,0-1 0,0 1 0,1 0 0,-1 0 0,0 0 0,0 0 0,0 0 0,0 0 0,0 0 0,1 0 0,-3 1 0,2-1 0,-1 1 0,0-1 0,0 1 0,1-1 0,-1 1 0,0 0 0,1 0 0,-1 0 0,1 0 0,-1 0 0,1 0 0,0 0 0,-3 3 0,1 0 0,1 1 0,0-1 0,0 1 0,0 0 0,0 0 0,1-1 0,0 1 0,0 0 0,0 0 0,0 0 0,1 0 0,0 0 0,0 0 0,2 9 0,0 4 0,2-1 0,9 31 0,-8-35 0,0 0 0,1-1 0,0 1 0,1-1 0,17 21 0,-18-25 0,0 0 0,1-1 0,0 0 0,1-1 0,-1 1 0,1-1 0,1-1 0,15 9 0,-19-12 0,-1-1 0,1 0 0,-1 0 0,1-1 0,0 1 0,-1-1 0,1 0 0,-1-1 0,1 1 0,0-1 0,-1 1 0,1-1 0,-1-1 0,1 1 0,6-4 0,-1 1 0,0-1 0,0 0 0,-1-1 0,0 0 0,13-10 0,-13 8 86,-2 0 0,1 0 0,-1-1 0,-1 0 0,1 0 0,-2 0 0,1-1 0,-1 0 0,5-13 0,-7 13-778,0-1 1,0 1 0,-1 0-1,0-1 1,-1 1-1,0-11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7"/>
    </inkml:context>
    <inkml:brush xml:id="br0">
      <inkml:brushProperty name="width" value="0.05" units="cm"/>
      <inkml:brushProperty name="height" value="0.05" units="cm"/>
      <inkml:brushProperty name="color" value="#004F8B"/>
    </inkml:brush>
  </inkml:definitions>
  <inkml:trace contextRef="#ctx0" brushRef="#br0">0 20 7936,'0'0'14003,"6"-3"-13816,16-11-12,-21 14-157,-1-1-1,0 1 1,1-1 0,-1 1 0,0 0 0,0 0 0,1 0 0,-1 0 0,1 0 0,-1 0 0,0-1 0,1 1 0,-1 0 0,1 0-1,-1 0 1,1 0 0,-1 0 0,0 0 0,1 0 0,-1 0 0,1 0 0,-1 0 0,1 0 0,-1 1 0,0-1 0,0 0-1,1 0 1,0 0 0,-1 0 0,1 0 0,-1 0 0,0 1 0,0-1 0,0 0 0,1 1 0,-1-1 0,1 1 0,-1-1 0,0 0-1,1 0 1,-1 0 0,0 1 0,0-1 0,0 1 0,0 0 0,0-1 0,0 0 0,5 6 306,-5-6-300,1 1 1,0-1 0,-1 1-1,1 0 1,-1-1-1,1 0 1,0 1 0,-1 0-1,1-1 1,-1 1 0,0 0-1,1-1 1,-1 1 0,1-1-1,-1 1 1,1 1-1,-1-2 1,0 1 0,0 0-1,0 0 1,0-1 0,0 1-1,0 0 1,0 0 0,0-1-1,0 1 1,0 0 0,0 0-1,0 0 1,0 0-1,0-1 1,-1 2 0,-1 3 54,0 0 0,-1-1-1,1 0 1,-5 7 0,-3 4 139,8-11-153,-1 0 0,0 0 0,-1 0 0,1 0 0,-6 5 0,3-3 78,5-5 119,19 0 111,-15 1-314,1-1 1,0 1-1,-1-2 0,1 1 1,0 0-1,0-1 1,0 1-1,0-1 0,-1 0 1,2 0-1,-2 0 0,6-1 1,-1 0-154,9-3 691,-16 4-896,0 0 1,0 0-1,-1-1 0,1 1 0,0-1 0,0 0 0,-1 1 1,1 0-1,0-1 0,-1 0 0,1 0 0</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6:00:55.246"/>
    </inkml:context>
    <inkml:brush xml:id="br0">
      <inkml:brushProperty name="width" value="0.05" units="cm"/>
      <inkml:brushProperty name="height" value="0.05" units="cm"/>
      <inkml:brushProperty name="color" value="#F6630D"/>
    </inkml:brush>
  </inkml:definitions>
  <inkml:trace contextRef="#ctx0" brushRef="#br0">85 137 12256,'0'0'4473,"2"-10"-3785,9-48 566,-10 57-1144,-1 0 1,0 0-1,0 0 0,0 0 0,0 0 0,0 1 0,0-1 0,0 0 0,0 0 0,0 0 0,0 0 0,0 0 0,0 0 0,-1 0 0,0-1 0,1 2-41,0-1-1,-1 1 1,1 0 0,0 0 0,0 0-1,-1 0 1,1 0 0,0 0-1,-1-1 1,1 1 0,0 0-1,0 0 1,-1 0 0,1 0 0,0 0-1,-1 0 1,1 0 0,0 0-1,-1 1 1,1-1 0,0 0-1,-1 0 1,1 0 0,0 0-1,0 0 1,-1 0 0,1 0 0,0 1-1,-1-1 1,-21 21 1597,14-10-1434,0 0 0,1 0 1,1 1-1,0 0 0,0 0 0,1 1 0,1-1 0,0 1 0,0 0 0,-2 21 1,5-23-80,1 0 0,-1 0 0,2 0 0,-1 0 0,2 0 0,-1 0 0,1-1 0,1 1 0,0 0 0,1-1 0,0 0 0,0 0 0,8 13 0,-9-19-80,-1-1 0,0 0 0,1 0 0,-1 0 0,1 0 0,0 0 0,0-1 0,0 1 0,0-1 0,0 0 0,0 0 0,1 0 0,-1 0 0,1-1 0,6 3 0,-5-3 21,1 0 1,-1 0 0,1-1 0,0 0 0,-1 0 0,1 0-1,0 0 1,-1-1 0,11-3 0,-5 1 55,0-1 0,0 0 0,0-1 0,-1 0 0,0-1 0,0 0 0,0-1 0,-1 1 0,15-15 0,-13 8-110,-1-1 0,0 0-1,-1 0 1,0-1 0,-1 0 0,9-26 0,5-7-31,-17 42-9,-5 6 0,0 0 0,0 0 0,0 0 0,0 0 0,0 0 0,0 0 0,0 0 0,-1 0 0,1 0 0,0-1 0,0 1 0,0 0 0,0 0 0,0 0 0,0 0 0,0 0 0,0 0 0,0 0 0,0 0 0,-1 0 0,1 0 0,0 0 0,0-1 0,0 1 0,0 0 0,0 0 0,0 0 0,0 0 0,0 0 0,0 0 0,0 0 0,0 0 0,0-1 0,0 1 0,0 0 0,0 0 0,0 0 0,0 0 0,0 0 0,0 0 0,0 0 0,0 0 0,0-1 0,0 1 0,0 0 0,0 0 0,0 0 0,1 0 0,-1 0 0,0 0 0,0 0 0,0 0 0,0-1 0,-2 4 0,1 0 0,-1 0 0,1 0 0,0 0 0,0 0 0,0 0 0,0 0 0,0 0 0,0 6 0,1-7 0,-4 15 0,2 0 0,0 0 0,1 0 0,1 1 0,1-1 0,0 0 0,1 0 0,5 23 0,-4-31 0,0 1 0,0 0 0,1-1 0,0 1 0,1-1 0,0 0 0,0-1 0,1 1 0,0-1 0,0 0 0,1-1 0,0 1 0,1-1 0,-1-1 0,14 10 0,-17-14 0,-1 0 0,1 0 0,-1-1 0,1 1 0,0-1 0,0 1 0,0-1 0,0 0 0,0-1 0,0 1 0,0-1 0,0 0 0,0 0 0,0 0 0,0 0 0,4-1 0,-2-1 0,-1 0 0,1 0 0,-1 0 0,0 0 0,0-1 0,0 0 0,0 0 0,0 0 0,-1-1 0,6-4 0,2-5 0,0-1 0,0-1 0,-1 1 0,-1-2 0,15-30 0,-16 28 0,0 0 0,-2-1 0,0 0 0,-1 0 0,-1-1 0,4-31 0,-8 42 0,-1 0 0,0 0 0,0-1 0,-1 1 0,0 0 0,-1 0 0,0 0 0,0 0 0,-1 0 0,0 1 0,-1-1 0,0 1 0,0 0 0,0 0 0,-1 0 0,-9-10 0,9 12 0,-1 0 0,0 0 0,-1 0 0,0 1 0,0-1 0,0 2 0,0-1 0,-1 1 0,1 0 0,-1 1 0,0 0 0,0 0 0,-1 0 0,-13-1 0,-9-4-3935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15.704"/>
    </inkml:context>
    <inkml:brush xml:id="br0">
      <inkml:brushProperty name="width" value="0.05" units="cm"/>
      <inkml:brushProperty name="height" value="0.05" units="cm"/>
      <inkml:brushProperty name="color" value="#FFC114"/>
    </inkml:brush>
  </inkml:definitions>
  <inkml:trace contextRef="#ctx0" brushRef="#br0">1 0 3000,'0'0'10014,"5"11"-9819,15 34 5,-18-41-146,0 1 1,-1 0 0,0 0-1,0 1 1,0-1-1,-1 0 1,1 7-1,1 12 238,1 1 25,-2 0 0,0-1 0,-4 44 0,-9 18 278,6-59-235,6-26 55,0 2-325,0-3-85,0 0 1,0 1-1,-1-1 0,1 0 1,0 0-1,0 1 0,0-1 1,0 0-1,0 0 0,0 1 1,0-1-1,0 0 0,0 0 1,0 1-1,0-1 0,0 0 1,0 0-1,0 1 0,0-1 1,0 0-1,0 0 0,0 1 1,1-1-1,-1 0 0,0 0 1,0 1-1,0-1 0,0 0 1,0 0-1,1 0 0,-1 1 1,0-1-1,0 0 0,0 0 1,1 0-1,-1 0 0,0 0 0,0 1 1,1-1-1,-1 0 0,0 0 1,0 0-1,1 0 0,-1 0 1,1 0 5,0 0 1,0 0-1,0 0 1,0-1-1,0 1 1,0 0-1,0 0 0,0-1 1,0 1-1,0-1 1,0 1-1,0-1 1,0 1-1,0-1 1,0 0-1,-1 1 0,1-1 1,0 0-1,0 0 1,-1 0-1,1 1 1,0-2-1,10-24-40,-8 17 48,3-10-560,-1-1 0,0 1 0,1-27 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16.876"/>
    </inkml:context>
    <inkml:brush xml:id="br0">
      <inkml:brushProperty name="width" value="0.05" units="cm"/>
      <inkml:brushProperty name="height" value="0.05" units="cm"/>
      <inkml:brushProperty name="color" value="#FFC114"/>
    </inkml:brush>
  </inkml:definitions>
  <inkml:trace contextRef="#ctx0" brushRef="#br0">0 59 4816,'0'0'9438,"12"-3"-9203,9-2-12,1 1 0,26-2 0,-34 4 14,1-1 0,-1 0 0,0-1 0,0 0 0,0-1 0,19-10 0,-12 11 166,-21 3-394,1 1 0,-1 0 1,0 0-1,0 0 0,1 0 1,-1 0-1,0 0 0,0 0 1,1 0-1,-1 0 0,0 0 1,0 0-1,1 0 0,-1 0 1,0 0-1,0 0 0,1 0 1,-1 0-1,0 1 0,0-1 1,1 0-1,-1 0 0,0 0 1,0 0-1,1 0 0,-1 1 1,0-1-1,0 0 0,0 0 1,0 0-1,1 1 0,-1-1 1,0 0-1,0 0 0,0 0 1,0 1-1,0-1 0,0 0 1,0 0-1,1 1 0,-1-1 1,0 0-1,0 0 0,0 1 1,0-1-1,0 0 0,0 1 1,0-1-1,0 0 0,-1 0 1,1 1-1,0-1 0,0 0 1,0 0-1,0 1 0,0-1 1,0 0-1,0 0 0,0 0 1,-1 1-1,1-1 0,0 0 0,0 4 117,-1 1-45,-1 0 116</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18.422"/>
    </inkml:context>
    <inkml:brush xml:id="br0">
      <inkml:brushProperty name="width" value="0.05" units="cm"/>
      <inkml:brushProperty name="height" value="0.05" units="cm"/>
      <inkml:brushProperty name="color" value="#FFC114"/>
    </inkml:brush>
  </inkml:definitions>
  <inkml:trace contextRef="#ctx0" brushRef="#br0">0 24 6520,'0'0'5929,"4"12"-5562,-2-6-311,32 89 902,-27-74-611,5 9 158,-4-16-143,0 1 0,-1 0 0,8 29 0,-15-43-338,1 1 29,0-1-1,-1 1 0,1 0 1,0-1-1,0 1 1,0-1-1,0 1 1,0-1-1,0 1 1,3 1-1,-4-2-25,1-1 0,-1 0 1,1 1-1,-1-1 0,1 0 0,-1 1 1,1-1-1,-1 0 0,1 0 0,0 0 1,-1 0-1,1 1 0,-1-1 0,1 0 1,0 0-1,-1 0 0,1 0 0,-1 0 1,1 0-1,0 0 0,-1-1 0,1 1 1,-1 0-1,1 0 0,-1 0 0,1-1 1,0 1-1,-1 0 0,1 0 0,0-2 0,6-4 62,0-1-1,-1 0 0,1-1 0,-2 1 0,1-1 0,-1 0 0,0-1 1,7-16-1,16-27 312,-26 48-331,1 0 0,-1 0-1,0-1 1,0 1 0,1-8 0,-2 11-62,-1 1-1,0-1 1,0 1-1,0 0 1,0-1-1,0 1 1,1 0-1,-1-1 1,0 1-1,0 0 1,1 0-1,-1-1 1,0 1-1,0 0 1,1-1-1,-1 1 1,0 0-1,1 0 1,-1 0-1,0 0 1,1-1-1,-1 1 1,1 0-1,-1 0 1,0 0-1,1 0 1,-1 0-1,0 0 1,1 0-1,-1 0 1,1 0-1,-1 0 1,0 0-1,1 0 1,-1 0-1,0 0 1,1 0-1,-1 0 1,1 1-1,-1-1 1,1 0 0,0 1 1,0-1-1,0 1 0,0-1 1,0 1-1,0-1 1,-1 1-1,1 0 1,0-1-1,0 1 1,-1 0-1,1-1 1,0 1-1,-1 0 0,1 0 1,0 2-1,28 106 270,-22-79-159,2-6 133,-9-24-244,0 0 1,0 1-1,0-1 0,1 0 1,-1 0-1,0 1 1,0-1-1,0 0 0,0 0 1,1 0-1,-1 0 0,0 1 1,0-1-1,1 0 1,-1 0-1,0 0 0,0 0 1,0 0-1,1 0 0,-1 0 1,0 1-1,0-1 1,1 0-1,-1 0 0,0 0 1,1 0-1,-1 0 0,0 0 1,0 0-1,1 0 1,-1-1-1,8-12 166,10-34-26,-4 12 12,-1-1 1,12-62-1,-24 93-125,0-1 0,0 0 0,1 1 0,-1-1 0,1 1-1,1 0 1,4-9 0,-4 5 191,-4 8-247,18-7-3022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19.101"/>
    </inkml:context>
    <inkml:brush xml:id="br0">
      <inkml:brushProperty name="width" value="0.05" units="cm"/>
      <inkml:brushProperty name="height" value="0.05" units="cm"/>
      <inkml:brushProperty name="color" value="#FFC114"/>
    </inkml:brush>
  </inkml:definitions>
  <inkml:trace contextRef="#ctx0" brushRef="#br0">184 4 9040,'0'0'3849,"-11"5"-3436,-8 5-156,1 1 0,0 1 0,1 0 0,-22 20 1,26-19 24,-19 19 421,30-30-601,1 0 0,-1 0 1,1 0-1,-1 0 0,1 1 1,0-1-1,0 0 0,0 1 0,0-1 1,0 1-1,0 0 0,1-1 1,-1 4-1,1-5-72,0 0 1,0 0-1,0-1 0,0 1 1,0 0-1,1 0 1,-1 0-1,0 0 1,0-1-1,1 1 0,-1 0 1,0 0-1,1 0 1,-1-1-1,1 1 0,-1 0 1,1-1-1,0 1 1,-1 0-1,1-1 0,0 1 1,-1-1-1,1 1 1,0-1-1,-1 1 1,1-1-1,0 0 0,0 1 1,0-1-1,-1 0 1,1 0-1,0 0 0,0 1 1,0-1-1,0 0 1,0 0-1,-1 0 0,1 0 1,0 0-1,0 0 1,0-1-1,0 1 0,0 0 1,0-1-1,5 0 76,-1 0 0,1-1 0,-1 0 0,0 0 0,8-4 0,3-5 36,-1 0 1,-1-1-1,0 0 1,0-1-1,-1 0 1,-1-2-1,16-22 1,-8 10 101,-18 25-195,0-1 0,0 1 0,0-1 0,0 1 0,1 0 0,-1 0 0,3-2 0,-4 4-36,-1 0-1,0 0 1,1 0 0,-1 0-1,0-1 1,1 1 0,-1 0-1,0 0 1,1 0 0,-1 0-1,1 0 1,-1 0 0,0 0-1,1 0 1,-1 0 0,0 0-1,1 0 1,-1 1 0,1-1-1,-1 0 1,0 0 0,1 0-1,0 1 1,6 12 191,-2 5-84,-1 0 0,-1 0 0,-1 1 1,0 19-1,2-30 88,-5-7 84,0-1-223,1-6-236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19.590"/>
    </inkml:context>
    <inkml:brush xml:id="br0">
      <inkml:brushProperty name="width" value="0.05" units="cm"/>
      <inkml:brushProperty name="height" value="0.05" units="cm"/>
      <inkml:brushProperty name="color" value="#FFC114"/>
    </inkml:brush>
  </inkml:definitions>
  <inkml:trace contextRef="#ctx0" brushRef="#br0">1 55 12160,'0'0'273,"13"26"1814,22 83-1207,-23-76-594,-8-23-76,-1 0 0,0 0 0,0 1 0,1 12-1,-3-18 175,0 1 0,0-1 0,1 1 0,-1-1-1,4 6 1,-3-15-256,-1 1 0,1-1-1,-1 1 1,0-1 0,0 0-1,0 1 1,0-1 0,-1 0 0,1-7-1,1-3 24,-2 14-150,3-21 142,1 1 1,1 0 0,0 0 0,9-20 0,-2 13 8,-9 19-90,0 0-1,1 0 1,0 0 0,0 0 0,1 0 0,0 1-1,0 0 1,11-11 0,-7 9-242,-5 5 269,0 0 1,1 1-1,-1-1 0,1 1 1,6-4-1,-9 6-241,-1 0 1,1 1-1,-1-1 0,1 1 1,0-1-1,-1 1 1,1 0-1,-1 0 0,1 0 1,0 0-1,-1 0 1,1 0-1,0 0 0,-1 0 1,1 1-1,0-1 1,-1 1-1,1-1 0,-1 1 1,1 0-1,-1-1 1,1 1-1,1 1 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20.076"/>
    </inkml:context>
    <inkml:brush xml:id="br0">
      <inkml:brushProperty name="width" value="0.05" units="cm"/>
      <inkml:brushProperty name="height" value="0.05" units="cm"/>
      <inkml:brushProperty name="color" value="#FFC114"/>
    </inkml:brush>
  </inkml:definitions>
  <inkml:trace contextRef="#ctx0" brushRef="#br0">1 76 10848,'0'0'197,"5"9"118,-2-6-243,0-1 1,0 1 0,0 0 0,0-1 0,1 1-1,-1-1 1,1 0 0,0 0 0,0 0 0,0-1-1,0 0 1,0 1 0,0-1 0,0-1-1,7 2 1,-3-1 142,1-1-1,-1 1 0,0-2 1,1 1-1,-1-1 1,16-4-1,-21 4-125,0 0 1,0-1-1,0 1 1,0-1-1,-1 0 1,1 0-1,-1 0 0,1 0 1,-1 0-1,0-1 1,0 1-1,0-1 1,0 1-1,0-1 1,0 0-1,-1 0 0,0 1 1,3-7-1,-4 7-32,1 0 0,0 0-1,0 0 1,-1 0 0,0 0 0,1 0-1,-1 0 1,0 0 0,0-1-1,0 1 1,0 0 0,0 0-1,0 0 1,-1 0 0,1 0 0,-1 0-1,0 0 1,1 0 0,-1 0-1,0 0 1,0 0 0,0 0 0,-1 0-1,1 1 1,0-1 0,-1 0-1,1 1 1,-2-2 0,2 2-33,0 0 0,0 1 0,1-1 0,-1 1-1,0 0 1,0-1 0,0 1 0,0 0 0,1-1 0,-1 1 0,0 0 0,0 0 0,0 0 0,0 0 0,0 0 0,0 0 0,0 0-1,0 0 1,0 0 0,1 0 0,-1 0 0,0 1 0,0-1 0,-1 1 0,0 0 7,0 0 0,0 0 1,1 1-1,-1-1 0,0 1 0,1-1 0,0 1 0,-1 0 1,1-1-1,-2 4 0,0 2 35,-1 0 1,1 1-1,0-1 1,-3 12-1,5-14-28,0 1-1,0-1 1,0 0-1,1 1 1,-1-1-1,2 0 1,-1 1-1,0-1 0,1 0 1,0 1-1,0-1 1,1 0-1,-1 0 1,1 0-1,4 7 1,-2-6 18,0 0 0,0 0 0,0-1 0,1 0-1,0 0 1,0 0 0,1 0 0,-1-1 0,1 0 0,0 0 0,10 4 0,-5-2 27,0-1 0,1-1 0,-1 0 1,1-1-1,0 0 0,0-1 0,0 0 1,20 0-1,-14-2 55,0-1 1,0-1-1,0-1 1,-1 0-1,23-8 1,3-2-80,60-20 692,-87 27-2132,29-17 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25.185"/>
    </inkml:context>
    <inkml:brush xml:id="br0">
      <inkml:brushProperty name="width" value="0.05" units="cm"/>
      <inkml:brushProperty name="height" value="0.05" units="cm"/>
      <inkml:brushProperty name="color" value="#FFC114"/>
    </inkml:brush>
  </inkml:definitions>
  <inkml:trace contextRef="#ctx0" brushRef="#br0">85 196 4312,'0'0'13073,"-6"13"-12828,-1 2-139,0 0 0,2 1-1,0 0 1,0 0 0,-2 20 0,-29 290 2132,33-266-1644,0-54-280,3-6-304,0 0 0,0 0-1,0 0 1,0 0 0,1 0 0,-1 0 0,0 0-1,0 0 1,0 0 0,0 0 0,0 0 0,1 0-1,-1 0 1,0 0 0,0 0 0,0 0 0,0 0-1,0 0 1,0 1 0,1-1 0,-1 0 0,0 0-1,0 0 1,0 0 0,0 0 0,0 0 0,0 0-1,0 1 1,0-1 0,0 0 0,0 0 0,0 0-1,0 0 1,0 0 0,0 0 0,0 1 0,0-1-1,1 0 1,-1 0 0,-1 0 0,1 0 0,0 0-1,0 1 1,0-1 0,0 0 0,0 0 0,0 0-1,0 0 1,0 0 0,0 1 0,0-1 0,0 0-1,0 0 1,0 0 0,0 0 87,1-6-41,0-1-1,0 0 1,1 1 0,-1 0-1,1-1 1,1 1-1,5-11 1,3-10 19,-6 14-38,0 1 0,1-1-1,0 1 1,1 0 0,11-15-1,-16 24-28,1 0 0,-1 0 0,1 0 0,0 0-1,0 1 1,0-1 0,0 1 0,0-1 0,1 1 0,-1 0-1,1 0 1,-1 1 0,1-1 0,0 1 0,-1 0 0,1 0-1,0 0 1,0 0 0,0 1 0,0-1 0,0 1 0,0 0-1,5 1 1,-7 0-6,1 0-1,-1 0 0,0 1 1,1-1-1,-1 1 1,0 0-1,0-1 0,0 1 1,0 0-1,0 0 1,0 0-1,-1 0 0,1 1 1,-1-1-1,1 0 1,-1 1-1,0-1 0,0 1 1,0-1-1,0 1 1,0 4-1,1-1 10,-1 1-1,0 0 1,-1-1-1,0 1 1,0 0 0,0 0-1,-1-1 1,1 1-1,-2 0 1,1-1 0,-1 1-1,0-1 1,0 0-1,-1 1 1,0-1 0,0 0-1,0-1 1,-1 1-1,0 0 1,0-1 0,-5 5-1,-25 25 101,20-20 28,-1-1 0,-31 24 0,42-37-21,5-8 14,4-5-3,8-10-33,-10 16-86,0 1 0,0-1-1,1 1 1,-1 0 0,1 0 0,1 0 0,6-6 0,-2 4-26,1 0 1,0 1-1,0 0 1,1 1 0,0 0-1,0 0 1,0 1-1,19-4 1,-20 5 8,-1-1 1,1-1 0,-1 1-1,0-1 1,10-8-1,7-2 1,-12 5 10,0 0 1,0-1 0,23-23 0,-22 19 16,-8 7-22,0 0 1,0-1 0,0 0-1,-1 0 1,7-15 0,21-53 29,-22 47-24,4-8 13,-2 0 1,11-48 0,-21 71-3,-1-1 1,-1 1-1,-1 0 1,0-1 0,-1 0-1,0 1 1,-2-1-1,-5-28 1,7 43-14,0 0 0,0 0 0,-1 0 0,1 0 0,0 0 0,0 0 0,-1 0 0,1 0 0,-1 0 0,1 0 0,-1 0 0,1 0 0,-1 1 0,1-1 0,-1 0 0,0 0 0,0 1 0,1-1 0,-1 0 0,0 1 0,0-1 0,0 1 0,0-1 0,-1 0 0,1 1-3,0 0 0,0 0-1,0 1 1,0-1 0,0 0 0,0 1 0,0-1 0,0 1 0,0-1 0,0 1 0,0-1-1,0 1 1,0 0 0,0-1 0,1 1 0,-1 0 0,0 0 0,-1 1 0,-5 7-18,1 1 1,-1 0 0,-5 12-1,10-17 16,-6 13-17,0 1 0,1 0 0,1 0 0,1 1-1,1-1 1,1 1 0,-2 28 0,3 10-91,7 72 0,-3-104 78,-1 1 9,1 1 0,2-1 0,0-1 0,14 44 0,-17-67 33,0 0 0,1 0 0,-1-1 1,1 1-1,0-1 0,-1 1 0,1-1 0,0 1 0,0-1 0,1 0 0,-1 0 0,0 0 0,1 0 0,-1-1 0,1 1 0,0-1 0,0 1 1,-1-1-1,1 0 0,0 0 0,0 0 0,0-1 0,0 1 0,0-1 0,4 1 0,-3-1 4,1 0 0,0 0 0,-1 0-1,1-1 1,-1 0 0,1 0 0,-1 0 0,1 0-1,-1-1 1,0 0 0,0 1 0,1-2 0,-1 1-1,-1 0 1,8-7 0,10-10 65,0-2 0,-2-1 0,23-32 0,-37 43-18,-4 10-48,-1-1 0,1 1 1,-1 0-1,1 0 0,-1-1 0,1 1 0,0 0 0,-1 0 0,1 0 0,0 0 0,0 0 0,0 0 1,0 0-1,0 0 0,0 0 0,3-1 0,-31 45 134,22-36-146,0 1 1,1 0-1,0 0 0,0 0 1,1 0-1,0 1 1,0 0-1,-2 16 1,5-20-4,-1 0 0,1-1 1,0 1-1,1 0 0,-1 0 0,1-1 1,0 1-1,0 0 0,1-1 0,-1 1 1,1-1-1,0 1 0,0-1 0,1 0 1,-1 0-1,1 0 0,0 0 0,4 5 1,-3-5-9,0 0 0,0-1 0,0 1 1,0 0-1,1-1 0,-1 0 0,1 0 1,6 3-1,-9-6 8,0 1-1,0-1 1,0 1 0,0-1 0,-1 0 0,1 0 0,0 0-1,0 0 1,0 0 0,0 0 0,0 0 0,0-1-1,-1 1 1,1-1 0,0 1 0,0-1 0,0 0 0,-1 1-1,1-1 1,0 0 0,-1 0 0,1-1 0,-1 1-1,1 0 1,-1 0 0,2-2 0,2-4 10,0 1 1,0-1-1,-1 0 1,0 0-1,0-1 1,-1 1-1,0-1 1,0 0-1,0 0 1,-1 0-1,-1 0 0,1 0 1,-1 0-1,0 0 1,-1-1-1,0 1 1,-1 0-1,1 0 1,-4-12-1,3 16 10,1 1-1,-1 0 1,0 0-1,0 0 0,-1 0 1,1 0-1,-1 1 1,1-1-1,-1 0 1,0 1-1,0-1 0,0 1 1,0 0-1,0-1 1,-1 1-1,1 0 1,-1 0-1,1 1 0,-1-1 1,0 0-1,0 1 1,0 0-1,0-1 1,0 1-1,0 1 0,-5-2 1,2 1 23,6 1-41,0-1 1,0 1 0,-1 0-1,1 0 1,0 0-1,0 0 1,-1 0 0,1-1-1,0 1 1,-1 0-1,1 0 1,0 0 0,-1 0-1,1 0 1,0 0 0,0 0-1,-1 0 1,1 0-1,0 0 1,-1 0 0,1 0-1,0 1 1,-1-1-1,1 0 1,0 0 0,0 0-1,-1 0 1,1 0 0,0 1-1,0-1 1,-1 0-1,1 0 1,0 0 0,0 1-1,0-1 1,-1 0-1,1 0 1,0 1 0,0-1-1,0 0 1,0 0 0,-1 1-1,1-1 1,0 0-1,0 0 1,0 1 0,0-1-1,0 0 1,0 1-1,0-1 1,0 0 0,0 1-1,0-1 1,0 1 0,5 2-41,2 2 24,1 0 1,-1 0 0,0-1 0,1 0 0,0 0 0,0-1 0,0 0-1,1 0 1,-1-1 0,0 0 0,1 0 0,0-1 0,-1 0 0,1-1 0,0 0-1,-1 0 1,1-1 0,0 0 0,8-3 0,166-42-138,-156 37 111,-23 7 37,-1 0-1,1 1 1,-1 0 0,1 0-1,-1 0 1,1 0 0,0 0 0,4 1-1,-26 19 92,-7 3-58,18-16-9,-1 1-1,1-1 1,0 1-1,1 0 0,-1 1 1,2 0-1,-1 0 1,-6 12-1,12-18-17,-1 0-1,1 1 1,0-1 0,0 0-1,0 0 1,0 0-1,0 1 1,0-1-1,1 0 1,-1 0 0,1 0-1,-1 0 1,1 0-1,0 0 1,0 0 0,0 0-1,0 0 1,0 0-1,0 0 1,1 0-1,-1-1 1,1 1 0,-1 0-1,1-1 1,-1 1-1,1-1 1,0 0 0,4 2-1,-3 0 1,1-1-1,-1 0 0,1 0 1,0 0-1,0 0 0,0-1 1,0 1-1,0-1 1,1 0-1,-1-1 0,0 1 1,0-1-1,1 0 0,5 0 1,3-4 1,-1 0 0,1-1-1,-1-1 1,0 0 0,-1 0 0,1-2 0,-1 1-1,-1-1 1,1-1 0,9-10 0,0-3 25,-1-1 1,-1-1 0,-2 0-1,0-1 1,17-39-1,-13 20 23,-3-1-1,18-70 0,-31 94-16,-1 0 0,1-33 0,0 3 56,-6 43-31,-3 14-67,-7 17-30,-10 45-62,4 2 0,-15 110 0,26-139 58,-36 165-39,30-157 396,80-152 320,-51 77-589,1 1 1,1 0-1,1 1 1,1 1-1,2 0 1,43-34-1,-61 53-46,1 1-1,1-1 1,-1 1 0,0 1-1,8-4 1,-12 6 0,0-1 0,0 1 0,-1 0 1,1-1-1,0 1 0,0 0 0,0 0 0,0 0 0,0 0 1,0 0-1,0 0 0,0 0 0,-1 0 0,1 0 0,0 0 1,0 0-1,0 0 0,0 1 0,0-1 0,-1 0 0,1 1 1,0-1-1,0 1 0,0-1 0,-1 1 0,1-1 0,0 1 1,-1 0-1,1-1 0,0 1 0,-1 0 0,1-1 0,-1 1 1,1 0-1,-1 0 0,1-1 0,-1 1 0,0 0 1,1 0-1,-1 0 0,0 0 0,0 1 0,1 5-6,0 0 0,-1-1 0,1 1 0,-2 0 0,1 0 0,-1 0 0,0 0 0,-1-1 0,1 1 0,-1 0 0,-1-1 0,1 1 0,-4 6 0,0-2 14,0 0 1,-1 0-1,0-1 0,-1 1 1,0-1-1,-12 11 1,16-18-4,0 0 0,-1 1 0,1-1 0,-1-1 0,1 1 0,-1-1 1,0 1-1,-10 2 0,14-5 2,-1 0 0,1 0 0,-1-1 0,1 1 0,-1 0 0,1-1 0,-1 1 0,1-1 0,-1 1 0,1-1 0,-1 0-1,1 1 1,0-1 0,-1 0 0,1 0 0,0 0 0,0 0 0,0 0 0,-1 0 0,0-3 0,21 5-86,-12 2 68,0 0-1,1 1 1,-1-1 0,-1 1-1,1 1 1,6 5 0,27 14-70,-30-20 59,0-1 0,0 0 0,1-1 0,-1 0 0,1-1 0,-1 0 0,1-1 0,0 0 0,-1 0 0,1-1 0,0-1-1,-1 0 1,0 0 0,1-1 0,-1 0 0,18-9 0,-23 9 21,-1 0-1,0-1 0,0 1 1,0-1-1,-1 0 1,1 0-1,-1-1 1,0 1-1,0-1 0,0 1 1,2-8-1,-1 5 12,0 0 0,1 0 0,7-10 1,-10 14-5,-1 1 1,1 0 0,-1-1 0,1 0 0,-1 1 0,0-1 0,0 0 0,1-4 0,-2 7-2,0-1 0,1 1-1,-1-1 1,0 1 0,0-1 0,0 1 0,0 0 0,0-1 0,0 1 0,0-1 0,0 1-1,0-1 1,0 1 0,0-1 0,0 1 0,0-1 0,0 1 0,-1 0 0,1-1 0,0 1-1,0-1 1,0 1 0,-1-1 0,1 1 0,0 0 0,-1-1 0,1 1 0,0 0 0,-1-1-1,1 1 1,0 0 0,-1 0 0,1-1 0,0 1 0,-1 0 0,1 0 0,-1 0 0,1-1-1,-1 1 1,1 0 0,-1 0 0,1 0 0,0 0 0,-1 0 0,1 0 0,-1 0 0,1 0-1,-1 0 1,1 0 0,-1 0 0,1 0 0,-1 0 0,1 0 0,0 1 0,-1-1 0,1 0 0,-1 0-1,1 0 1,-1 1 0,-6 2 14,-1-1-1,1 2 1,0-1-1,0 1 1,1 0 0,-1 0-1,1 1 1,-9 8-1,13-12-15,1 1-1,-1-1 0,1 0 1,-1 1-1,1 0 1,0-1-1,0 1 0,0 0 1,0 0-1,0-1 0,0 1 1,0 0-1,0 0 1,1 0-1,-1 0 0,1 0 1,0 0-1,-1 0 1,1 0-1,0 1 0,0-1 1,0 0-1,1 0 0,-1 0 1,0 0-1,1 0 1,-1 0-1,1 0 0,0 0 1,0 0-1,0 0 1,0-1-1,0 1 0,0 0 1,0 0-1,0-1 1,3 3-1,0-1 0,0 1-1,0-1 1,0-1-1,1 1 1,-1 0 0,1-1-1,0 0 1,0 0 0,0-1-1,0 1 1,0-1 0,0 0-1,0 0 1,6 0 0,9 0 1,1-1 1,22-2-1,-21 0 1,1-1-1,-1 0 1,0-2-1,0-1 1,0-1 0,-1 0-1,0-2 1,0 0-1,-1-2 1,0 0-1,24-19 1,-46 37 210,-12 14-134,-19 25-3,28-39-62,1 0 0,-1 0 0,1 0 1,0 1-1,1 0 0,0 0 0,-3 9 0,6-16-14,-1 0-1,1 0 1,-1 0 0,1 0-1,0 0 1,0 1 0,0-1-1,-1 0 1,1 0-1,0 0 1,0 0 0,1 0-1,-1 0 1,0 1 0,0-1-1,0 0 1,1 0-1,-1 0 1,1 0 0,-1 0-1,0 0 1,1 0-1,0 0 1,-1 0 0,1 0-1,0 0 1,-1 0 0,1-1-1,0 1 1,0 0-1,0 0 1,0-1 0,0 1-1,0-1 1,0 1 0,0-1-1,0 1 1,1 0 0,0-1-2,0 0 0,0 0 0,0 0 0,0 0 0,0 0 0,0 0 0,0 0 0,-1-1 0,1 1 0,0-1 0,0 1 0,0-1 1,-1 0-1,1 0 0,0 1 0,-1-1 0,1 0 0,0-1 0,-1 1 0,1 0 0,-1 0 0,0-1 0,2-1 0,3-4 2,1-1 0,9-17 0,-15 24 0,13-24 19,-1-1 0,-1-1 0,-2 0 0,0 0 0,-2-1 0,-1 0 0,7-54 0,-9 21 88,-2 0-1,-9-104 1,5 155-90,1 5-3,0 0-1,0 0 1,-1 0 0,0 0-1,0 0 1,0 0 0,0 0-1,-1 0 1,1 0 0,-1 1-1,-5-9 1,7 13-10,0 0 0,-1 0 0,1 0 0,0-1 0,0 1 0,-1 0 0,1 0 0,0 0 0,0-1 0,-1 1 0,1 0 0,0 0 1,-1 0-1,1 0 0,0 0 0,-1 0 0,1 0 0,0 0 0,-1 0 0,1 0 0,0 0 0,-1 0 0,1 0 0,0 0 0,-1 0 0,1 0 0,0 0 0,0 0 0,-1 0 0,1 0 0,0 1 0,-1-1 0,1 0 0,0 0 0,0 0 0,-1 1 0,1-1 0,0 0 0,0 0 0,-1 0 0,1 1 0,-9 14 64,8-13-62,-7 16 22,0-1 1,2 1-1,0 1 1,1-1-1,-4 30 1,5-12 4,1 0 0,3 40 0,1-46 8,2 0-1,0 1 0,13 43 1,-16-72-39,0 0 1,0-1-1,1 1 1,-1 0-1,1-1 1,-1 1 0,1-1-1,0 1 1,0-1-1,0 1 1,-1-1-1,1 1 1,0-1-1,1 0 1,-1 1-1,0-1 1,0 0-1,1 0 1,-1 0 0,0 0-1,1 0 1,-1 0-1,1-1 1,-1 1-1,1 0 1,-1-1-1,1 1 1,0-1-1,-1 0 1,3 1-1,-3-1-48,-1 0-1,0 0 0,0 0 0,1 0 0,-1 0 0,0 0 0,1 0 1,-1 0-1,0 0 0,0 0 0,1-1 0,-1 1 0,0 0 0,0 0 1,1 0-1,-1 0 0,0 0 0,0-1 0,0 1 0,1 0 0,-1 0 1,0 0-1,0-1 0,0 1 0,1 0 0,-1 0 0,0-1 0,0 1 1,0 0-1,0 0 0,0-1 0,0 1 0,0 0 0,0-1 0,0 1 1,0 0-1,0 0 0,0-1 0,0 1 0,0 0 0,0-1 0,0 1 0,0 0 1,0-1-1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32.473"/>
    </inkml:context>
    <inkml:brush xml:id="br0">
      <inkml:brushProperty name="width" value="0.05" units="cm"/>
      <inkml:brushProperty name="height" value="0.05" units="cm"/>
      <inkml:brushProperty name="color" value="#FFC114"/>
    </inkml:brush>
  </inkml:definitions>
  <inkml:trace contextRef="#ctx0" brushRef="#br0">1 128 3808,'0'0'10585,"2"11"-10300,9 32 303,-2 2 0,5 79 0,-8-2 389,2-67 111,-5-50-716,-1-3-249,-2-6-15,-1 1-73,1 0 0,-1 0 1,1 0-1,0 0 0,0 0 0,0 0 0,1 0 0,-1 0 0,2-5 1,1-9 29,-6-72 176,1 44-41,5-65-1,-1 81-119,-2 19-42,1 0 0,0 0 0,0 1 0,1-1 0,0 1 1,1-1-1,0 1 0,6-12 0,-4 9 8,2 1 1,-1 1-1,1-1 0,13-14 1,-16 21-45,0 0-1,1 1 1,-1-1 0,1 1 0,0 0 0,-1 1 0,1-1 0,0 1 0,1 0 0,-1 0 0,0 0 0,1 1 0,5-1 0,-4 1-3,-1 1 1,1 0-1,0 0 1,0 0-1,-1 1 1,1 0-1,0 0 1,-1 1-1,1 0 1,-1 0-1,0 0 1,0 1-1,0 0 1,0 0-1,0 1 1,0 0-1,-1 0 1,0 0-1,0 0 1,0 1-1,0 0 1,-1 0-1,1 0 1,-1 0-1,-1 1 1,1 0 0,-1 0-1,0 0 1,3 9-1,-5-12 12,-1 0 1,1 1-1,-1-1 0,0 1 0,0-1 0,0 1 1,0 0-1,-1-1 0,1 0 0,-1 1 1,0-1-1,0 1 0,0-1 0,-1 0 1,1 0-1,-1 0 0,0 0 0,-3 5 1,-1 1 16,-1 0 1,0-1-1,-1 0 1,-11 9-1,11-10 13,0-1 1,-1-1-1,0 0 0,0 0 0,0-1 0,-1 0 1,0-1-1,0 1 0,1-2 0,-2 0 1,1 0-1,0-1 0,0 0 0,-17-1 1,27 0 14,18 0 134,-13 1-176,0-1 0,0 1 0,0 1-1,0-1 1,-1 1 0,1-1 0,0 1 0,-1 0-1,0 1 1,6 3 0,18 9 42,-20-11-20,0 0 1,0 1-1,0 0 0,-1 0 0,0 1 0,12 11 0,36 47 379,-33-37-196,22 32 754,-44-59-943,1 1-1,-1 0 0,1 0 0,0 0 0,-1-1 1,1 1-1,0 0 0,-1-1 0,1 1 1,0-1-1,0 1 0,0-1 0,-1 1 1,1-1-1,0 1 0,0-1 0,0 0 1,0 1-1,0-1 0,0 0 0,0 0 0,0 0 1,0 0-1,0 0 0,0 0 0,0 0 1,0 0-1,0 0 0,0 0 0,0-1 1,0 1-1,-1 0 0,1-1 0,0 1 1,0-1-1,1 0 0,2-2-535,-1 1 0,0-1 0,0 0 0,0-1 0,-1 1 0,6-7 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34.885"/>
    </inkml:context>
    <inkml:brush xml:id="br0">
      <inkml:brushProperty name="width" value="0.05" units="cm"/>
      <inkml:brushProperty name="height" value="0.05" units="cm"/>
      <inkml:brushProperty name="color" value="#FFC114"/>
    </inkml:brush>
  </inkml:definitions>
  <inkml:trace contextRef="#ctx0" brushRef="#br0">143 222 5520,'0'0'11146,"-11"0"-10750,3-1-299,5 0-70,0 1 0,0-1 0,0 1 0,0 0-1,0 0 1,0 0 0,0 0 0,0 0 0,0 1 0,0 0 0,0-1-1,0 1 1,0 0 0,0 0 0,0 0 0,1 1 0,-1-1 0,1 1-1,-1-1 1,1 1 0,-1 0 0,-1 2 0,-4 7 130,1 0 0,1 0 1,0 0-1,0 0 0,1 1 1,1 0-1,0 0 0,1 1 1,0-1-1,-2 18 0,5-27-102,0 1 0,1-1-1,-1 0 1,1 1-1,-1-1 1,1 0 0,0 0-1,0 1 1,1-1 0,-1 0-1,1 0 1,-1 0-1,1 0 1,0 0 0,0-1-1,0 1 1,0-1-1,1 1 1,-1-1 0,1 0-1,-1 0 1,1 0-1,0 0 1,5 2 0,-7-3-35,1 0 1,-1-1-1,1 1 1,0-1 0,-1 0-1,1 0 1,0 1-1,-1-1 1,1 0-1,0 0 1,-1 0 0,1-1-1,0 1 1,-1 0-1,1-1 1,2 0-1,26-13 161,-22 10-121,9-6 69,0 0 0,-1 0 0,19-16 0,-27 19-53,-1 0 0,1 0 1,-2-1-1,1 0 1,-1 0-1,0-1 1,8-15-1,-10 11 63,-4 12-119,0 0 1,0 0 0,0 0-1,0 0 1,1 0 0,-1-1-1,0 1 1,1 0 0,-1 0-1,1 0 1,-1 0 0,1 0-1,-1 0 1,1 0 0,0 0-1,-1 0 1,1 0 0,0 1-1,0-1 1,0 0 0,1 0-1,-3 2 7,1 0 1,0 1-1,-1-1 0,1 1 0,0-1 0,0 1 0,0-1 0,0 1 0,1-1 1,-1 1-1,0-1 0,0 0 0,1 1 0,0 2 0,1 7 4,-1-4-32,-1-1 0,1 1 0,0-1 1,1 1-1,-1-1 0,1 1 1,0-1-1,1 0 0,0 0 1,0 0-1,0 0 0,0-1 0,1 1 1,0-1-1,0 0 0,8 7 1,-7-8 0,-1 1-7,1 0 0,0-1-1,0 0 1,0 0-1,1 0 1,10 5 0,-13-8 3,-1-1-1,1 1 1,-1-1 0,1 0 0,-1 1 0,1-1 0,0 0 0,-1-1 0,1 1 0,-1 0-1,1-1 1,-1 1 0,1-1 0,-1 0 0,1 0 0,-1 0 0,1 0 0,-1 0 0,0-1-1,4-2 1,1-1 3,-1-1 0,-1 1-1,1-1 1,-1 0 0,0 0-1,0 0 1,-1-1 0,6-9 0,24-58 31,-31 65-7,0 1-1,0-1 1,-1 0-1,-1 0 1,0 1 0,0-1-1,0 0 1,-1 0-1,-1 0 1,1 0 0,-1 0-1,-1 0 1,0 0-1,0 1 1,-1-1 0,0 1-1,0 0 1,-1-1-1,0 1 1,0 1 0,-1-1-1,-10-12 1,15 20-18,-1-1-1,1 1 1,-1-1 0,1 1-1,0-1 1,-1 0 0,1 1 0,0-1-1,0 0 1,-1 1 0,1-1-1,0 0 1,0 1 0,0-1 0,0 0-1,0 1 1,0-1 0,0 0-1,0 1 1,0-1 0,0 0 0,0 1-1,0-1 1,1 0 0,-1 1-1,0-1 1,0 0 0,1 1-1,-1-1 1,1 1 0,-1-1 0,0 1-1,1-1 1,-1 1 0,1-1-1,-1 1 1,1-1 0,-1 1 0,1-1-1,0 1 1,-1 0 0,1-1-1,-1 1 1,1 0 0,0 0 0,-1-1-1,1 1 1,1 0 0,39-12-20,-40 12 15,47-7-36,81-2 0,-31 5-37,-75 1 53,-10 2-8,0-1 0,0 2 1,0 0-1,21 2 0,-24 2-2,-9-1 22,-15 6 36,1-3-2,-13 13 39,1 0 0,1 2 0,-34 38 0,52-53-52,1-1-1,0 0-1,0 1 0,0 0 1,1-1-1,0 2 0,0-1 1,0 0-1,1 1 1,0 0-1,0-1 0,1 1 1,0 1-1,0-1 0,0 0 1,1 0-1,0 1 1,1-1-1,0 9 0,0-14-8,0-1 0,0 1 0,0-1 0,0 0 1,0 1-1,0-1 0,1 1 0,-1-1 0,1 0 0,-1 1 0,1-1 0,-1 0 0,1 1 0,0-1 0,0 0 0,-1 0 0,1 0 0,0 0 0,0 0 0,0 0 0,0 0 1,1 0-1,-1 0 0,1 1 0,0-2 1,0 1 0,0-1 1,0 0-1,0 0 0,0 0 1,0 0-1,-1 0 0,1 0 1,0 0-1,0 0 0,0-1 1,0 1-1,0-1 0,-1 1 1,4-2-1,2-2 9,0 1 1,-1-1 0,0 0-1,0-1 1,0 1-1,0-1 1,-1 0 0,7-8-1,-2-1 13,-1 0 0,-1-1 0,0-1-1,9-24 1,16-68 353,-28 99-24,-1 13-214,4 17-130,-6-15 25,14 57 9,-14-51-40,1 0 0,0 0 0,0 0 0,1 0 0,1-1 0,0 0 0,9 15 0,-7-16 4,-6-8-5,1 1 0,-1 0-1,1-1 1,0 1 0,0-1 0,0 1 0,0-1 0,0 0 0,1 0 0,-1 0 0,1 0-1,-1-1 1,1 1 0,0-1 0,-1 1 0,6 1 0,-7-3 1,0-1 1,0 1 0,0 0-1,0 0 1,0-1-1,0 1 1,0 0 0,0-1-1,0 1 1,0-1-1,-1 1 1,1-1-1,0 0 1,0 1 0,0-1-1,-1 0 1,1 0-1,0 1 1,0-3 0,15-19 57,-14 18-47,9-12 34,-2-2 0,0 1 0,-1-1 0,0 0 1,5-21-1,-13 39-42,0-1 0,0 0-1,0 0 1,0 0 0,0 0 0,0 0 0,1 0 0,-1 0-1,0 0 1,1 0 0,-1 1 0,1-1 0,-1 0 0,1 0-1,-1 1 1,1-1 0,-1 0 0,1 0 0,0 1 0,0-1-1,-1 1 1,1-1 0,0 1 0,0-1 0,1 0 0,-1 1-5,0 1 1,0-1 0,-1 1 0,1-1 0,0 1-1,0-1 1,0 1 0,-1-1 0,1 1 0,0 0-1,0-1 1,-1 1 0,1 0 0,-1 0-1,1-1 1,-1 1 0,1 0 0,-1 0 0,1 0-1,-1 0 1,0 0 0,1 0 0,-1 1 0,15 38-14,2 0 0,23 40 0,-40-80 11,0 1-1,1-1 1,-1 1 0,1-1-1,-1 0 1,0 1-1,1-1 1,-1 1-1,1-1 1,-1 0 0,1 1-1,0-1 1,-1 0-1,1 0 1,-1 1 0,1-1-1,-1 0 1,1 0-1,0 0 1,-1 0 0,1 0-1,-1 0 1,1 0-1,0 0 1,-1 0 0,1 0-1,0 0 1,-1 0-1,1 0 1,-1-1-1,1 1 1,-1 0 0,1 0-1,0-1 1,-1 1-1,1 0 1,-1-1 0,1 1-1,-1 0 1,0-1-1,1 1 1,-1-1 0,1 1-1,-1-1 1,1 0-1,19-25 32,-12 11-4,0-1 0,-1-1 0,-1 1 1,7-31-1,3-9 102,-16 55-124,0 0 1,0 0-1,0 0 1,1 0 0,-1 0-1,0 1 1,1-1 0,-1 0-1,0 0 1,1 1 0,-1-1-1,1 0 1,-1 0 0,1 1-1,0-1 1,-1 1 0,1-1-1,0 0 1,-1 1 0,1 0-1,0-1 1,-1 1 0,1-1-1,0 1 1,0 0 0,0-1-1,0 1 1,-1 0 0,3 0-1,-1 0-2,0 1-1,1-1 0,-1 1 0,0 0 0,0 0 1,1 0-1,-1 0 0,0 0 0,3 3 1,30 22-20,-21-14-3,29 18 0,-39-28 11,0 0 0,1 0 0,-1 0 0,1 0 0,-1-1-1,1 1 1,-1-1 0,1 0 0,0-1 0,-1 1 0,1-1 0,5 0 0,-7-1 2,0 1 0,0-1 0,0 0 0,0 0-1,0 0 1,-1-1 0,1 1 0,0-1 0,-1 1 0,1-1 0,-1 0 0,1 0 0,-1 0 0,0 0 0,0-1 0,0 1 0,0-1 0,0 1-1,0-1 1,1-4 0,2-1 20,-2-1-1,1 0 0,-1 1 0,-1-1 1,3-14-1,-4 15 16,4-37 79,-5 42-88,0 0 0,0 0 0,0 0-1,-1 0 1,1 0 0,-1 0 0,0 0 0,0 0-1,0 1 1,0-1 0,0 0 0,-1 1 0,-2-4-1,4 6-15,0-1 0,-1 1 0,1 0-1,-1 0 1,1-1 0,-1 1-1,1 0 1,-1 0 0,1 0 0,0 0-1,-1 0 1,1 0 0,-1 0-1,1 0 1,-1 0 0,1 0-1,-1 0 1,1 0 0,-1 0 0,1 0-1,-1 0 1,1 0 0,-1 0-1,1 1 1,-1-1 0,1 0 0,0 0-1,-1 1 1,1-1 0,-1 0-1,1 0 1,0 1 0,-1-1-1,1 1 1,0-1 0,-1 0 0,1 1-1,-16 17 42,11-10-42,0 0 1,0-1-1,1 1 0,0 1 1,1-1-1,0 1 1,0-1-1,1 1 1,0 0-1,1 0 0,0 0 1,0 0-1,1 0 1,0 0-1,0 0 0,4 17 1,-3-16 8,2 0 0,-1-1 1,1 0-1,1 1 0,0-1 1,0 0-1,1-1 0,0 1 0,0-1 1,1 0-1,0 0 0,0-1 1,1 0-1,0 0 0,14 10 0,-18-14-2,1-1 0,-1 0 0,1 0 0,0-1 0,0 1 0,-1-1 0,1 1 0,0-1 0,0-1 0,0 1 0,0 0 0,1-1 0,-1 0-1,0 0 1,0 0 0,0-1 0,0 1 0,0-1 0,5-1 0,4-3-12,0 0 1,-1-1-1,0 0 0,15-11 0,-26 17-2,15-9 253,-8 7-4303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09"/>
    </inkml:context>
    <inkml:brush xml:id="br0">
      <inkml:brushProperty name="width" value="0.05" units="cm"/>
      <inkml:brushProperty name="height" value="0.05" units="cm"/>
      <inkml:brushProperty name="color" value="#004F8B"/>
    </inkml:brush>
  </inkml:definitions>
  <inkml:trace contextRef="#ctx0" brushRef="#br0">69 0 5920,'0'0'19943,"-7"2"-19648,4 0-257,1-2-13,0 0 1,-1 1-1,1 1 0,0-2 0,1 1 1,-2 1-1,1-2 0,1 2 1,-2-1-1,2 1 0,-1-1 1,0 1-1,1-1 0,-1 1 0,1 0 1,0 0-1,0 0 0,-1 0 1,1 0-1,-1 2 0,-3 12 226,0-1-1,-4 21 0,8-31-154,0 1-1,1-1 0,-1 1 1,1-1-1,0 1 0,1-1 1,-1 1-1,1-1 0,0 1 1,3 8-1,-3-12-32,1 1-1,-1 0 0,1-1 1,0 1-1,0-1 0,0 0 1,0 1-1,1-1 1,-1 0-1,0 0 0,1 0 1,-1 0-1,1-1 0,0 1 1,-1-1-1,5 2 1,0 0 99,1-1 1,0 1 0,0-1 0,16 1 0,-24-3-150,1 0 1,1 0-1,-2 0 1,1 0-1,1 0 1,-2 0-1,2 0 1,-2 0-1,1 0 1,0-1-1,0 1 1,0-1-1,0 1 1,0 0-1,0-1 1,0 0-1,0 0 1,3-5-4173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4:39.400"/>
    </inkml:context>
    <inkml:brush xml:id="br0">
      <inkml:brushProperty name="width" value="0.05" units="cm"/>
      <inkml:brushProperty name="height" value="0.05" units="cm"/>
      <inkml:brushProperty name="color" value="#FFC114"/>
    </inkml:brush>
  </inkml:definitions>
  <inkml:trace contextRef="#ctx0" brushRef="#br0">6 225 6224,'0'0'11406,"1"19"-10987,6 261 1154,-6-233-796,-11 82-1,5-78 36,5-40 36,3-10 20,6-19 132,-5 10-1149,11-16 294,0 0 0,2 1 1,1 1-1,21-22 0,-24 28-34,-10 10-65,1 1 0,0 0 0,0 0 0,0 1 0,1-1 0,0 1 0,8-4 0,-11 7-29,-1-1 1,1 1-1,-1-1 0,1 1 1,0 0-1,0 1 1,0-1-1,0 1 1,-1-1-1,1 1 1,0 0-1,0 1 1,0-1-1,0 1 0,7 1 1,-8 0-11,0 0 0,0-1-1,0 1 1,-1 1 0,1-1 0,-1 0 0,1 0 0,-1 1 0,0-1 0,0 1-1,0 0 1,0 0 0,-1 0 0,1 0 0,-1 0 0,2 5 0,0-1 1,-1 1-1,0 0 1,0 1 0,-1-1 0,1 11 0,-2-10 7,1 0 1,-2 0 0,0 0-1,0-1 1,0 1 0,-1 0-1,0 0 1,-1-1-1,0 1 1,0-1 0,-1 0-1,0 0 1,0 0-1,-1-1 1,0 1 0,0-1-1,-1 0 1,0-1-1,0 1 1,-1-1 0,0-1-1,0 1 1,-13 8 0,9-9 29,0 1 0,1-1 0,-1-1 0,-20 6 0,25-9-18,0-1 0,1 1 0,-1-1 0,0 0 0,1 0 0,-1-1 0,0 0 0,1 0 0,-1 0 0,1 0 0,-10-5 0,0 2 62,13 3-62,0 1 1,0 0 0,0-1-1,0 1 1,0-1 0,0 0-1,0 0 1,0 0 0,0 0-1,1 0 1,-1 0 0,0 0-1,-2-3 1,4 3-23,0 1 0,0-1 0,0 1 0,0-1 0,0 1 0,0-1 0,1 1 0,-1-1 1,0 1-1,0-1 0,1 1 0,-1-1 0,0 1 0,1 0 0,-1-1 0,0 1 0,1 0 0,-1-1 0,0 1 0,1 0 1,-1-1-1,1 1 0,-1 0 0,1 0 0,-1-1 0,1 1 0,-1 0 0,1 0 0,0 0 0,17-8 28,11 2-32,1 2 0,0 0 0,0 2 0,0 2 0,0 0 0,59 10 0,-77-8-18,-1-1 0,1-1 0,-1 1 1,1-2-1,0 0 0,-1 0 0,1-1 0,-1 0 1,1-1-1,-1 0 0,0-1 0,0 0 0,-1-1 0,1 0 1,-1-1-1,0 0 0,0-1 0,-1 0 0,0 0 1,0-1-1,-1 0 0,12-15 0,4-6-2,3-3 23,-2-2-1,-1 0 1,-1-1-1,19-43 1,9-51 16,-43 107-3,-2 0 0,-1 0-1,0-1 1,1-23 0,-8 22 17,2 23-34,-1 1 1,1 0-1,0-1 1,0 1-1,-1 0 1,1 0-1,0-1 1,-1 1 0,1 0-1,0-1 1,-1 1-1,1 0 1,0 0-1,-1 0 1,1-1-1,0 1 1,-1 0 0,1 0-1,-1 0 1,1 0-1,0 0 1,-1 0-1,1 0 1,-1 0-1,1 0 1,-1 0 0,1 0-1,0 0 1,-1 0-1,1 0 1,-1 0-1,1 0 1,0 1-1,-1-1 1,1 0 0,0 0-1,-1 0 1,1 1-1,-1-1 1,1 0-1,0 0 1,0 1-1,-1-1 1,1 1 0,-6 3-1,0 1 1,1 0 0,-1 0 0,1 0-1,1 0 1,-9 12 0,-19 38-25,23-37 16,2 0 0,0 0 0,2 1 1,0 0-1,1 0 0,0 1 0,2-1 0,0 1 1,1-1-1,2 1 0,0-1 0,4 25 0,-3-32 3,0 0 0,1 1 0,1-1 0,0-1-1,1 1 1,0-1 0,1 1 0,0-1 0,14 18-1,-15-23 8,0 0-1,1 0 0,0 0 0,0-1 0,0 0 0,1 0 1,0-1-1,-1 0 0,2 0 0,-1-1 0,0 1 1,1-1-1,0-1 0,-1 0 0,1 0 0,11 1 0,-8-2 6,-1 0 0,1-1 0,0 0 0,0-1-1,0 0 1,16-4 0,-21 3 6,0 0-1,1 0 1,-1-1 0,0 0-1,0 0 1,-1 0 0,1-1 0,-1 0-1,0 0 1,0 0 0,8-9-1,-5 5 18,7-9 90,-14 17-111,-1-1-1,1 1 1,-1-1 0,0 0 0,1 1-1,-1-1 1,0 0 0,1 1 0,-1-1 0,0 0-1,0 0 1,0 1 0,1-1 0,-1 0-1,0 0 1,0 1 0,0-1 0,0 0 0,0 0-1,-1 1 1,1-1 0,0 0 0,0 0-1,-1 0 5,0 0-1,0 0 0,0 0 1,0 0-1,0 1 0,0-1 0,0 0 1,0 1-1,0-1 0,0 1 0,0-1 1,-1 1-1,1-1 0,0 1 0,0 0 1,0 0-1,-1-1 0,1 1 0,0 0 1,0 0-1,0 0 0,-1 1 0,1-1 1,-2 0-1,-2 1 10,1 0-1,-1 0 1,1 0-1,0 0 1,-7 4-1,2-1-1,1 1 0,0 0 0,0 1 0,-9 8 0,15-13-21,0 1 0,0 0 0,1 0 0,-1 0 0,0 0 0,1 0 0,0 0 0,-1 1 0,1-1 0,0 0 0,0 1 0,0-1 0,0 1 0,1-1 0,-1 1 0,1-1 0,-1 1 0,1-1 0,0 1 0,0 0 0,1 2 0,0-2-2,0 0 0,0-1 1,0 1-1,1 0 0,0-1 0,-1 0 1,1 1-1,0-1 0,0 0 0,0 0 1,3 2-1,9 10-28,-11-9 22,2 0 1,-1-1 0,1 1-1,-1-1 1,1 0-1,0-1 1,0 1 0,1-1-1,-1 0 1,1 0 0,0-1-1,0 1 1,0-1-1,0-1 1,0 1 0,10 0-1,-12-1 10,0-1 0,0 0-1,0 0 1,0-1 0,0 1-1,-1-1 1,1 0 0,0 0 0,0 0-1,0 0 1,-1-1 0,1 1-1,-1-1 1,1 0 0,-1 0 0,0-1-1,0 1 1,0 0 0,0-1-1,0 0 1,0 0 0,-1 0 0,0 0-1,1 0 1,-1 0 0,0-1-1,2-6 1,-1 3 17,-1 0-1,0 0 1,0 0-1,0 0 1,-1 0 0,0-1-1,-1 1 1,0 0-1,0-1 1,0 1 0,-1-1-1,-2-8 1,1 10-1,1 0 0,-1 0 0,0 1 0,0-1 0,0 0 0,-1 1 1,0 0-1,0 0 0,-1 0 0,1 0 0,-1 0 0,0 1 0,0-1 1,-1 1-1,-6-5 0,-45-15 179,56 24-191,-1-1-1,0 1 1,1 0 0,-1-1-1,0 1 1,1 0 0,-1-1 0,0 1-1,1 0 1,-1 0 0,0 0-1,1 0 1,-1 0 0,0 0 0,0 0-1,1 0 1,-1 0 0,0 0 0,0 0-1,2 3 15,10 0-40,55 2-45,-1-3-1,110-9 1,-149 4 37,37-10-1,-36 7-8,32-3-1,-32 4 0,-21 4 27,1-1 0,-1 1 0,0 1 0,1-1 0,-1 1 0,1 0 0,9 1 0,-38 13-12,-11 3 24,0 2-1,-30 23 0,46-29 29,1 0 0,0 1 1,2 1-1,-1 0 0,-16 24 0,30-38-20,1 0-1,-1 0 1,0 1 0,1-1-1,-1 0 1,1 0-1,-1 0 1,1 0 0,0 1-1,-1-1 1,1 0-1,0 0 1,0 1 0,0-1-1,0 0 1,0 0-1,0 1 1,0-1 0,1 0-1,-1 0 1,0 1 0,1-1-1,0 2 1,1 0-1,-1 0 1,1-1-1,0 1 1,0-1 0,0 0-1,1 0 1,-1 0-1,0 0 1,5 3 0,2 0-6,0 0 0,0 0 0,0-1 0,1-1 0,14 4 0,-6-3-5,0-1 1,0-1 0,1-1-1,34-2 1,-42 0 1,0 0 0,1-1 1,-1-1-1,-1 0 0,1 0 0,0-1 0,-1 0 0,0-1 1,14-8-1,2-5-2,-1-1 0,-1-1-1,0-1 1,-2-2 0,0 0 0,-2-1 0,0-1 0,29-50 0,-39 53 15,-1-1 1,-1 0-1,-1 0 0,6-43 1,4-12 27,-11 49-26,-6 24-1,1 0 0,-1 1-1,1-1 1,1 0 0,-1 1 0,1-1 0,3-7-1,-4 10-9,0 0-1,0 0 0,-1 0 0,0 0 0,1 0 1,-1 0-1,0 0 0,0 0 0,0 0 0,0-3 0,-1 2-51,0 0-1,1-1 0,-1 1 0,1-1 0,0 1 0,0-1 0,0 1 0,1-1 0,-1 1 0,1-1 0,1-3 0,0-6 8,0-9 42,-3-38 0,0 21 0,1 34 0,0 4 0,0 0 0,0-1 0,0 1 0,0 0 0,0 0 0,0-1 0,-1 1 0,1 0 0,0 0 0,-1-1 0,1 1 0,-2-2 0,2 3 0,0 0 0,-1-1 0,1 1 0,0 0 0,0 0 0,0 0 0,0 0 0,0 0 0,-1 0 0,1 0 0,0 0 0,0 0 0,0 0 0,0 0 0,-1 0 0,1 0 0,0 0 0,0 0 0,0 0 0,-1 0 0,1 0 0,0 0 0,0 0 0,0 0 0,0 0 0,-1 0 0,1 0 0,0 0 0,0 0 0,0 0 0,0 0 0,0 0 0,-1 1 0,1-1 0,0 0 0,0 0 0,0 0 0,0 0 0,0 0 0,0 0 0,0 1 0,-1-1 0,1 0 0,0 0 0,0 0 0,0 0 0,0 1 0,0-1 0,0 0 0,0 0 0,0 0 0,0 0 0,0 1 0,0-1 0,0 0 0,0 0 0,-5 13 0,4-12 0,-20 67-26,2 2 0,-10 75 0,0-1-32,-34 216-53,55-321 137,5-30 9,1 1 1,0 0-1,0 18 0,2-28 45,1-1-68,0 0 1,0 0-1,0 0 0,0 0 1,0 0-1,-1 0 0,1-1 1,0 1-1,0 0 0,-1 0 1,1-1-1,0-1 0,4-8 11,38-59 107,8-14 97,75-93 1,-123 173-204,1 0-1,0 0 0,1 0 1,-1 1-1,0-1 1,1 1-1,0 0 0,8-3 1,-12 5-21,0 1 0,0-1 0,0 1 0,0-1 0,0 1 0,0 0 0,1 0 1,-1-1-1,0 1 0,0 0 0,0 0 0,0 0 0,0 0 0,1 1 0,-1-1 0,0 0 0,0 0 0,0 1 0,0-1 0,0 1 1,0-1-1,0 1 0,0-1 0,0 1 0,0-1 0,0 1 0,0 0 0,0 0 0,0-1 0,-1 1 0,1 0 0,0 0 1,-1 0-1,1 0 0,0 0 0,-1 0 0,1 0 0,-1 0 0,1 0 0,-1 0 0,0 0 0,0 1 0,1-1 0,-1 0 0,0 0 1,0 0-1,0 1 0,2 10 5,-1 0 0,-1-1 1,1 1-1,-2 0 0,0-1 0,0 1 1,-4 16-1,3-21-3,0-1-1,0 1 1,-1-1 0,1 0 0,-2 1-1,1-2 1,0 1 0,-1 0 0,0-1-1,-1 1 1,1-1 0,-1 0 0,0-1-1,-7 6 1,11-9 4,-1 1 0,0-1 1,0 0-1,0 0 0,0 0 0,0 0 0,0 0 1,0-1-1,0 1 0,-1-1 0,1 1 0,0-1 1,0 0-1,0 0 0,-1 0 0,1 0 0,0 0 1,-3-1-1,4 1 47,2 1-53,0 0-1,-1-1 1,1 1 0,0 0 0,-1 0 0,1-1-1,0 1 1,0 0 0,0-1 0,0 1 0,0-1-1,0 1 1,-1-1 0,1 1 0,0-1 0,1 0-1,-1 1 1,0-1 0,1 0 0,3 2-1,23 10-7,-17-6-3,1-1 1,0-1-1,-1 1 1,1-2-1,1 0 0,-1 0 1,0-1-1,1-1 0,-1 0 1,18 0-1,-16-3 5,0-1 0,-1 0 1,1 0-1,0-1 0,-1-1 0,15-7 0,-22 9 2,-1 0 1,1 0-1,-1-1 0,0 0 0,0 0 1,0 0-1,-1 0 0,1-1 0,-1 0 1,0 0-1,0 0 0,-1 0 0,0-1 1,0 1-1,4-10 0,-6 13 3,-1 0 0,1 0 0,0 1 0,-1-1 0,0 0 0,1 0 0,-1 0 0,0 0 0,0 0-1,0 0 1,0 0 0,0 0 0,-1 0 0,1 0 0,-1 0 0,1 0 0,-1 0 0,0 0 0,1 1 0,-1-1 0,0 0 0,0 0 0,0 1 0,-1-1 0,-2-2-1,2 2 4,-1 0 0,1 0-1,-1 0 1,0 1-1,0-1 1,0 1-1,1 0 1,-1 0-1,-1 0 1,1 0 0,0 0-1,0 1 1,0-1-1,-7 1 1,8 1-5,0 0 0,0-1 1,0 1-1,0 0 0,1 1 0,-1-1 1,0 0-1,0 0 0,1 1 0,-1-1 1,0 1-1,1-1 0,0 1 0,-1 0 1,1 0-1,0 0 0,0-1 1,0 1-1,0 0 0,0 0 0,0 0 1,1 1-1,-1-1 0,1 0 0,-1 0 1,1 0-1,0 0 0,0 0 1,0 1-1,0-1 0,0 0 0,1 0 1,-1 0-1,1 3 0,3-1-9,-1 0 0,1 0 0,0 0 0,1 0 0,-1-1 0,0 0 0,1 0 0,0 0 0,0-1 0,0 0 0,0 0 0,0 0-1,0 0 1,0-1 0,1 0 0,6 1 0,0 0-8,0-1-1,0 0 0,-1-1 1,1-1-1,0 0 0,19-4 1,-8-2-20,-19 5 26,0 0-1,1 1 0,-1 0 0,0 0 0,1 0 0,7 0 0,-13 2 2,0 0 1,-1 0-1,1 0 1,0 0-1,0 0 1,0 1-1,0-1 1,0 0-1,0 1 1,0-1-1,0 3 1,-4 4 1,-20 24 10,19-26 5,0 0 0,1 1 0,0 0 0,0 0 0,0 0 0,1 1-1,0-1 1,1 1 0,-5 14 0,8-22-7,0 1 1,0 0-1,0-1 1,1 1-1,-1-1 0,0 1 1,0-1-1,0 1 1,1-1-1,-1 1 0,0-1 1,0 1-1,1-1 0,-1 1 1,0-1-1,1 0 1,-1 1-1,1-1 0,-1 1 1,1-1-1,-1 0 0,0 1 1,1-1-1,-1 0 1,1 0-1,0 0 0,-1 1 1,1-1-1,-1 0 0,1 0 1,-1 0-1,1 0 1,-1 0-1,1 0 0,-1 0 1,2 0-1,22 0 10,-16-2-9,0 0 0,-1 0 1,1-1-1,-1 0 0,1 0 0,-1-1 1,0 0-1,-1 0 0,1-1 0,-1 0 0,1 0 1,-1 0-1,-1-1 0,1 0 0,-1 0 0,0 0 1,5-10-1,2-4 6,0 0 0,-2-1 0,0-1 0,11-37 0,-10 18 34,-2 0-1,7-70 0,-6-84 63,-10 64-26,-2 108-45,0 0-1,-1 0 1,-11-36-1,14 59-30,0 0 0,0-1 0,0 1 0,0 0 0,0-1 0,0 1 0,-1 0 0,1-1 0,0 1 0,0 0 0,0-1 0,-1 1 0,1 0 0,0 0 0,-1-1 0,1 1 0,0 0 0,0 0 0,-1-1 0,1 1 0,0 0 0,-1 0 0,1 0 0,0 0 0,-1 0 0,1-1 0,-1 1 0,1 0 0,0 0 0,-1 0 0,1 0 0,0 0 0,-1 0 0,1 0 0,0 0 0,-1 0 0,1 1 0,-1-1 0,1 0 0,0 0 0,-1 0 0,1 0 0,0 0 0,-1 1 0,1-1 0,0 0 0,0 0 0,-1 0 0,1 1 0,0-1 0,-1 0 0,1 1 0,0-1 0,0 0 0,0 0 0,-1 1 0,1-1 0,0 0 0,0 1 0,-16 22 12,8-4-13,0 0 0,1 1 0,1-1 0,1 1 0,-4 35 0,-2 106-40,15 44-59,-1-172 66,1-1 0,2 0-1,1 0 1,12 35 0,-18-64 25,0 0 0,0-1 1,0 1-1,0 0 0,1-1 0,-1 1 0,1-1 1,0 0-1,0 0 0,-1 1 0,2-1 0,-1 0 1,0 0-1,4 2 0,11 3-3921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5:06.573"/>
    </inkml:context>
    <inkml:brush xml:id="br0">
      <inkml:brushProperty name="width" value="0.05" units="cm"/>
      <inkml:brushProperty name="height" value="0.05" units="cm"/>
      <inkml:brushProperty name="color" value="#F6630D"/>
    </inkml:brush>
  </inkml:definitions>
  <inkml:trace contextRef="#ctx0" brushRef="#br0">104 80 2904,'0'0'7354,"2"-10"-7086,6-32 0,-6 22 324,1 18 179,0-4 2303,-6 13-1855,-2 19-874,1 0-1,1 1 1,1-1-1,1 0 1,2 1-1,3 29 1,-4-56-345,-2 50 465,1-40-365,1-1 0,-1 1-1,1 0 1,2 15 0,-1-15-19,-1 0 0,0 0 0,0-1 0,-1 1-1,-1 0 1,0 0 0,-4 14 0,-2 6 97,7-24-136,-1-1-1,-1 1 1,1-1-1,-1 0 1,0 0-1,0 0 1,-7 9-1,6-11-7,1 1 0,1 0 0,-1 1-1,0-1 1,1 0 0,0 1-1,0-1 1,0 1 0,-1 7 0,-6 2 174,9-14-194,-1 1 1,0 0-1,0 0 0,1 0 1,-1-1-1,1 1 1,-1 0-1,1 0 1,-1 0-1,1 0 0,-1 0 1,1 0-1,0 0 1,0 0-1,-1 2 0,1-2 7,0 1-1,-1-1 1,1 0-1,0 1 1,-1-1-1,1 0 1,-1 1-1,0-1 1,1 0-1,-1 0 1,0 0-1,0 0 1,0 0-1,0 0 1,0 0-1,0 0 1,0 0-1,0 0 1,0 0-1,-2 1 1,2-2 171,2-2-190,0 0 0,0 0 0,0 0 0,1 0 0,-1 1 0,0-1 0,1 0 0,2-2 0,6-6-3,91-154-1,-89 140-11,0 0 1,-2-1-1,-1-1 1,-1 0-1,6-29 1,-7 25 43,-5 21-15,0 0 1,0 0-1,-1 0 1,1-9-1,-2 4 27,1 11-34,-1 0 0,0 0 0,0 0 0,0 0 0,0 0 0,0 0 0,-1 0 0,1 0 0,-1 0 0,-2-5 0,3 7-10,-1 0 1,1 0 0,-1 0 0,1 0-1,0-1 1,0 1 0,0 0 0,-1 0 0,1 0-1,0-1 1,0 1 0,1-2 0,-1 2 4,0 0 0,0 0 0,1 0 0,-1 0 0,0 0 1,0 0-1,-1-1 0,1 1 0,0 0 0,0 0 0,0 0 1,-1 0-1,1 0 0,0 0 0,-1 0 0,1 1 0,-2-3 1,1 3 8,1-1-4,-1 0-1,0 1-13,1-1-1,0 1 1,-1 0-1,1-1 1,-1 1-1,1 0 0,0 0 1,-1-1-1,1 1 1,-1 0-1,1 0 1,-1 0-1,1 0 1,-1 0-1,1 0 0,-1 0 1,1 0-1,-1 0 1,1 0-1,-1 0 1,1 0-1,0 0 1,-1 0-1,1 0 0,-1 0 1,1 1-1,-1-1 1,1 0-1,-1 0 1,1 0-1,0 1 1,-1-1-1,0 1 1,-8 10-55,7-4 56,1-3 3,-1 1 0,1-1 0,-1 1 0,0-1 0,0 0-1,0 0 1,-1 1 0,1-2 0,-1 1 0,-5 5 0,8-8 0,0-1 0,-1 0 0,1 1 0,0-1 0,0 1 0,0-1-1,-1 1 1,1-1 0,0 0 0,0 1 0,0-1 0,0 1 0,0-1 0,0 1-1,0-1 1,0 1 0,0-1 0,0 1 0,0-1 0,0 1 0,0-1 0,0 1-1,-1 13-92,0-10 100,0 0 0,1-1 0,-1 1 1,1 0-1,0 0 0,0-1 0,1 1 0,-1 0 0,1 0 0,0-1 0,0 1 0,2 5 0,62 253 115,-63-256-82,1 0 0,-1 1-1,1-1 1,0-1 0,1 1 0,-1 0-1,1-1 1,0 0 0,0 0-1,7 6 1,-6-5 9,1 0 0,-1 0 1,0 1-1,0-1 0,5 12 0,-7-9 7,0-4 61,0 1-1,-1 0 1,0 0-1,0 0 1,0 0-1,-1 0 1,0 0-1,0 10 1,-1-15-88,-26-1 261,-20-10 59,29 7-338,16 2-10,1 1 1,-1-1-1,0 1 1,0 0-1,1 0 1,-1 0-1,0-1 1,0 1-1,0 0 1,1 0-1,-1 0 1,0 0-1,0 0 1,0 0-1,0 1 1,1-1-1,-1 0 1,0 0-1,0 0 1,1 1-1,-1-1 1,-1 1-1,-13-6 0,15 5 0,0 0-1,0 0 1,-1 0-1,1 0 1,0 0-1,0 0 0,0 0 1,0 0-1,-1 0 1,1 0-1,0 0 1,0 0-1,0 0 1,0 0-1,0 0 0,-1 0 1,1 0-1,0-1 1,0 1-1,0 0 1,0 0-1,0 0 1,-1 0-1,1 0 1,0 0-1,0 0 0,0-1 1,0 1-1,0 0 1,0 0-1,0 0 1,0 0-1,0 0 1,0-1-1,0 1 1,0 0-1,-1 0 0,1 0 1,0 0-1,0 0 1,0-1-1,0 1 1,0 0-1,0 0 1,0 0-1,1 0 1,-1-1-1,0 1 0,0 0 1,0 0-1,0 0 1,0 0-1,0 0 1,0-1-1,0 1 1,0 0-1,0 0 1,5-7-42,0 5 36,0-2 1,0 1-1,0 0 0,0-1 0,-1 0 1,1 0-1,-1-1 0,0 1 1,0-1-1,3-6 0,-7 10 8,0 0 1,0 0-1,0 0 0,-1 0 0,1 0 0,0 0 0,-1 0 1,1 0-1,-1 0 0,1 0 0,-1 0 0,1 0 0,-1 0 1,0 0-1,1 1 0,-1-1 0,0 0 0,0 0 0,0 1 1,1-1-1,-2 0 0,-20-15 64,13 11-27,-1 2 1,1-1 0,-1 1-1,-14-3 1,24 6-42,0 0 0,-1 0-1,1 0 1,0-1-1,-1 1 1,1 0 0,0 0-1,-1 0 1,1 0 0,0 0-1,-1 0 1,1 0 0,0 0-1,-1 0 1,1 0-1,0 0 1,-1 0 0,1 0-1,0 0 1,-1 0 0,1 0-1,0 0 1,-1 0 0,1 1-1,0-1 1,-1 0-1,1 0 1,0 0 0,-1 0-1,1 1 1,0-1 0,0 0-1,-1 0 1,1 1 0,0-1-1,0 0 1,-1 1 0,1-1-1,0 0 1,0 1-1,0-1 1,0 0 0,0 1-1,-1-1 1,1 0 0,0 1-1,0-1 1,0 0 0,0 1-1,0-1 1,0 0-1,0 1 1,0-1 0,0 0-1,0 1 1,0-1 0,1 0-1,-1 1 1,0 2 7,0-2-47,17 0-84,-40 38 182,2-18-30,17-18-10,0 0 1,0 0-1,1 1 0,-1 0 0,1 0 0,-4 6 1,7-9 21,7-6 28,80-58 16,-67 55 215,-20 8-382,0-1 0,1 1 0,-1 0 0,0 0 0,1 0-1,-1 0 1,1-1 0,-1 1 0,0 0 0,1 0 0,-1 0 0,1 0 0,-1 0 0,0 0 0,1 0 0,-1 0 0,1 0 0,-1 0 0,0 0 0,1 0-1,-1 0 1,1 0 0,-1 1 0,0-1 0,1 0 0,-1 0 0,0 0 0,1 1 0,-1-1 0,0 0 0,1 0 0,-1 1 0,0-1 0,1 0 0,-1 1-1,0-1 1,0 0 0,1 1 0,-1-1 0,0 0 0,0 1 0,0 0 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25.812"/>
    </inkml:context>
    <inkml:brush xml:id="br0">
      <inkml:brushProperty name="width" value="0.05" units="cm"/>
      <inkml:brushProperty name="height" value="0.05" units="cm"/>
      <inkml:brushProperty name="color" value="#004F8B"/>
    </inkml:brush>
  </inkml:definitions>
  <inkml:trace contextRef="#ctx0" brushRef="#br0">244 364 3616,'0'0'13107,"-11"-6"-12912,-35-17-11,44 22-169,1 1-1,-1 0 1,1 0-1,-1-1 1,1 1-1,-1 0 1,1 0-1,-1 0 1,1 1-1,-1-1 0,1 0 1,-1 0-1,1 1 1,-1-1-1,1 1 1,0 0-1,-1-1 1,1 1-1,0 0 1,-1 0-1,1-1 1,0 1-1,0 0 1,0 1-1,0-1 1,0 0-1,-1 1 1,-4 4 86,-5 1-12,1 1 1,1 0 0,-1 1-1,1 0 1,1 0 0,0 1-1,0 0 1,1 0 0,0 1-1,1 0 1,-7 15 0,5-1 27,1 0-1,0 1 1,2 0 0,1 0 0,1 0-1,1 48 1,3-68-78,-1 0 0,1 0 0,0 1 0,0-1 0,4 9 0,-4-12-18,0-1-1,0 0 1,0 1-1,0-1 1,0 0-1,1 1 0,-1-1 1,1 0-1,-1 0 1,1 0-1,0 0 1,0-1-1,0 1 1,0 0-1,4 2 0,-2-4-5,-1 1 0,0-1 0,1 0-1,-1-1 1,1 1 0,-1-1 0,0 1-1,1-1 1,5-2 0,-4 2 4,3-2 1,0-1-1,-1 1 0,1-1 1,-1-1-1,0 1 1,0-1-1,0-1 1,-1 1-1,1-1 1,-1 0-1,-1 0 1,1-1-1,-1 0 1,0 0-1,6-13 1,3-6 50,-2 0 1,-1 0-1,10-36 0,-16 46-29,-1 0 0,-1-1 0,0 0-1,1-23 1,-4 31-7,0 1 0,-1-1 0,0 0 0,-1 0 0,1 1 0,-2-1 0,1 1 0,-1 0 0,-1-1 0,-4-7 0,8 15-26,0 0 0,-1 0 0,1 0 0,0 0 0,-1 0 1,1 0-1,-1 0 0,0 0 0,1 0 0,-1 1 0,0-1 1,1 0-1,-1 0 0,0 1 0,0-1 0,0 0 0,0 1 0,0-1 1,1 1-1,-1-1 0,0 1 0,0 0 0,0-1 0,0 1 1,0 0-1,-1 0 0,1 0 0,0-1 0,0 1 0,0 0 1,0 0-1,0 1 0,0-1 0,0 0 0,0 0 0,0 0 0,0 1 1,0-1-1,0 0 0,0 1 0,0-1 0,0 1 0,0-1 1,0 1-1,1 0 0,-1-1 0,0 1 0,0 0 0,1 0 0,-2 1 1,-2 2 17,0 1 1,1-1-1,0 1 1,0 0-1,0-1 1,1 1-1,0 1 1,-3 7-1,3 1-1,0 0 0,1 0 0,1 0 0,0 0 0,1 0 0,0 0 0,5 18 0,0 6 33,-5-28-23,1 1 0,1-1 1,0 0-1,0 1 0,1-2 0,0 1 1,1 0-1,0-1 0,0 0 1,1 0-1,0 0 0,1-1 0,0 0 1,15 14-1,-20-21-23,-1 0 0,0 0 0,1 0 0,-1 0 0,0 0 0,1 0 0,-1 0 0,1 0 0,-1-1 0,1 1 0,0-1 0,-1 1 0,1-1 0,0 0-1,-1 1 1,1-1 0,0 0 0,-1 0 0,1 0 0,0 0 0,-1-1 0,1 1 0,0 0 0,-1-1 0,1 1 0,0-1 0,-1 1 0,1-1 0,-1 0 0,1 0 0,-1 0 0,0 0 0,1 0 0,-1 0 0,0 0 0,2-2 0,4-5 18,-1 0 0,1-1 0,-2 1 0,10-19 1,-3 6 47,15-29 7,-19 34-12,0 0-1,1 1 1,1 0-1,0 1 1,22-24-1,-30 37-63,-1-1 0,1 1 0,-1 0 1,1 0-1,-1 0 0,1-1 0,0 2 0,-1-1 0,1 0 1,0 0-1,0 0 0,0 1 0,-1-1 0,1 1 0,0 0 1,0-1-1,0 1 0,0 0 0,0 0 0,3 1 0,-3-1-3,-1 1-1,1 0 1,0 0-1,-1 0 1,1 0-1,-1 0 1,1 0-1,-1 0 1,0 1-1,1-1 1,-1 0-1,0 1 1,0-1-1,0 1 1,0-1-1,0 1 1,0 0-1,0-1 1,-1 1-1,2 3 1,6 25 69,-1 0 0,-2 0 0,-1 0 0,-1 1 0,-2 55 1,-1-85-74,0-1 0,0 0 0,0 0 0,-1 0 0,1 0 1,0 0-1,0 1 0,0-1 0,0 0 0,0 0 1,0 0-1,0 0 0,0 1 0,0-1 0,0 0 0,0 0 1,0 0-1,0 0 0,0 1 0,1-1 0,-1 0 0,0 0 1,0 0-1,0 0 0,0 0 0,0 1 0,0-1 1,0 0-1,0 0 0,0 0 0,1 0 0,-1 0 0,0 0 1,0 0-1,0 1 0,0-1 0,0 0 0,1 0 1,-1 0-1,0 0 0,0 0 0,0 0 0,0 0 0,0 0 1,1 0-1,-1 0 0,0 0 0,9-7 63,9-21 9,-15 24-56,27-38 175,48-53-1,-77 94-189,-1 0-1,1 0 1,-1 1 0,1-1-1,0 0 1,-1 1-1,1-1 1,0 0 0,-1 1-1,1-1 1,0 1-1,0-1 1,0 1 0,-1-1-1,1 1 1,0 0-1,0-1 1,0 1 0,0 0-1,0 0 1,0 0-1,0 0 1,0-1 0,0 1-1,-1 1 1,1-1-1,0 0 1,0 0 0,1 0-1,0 1 2,-1 0 0,1 1-1,-1-1 1,0 0 0,0 0-1,0 1 1,1-1 0,-1 1-1,0-1 1,-1 1 0,1-1-1,0 1 1,0-1 0,0 3-1,2 4 12,-1 1-1,1 0 1,-2-1-1,2 19 1,-3-12-1,-1-12-6,0 1 0,1-1 0,0 1-1,0-1 1,0 0 0,0 1 0,1-1 0,-1 0-1,1 1 1,0-1 0,0 0 0,0 0 0,2 5 0,-2-8-7,0 0 1,0 0 0,0 0 0,-1 0 0,1-1 0,0 1 0,0 0 0,0-1 0,0 1 0,0 0 0,-1-1 0,1 1 0,0-1 0,0 1 0,-1-1-1,1 1 1,0-1 0,-1 0 0,1 1 0,-1-1 0,1 0 0,-1 0 0,1 0 0,0 0 1,11-16 40,0 0 0,18-36-1,-24 40-22,1 0-1,0 0 0,1 1 1,0 0-1,1 0 1,0 1-1,1 1 0,18-17 1,-27 26-20,-1 1 0,1 0 0,-1-1 0,1 1 0,-1 0 0,1-1 0,-1 1 0,1 0 0,-1 0 1,1 0-1,-1 0 0,1-1 0,-1 1 0,1 0 0,-1 0 0,1 0 0,0 0 0,-1 0 1,1 0-1,-1 0 0,1 0 0,-1 0 0,1 1 0,0-1 0,-1 0 0,1 0 0,-1 0 0,1 1 1,0-1-1,0 2 0,0-1 0,0 0 1,0 0-1,0 0 1,0 1-1,0-1 1,0 0-1,-1 1 0,1-1 1,1 4-1,7 39 7,-9-40-7,5 32 7,-3-14 9,1 0 0,11 39 0,-14-61-15,0 1 1,0 0 0,0-1-1,1 1 1,-1 0 0,0-1-1,1 1 1,-1 0 0,0-1-1,1 1 1,-1 0-1,1-1 1,-1 1 0,1-1-1,-1 1 1,1-1 0,0 0-1,-1 1 1,1-1 0,-1 1-1,1-1 1,0 0 0,-1 1-1,1-1 1,0 0-1,-1 0 1,1 0 0,0 0-1,0 0 1,-1 1 0,1-1-1,0 0 1,0 0 0,-1-1-1,1 1 1,0 0-1,-1 0 1,1 0 0,0 0-1,0-1 1,0 0 0,4-1 7,0 0-1,-1-1 1,1 0 0,6-6 0,-5 4 3,14-12 13,-2 0-1,29-36 1,-11 13 45,-25 26-46,-10 12-18,1 0 0,-1 0 0,1 0 0,0 0 0,-1 0 0,1 0 0,0 1 0,0-1 0,0 0 0,0 1 0,0-1 0,1 1 0,-1 0 0,0 0 0,1 0 0,-1 0 0,1 0 0,-1 1 0,3-1 0,-4 2-2,-1 0 1,1 1-1,-1-1 0,0 1 0,1-1 1,-1 1-1,0-1 0,0 1 0,0-1 1,0 1-1,0-1 0,0 1 0,-1-1 1,1 1-1,-1 2 0,1-3 2,-3 13-1,1-1 0,1 1 1,0 0-1,1-1 1,1 1-1,0 0 1,0-1-1,2 1 1,0-1-1,0 1 0,7 14 1,-10-26-5,1-1 1,0 1-1,0 0 1,0 0-1,1-1 0,-1 1 1,0-1-1,1 1 1,-1-1-1,1 0 1,-1 1-1,1-1 0,-1 0 1,1 0-1,0 0 1,0 0-1,0 0 1,-1-1-1,1 1 0,0-1 1,0 1-1,0-1 1,0 1-1,0-1 0,0 0 1,0 0-1,0 0 1,0 0-1,0 0 1,0-1-1,0 1 0,0-1 1,0 1-1,0-1 1,2 0-1,0-1 3,1 0 0,-1 0 0,0 0 0,0 0 0,0-1 0,0 0 0,0 1 1,-1-1-1,1-1 0,-1 1 0,1 0 0,-1-1 0,5-7 0,-6 6 2,0 1 1,-1-1 0,1 0-1,-1 0 1,0 0 0,0 0-1,0 0 1,0 0 0,-1 0-1,0 0 1,0 0 0,-1 0-1,1 0 1,-1 1 0,0-1-1,-3-9 1,1 7 6,0 0 0,0 1 1,0-1-1,-1 1 0,0-1 0,0 1 1,-1 0-1,0 1 0,0-1 0,-10-8 1,11 12-11,0 0 0,0 0 0,0 1 1,0-1-1,0 1 0,-1 0 1,-6-2-1,-10 4 27,20-1-28,0 0 0,1 0 1,-1 0-1,1 1 0,-1-1 0,1 0 0,-1 0 0,1 1 0,-1-1 0,1 0 0,-1 1 0,1-1 1,-1 1-1,1-1 0,0 0 0,-1 1 0,1-1 0,0 1 0,-1-1 0,1 1 0,0-1 0,-1 1 0,1 0 1,0-1-1,0 1 0,0 0 0,-1 1-3,1 0 0,-1 0 0,1-1 0,0 1 0,0 0 0,0 0 0,0 0 0,0 0 0,0 0 0,0 0-1,1-1 1,-1 1 0,1 0 0,-1 0 0,1 0 0,0-1 0,0 1 0,0 0 0,0-1 0,0 1 0,0-1 0,0 1 0,0-1 0,1 1 0,-1-1 0,1 0 0,-1 0 0,1 0 0,-1 0 0,3 2 0,4 1-5,-1 0 0,1 0-1,-1-1 1,1 1 0,0-2 0,0 1 0,1-1 0,-1-1 0,0 1 0,1-1 0,-1-1-1,1 0 1,-1 0 0,0 0 0,1-1 0,-1 0 0,15-5 0,2-1 9,1-2 0,-1-1 0,0-1 0,29-18 0,-30 11 15,-20 15-15,-1 0-1,0 0 1,0 0-1,1 1 1,0 0-1,-1-1 1,1 1-1,0 1 1,0-1-1,0 0 1,7-1-1,-10 4-2,0-1 0,0 1 0,0-1 0,-1 1 0,1-1 0,0 1 0,0 0 0,-1-1 0,1 1 0,0 0 0,-1-1 0,1 1 0,0 0 0,-1 0 0,1 0 0,-1 0 0,0 0 0,1-1 0,-1 1-1,0 0 1,1 0 0,-1 0 0,0 0 0,0 0 0,0 1 0,6 34 2,-5-28 1,9 100 92,-10-105-87,0 0 0,0 0 0,0 1 0,1-1 0,0 0 0,0 0 0,-1 0 0,2 0 1,-1 0-1,3 4 0,-4-6-5,1 0-1,0-1 1,0 1 0,-1-1 0,1 1 0,0-1 0,0 1-1,0-1 1,0 1 0,0-1 0,0 0 0,0 1 0,0-1-1,0 0 1,0 0 0,-1 0 0,1 0 0,0 0 0,0 0-1,0 0 1,0 0 0,0 0 0,0-1 0,0 1 0,0 0-1,0 0 1,0-1 0,0 1 0,0-1 0,0 1-1,-1-1 1,1 1 0,0-1 0,1 0 0,3-3 14,-1 0 1,1 0 0,-1-1-1,1 1 1,-1-1 0,0 0-1,-1 0 1,1 0 0,-1-1-1,4-8 1,-4 7 12,0 1 1,1 0-1,0-1 0,0 2 1,0-1-1,1 0 1,10-9-1,-15 15-27,0 0-1,0 0 1,0 0-1,1 0 0,-1-1 1,0 1-1,0 0 1,1 0-1,-1 0 1,0 0-1,0 0 1,1 0-1,-1 0 1,0 0-1,0 0 1,1 0-1,-1 0 1,0 0-1,0 0 0,1 0 1,-1 0-1,0 0 1,0 0-1,1 0 1,-1 0-1,0 0 1,0 0-1,1 0 1,-1 0-1,0 0 1,0 1-1,0-1 1,1 0-1,-1 0 0,6 12 54,-1 24 11,-3-21-29,-1-8-20,0 1 1,1-1 0,0 0-1,0 0 1,1 0 0,5 11-1,-7-16-15,0-1 0,0 0 0,0 0 0,0 0-1,0 0 1,0 0 0,0 0 0,0 0 0,1 0-1,-1 0 1,0 0 0,0-1 0,1 1 0,-1 0-1,1-1 1,1 1 0,-1-1 0,0 0 0,0 1 0,0-2-1,0 1 1,0 0 0,0 0 0,0-1 0,0 1 0,0-1 0,0 1 0,0-1 0,0 0-1,0 0 1,3-2 0,8-6 8,0 0-1,-1-1 1,0 0 0,-1-1 0,-1-1-1,1 1 1,-2-2 0,1 1-1,6-15 1,12-23 39,23-57 1,-44 91-40,9-23 19,-2 0 1,-2-1 0,-2-1-1,11-79 1,-20 110-17,1-3-9,-1 0-1,0 0 1,-1 0 0,-3-26-1,3 39-4,0 0 0,0 0 0,0 0 0,0 0 0,-1 0 0,1 0 0,0 0 0,0 0 0,0 0 0,0 0-1,0 0 1,0 0 0,0 0 0,0 0 0,0 1 0,0-1 0,0 0 0,0 0 0,-1 0 0,1 0 0,0 0-1,0 0 1,0 0 0,0 0 0,0 0 0,0 0 0,0 0 0,0 0 0,0 0 0,0 0 0,-1-1 0,1 1-1,0 0 1,0 0 0,0 0 0,0 0 0,0 0 0,0 0 0,0 0 0,0 0 0,0 0 0,0 0 0,0 0 0,0 0-1,0 0 1,-1 0 0,1 0 0,0 0 0,0-1 0,0 1 0,0 0 0,0 0 0,0 0 0,0 0 0,0 0-1,0 0 1,0 0 0,0 0 0,0 0 0,0 0 0,0-1 0,0 1 0,-2 8-4,5 44 76,12 68-1,-9-77-38,6 19 128,25 76-1,-13-52 47,-3-25 65,-6-22-39,-14-38-319,-1-1-1,1 1 0,-1-1 0,0 1 1,1-1-1,-1 1 0,1-1 0,-1 1 1,1-1-1,0 0 0,-1 1 0,1-1 1,-1 0-1,1 0 0,0 1 0,-1-1 1,1 0-1,-1 0 0,1 0 0,0 0 1,-1 0-1,1 0 0,0 0 0,-1 0 0,1 0 1,0 0-1,0 0 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26.249"/>
    </inkml:context>
    <inkml:brush xml:id="br0">
      <inkml:brushProperty name="width" value="0.05" units="cm"/>
      <inkml:brushProperty name="height" value="0.05" units="cm"/>
      <inkml:brushProperty name="color" value="#004F8B"/>
    </inkml:brush>
  </inkml:definitions>
  <inkml:trace contextRef="#ctx0" brushRef="#br0">0 18 11656,'0'0'2065,"12"-2"-1433,48-6 41,0 3-1,0 2 1,0 3-1,86 11 1,-100-4 1305,74 21 1,-104-21-867,-16-7-1083,0 0 0,1 0-1,-1 1 1,0-1 0,1 0-1,-1 0 1,0 0 0,0 0-1,1 1 1,-1-1 0,0 0 0,1 0-1,-1 1 1,0-1 0,0 0-1,0 0 1,1 1 0,-1-1-1,0 0 1,0 1 0,0-1-1,0 0 1,0 1 0,1-1-1,-1 0 1,0 1 0,0-1-1,0 0 1,0 1 0,0-1-1,0 1 1,0-1 0,0 0-1,0 1 1,0-1 0,0 0-1,-1 1 1,1-1 0,0 0 0,0 1-1,0-1 1,0 0 0,-1 1-1,-4-2-1661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28.134"/>
    </inkml:context>
    <inkml:brush xml:id="br0">
      <inkml:brushProperty name="width" value="0.05" units="cm"/>
      <inkml:brushProperty name="height" value="0.05" units="cm"/>
      <inkml:brushProperty name="color" value="#004F8B"/>
    </inkml:brush>
  </inkml:definitions>
  <inkml:trace contextRef="#ctx0" brushRef="#br0">118 495 4120,'0'0'8433,"-12"2"-7838,-40 6-11,49-7-490,0 0 0,0 1 0,-1 0-1,1 0 1,0-1 0,1 2 0,-1-1 0,0 0 0,1 1 0,-1-1 0,1 1 0,0-1 0,-1 1 0,2 0 0,-1 0 0,0 0 0,0 1 0,1-1 0,0 0 0,0 0 0,0 1 0,0-1 0,0 1 0,0-1 0,1 1 0,0-1 0,0 1 0,0 4 0,1-5-23,-1-1 0,1 0 0,0 0 1,-1 1-1,1-1 0,0 0 0,1 0 0,-1 0 0,0 0 1,1 0-1,-1 0 0,1-1 0,-1 1 0,1 0 0,0-1 1,-1 1-1,1-1 0,0 0 0,0 0 0,0 1 0,0-1 1,5 1-1,-2 0 32,0 0 0,1 0 1,-1-1-1,1 0 0,-1 0 1,1 0-1,-1 0 0,10-1 0,-8-1-1,0 0 0,-1-1 0,1 0-1,0 0 1,-1-1 0,1 1 0,-1-1-1,0-1 1,0 1 0,0-1-1,0 0 1,-1 0 0,1-1 0,6-7-1,-9 9-43,-1 0 0,1 0 0,0-1 0,-1 1 0,0-1 0,0 1 0,0-1 0,0 0 0,-1 0 0,1 0 0,-1 0 0,0 0 0,0 0 0,-1 0 0,1 0 0,-1 0 0,0 0 0,0 0 0,0-1 0,-1 1 0,1 0 0,-1 0 0,0 0 0,0 0 0,-3-6 0,3 8-31,0 0 0,0 1 0,0-1 0,0 0 1,0 1-1,-1 0 0,1-1 0,0 1 0,-1 0 1,1-1-1,-1 1 0,0 0 0,1 0 0,-1 0 1,0 1-1,1-1 0,-1 0 0,0 1 0,0-1 1,0 1-1,0-1 0,0 1 0,0 0 0,1 0 1,-1 0-1,0 0 0,0 0 0,-3 1 0,-6 1 55,1 0-1,0 0 0,0 1 0,-9 5 0,12-5-30,0-1-12,-34 17 231,39-18-250,0 0 1,1 0-1,-1 0 0,1 0 0,-1 0 1,1 0-1,0 1 0,0-1 0,-1 1 1,1-1-1,0 1 0,0-1 0,0 1 1,0-1-1,1 1 0,-1 0 0,0 0 1,1-1-1,-1 1 0,1 0 0,-1 3 1,2-4-14,-1 0 0,0 0 1,1 0-1,-1 0 0,0 0 1,1 0-1,0 0 0,-1-1 1,1 1-1,-1 0 0,1 0 1,0 0-1,0 0 0,-1-1 1,1 1-1,0 0 0,0-1 1,0 1-1,0-1 0,0 1 1,0-1-1,0 1 0,0-1 1,0 0-1,1 1 0,28 6 65,-23-6-57,-1 0-1,1-1 1,-1 0 0,1 0-1,-1-1 1,1 0 0,-1 0-1,0 0 1,1-1-1,-1 0 1,0 0 0,6-3-1,-3 0 4,0 0 0,0-1 1,0 0-1,-1-1 0,0 1 0,13-15 0,-1-4 41,-1-1 0,-1 0-1,27-54 1,30-92 302,-22 44 232,-50 122-598,10-21 384,-13 27-374,0 0 0,1 0 0,-1-1 0,0 1 0,0 0 0,0 0 0,0 0 0,0 0-1,0 0 1,0-1 0,0 1 0,1 0 0,-1 0 0,0 0 0,0 0 0,0 0 0,0 0 0,1 0 0,-1 0 0,0-1 0,0 1 0,0 0 0,0 0 0,1 0 0,-1 0 0,0 0 0,0 0 0,0 0 0,0 0 0,1 0 0,-1 0 0,0 0-1,0 0 1,0 0 0,0 0 0,1 0 0,-1 1 0,0-1 0,0 0 0,0 0 0,1 0 0,2 16 59,1 79 29,-3 0 0,-21 157 0,10-190-50,-3 1 0,-3-1 1,-2-1-1,-49 111 0,41-109 27,18-41-3,-1-1-1,-12 21 0,21-42-58,0 1 1,0 0-1,-1-1 0,1 1 0,0-1 1,-1 1-1,1 0 0,0-1 0,-1 1 1,1-1-1,-1 1 0,1-1 0,-1 1 1,1-1-1,-1 0 0,0 1 0,1-1 0,-1 0 1,1 1-1,-1-1 0,0 0 0,1 1 1,-1-1-1,0 0 0,1 0 0,-1 0 1,0 0-1,1 0 0,-1 0 0,0 0 1,0 0-1,1 0 0,-1 0 0,0 0 1,1 0-1,-1-1 0,0 1 0,1 0 0,-1 0 1,1-1-1,-1 1 0,0 0 0,1-1 1,-1 1-1,1-1 0,-2 0 0,1-1 14,-1 0 0,1 1 0,-1-1-1,1 0 1,0 0 0,0 0 0,0 0 0,0 0-1,0 0 1,0 0 0,1-1 0,-1 1-1,0-5 1,1 1 7,0-1 0,1 1 0,-1-1-1,2 1 1,-1-1 0,0 1 0,1 0 0,1 0 0,-1 0-1,1 0 1,0 0 0,0 0 0,0 0 0,1 1-1,0 0 1,0 0 0,0 0 0,6-5 0,3-1 23,0 0-1,0 1 1,1 1 0,1 0 0,28-13 0,-31 17-2,-1 1 0,1 1 1,24-4-1,20-5 258,-38 10-205,-11 1-2680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1.993"/>
    </inkml:context>
    <inkml:brush xml:id="br0">
      <inkml:brushProperty name="width" value="0.05" units="cm"/>
      <inkml:brushProperty name="height" value="0.05" units="cm"/>
      <inkml:brushProperty name="color" value="#004F8B"/>
    </inkml:brush>
  </inkml:definitions>
  <inkml:trace contextRef="#ctx0" brushRef="#br0">1 1128 7136,'0'0'6665,"14"-10"-6241,-2 1-315,-2 2-26,-1 1 1,0-1 0,-1-1-1,1 0 1,-2 0-1,1-1 1,-1 1 0,10-18-1,0-7 298,-1-1 0,-2 0 0,12-45 0,21-113 1546,-40 160-1506,-6 30-376,0-3 146,0-1 0,0 0 1,1 1-1,0-1 0,0 1 0,0-1 0,1 1 0,-1 0 0,6-7 0,-7 11-141,-1 1 1,1-1-1,0 1 1,-1-1-1,1 1 0,0-1 1,-1 1-1,1-1 1,0 1-1,0 0 0,-1-1 1,1 1-1,0 0 1,0 0-1,-1 0 0,1 0 1,0 0-1,0-1 0,0 1 1,-1 1-1,1-1 1,0 0-1,0 0 0,1 0 1,-1 1 0,1 0 0,0 0 0,0 0 0,0 0 0,-1 0 0,1 0 1,-1 0-1,1 1 0,2 1 0,1 3 14,0 1 0,-1-1 0,1 1 0,3 6 0,-3-1 8,-1 0 0,0 0 1,0 0-1,-1 0 0,-1 0 0,0 1 0,-1-1 1,1 18-1,-3 14 154,-7 44 0,1-56-135,-3 19 118,10-48-191,0-1-1,0 1 1,0 0-1,0-1 0,0 1 1,1-1-1,-1 1 1,1-1-1,-1 1 1,1-1-1,0 0 1,0 1-1,0-1 1,0 0-1,4 5 1,-4-6-9,0 0 0,1 0 0,-1 0 0,1 0 0,0 0 0,-1-1 0,1 1 0,-1 0 0,1-1 0,0 1 0,0-1 0,-1 0 0,1 0 0,0 1 0,0-1 0,0 0 0,-1 0 0,1-1 0,0 1 0,0 0 0,-1-1 0,3 0 0,41-14 86,-39 12-80,21-11 54,0-1 1,0-2-1,-1 0 0,-2-2 0,40-38 0,-23 21 29,-10 8 80,-35 52-31,-3-6-119,2 0 1,0 1-1,2-1 1,0 1-1,0 0 1,2 0-1,1 0 1,0 1-1,1-1 0,5 25 1,-6-42-21,1 0-1,-1 0 1,1 0 0,0-1-1,-1 1 1,1 0 0,0 0 0,0 0-1,0-1 1,0 1 0,1 0-1,-1-1 1,0 1 0,1-1 0,-1 1-1,1-1 1,-1 0 0,1 0 0,0 1-1,-1-1 1,1 0 0,0-1-1,0 1 1,0 0 0,2 0 0,-2-1 1,0 0 0,0 0 0,0 0 0,1-1 0,-1 1 0,0-1 0,0 1 0,0-1 0,-1 0 0,1 0 0,0 0 0,0 0 0,0 0 0,0 0 0,-1 0 0,1-1 0,-1 1 0,1-1 0,-1 1 0,1-1 0,-1 1 0,0-1 0,0 0 0,0 0 0,1-3 0,4-5 20,-1 0 1,-1 0 0,0-1-1,0 0 1,-1 0 0,-1 0-1,3-16 1,-5 19-7,1 1-1,-1-1 0,0 1 1,-1-1-1,0 1 0,0 0 1,0-1-1,-1 1 0,0 0 1,-1 0-1,1 0 0,-6-10 1,7 15-13,0 0 0,0 0 1,0 1-1,-1-1 0,1 0 1,0 1-1,-1-1 0,1 1 0,-1 0 1,1-1-1,-1 1 0,1 0 1,-1 0-1,0 0 0,0 0 0,0 0 1,0 0-1,0 0 0,1 1 1,-1-1-1,0 1 0,0 0 1,-1-1-1,1 1 0,0 0 0,0 0 1,0 0-1,0 0 0,0 1 1,0-1-1,-3 1 0,5 0-6,-1-1-1,1 0 1,0 0-1,-1 1 1,1-1-1,-1 0 0,1 1 1,0-1-1,-1 1 1,1-1-1,0 0 1,-1 1-1,1-1 1,0 1-1,0-1 1,0 1-1,-1-1 1,1 1-1,0-1 1,0 1-1,0-1 1,0 1-1,0-1 1,0 1-1,0 0 0,0-1 1,0 1-1,0-1 1,0 1-1,0-1 1,0 1-1,12 21 32,-10-18-40,1-1 1,0 1-1,0-1 1,1 0-1,-1 0 1,1 0-1,0 0 1,0-1 0,4 3-1,-3-4 2,0 1 0,1-2 0,-1 1-1,1-1 1,-1 1 0,1-2 0,-1 1 0,1 0 0,-1-1-1,0 0 1,1-1 0,-1 1 0,0-1 0,0 0 0,0 0-1,9-6 1,5-3-1,0-1 0,29-26-1,-30 22 9,-2 0 0,-1-1 0,19-25 0,36-63 41,-37 53-25,-13 22 18,-1-2 0,-2 0 1,-1-1-1,-2-1 0,-1 0 0,-1-1 0,8-46 0,-18 68-29,2-8 66,2-29 0,-5 45-57,-1-1 0,0 1 0,0 0 0,-1 0-1,0 0 1,0-1 0,0 1 0,0 0 0,-1 0 0,0 0 0,-2-5-1,3 10-16,1-1 0,0 1-1,0 0 1,0 0-1,-1 0 1,1 0-1,0-1 1,0 1-1,0 0 1,-1 0-1,1 0 1,0 0-1,0 0 1,-1 0-1,1 0 1,0-1 0,0 1-1,-1 0 1,1 0-1,0 0 1,0 0-1,-1 0 1,1 0-1,0 0 1,0 0-1,-1 0 1,1 1-1,0-1 1,0 0-1,-1 0 1,1 0-1,0 0 1,0 0 0,-1 0-1,1 0 1,0 1-1,-13 10 28,-8 14-23,12-10 2,1 0 0,1 0-1,0 1 1,1 0-1,0 1 1,1-1 0,-4 30-1,3-3 10,0 82 0,6-82 1,2 0 0,2-1 1,2 1-1,1-1 0,2 0 0,3 0 0,21 53 0,-32-91-1,1 0-1,0 0 1,0 0-1,1 0 1,-1-1-1,1 1 1,0-1-1,0 1 0,6 4 1,-7-6-6,0-1 0,0 0 0,0 0 0,0 0-1,0 0 1,1-1 0,-1 1 0,0-1 0,1 1 0,-1-1 0,0 0 0,1 1 0,-1-1 0,0-1 0,1 1-1,-1 0 1,0 0 0,1-1 0,3-1 0,8-4 46,-1 0 1,1-1-1,-1-1 0,0 0 1,-1 0-1,0-2 0,17-16 1,1 0 51,95-88 184,-114 105-277,20-16 14,-30 25-26,1-1 0,-1 0 0,0 0 0,1 1 0,-1-1 0,1 1 0,-1-1 0,1 1 0,-1-1 0,1 1 0,0 0 1,-1 0-1,1 0 0,-1 0 0,1 0 0,-1 0 0,1 0 0,0 1 0,-1-1 0,4 1 0,-5-1-3,0 1 0,0-1 0,0 0 1,1 0-1,-1 0 0,0 1 0,0-1 0,0 0 0,1 0 0,-1 1 0,0-1 0,0 0 0,0 0 1,0 1-1,0-1 0,0 0 0,0 1 0,0-1 0,0 0 0,0 0 0,0 1 0,0-1 1,0 0-1,0 1 0,0-1 0,0 0 0,0 0 0,0 1 0,0-1 0,0 0 0,0 1 1,0-1-1,0 0 0,-1 0 0,1 1 0,0-1 0,0 0 0,0 0 0,0 1 0,-1-1 0,1 0 1,0 0-1,-10 11 30,9-11-29,-21 20 37,0 2 0,1 0 0,1 1 0,1 0 0,2 2 0,0 0 0,-16 34 0,27-45-4,0 0-1,-6 23 1,11-33-25,0 0 0,0 0 1,0 0-1,1 0 1,0 0-1,0-1 1,0 1-1,0 0 1,0 0-1,1 0 1,0 0-1,0 0 1,0 0-1,0-1 1,3 7-1,-4-10-6,0 0-1,1 1 1,-1-1-1,0 0 1,0 1 0,0-1-1,1 0 1,-1 0 0,0 1-1,1-1 1,-1 0-1,0 0 1,1 1 0,-1-1-1,0 0 1,1 0-1,-1 0 1,0 0 0,1 0-1,-1 0 1,0 0-1,1 1 1,-1-1 0,0 0-1,1 0 1,-1 0 0,1 0-1,-1-1 1,0 1-1,1 0 1,12-8 65,6-17-9,0-7 42,-2 0 1,20-58-1,-4 10 109,-32 79-206,-1 0 0,0 0 0,0 1 0,0-1 0,1 0 0,-1 0 1,0 1-1,1-1 0,-1 0 0,1 1 0,-1-1 0,1 0 0,-1 1 0,1-1 1,-1 1-1,1-1 0,-1 1 0,1-1 0,1 0 0,0 15 105,0-1-122,2 2 16,0-1 0,1 1 0,1-1 0,0 0 0,1-1 0,0 1 1,1-1-1,1-1 0,10 13 0,-16-23-6,-1 1 1,1-1-1,-1 0 0,1 0 0,-1-1 1,1 1-1,0 0 0,0-1 1,0 0-1,0 0 0,0 0 0,0 0 1,0 0-1,1 0 0,-1-1 1,0 1-1,0-1 0,1 0 0,-1 0 1,0-1-1,0 1 0,1-1 0,-1 1 1,0-1-1,5-2 0,2 0-3,-1-1 0,0 0 0,0-1 0,0 0 0,0 0 0,-1-1 0,8-6 0,-2-1 23,0-1 1,-1 0-1,0-1 1,-2 0-1,0-1 0,14-26 1,42-108 127,-54 118-116,6-21 17,-2 0 0,17-92 0,-2-112 63,-31 251-105,0-1 4,-1 0 0,1 0 0,-1 0 0,-1 1 1,-1-12-1,2 18-10,0 0 1,0 0-1,0 0 1,0 0-1,0 0 1,0 0-1,0 0 1,0 0-1,0 0 1,0 0-1,0 0 0,0 0 1,0 0-1,0 0 1,0 1-1,0-1 1,0 0-1,0 0 1,0 0-1,0 0 1,0 0-1,0 0 1,0 0-1,0 0 1,-1 0-1,1 0 1,0 0-1,0 0 1,0 0-1,0 0 1,0 0-1,0 0 1,0 0-1,0 0 1,0 0-1,0 0 1,0 0-1,0 0 0,0 0 1,0 0-1,0 0 1,-1 0-1,1 0 1,0 0-1,0 0 1,0 0-1,0 0 1,0 0-1,0 0 1,0 0-1,0 0 1,0 0-1,0 0 1,0 0-1,0 0 1,0 0-1,0 0 1,0 0-1,0 0 1,0 0-1,-1-1 1,1 1-1,0 0 1,0 0-1,0 0 1,0 0-1,0 0 0,0 0 1,0 0-1,-4 9-26,-2 13-13,-4 24-5,1 1 0,3 1 0,2-1 0,3 55 0,21 192-4,-20-292 49,4 29-22,1 0-1,1 0 0,18 48 1,-24-78 23,0 0 1,0 0-1,1 0 1,-1 0-1,1 0 1,-1 0-1,1 0 1,-1 0-1,1 0 1,0 0-1,-1 0 1,1 0-1,0 0 1,0-1-1,0 1 1,0 0-1,0 0 1,-1-1-1,1 1 1,0-1-1,1 1 1,-1-1-1,0 1 1,0-1-1,0 0 1,0 1-1,1-1 1,1 0-1,-1-1 0,0 1 1,0 0-1,0-1 0,0 0 0,0 0 1,0 1-1,0-1 0,0 0 0,0-1 0,0 1 1,-1 0-1,3-3 0,4-2 2,-1-1 0,0-1 0,-1 1 0,0-1 0,7-13 0,11-28 40,-18 35-19,0 1 0,1-1 0,0 1 0,1 1 1,1 0-1,10-12 0,-19 23-23,0 1 0,0 0 0,0 0-1,0 0 1,1-1 0,-1 1 0,0 0 0,0 0 0,0 0-1,0-1 1,1 1 0,-1 0 0,0 0 0,0 0 0,1 0-1,-1 0 1,0-1 0,0 1 0,1 0 0,-1 0 0,0 0-1,0 0 1,1 0 0,-1 0 0,0 0 0,0 0 0,1 0 0,-1 0-1,0 0 1,1 0 0,-1 0 0,0 0 0,0 0 0,1 0-1,-1 1 1,0-1 0,0 0 0,1 0 0,-1 0 0,0 0-1,0 0 1,0 1 0,1-1 0,-1 0 0,0 0 0,0 0-1,0 1 1,0-1 0,1 0 0,-1 0 0,0 0 0,0 1 0,0-1-1,0 0 1,0 0 0,0 1 0,0-1 0,0 0 0,0 0-1,0 1 1,1-1 0,-2 1 0,4 21 1,-3-16 0,2 20 1,0 11-18,2 0 1,2 0-1,14 52 0,-19-86 18,0 1 0,0-1 0,1 1 0,-1-1 0,1 0 0,-1 0 0,1 0 0,0 0 0,1 0 0,-1 0 0,0-1-1,1 1 1,-1 0 0,1-1 0,0 0 0,0 0 0,0 0 0,0 0 0,0 0 0,0-1 0,1 1 0,-1-1 0,0 0 0,1 0 0,-1 0-1,1-1 1,-1 1 0,1-1 0,0 0 0,-1 0 0,1 0 0,-1 0 0,1 0 0,-1-1 0,1 0 0,-1 0 0,1 0 0,-1 0 0,1 0-1,5-4 1,4-2 44,1-1-1,-2-1 0,1 0 1,-1-1-1,-1 0 1,17-18-1,11-11 28,-34 35-74,8-6 0,-13 9 0,1 1 0,-1 0 0,0 0 0,0 0 0,1 0 0,-1 0 0,0 0 0,0 1 0,1-1 0,-1 0 0,0 0 0,0 0 0,0 0 0,1 0 0,-1 0 0,0 0 0,0 0 0,1 1 0,-1-1 0,0 0 0,0 0 0,0 0 0,0 0 0,1 1 0,-1-1 0,0 0 0,0 0 0,0 0 0,0 1 0,0-1 0,0 0 0,1 0 0,-1 1 0,0-1 0,0 0 0,0 0 0,0 1 0,0-1 0,0 0 0,0 0 0,0 1 0,0-1 0,0 0 0,0 0 0,0 1 0,0-1 0,0 0 0,-1 0 0,1 1 0,0-1 0,0 0 0,0 18 0,1-1 0,6 33 0,-6-44 0,0-1 0,1 1 0,-1-1 0,1 1 0,1-1 0,-1 0 0,1 0 0,0 0 0,0 0 0,0-1 0,1 1 0,6 7 0,-9-12 0,0 0 0,0 1 0,-1-1 0,1 1 0,0-1 0,0 0 0,0 0 0,-1 0 0,1 1 0,0-1 0,0 0 0,0 0 0,0 0 0,0 0 0,-1 0 0,1 0 0,0-1 0,0 1 0,0 0 0,0 0 0,-1-1 0,1 1 0,0 0 0,0-1 0,0 1 0,-1-1 0,1 1 0,0-1 0,-1 1 0,1-1 0,0 1 0,-1-1 0,1 0 0,-1 1 0,1-2 0,2-2 0,0 1 0,-1 0 0,0-1 0,0 1 0,0-1 0,2-5 0,0-5 0,0 0 0,-1 0 0,-1 0 0,0 0 0,0-24 0,-2 31 0,-1 0 0,1 0 0,-1 0 0,0 0 0,-1 0 0,0 0 0,0 0 0,0 0 0,-1 1 0,0-1 0,0 1 0,-1-1 0,-5-6 0,-3 6 0,-2-1 0,14 8 0,0 0 0,-1 0 0,1-1 0,0 1 0,0 0 0,0 0 0,0-1 0,0 1 0,-1 0 0,1-1 0,0 1 0,0 0 0,0 0 0,0-1 0,0 1 0,0 0 0,0-1 0,0 1 0,0 0 0,0 0 0,0-1 0,0 1 0,0 0 0,0-1 0,1 1 0,-1 0 0,0 0 0,0-1 0,0 1 0,0 0 0,0 0 0,1-1 0,-1 1 0,0 0 0,0 0 0,0-1 0,1 1 0,-1 0 0,0 0 0,0 0 0,1 0 0,-1-1 0,1 1 0,7-7 0,0 1 0,1 0 0,0 0 0,0 1 0,16-7 0,-2 4 0,0 0 0,0 2 0,30-5 0,-49 11 0,0-1 0,-1 1 0,1 0 0,-1 0 0,1 0 0,0 0 0,-1 1 0,1-1 0,-1 1 0,1 0 0,-1 0 0,1 0 0,-1 0 0,1 1 0,-1 0 0,0-1 0,0 1 0,0 0 0,0 1 0,0-1 0,-1 0 0,1 1 0,-1 0 0,1-1 0,-1 1 0,0 0 0,0 0 0,0 0 0,0 1 0,-1-1 0,1 0 0,0 4 0,2 8 0,0 1 0,-1-1 0,0 0 0,-2 1 0,1 0 0,-2 16 0,-1-31 0,1-1 0,0 1 0,0-1 0,0 1 0,0 0 0,0-1 0,0 1 0,0 0 0,0-1 0,1 1 0,-1-1 0,0 1 0,0 0 0,0-1 0,1 1 0,-1-1 0,0 1 0,0-1 0,1 1 0,-1-1 0,1 1 0,-1-1 0,0 1 0,1-1 0,-1 1 0,1 0 0,0-1 0,0 0 0,0 0 0,0-1 0,-1 1 0,1 0 0,0 0 0,0 0 0,0 0 0,-1-1 0,1 1 0,0 0 0,-1-1 0,1 1 0,0 0 0,0-1 0,-1 1 0,2-2 0,31-33 0,-24 26 0,-7 6 0,0 1 0,0 0 0,1 0 0,-1 0 0,1 0 0,-1 1 0,1-1 0,0 1 0,0-1 0,-1 1 0,1 0 0,0 0 0,0 0 0,0 1 0,5-1 0,-6 1 0,1 0 0,-1 0 0,0 1 0,1-1 0,-1 1 0,0 0 0,0-1 0,1 1 0,-1 0 0,0 0 0,0 1 0,0-1 0,0 0 0,0 1 0,0-1 0,-1 1 0,1 0 0,0-1 0,-1 1 0,2 2 0,5 7 0,-1 1 0,-1 0 0,0 0 0,0 0 0,5 21 0,-4-14 0,16 33 0,-13-25 617,-8-8-5778</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2.267"/>
    </inkml:context>
    <inkml:brush xml:id="br0">
      <inkml:brushProperty name="width" value="0.05" units="cm"/>
      <inkml:brushProperty name="height" value="0.05" units="cm"/>
      <inkml:brushProperty name="color" value="#004F8B"/>
    </inkml:brush>
  </inkml:definitions>
  <inkml:trace contextRef="#ctx0" brushRef="#br0">0 59 12960,'0'0'2816,"79"-36"-2496,-57 30-24,-4 2 7,-6 2-79,-3-2 8,-3 2-32,-4-3 40,-4 5-184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2.569"/>
    </inkml:context>
    <inkml:brush xml:id="br0">
      <inkml:brushProperty name="width" value="0.05" units="cm"/>
      <inkml:brushProperty name="height" value="0.05" units="cm"/>
      <inkml:brushProperty name="color" value="#004F8B"/>
    </inkml:brush>
  </inkml:definitions>
  <inkml:trace contextRef="#ctx0" brushRef="#br0">1 133 10344,'0'0'1089,"19"-2"-622,195-32 889,85-12 405,-231 37-1324,233-21 2492,-297 30-2802,26-2 423,-29 2-478,1 0-1,-1 0 0,0 0 0,0 0 1,1-1-1,-1 1 0,0 0 0,0-1 1,0 1-1,1-1 0,-1 0 0,0 1 0,0-1 1,0 0-1,0 1 0,2-3 0,-13 2-2223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2.892"/>
    </inkml:context>
    <inkml:brush xml:id="br0">
      <inkml:brushProperty name="width" value="0.05" units="cm"/>
      <inkml:brushProperty name="height" value="0.05" units="cm"/>
      <inkml:brushProperty name="color" value="#004F8B"/>
    </inkml:brush>
  </inkml:definitions>
  <inkml:trace contextRef="#ctx0" brushRef="#br0">1 141 9848,'0'0'1568,"62"-8"-904,17 2 24,22-6 16,18 0-88,14-4 8,-6 0-88,-6 3 0,-7 5-168,-15-4 15,-8-4-135,-25-6 16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8.645"/>
    </inkml:context>
    <inkml:brush xml:id="br0">
      <inkml:brushProperty name="width" value="0.05" units="cm"/>
      <inkml:brushProperty name="height" value="0.05" units="cm"/>
      <inkml:brushProperty name="color" value="#004F8B"/>
    </inkml:brush>
  </inkml:definitions>
  <inkml:trace contextRef="#ctx0" brushRef="#br0">297 736 6224,'0'0'6545,"-14"5"-6205,-1 2-269,-72 33 497,72-33-405,1 1-1,0 1 1,0 0-1,-14 13 1,5-1 118,14-14-115,0 1 0,1 0-1,0 1 1,0-1 0,0 2-1,-10 17 1,17-25-129,0-1 0,1 1 0,-1 0 0,1 0 0,-1-1 0,1 1 0,-1 0-1,1 0 1,0 0 0,0 0 0,0 0 0,0 0 0,0-1 0,1 1 0,-1 0 0,1 0 0,-1 0-1,1 0 1,-1-1 0,1 1 0,0 0 0,0-1 0,0 1 0,0 0 0,0-1 0,0 1 0,0-1 0,1 0-1,-1 1 1,1-1 0,-1 0 0,1 0 0,-1 0 0,1 0 0,-1 0 0,1 0 0,0 0 0,3 0-1,1 2 37,0-1 0,0 0 0,1 0 0,-1-1 0,1 0 0,-1 0 0,1 0 0,-1-1 0,1 0 0,7-1-1,-7-1-1,1 0 0,-1 0 0,0-1 0,0 0 0,0 0 0,0-1 0,0 1 0,-1-2 0,1 1 0,-1-1 0,0 0 0,-1 0 0,1-1 0,-1 1 0,7-11-1,2-3 147,-1-2-1,-1 1 0,15-38 0,-16 32-45,-2 0 0,-1 0 0,-1-1 0,-1 1 0,-1-2 0,-2 1 0,0 0 0,-2-1 0,-1 1 0,-2-1 0,-9-53 0,3 37 79,6 27-147,-1 1-1,-1 0 1,0-1 0,-1 2-1,-1-1 1,0 0-1,-13-20 1,19 35-95,0 0-1,-1 1 1,1-1 0,0 1 0,-1-1-1,1 1 1,0-1 0,-1 1 0,1-1-1,-1 1 1,1-1 0,-1 1 0,1-1-1,-1 1 1,1 0 0,-1-1-1,0 1 1,1 0 0,-1 0 0,1-1-1,-1 1 1,0 0 0,1 0 0,-1 0-1,0 0 1,1 0 0,-1-1 0,1 1-1,-1 1 1,0-1 0,1 0-1,-1 0 1,0 0 0,1 0 0,-1 0-1,0 0 1,1 1 0,-1-1 0,1 0-1,-1 1 1,1-1 0,-1 0 0,0 1-1,1-1 1,-1 1 0,1-1-1,0 1 1,-1-1 0,1 1 0,-1-1-1,0 2 1,-3 3 9,1 1 1,-1 0-1,1 1 0,-3 6 0,3-5 4,-3 7-7,1 0 0,0 1 1,1-1-1,1 1 0,0 0 0,1 0 0,1 0 0,0 1 0,3 21 0,4 17 26,18 76 0,-20-109-34,5 20 30,1 0 1,19 48-1,-27-85-17,0 0 0,1 0-1,0 0 1,0 0 0,0 0-1,1 0 1,-1-1 0,1 1-1,0-1 1,0 0 0,1 0 0,5 4-1,-6-7 5,-1 1 0,1 0-1,0-1 1,0 1 0,0-1-1,0 0 1,0 0-1,1-1 1,-1 1 0,0-1-1,0 0 1,0 0 0,0-1-1,1 1 1,-1-1 0,0 0-1,5-1 1,6-4 39,0 0 0,-1-1 0,0-1 0,0 0 0,0-1 0,-1-1 1,19-17-1,15-10 105,-43 33-144,0 1 0,0-1 0,0 1-1,-1-1 1,0 0 0,1 0 0,-1 0 0,-1-1 0,1 1 0,-1-1 0,3-6-1,-4 9-10,0 0-1,-1 0 0,1 0 0,-1 0 0,1 0 1,-1 0-1,0-1 0,0 1 0,0 0 0,0 0 1,0 0-1,0 0 0,-1 0 0,1-1 0,-1 1 1,1 0-1,-1 0 0,0 0 0,0 0 1,0 1-1,0-1 0,0 0 0,0 0 0,-1 0 1,1 1-1,0-1 0,-1 1 0,0-1 0,-1-1 1,1 2-6,0-1 1,0 1 0,0 0-1,0 0 1,0 0 0,-1 0-1,1 0 1,0 0 0,0 0-1,0 1 1,-1-1 0,1 1 0,0 0-1,-1 0 1,1 0 0,0 0-1,-1 0 1,1 0 0,-1 0-1,1 1 1,0-1 0,0 1-1,-4 1 1,3 0-2,0-1 0,1 1 0,-1 0 0,1 0 1,0 0-1,0 0 0,-1 1 0,1-1 0,0 0 0,1 1 0,-1 0 0,0-1 0,1 1 0,0 0 0,-1 0 0,1 0 0,-1 4 1,-1 5-4,1 0 1,-1 1-1,2-1 1,0 1 0,1-1-1,0 1 1,1-1 0,0 0-1,1 1 1,4 16-1,-4-21-1,1 1-1,0-1 0,1 0 1,0 0-1,0 0 1,1-1-1,0 1 0,0-1 1,0 0-1,1-1 0,0 1 1,1-1-1,-1 0 0,1-1 1,11 7-1,-14-9 4,0-1-1,0-1 1,1 1-1,-1-1 1,0 1-1,1-1 1,-1 0-1,1-1 1,-1 1-1,1-1 1,-1 0-1,1 0 1,-1 0-1,1-1 1,-1 1-1,1-1 0,-1 0 1,1-1-1,6-2 1,5-4 16,0 0-1,0-1 1,23-17-1,-27 17-4,8-4 14,-1-2 0,-1 0 0,0 0 0,-1-2 0,-1 0 1,0-1-1,-2-1 0,0 0 0,-1-1 0,-1 0 0,16-35 0,-9 6 49,-1 0 1,-3-2-1,-1 0 0,-3 0 0,-3-1 0,-1-1 0,-3 1 1,-2-1-1,-3 1 0,-12-96 0,12 145-73,1-1 0,-1 0 0,0 0 0,0 0 0,0 0-1,-1 0 1,1 1 0,-1-1 0,0 1 0,0-1 0,-3-3 0,5 7-5,-1 0 0,0 0 1,1 0-1,-1 0 0,0 0 1,0-1-1,1 1 0,-1 0 0,0 1 1,0-1-1,1 0 0,-1 0 0,0 0 1,1 0-1,-1 0 0,0 1 1,0-1-1,1 0 0,-1 1 0,1-1 1,-1 1-1,0-1 0,1 0 1,-1 1-1,1-1 0,-1 1 0,1-1 1,-1 1-1,1 0 0,-1-1 1,1 1-1,0 0 0,-1 0 0,-16 23-5,11-12-6,1 0 0,0 0 0,0 0 0,2 1 0,-1-1 0,-2 24 0,-1 83-78,5-56-1,-3 23 49,4 1 0,4 0 1,25 149-1,-26-224 65,1 1 0,0-1-1,1 0 1,8 16 0,2-1 285,-14-26 75,29-1-221,-18 0-156,1 0 0,-1-1-1,0-1 1,1 0 0,-1 0 0,0-1 0,0-1 0,0 0 0,-1 0-1,1-1 1,-1 0 0,0-1 0,-1 0 0,1-1 0,-1 0 0,-1 0 0,1-1-1,-1 0 1,12-16 0,-15 19-2,-1-1 0,0 1 1,0-1-1,0 0 0,0-1 0,-1 1 0,0 0 0,-1-1 0,1 0 0,-1 1 1,-1-1-1,1 0 0,-1 0 0,0 0 0,-1 0 0,0 0 0,0-1 1,0 1-1,-2-9 0,2 15-4,0 1 0,0 0 0,0 0 0,0 0 0,0 0-1,0-1 1,0 1 0,-1 0 0,1 0 0,0 0 0,0 0 0,0-1 0,0 1 0,0 0 0,0 0 0,0 0 0,0 0 0,-1 0 0,1-1 0,0 1 0,0 0 0,0 0-1,0 0 1,0 0 0,-1 0 0,1 0 0,0 0 0,0 0 0,0 0 0,0 0 0,-1-1 0,1 1 0,0 0 0,0 0 0,0 0 0,0 0 0,-1 0 0,1 0 0,0 0 0,0 0-1,0 1 1,-1-1 0,-8 6 13,-7 12-8,13-11-13,0 0 0,0 0 0,0 0 0,1 1 0,0-1 0,0 1 0,1-1 0,0 1 0,1 0 0,-1 0 0,1-1 0,2 15 0,-1-17 5,0 1 0,1-1 1,-1 0-1,1 0 0,0 1 1,0-1-1,1 0 0,0-1 1,-1 1-1,2 0 0,-1-1 1,0 0-1,1 1 0,0-2 1,0 1-1,0 0 0,0-1 1,9 6-1,-4-4 2,-1-1 0,1 0 0,0-1-1,0 0 1,0 0 0,0-1 0,1 0 0,-1-1-1,0 0 1,1 0 0,-1-1 0,1 0-1,-1-1 1,1 0 0,-1 0 0,0-1 0,15-5-1,-11 2 9,-1 0-1,0-1 0,0 0 0,0-1 0,-1 0 1,0-1-1,0 0 0,-1-1 0,0 0 0,0-1 1,14-19-1,-19 24 15,-1-1 1,1 0-1,-1 0 1,0 0-1,-1 0 1,1-1-1,-1 1 1,-1-1-1,1 0 1,-1 1-1,0-1 0,-1-1 1,1-7-1,-1 14-21,-1 0-1,0 0 1,0 0-1,1 0 0,-1 1 1,1-1-1,-1 0 0,1 0 1,-1 0-1,1 0 0,0 1 1,-1-1-1,1 0 0,0 0 1,-1 1-1,1-1 0,0 1 1,0-1-1,0 1 1,0-1-1,0 1 0,-1-1 1,1 1-1,0 0 0,2-1 1,29-7 7,-22 6-7,-6 1 5,0 0 0,1 0 0,-1 1-1,1-1 1,-1 1 0,1 0 0,-1 0-1,1 1 1,-1-1 0,0 1 0,1 0 0,-1 0-1,0 0 1,0 1 0,1 0 0,-1-1 0,0 2-1,-1-1 1,1 0 0,6 6 0,-3-2 8,-1 1 1,0-1-1,-1 1 0,0 0 1,0 1-1,0-1 0,-1 1 1,0 0-1,4 14 0,3 14 64,-9-28-31,0 0 1,0 0-1,1 0 1,0 0-1,1 0 1,-1 0-1,2-1 0,-1 0 1,1 0-1,0 0 1,7 8-1,-10-14-37,-1-1 0,0 1 1,1-1-1,-1 1 0,1-1 0,-1 1 0,1-1 0,-1 0 0,1 0 1,-1 0-1,1 0 0,-1 0 0,0 0 0,1 0 0,-1 0 0,1 0 1,-1-1-1,1 1 0,-1-1 0,1 1 0,-1-1 0,0 0 1,1 1-1,-1-1 0,0 0 0,0 0 0,3-1 0,3-4 29,-1 1 0,1-1 0,7-9 0,20-22 118,57-48 1,-53 48-79,-31 29-46,1 0 1,0 1 0,0 0-1,0 0 1,1 1-1,0 0 1,11-6 0,-19 11-27,1 1 1,-1-1-1,1 0 1,-1 1-1,1 0 1,-1-1-1,0 1 1,1 0-1,-1 0 1,1 0-1,-1 0 1,1 0-1,-1 0 1,1 0-1,-1 0 1,1 1-1,2 0 1,-3-1-4,0 1 0,-1 0 0,1-1 0,0 1 0,0 0 0,0 0 1,-1 0-1,1 0 0,0-1 0,-1 1 0,1 0 0,-1 0 0,1 0 0,-1 0 0,0 0 0,1 0 1,-1 0-1,0 2 0,1 5 9,0-1 0,-1 1 1,-1 0-1,1-1 0,-3 11 1,2-9 3,-7 35 30,4-28 28,2 1 1,-2 23 0,7-35 10,4-9-40,7-11 4,-13 15-46,123-154 510,-123 152-504,1 1 1,-1-1 0,1 0-1,0 1 1,-1-1-1,1 1 1,0 0 0,0 0-1,0-1 1,0 1 0,0 0-1,0 1 1,0-1-1,4-1 1,-5 2-8,0 0-1,0 1 1,0-1-1,0 0 1,0 0 0,-1 0-1,1 1 1,0-1-1,0 1 1,0-1-1,0 0 1,-1 1 0,1-1-1,0 1 1,0 0-1,-1-1 1,1 1-1,0 0 1,-1-1 0,1 1-1,-1 0 1,1 0-1,-1-1 1,1 1-1,-1 0 1,0 0 0,1 0-1,-1 0 1,0 0-1,1-1 1,-1 1-1,0 0 1,0 0 0,0 0-1,0 0 1,0 1-1,0 7 2,0-1-1,0 1 0,0-1 1,-3 11-1,2-11-18,0 1 0,0-1 0,0 1 0,2-1 0,0 9 0,-1-16 16,0-1-1,0 1 1,0-1 0,0 1 0,0-1-1,0 1 1,0-1 0,0 0 0,1 1-1,-1-1 1,0 1 0,0-1-1,0 1 1,1-1 0,-1 0 0,0 1-1,1-1 1,-1 0 0,0 1 0,1-1-1,-1 0 1,0 0 0,1 1 0,-1-1-1,1 0 1,-1 0 0,0 1-1,1-1 1,-1 0 0,1 0 0,-1 0-1,1 0 1,-1 0 0,1 0 0,17-7 27,13-21 54,-25 22-70,-1 0 1,1 0-1,1 0 0,-1 1 1,1 0-1,0 0 1,0 1-1,0 0 0,0 0 1,9-3-1,-15 8-12,0-1 0,0 0 0,0 0 0,0 1 0,0-1 0,0 0 0,0 1 0,-1-1 0,1 1 0,0-1 0,0 1 0,0-1 0,-1 1 0,1 0 0,0-1 0,-1 1 0,1 0 0,-1 0 0,1-1 0,-1 1 0,1 0 0,-1 0 0,1 0 0,-1 1 0,13 25 0,-5-1 0,-6-18 0,1 0 0,0 1 0,0-1 0,1 0 0,-1-1 0,2 1 0,-1-1 0,9 10 0,-12-16 0,-1 0 0,1-1 0,0 1 0,0 0 0,-1-1 0,1 1 0,0-1 0,0 1 0,0-1 0,0 0 0,0 1 0,-1-1 0,1 0 0,0 0 0,0 1 0,0-1 0,0 0 0,0 0 0,0 0 0,0 0 0,0 0 0,2-1 0,-1 0 0,0 1 0,0-1 0,0 0 0,0 0 0,0 0 0,0-1 0,0 1 0,0 0 0,2-3 0,3-4 0,-1 1 0,1-1 0,6-12 0,-12 18 0,78-130 0,-78 130 0,2-3 0,0 0 0,1-1 0,0 1 0,0 1 0,0-1 0,9-8 0,-13 13 0,1 0 0,-1 1 0,0-1 0,1 0 0,-1 0 0,0 0 0,0 0 0,1 0 0,-1 0 0,0 0 0,0 1 0,0-1 0,1 0 0,-1 0 0,0 0 0,0 0 0,0 1 0,1-1 0,-1 0 0,0 0 0,0 1 0,0-1 0,0 0 0,0 0 0,1 1 0,-1-1 0,0 0 0,0 0 0,0 1 0,0-1 0,0 0 0,0 0 0,0 1 0,0-1 0,2 15 0,-1-10 0,4 22 0,-4-18 0,0-1 0,1 1 0,1-1 0,-1 1 0,1-1 0,0 0 0,6 10 0,0-4 0,-6-8 0,0 0 0,1 0 0,0 0 0,0-1 0,8 8 0,-11-12 0,0 1 0,1-1 0,-1 0 0,1 0 0,0 0 0,-1 0 0,1-1 0,0 1 0,0 0 0,-1-1 0,1 1 0,0-1 0,0 0 0,0 0 0,0 1 0,0-1 0,-1 0 0,1 0 0,0-1 0,0 1 0,0 0 0,0-1 0,0 1 0,-1-1 0,3 0 0,8-5 0,-1-1 0,0 0 0,0 0 0,-1-1 0,0 0 0,14-15 0,13-10 0,-10 10 0,-15 12 0,1 1 0,26-17 0,-39 26 0,1 1 0,-1 0 0,1-1 0,-1 1 0,1 0 0,-1 0 0,1 0 0,-1-1 0,1 1 0,-1 0 0,1 0 0,-1 0 0,1 0 0,-1 0 0,1 0 0,-1 0 0,1 0 0,0 0 0,-1 0 0,1 0 0,-1 0 0,1 1 0,-1-1 0,1 0 0,-1 0 0,1 0 0,-1 1 0,1-1 0,-1 0 0,1 1 0,0 0 0,0 0 0,0 1 0,0-1 0,-1 1 0,1-1 0,0 1 0,-1 0 0,1-1 0,-1 1 0,1 0 0,0 2 0,0 41 0,-4-25 0,2-16 0,0 0 0,0-1 0,0 1 0,1 0 0,0 0 0,-1-1 0,1 1 0,1 0 0,-1 0 0,2 6 0,-2-10 0,0 0 0,0 0 0,0 0 0,0 0 0,1 1 0,-1-1 0,0 0 0,0 0 0,0 0 0,0 0 0,0 0 0,1 1 0,-1-1 0,0 0 0,0 0 0,0 0 0,0 0 0,1 0 0,-1 0 0,0 0 0,0 0 0,0 0 0,1 0 0,-1 0 0,0 0 0,0 0 0,0 0 0,1 0 0,-1 0 0,0 0 0,0 0 0,0 0 0,1 0 0,-1 0 0,0 0 0,0 0 0,0 0 0,1 0 0,-1 0 0,0-1 0,0 1 0,0 0 0,0 0 0,1 0 0,7-9 0,-5 7 0,50-61 0,-37 42 0,37-35 0,-53 55 0,1 1 0,-1-1 0,1 1 0,-1-1 0,1 1 0,0-1 0,-1 1 0,1-1 0,0 1 0,-1 0 0,1-1 0,0 1 0,-1 0 0,1 0 0,0-1 0,0 1 0,-1 0 0,1 0 0,0 0 0,0 0 0,0 0 0,-1 0 0,1 0 0,0 0 0,0 1 0,-1-1 0,1 0 0,0 0 0,0 0 0,-1 1 0,1-1 0,0 1 0,-1-1 0,1 0 0,0 1 0,-1-1 0,1 1 0,-1-1 0,1 1 0,-1 0 0,1-1 0,-1 1 0,1-1 0,-1 1 0,0 0 0,1-1 0,-1 2 0,4 5 0,-1 0 0,0 0 0,-1 1 0,2 7 0,-2-6 0,0-2 0,0-1 0,1 0 0,-1 0 0,1 0 0,0-1 0,1 1 0,0-1 0,-1 1 0,2-1 0,-1 0 0,0-1 0,10 8 0,-11-10 0,-1 0 0,1 0 0,0-1 0,0 1 0,0-1 0,0 0 0,1 1 0,-1-2 0,0 1 0,0 0 0,1-1 0,-1 1 0,0-1 0,1 0 0,-1 0 0,0 0 0,1-1 0,-1 1 0,0-1 0,1 0 0,-1 1 0,0-2 0,0 1 0,0 0 0,0-1 0,5-2 0,9-7 0,0-1 0,-1 0 0,0-1 0,14-17 0,-21 21 0,-2 0 0,1 0 0,-1-1 0,-1 0 0,1 0 0,-2-1 0,0 0 0,6-15 0,-7 14 0,7-20 0,-11 32 0,0-1 0,1 0 0,-1 0 0,0 0 0,0 0 0,0 0 0,0 0 0,0 0 0,0 0 0,0 0 0,0 0 0,0 0 0,0 0 0,0 0 0,-1 0 0,1 0 0,0 0 0,-1 0 0,1 0 0,-1 1 0,1-1 0,-1 0 0,1 0 0,-2-1 0,1 2 0,1 0 0,0 0 0,-1 0 0,1 1 0,-1-1 0,1 0 0,0 0 0,-1 0 0,1 1 0,0-1 0,-1 0 0,1 0 0,0 1 0,-1-1 0,1 0 0,0 1 0,0-1 0,-1 0 0,1 1 0,0-1 0,0 1 0,0-1 0,-1 0 0,1 1 0,0-1 0,0 1 0,0-1 0,0 0 0,0 1 0,0-1 0,0 1 0,0-1 0,0 0 0,0 1 0,0-1 0,0 1 0,-1 18 0,2-13 0,0 1 0,0-1 0,1 0 0,0 0 0,1 0 0,-1 0 0,1-1 0,0 1 0,0-1 0,1 1 0,0-1 0,-1 0 0,2-1 0,-1 1 0,1-1 0,4 5 0,-5-7 0,0 1 0,0-1 0,0 0 0,0 0 0,0 0 0,0 0 0,0-1 0,1 1 0,-1-1 0,1 0 0,-1-1 0,1 1 0,-1-1 0,1 0 0,-1 0 0,1 0 0,-1 0 0,1-1 0,-1 0 0,1 0 0,-1 0 0,9-4 0,-2-1 0,1 0 0,-1-1 0,0 0 0,0-1 0,10-10 0,48-52 0,-29 27 0,-39 42 0,0 1 0,0-1 0,0 0 0,-1 0 0,1 0 0,0 0 0,0 1 0,0-1 0,0 0 0,1 1 0,-1-1 0,0 1 0,0-1 0,0 1 0,0-1 0,1 1 0,0 0 0,-1 0 0,-1 0 0,1 0 0,-1 1 0,1-1 0,-1 0 0,0 0 0,1 1 0,-1-1 0,1 0 0,-1 1 0,0-1 0,1 1 0,-1-1 0,0 0 0,1 1 0,-1-1 0,0 1 0,0-1 0,0 1 0,1-1 0,-1 1 0,0-1 0,0 1 0,0-1 0,0 1 0,0-1 0,0 1 0,0 5 0,0 0 0,0 0 0,0 0 0,-1-1 0,-2 11 0,-11 28 0,-2-1 0,-1-1 0,-2-1 0,-26 41 0,40-74 0,0 2 0,-1-1 0,0 1 0,-11 11 0,16-20 0,1-1 0,0 1 0,0-1 0,-1 0 0,1 1 0,0-1 0,-1 0 0,1 1 0,0-1 0,-1 0 0,1 1 0,0-1 0,-1 0 0,1 0 0,-1 0 0,1 1 0,-1-1 0,1 0 0,-1 0 0,1 0 0,0 0 0,-1 0 0,1 0 0,-1 0 0,1 0 0,-1 0 0,1 0 0,-1 0 0,1 0 0,-1 0 0,1 0 0,-1 0 0,1-1 0,0 1 0,-1 0 0,1 0 0,-1 0 0,1-1 0,0 1 0,-1 0 0,1-1 0,0 1 0,-1 0 0,1-1 0,0 1 0,-1 0 0,1-1 0,-1 0 0,1 0 0,0 0 0,-1 0 0,1 0 0,0 0 0,0 0 0,-1 0 0,1 0 0,0 0 0,0 0 0,0 0 0,0 0 0,1 0 0,-1 0 0,0 0 0,0 0 0,1 0 0,-1 0 0,0 0 0,1 0 0,-1 0 0,1-1 0,10-13 0,1 0 0,1 0 0,0 2 0,1-1 0,25-18 0,-29 18 874,-8 5-5795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0"/>
    </inkml:context>
    <inkml:brush xml:id="br0">
      <inkml:brushProperty name="width" value="0.05" units="cm"/>
      <inkml:brushProperty name="height" value="0.05" units="cm"/>
      <inkml:brushProperty name="color" value="#004F8B"/>
    </inkml:brush>
  </inkml:definitions>
  <inkml:trace contextRef="#ctx0" brushRef="#br0">79 0 9744,'0'0'16439,"-4"6"-16157,-15 16-25,15-17 473,-14-5 438,16 1-1101,0 0 0,0-1-1,1 1 1,-2 0 0,2 0-1,-1-1 1,0 2-1,1-1 1,-1 0 0,1 1-1,-1-2 1,1 2-1,-1-1 1,1 1 0,-1-1-1,2 1 1,-2 0-1,1-1 1,1 2 0,-2-2-1,1 1 1,0 2-1,1-3-42,0-1 0,1 0 0,-1 0 0,0 0 0,0 1 0,0-1 1,0 1-1,0-1 0,0 0 0,0 1 0,0-1 0,0 0 0,1 0 0,-1 0 0,0 1 0,0-1 0,1 0 0,-1 0 0,0 1 0,1-1 0,-1 0 0,0 0 0,0 1 0,0-1 0,1 0 0,-1 0 0,1 0 0,-1 0 0,1 0 0,-1 0 0,0 0 0,0 0 0,0 0 0,1 0 0,-1 0 0,1 0 0,0 0 0,11-2 343,-10 1-287,1 0 0,0 0 0,-1 0 0,1-1-1,0 1 1,-1-1 0,0 1 0,4-4 0,-5 4-57,-1 0 0,1 0 1,0 1-1,0-1 1,-1 0-1,1 0 0,0 0 1,-1 0-1,1 0 1,-1 0-1,0 0 0,0 0 1,1 0-1,-1 0 1,0 0-1,0-1 0,0 2 1,0-2-1,0 1 1,0 0-1,0 0 0,0 0 1,0 0-1,-1 0 1,1-2-1,-2 1-116,1 1 0,-1-2 0,1 2 0,-1-1 0,1 1-1,-1 0 1,0-1 0,0 1 0,-3-2 0,2 0-2999</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8.806"/>
    </inkml:context>
    <inkml:brush xml:id="br0">
      <inkml:brushProperty name="width" value="0.05" units="cm"/>
      <inkml:brushProperty name="height" value="0.05" units="cm"/>
      <inkml:brushProperty name="color" value="#004F8B"/>
    </inkml:brush>
  </inkml:definitions>
  <inkml:trace contextRef="#ctx0" brushRef="#br0">0 1 15680,'0'0'783</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39.217"/>
    </inkml:context>
    <inkml:brush xml:id="br0">
      <inkml:brushProperty name="width" value="0.05" units="cm"/>
      <inkml:brushProperty name="height" value="0.05" units="cm"/>
      <inkml:brushProperty name="color" value="#004F8B"/>
    </inkml:brush>
  </inkml:definitions>
  <inkml:trace contextRef="#ctx0" brushRef="#br0">0 57 6224,'0'0'2640,"123"14"-1832,-28-14 0,14-2 8,2-2-24,0-2 0,1 0-32,-13-6 8,-6-6-208,-16-4 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41.532"/>
    </inkml:context>
    <inkml:brush xml:id="br0">
      <inkml:brushProperty name="width" value="0.05" units="cm"/>
      <inkml:brushProperty name="height" value="0.05" units="cm"/>
      <inkml:brushProperty name="color" value="#004F8B"/>
    </inkml:brush>
  </inkml:definitions>
  <inkml:trace contextRef="#ctx0" brushRef="#br0">190 3 4008,'0'0'14650,"-10"5"-14181,3-2-374,2-1-34,0 0 0,0 0 0,0 1 0,0 0 1,1 0-1,-1 0 0,1 1 0,0-1 0,-1 1 0,2 0 0,-1 0 1,-4 6-1,-10 17 421,1 1 0,1 1 1,-19 46-1,29-59-274,1-1 0,1 1 0,1 0 0,-3 23 0,6-34-146,-1 0 1,1 1-1,1-1 1,-1 0-1,1 1 1,0-1-1,0 0 0,0 0 1,1 1-1,0-1 1,0 0-1,0-1 1,1 1-1,0 0 1,-1-1-1,2 1 0,2 3 1,-4-6-36,0 0 0,0 0 0,0-1 0,0 1 0,0-1 0,0 0 0,0 1-1,0-1 1,1 0 0,-1 0 0,0-1 0,1 1 0,-1 0 0,1-1 0,-1 1 0,5-1 0,-2 0 5,0 0 1,0-1-1,0 0 0,-1 0 1,1 0-1,0 0 0,-1-1 1,6-2-1,3-3 40,0 0 1,0-1-1,0-1 0,16-14 1,-10 7 35,-1-1 0,-1-1 0,0-1 0,-2 0 0,0-1 1,-1-1-1,21-41 0,-34 59-70,0 1 0,0-1 0,-1 0 0,1 1 0,-1-1 0,1 0 0,-1-4 0,0 7-33,0 0 0,0 0 1,0 0-1,0 0 0,0-1 1,0 1-1,0 0 0,0 0 1,0 0-1,0 0 0,0 0 1,0-1-1,0 1 0,0 0 0,0 0 1,0 0-1,0 0 0,-1-1 1,1 1-1,0 0 0,0 0 1,0 0-1,0 0 0,0 0 0,0 0 1,0 0-1,-1-1 0,1 1 1,0 0-1,0 0 0,0 0 1,0 0-1,0 0 0,-1 0 1,1 0-1,0 0 0,0 0 0,0 0 1,0 0-1,-1 0 0,-9 10 137,7-4-117,0 0 0,-1 0 1,2 0-1,-1 0 0,1 1 1,0-1-1,0 1 0,1 0 1,0-1-1,0 1 0,0 0 1,1 0-1,0 0 0,1-1 1,-1 1-1,1 0 0,1 0 1,3 11-1,-2-9-5,0 0-1,1 0 1,0-1-1,1 0 1,0 0-1,0 0 1,1 0-1,0-1 1,0 0-1,1 0 1,0 0-1,0-1 1,9 6-1,-7-6-1,1 0 1,-1 0-1,1-1 1,1 0-1,20 6 0,-26-10-12,0 0 0,-1 0-1,1 0 1,0-1 0,0 0-1,0 0 1,-1 0 0,1-1-1,0 1 1,0-1 0,0 0-1,-1-1 1,1 1 0,-1-1-1,1 0 1,5-4 0,-2 1 15,0 0 1,0-1-1,-1 0 1,0-1 0,0 0-1,0 0 1,-1 0-1,0-1 1,-1 0-1,6-10 1,0-2 60,-2-1-1,0 0 1,7-28 0,-12 33-9,-1-1 0,0 1 0,-1 0 0,0-27 0,-2 32-6,0 1 0,-1-1 0,-1 0 0,0 1 0,0-1 0,-1 1 0,0 0 0,-6-12 0,8 20-62,-1 1-1,1-1 1,-1 0 0,0 1 0,0-1 0,0 1-1,0-1 1,0 1 0,0 0 0,0 0 0,0 0 0,0 0-1,0 0 1,-1 1 0,1-1 0,0 0 0,0 1-1,-1 0 1,1 0 0,0-1 0,-1 2 0,1-1-1,-1 0 1,1 0 0,0 1 0,-1-1 0,1 1 0,0-1-1,0 1 1,0 0 0,-1 0 0,1 0 0,0 1-1,0-1 1,-1 2 0,3-3-169,-1 0 1,1 1-1,1-1 0,-1 0 0,0 1 0,0-1 1,0 0-1,0 1 0,0-1 0,0 0 0,0 0 1,0 1-1,0-1 0,1 0 0,-1 1 0,0-1 1,0 0-1,0 0 0,1 1 0,-1-1 1,0 0-1,0 0 0,1 0 0,-1 1 0,1-1 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42.522"/>
    </inkml:context>
    <inkml:brush xml:id="br0">
      <inkml:brushProperty name="width" value="0.05" units="cm"/>
      <inkml:brushProperty name="height" value="0.05" units="cm"/>
      <inkml:brushProperty name="color" value="#004F8B"/>
    </inkml:brush>
  </inkml:definitions>
  <inkml:trace contextRef="#ctx0" brushRef="#br0">7 98 8744,'0'0'5720,"2"15"-5256,26 272 2543,-11-166-916,-12-91-831,-5-29-697,-6-19 439,-7-74-192,2 12-286,1 32-234,4 25-55,1 1 0,2-1 1,-2-29-1,5 46-187,1-1 1,-1 1-1,1 0 1,0-1-1,0 1 0,0 0 1,1 0-1,0 0 1,1 0-1,-1 0 1,1 0-1,0 1 0,1-1 1,-1 1-1,1 0 1,6-7-1,8-6 105,26-25 69,-40 40-195,0 0 0,1 0-1,-1 0 1,1 1 0,-1-1 0,1 1 0,0 0-1,0 0 1,7-1 0,-9 3-4,0 0 0,0 0-1,0 0 1,0 1 0,0-1 0,0 1 0,0 0 0,0 0 0,0 0-1,0 0 1,0 0 0,-1 0 0,1 1 0,0-1 0,-1 1-1,1 0 1,2 3 0,1-1 17,-1 1 0,0 0 0,0 1 1,-1-1-1,0 1 0,5 7 0,-7-10-16,0 0 0,-1 1 1,1-1-1,-1 0 0,0 1 0,0-1 1,0 1-1,0-1 0,-1 1 0,1-1 1,-1 1-1,0-1 0,0 1 1,0 0-1,0-1 0,-1 1 0,0-1 1,0 1-1,0-1 0,0 1 0,0-1 1,0 0-1,-1 1 0,0-1 0,0 0 1,0 0-1,0 0 0,0 0 1,0-1-1,-1 1 0,1-1 0,-1 1 1,0-1-1,0 0 0,0 0 0,0 0 1,0 0-1,0-1 0,-5 3 0,1-1 48,1 0 0,0-1 0,-1 0 0,0 0 0,0 0 0,1-1 0,-1 0 0,0 0 0,0-1 0,0 0 0,0 0 0,-8-1 0,14 0-57,-1 0-1,1 1 1,0-1-1,-1 0 0,1 1 1,0-1-1,-1 0 1,1 0-1,0 0 0,0 0 1,0-1-1,0 1 0,0 0 1,0 0-1,0-1 1,0 1-1,1 0 0,-2-3 1,-1-7-4094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50.550"/>
    </inkml:context>
    <inkml:brush xml:id="br0">
      <inkml:brushProperty name="width" value="0.05" units="cm"/>
      <inkml:brushProperty name="height" value="0.05" units="cm"/>
      <inkml:brushProperty name="color" value="#004F8B"/>
    </inkml:brush>
  </inkml:definitions>
  <inkml:trace contextRef="#ctx0" brushRef="#br0">1 167 5320,'0'0'10002,"1"-10"-9670,1-1-185,1-1 0,0 1-1,0-1 1,1 1 0,6-11-1,-7 16-15,1-1 1,0 1-1,1 0 0,-1 0 1,1 1-1,0-1 0,0 1 0,1 0 1,0 0-1,0 1 0,0-1 0,7-2 1,-12 6-105,1 0 1,0 1-1,-1-1 1,1 1-1,0-1 1,0 1-1,-1 0 0,1-1 1,0 1-1,0 0 1,-1 0-1,1 1 1,0-1-1,0 0 1,-1 1-1,1-1 1,0 1-1,0-1 1,-1 1-1,1 0 0,-1-1 1,1 1-1,-1 0 1,1 0-1,-1 0 1,1 0-1,-1 1 1,0-1-1,0 0 1,0 1-1,1-1 1,-1 0-1,-1 1 0,1-1 1,0 1-1,0 0 1,0 1-1,2 2 4,-1 1 0,1-1 0,-1 1 0,-1-1 0,1 1-1,-1 0 1,0 0 0,0 0 0,-1 9 0,-1 2 35,-2-1 1,0 0-1,-1 0 0,-11 28 1,-33 57 253,32-70-162,-8 3 153,9-15 98,75-31 547,-31 5-778,1 2 0,0 0-1,0 2 1,54 2-1,-80 0-156,0 0-1,0 0 1,0 0-1,0 0 1,0-1-1,0 1 1,-1-1-1,1 0 1,-1 0-1,7-5 1,4-4-2921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6:52.280"/>
    </inkml:context>
    <inkml:brush xml:id="br0">
      <inkml:brushProperty name="width" value="0.05" units="cm"/>
      <inkml:brushProperty name="height" value="0.05" units="cm"/>
      <inkml:brushProperty name="color" value="#004F8B"/>
    </inkml:brush>
  </inkml:definitions>
  <inkml:trace contextRef="#ctx0" brushRef="#br0">88 43 4912,'0'0'8569,"-9"6"-8060,-42 29 495,45-27 614,6-8-1544,0 1-1,-1-1 1,1 1-1,0-1 1,0 1-1,-1-1 1,1 0-1,0 1 1,-1-1-1,1 0 1,0 1-1,-1-1 1,1 0-1,-1 1 1,1-1-1,0 0 1,-1 1-1,1-1 1,-1 0-1,1 0 1,-1 0-1,1 0 1,-1 1-1,1-1 1,-1 0-1,1 0 1,-1 0-1,1 0 1,-1 0-1,1 0 1,-1 0-1,1 0 1,-2-1-1,2 1 9,0 0-1,0 0 0,0 0 0,-1 1 0,1-1 0,0 0 1,0 0-1,0 0 0,-1 0 0,1 0 0,0 0 0,0 0 1,0 0-1,0 0 0,-1 0 0,1-1 0,0 1 0,0 0 0,0 0 1,-1 0-1,1 0 0,0 0 0,0 0 0,0 0 0,0 0 1,-1 0-1,1-1 0,0 1 0,0 0 0,0 0 0,0 0 1,0 0-1,0 0 0,-1-1 0,1 1 0,0 0 0,0 0 1,0 0-1,0-1 0,0 1 0,0 0 0,0 0 0,0 0 1,0 0-1,0-1 0,0 1 0,0 0 0,0 0 0,0 0 0,0-1 1,0 1-1,0 0 0,0 0 0,0 0 0,0-1 0,0 1 1,1 0-1,11-15 840,20-10-1012,-12 9 292,19-12 143,-37 27-307,1 0 1,0-1 0,0 1 0,-1 0 0,1 0 0,0 1-1,0-1 1,0 1 0,0-1 0,0 1 0,0 0 0,0 0-1,4 1 1,-5 0-19,0 0-1,0 0 1,0 0 0,0 0-1,0 1 1,0-1 0,0 0-1,0 1 1,-1 0-1,1-1 1,0 1 0,0 2-1,18 24 103,-14-17-62,0 0 1,-1 0-1,4 16 1,-7-19-18,1 0 0,0 0 0,0-1 0,1 1 1,0-1-1,0 1 0,0-1 0,10 10 0,-11-13 0,1-1-1,-1 1 1,1-1-1,0 0 1,0 0-1,0-1 1,1 1 0,-1-1-1,1 0 1,-1 0-1,8 2 1,-9-4-18,0 1 0,1-1 0,-1 0 0,1 0 0,-1-1 0,1 1 0,-1-1 0,0 1 0,1-1 0,-1 0 0,0-1 0,0 1 0,1 0 0,-1-1 0,0 0 0,0 0 0,3-2 0,24-21 509,51-50 0,-69 63-245,-12 11-289,1 1 0,0 0-1,-1-1 1,1 1-1,0 0 1,-1 0-1,1 0 1,0-1 0,-1 1-1,1 0 1,0 0-1,-1 0 1,1 0 0,0 0-1,-1 0 1,1 0-1,0 0 1,0 1-1,-1-1 1,1 0 0,0 0-1,-1 0 1,1 1-1,-1-1 1,1 0-1,0 1 1,-1-1 0,1 1-1,0 0 1,6 4-3859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00.719"/>
    </inkml:context>
    <inkml:brush xml:id="br0">
      <inkml:brushProperty name="width" value="0.05" units="cm"/>
      <inkml:brushProperty name="height" value="0.05" units="cm"/>
      <inkml:brushProperty name="color" value="#004F8B"/>
    </inkml:brush>
  </inkml:definitions>
  <inkml:trace contextRef="#ctx0" brushRef="#br0">2 17 2904,'0'0'19105,"-1"13"-18976,0 35 104,6 59 1,1-54 172,21 90 0,-18-109-112,-6-26-47,-3-8-230,0 0 1,0 0 0,0 0 0,0 0-1,0 0 1,0 0 0,0 0-1,0 0 1,1 0 0,-1 0 0,0 0-1,0 0 1,0 0 0,0 0 0,0 0-1,0 0 1,0 0 0,0 0-1,0 0 1,0 0 0,1 0 0,-1 0-1,0 0 1,0 0 0,0 0 0,0 0-1,0 0 1,0 0 0,0 0-1,0 0 1,0 0 0,0 0 0,0 0-1,1 0 1,-1 0 0,0 0 0,0 0-1,6-149 487,-6 129-421,1-1 0,1 0 1,1 1-1,1-1 0,10-32 0,-12 48-77,1-1 0,-1 0 0,1 1 0,0 0 1,0-1-1,0 1 0,1 0 0,-1 1 0,1-1 0,1 1 0,-1 0 0,1 0 1,-1 0-1,9-5 0,23-10-107,-20 13 70,-13 4 31,0 1 0,0 0-1,1-1 1,-1 1 0,0 1 0,1-1 0,-1 0 0,5 1 0,27-4 46,-30 3-59,1 0 0,0 1 1,-1-1-1,1 1 1,0 0-1,-1 1 0,1-1 1,0 1-1,5 1 1,14 6 9,-17-6 13,1 1 0,0 0 0,12 7 0,-17-8-13,-1 0 0,0 0 0,0 1 0,0-1 0,0 1-1,0 0 1,-1 0 0,1 0 0,-1 0 0,0 0 0,4 7 0,-1 1 0,0-1 1,-1 1 0,0 0 0,-1 0 0,0 1 0,-1-1-1,2 23 1,2 32 61,6 15 112,-6-20 278,-4-48-370,-2-12-73,1 1-1,-1-1 1,0 0 0,0 0-1,1 0 1,-1 0 0,0 1-1,0-1 1,-1 0 0,1 0-1,0 0 1,0 0 0,0 0-1,-1 1 1,1-1 0,-1 0-1,1 0 1,-1 1 0,-3 16-19,4-16-199,0-14-125,0-1-3081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28.323"/>
    </inkml:context>
    <inkml:brush xml:id="br0">
      <inkml:brushProperty name="width" value="0.05" units="cm"/>
      <inkml:brushProperty name="height" value="0.05" units="cm"/>
      <inkml:brushProperty name="color" value="#004F8B"/>
    </inkml:brush>
  </inkml:definitions>
  <inkml:trace contextRef="#ctx0" brushRef="#br0">64 482 3504,'0'0'4486,"-8"10"-4012,-28 32-9,26-35 1463,4-11-1288,3-11-392,3 14-155,0-11 128,0 0-1,1 0 0,1 0 1,0 0-1,0 0 0,1 0 1,6-13-1,-7 18-127,9-30 578,2-1 0,2 1 0,1 1 0,43-67 0,-46 86-199,21-21 0,13-16 366,-28 32-426,-18 22-399,-1-1 1,1 1-1,0 0 1,-1 0-1,1-1 0,-1 1 1,1 0-1,-1 0 1,1 0-1,0-1 1,-1 1-1,1 0 1,-1 0-1,1 0 0,0 0 1,-1 0-1,1 0 1,0 0-1,-1 1 1,1-1-1,-1 0 0,1 0 1,0 0-1,-1 1 1,1-1-1,-1 0 1,1 0-1,-1 1 0,1-1 1,-1 1-1,1-1 1,-1 0-1,1 1 1,-1-1-1,0 1 0,1-1 1,-1 1-1,0-1 1,1 1-1,-1-1 1,0 1-1,0 0 1,1-1-1,-1 2 0,6 11 84,-1 0-1,0 0 0,-1 1 0,-1-1 0,0 1 0,-1 0 1,2 27-1,-5 3 101,-6 52 1,2-35 31,5-33 209,1-32-412,0 1 0,1-1 0,-1 1-1,1 0 1,0 0 0,0-1 0,3-2-1,6-9 32,34-67 140,-24 43-31,1 0 1,39-49-1,-60 86-144,1 0-1,0 0 1,-1 0-1,1 1 1,0-1 0,0 1-1,0-1 1,4-1-1,2 4 110,-4 13-79,-4 28 2,-1 0 0,-12 60 0,13-97-32,-1 0 0,-1 0 0,1 1 1,-1-1-1,-3 8 0,8-44 89,12-15 16,1 1 1,37-70 0,-42 92-93,-7 12-3,-3 8-21,0 0-1,0 1 0,0-1 1,0 0-1,1 1 1,-1-1-1,1 1 0,-1 0 1,1-1-1,0 1 1,0 0-1,0 0 0,0 0 1,3-2-1,-4 4-8,-1 0-1,1 0 1,-1 0 0,0 0-1,1 0 1,-1 1-1,1-1 1,-1 0-1,0 0 1,1 1-1,-1-1 1,1 0 0,-1 1-1,0-1 1,0 0-1,1 1 1,-1-1-1,0 0 1,1 1-1,-1-1 1,0 1 0,0-1-1,0 0 1,0 1-1,1-1 1,-1 1-1,0-1 1,0 1 0,0-1-1,0 1 1,0-1-1,0 1 1,2 19 13,-2-17-8,2 22-4,1 0 1,1 0 0,1 0 0,1-1 0,1 1-1,11 23 1,-17-45-4,1 1 0,0 0-1,0-1 1,1 1 0,-1-1 0,1 0-1,-1 0 1,1 0 0,0 0-1,0 0 1,1-1 0,-1 1 0,0-1-1,1 0 1,-1 0 0,6 2-1,-3-2 0,-1-1 0,1 0 1,-1 0-1,1 0 0,0-1 0,-1 1 0,1-1 0,0-1 0,0 1 0,8-3 0,3-1-1,-1-1 1,0-1-1,0-1 0,-1 0 1,1-1-1,23-17 1,-30 19 4,0 0 0,0-1 1,-1-1-1,0 1 1,0-1-1,-1-1 0,0 1 1,9-16-1,-14 20 5,0 0-1,-1 0 1,0 0-1,0 0 0,0 0 1,0 0-1,0 0 1,-1 0-1,0-1 1,0 1-1,0 0 1,0 0-1,-1-1 0,1 1 1,-1 0-1,0 0 1,-1 0-1,-2-7 1,2 10-1,0 0 0,0 0 0,0 0 1,1 1-1,-1-1 0,0 0 0,0 1 0,0-1 1,-1 1-1,1 0 0,0 0 0,0 0 1,-3 0-1,1 1-8,0 0 1,0 0-1,0 0 1,0 1 0,0-1-1,0 1 1,1 0-1,-1 0 1,1 0-1,-1 0 1,1 1-1,0 0 1,0-1-1,0 1 1,0 0-1,0 0 1,1 1-1,-1-1 1,1 1-1,0-1 1,0 1-1,0 0 1,1-1-1,-1 1 1,1 0 0,0 0-1,-1 8 1,1-4-10,1 1 0,0-1 1,1 1-1,0-1 1,0 1-1,0-1 1,1 1-1,1-1 0,0 0 1,0 0-1,0 0 1,1 0-1,0-1 0,0 0 1,9 12-1,2 1-26,-12-14 16,2 0 0,-1 0 0,0-1 0,1 0 0,9 8 0,-8-8 0,1 0-1,-1-1 1,1 0-1,0 0 1,0 0-1,10 3 1,-13-6 22,0-1 1,0 1 0,-1-1-1,1 0 1,0 0 0,0 0-1,0 0 1,0-1-1,0 1 1,0-1 0,-1 0-1,1 0 1,0-1 0,-1 1-1,5-3 1,1-1 3,0-1 1,0-1-1,0 1 1,0-2-1,-1 1 1,-1-1-1,1 0 0,-1-1 1,0 1-1,7-15 1,29-32 54,-37 48-63,0 1-1,0-1 1,1 1-1,0 1 1,0-1 0,0 1-1,1 1 1,0-1 0,0 1-1,0 1 1,0 0-1,1 0 1,12-3 0,-18 6 3,0 0 0,0 0 1,0 0-1,-1 0 0,1 1 1,0-1-1,0 1 0,-1 0 0,1 0 1,4 2-1,-3-1 6,-1-1 0,1 0 0,0 0 0,0 0 0,-1 0-1,8 0 1,-19-6 141,1 4-138,0 2 0,0-1 0,0 1 0,0 0 0,0 0 1,0 1-1,1-1 0,-1 2 0,0-1 0,1 1 0,0 0 0,-1 0 0,1 1 0,-8 6 0,7-5-12,-1 1-1,1 0 1,0 0 0,1 1-1,0 0 1,0 0 0,0 1 0,1-1-1,0 1 1,-6 13 0,9-16-9,1 0 1,-1 0 0,1 0 0,0 0 0,0 0 0,1 0-1,0 7 1,0-10 4,0 1 0,0-1 0,0 0 0,0 0 0,1 0 0,-1 0 0,1 0 0,0 0 0,0 0 0,0 0-1,0 0 1,0 0 0,0 0 0,0 0 0,0-1 0,1 1 0,-1 0 0,1-1 0,2 3 0,-2-3 5,-1-1 0,0 1 0,0-1 0,1 0 0,-1 1 0,0-1 0,1 0 0,-1 0 0,0 0 0,1 0 0,-1 0 0,0 0 0,1-1 0,-1 1 0,0 0 0,1 0 0,-1-1 0,0 1 0,0-1 0,1 0 0,-1 1 0,0-1 0,0 0 0,0 0 0,0 1 0,2-3 0,26-26-18,-27 26 18,7-9 8,-1 0-1,0 0 1,-1-1-1,0 0 1,-1-1-1,5-15 1,-6 19 70,-3 18 16,0 7-66,1-5-23,0 0 0,1 0 0,0-1 0,0 1 0,1-1 0,8 11 0,-8-14-19,-1 0 1,1 0 0,0 0 0,0-1-1,0 0 1,1 0 0,0 0 0,0-1-1,12 7 1,-15-10 10,0-1 0,1 1-1,-1 0 1,1-1 0,-1 0-1,1 0 1,-1 0 0,0 0 0,1-1-1,-1 1 1,1-1 0,-1 0-1,1 0 1,-1 0 0,0 0 0,0 0-1,0-1 1,0 0 0,0 0-1,0 1 1,5-6 0,4-2 5,-1 0 0,0-1 1,16-20-1,-15 13 20,-1-1-1,-1 0 1,0-1 0,-1 0 0,-1-1-1,10-38 1,8-18 79,-19 54-64,-6 17-25,1 0 0,-1 1 0,1-1 1,0 0-1,5-7 0,-7 12-8,1 0 0,-1 1 0,1-1 0,0 1-1,-1-1 1,1 0 0,-1 1 0,1-1 0,-1 1 0,1 0 0,-1-1 0,1 1 0,-1-1-1,0 1 1,1 0 0,-1-1 0,0 1 0,1 0 0,-1-1 0,0 1 0,0 0 0,0-1 0,0 3-1,8 20 0,12 50-11,-8-31 7,-1 0-1,-2 0 0,-2 1 0,1 44 0,-8-82 14,0 0 1,-1-1-1,1 1 0,-1 0 1,-2 8-1,3-12-6,-1-1-1,1 1 1,0 0 0,-1 0-1,1-1 1,0 1-1,-1 0 1,1-1-1,-1 1 1,1 0 0,-1-1-1,1 1 1,-1-1-1,1 1 1,-1-1-1,0 1 1,1-1 0,-1 1-1,0-1 1,1 0-1,-1 1 1,0-1-1,0 0 1,1 0 0,-1 1-1,0-1 1,0 0-1,1 0 1,-1 0-1,0 0 1,0 0 0,0 0-1,1 0 1,-1 0-1,0 0 1,0-1-1,1 1 1,-2 0 0,-6-4 32,1 1 0,0-1 0,0 0 0,0 0 0,0-1 0,-7-6 1,-1-1 38,7 2-21,8 10-50,0-1 1,0 0-1,0 1 1,-1-1-1,1 1 1,0-1-1,-1 1 1,1-1-1,-1 0 1,1 1-1,-1 0 1,1-1-1,-1 1 1,1-1-1,-1 1 1,1 0-1,-1-1 0,1 1 1,-1 0-1,1-1 1,-1 1-1,-1 0 1,1-2 25,9 4-47,-2 2 10,0-1 1,1 0-1,0-1 1,0 0-1,0 0 1,0 0 0,0 0-1,0-1 1,0-1-1,0 1 1,0-1 0,1 0-1,-1-1 1,0 0-1,0 0 1,0 0-1,0-1 1,0 0 0,0 0-1,0-1 1,-1 0-1,1 0 1,-1 0 0,0-1-1,0 0 1,0-1-1,0 1 1,-1-1 0,0 0-1,0 0 1,5-7-1,-8 10 5,53-74 20,-50 68-12,-1 0 1,0-1 0,0 1 0,0-1-1,-1 0 1,-1 0 0,1 0-1,0-9 1,1-15 9,-10 102-17,6-51 0,2 52 0,-1-66 0,-1 1 0,1-1 0,0 0 0,0 1 0,1-1 0,-1 0 0,1 0 0,0 0 0,0 0 0,0 0 0,1 0 0,3 5 0,-5-8 0,0 0 0,0 0 0,0 0 0,0 0 0,1 0 0,-1 0 0,0 0 0,0 0 0,1-1-1,-1 1 1,0-1 0,0 1 0,1-1 0,-1 1 0,1-1 0,-1 0 0,0 1 0,1-1 0,-1 0 0,1 0 0,-1 0 0,2-1 0,-1 1-1,0-1 1,0 0 0,0 0 0,0 0 0,-1 0 0,1 0-1,0 0 1,-1 0 0,1-1 0,-1 1 0,1-1 0,-1 1-1,2-4 1,4-4 2,-2-1 0,1 0 1,-2 0-1,6-15 0,-9 23-1,21-47 54,-16 37-24,0-1 1,0 0-1,-1 0 1,-1 0 0,3-17-1,-7 42 12,0 1 0,1-1 0,0 0 0,1 0 0,0 0-1,5 13 1,-6-18-49,1 0 0,1-1 0,-1 1 0,1 0 0,0-1 0,1 0 0,-1 0 0,1 0 0,1 0 0,-1 0 0,1-1 0,0 0 0,0 0 0,0 0 0,7 4 0,-10-8 6,0-1-1,0 1 0,-1-1 1,1 1-1,0-1 1,0 0-1,-1 1 1,1-1-1,0 0 0,0 0 1,0-1-1,-1 1 1,1 0-1,0 0 0,0-1 1,-1 1-1,1-1 1,0 0-1,-1 1 0,1-1 1,0 0-1,-1 0 1,1 0-1,-1 0 0,0 0 1,1-1-1,-1 1 1,0 0-1,2-3 1,4-4 4,0 0 0,-1-1 0,9-13 0,-14 20-1,11-19 46,13-29 1,-22 41-31,0 1-1,0 0 1,-1-1 0,0 0 0,0 0-1,0-16 1,-2 24-18,0 0 1,1-1-1,-1 1 0,0-1 1,0 1-1,1 0 0,-1-1 0,1 1 1,0 0-1,-1-1 0,1 1 0,0 0 1,0 0-1,-1-1 0,1 1 0,0 0 1,0 0-1,2-1 0,4 0-1,-6 1 0,0 1 0,0-1 0,0 1 0,0 0 0,0-1 0,0 1 0,1 0 0,-1 0 0,0 0 0,0 0 0,0 0 0,1 0 0,-1 0 0,0 0 0,0 0 0,0 1 0,0-1 0,0 0 0,1 1 0,-1-1 0,0 1 0,1 0 0,2 1 0,-1 0 0,1 0 0,-1 1 0,1-1 0,-1 1 0,0 0 0,0 0 0,0 0 0,0 0 0,-1 1 0,1-1 0,-1 1 0,0-1 0,4 9 0,0 3 0,-1 1 0,5 26 0,-1-6 0,-3-12 1,-3-13-2,0 1-1,0-1 1,10 19 0,-10-26 0,0-1 0,0 1 0,1-1-1,-1 0 1,1 0 0,0-1 0,0 1 0,0-1 0,0 0-1,0 0 1,0 0 0,1 0 0,-1-1 0,1 0-1,-1 0 1,1 0 0,7 0 0,-3-1 2,-1 0 0,0-1 0,1 0 0,-1-1 0,0 0 0,0 0 0,0-1 0,0 0 0,0 0 0,-1-1 0,1 0 0,-1 0 0,0 0 0,0-1 1,8-8-1,-3 1 13,1 0 1,-2 0 0,0-2 0,0 1 0,-1-1 0,12-25 0,-19 34 3,0 0 1,-1 0-1,0-1 0,0 1 0,0-1 1,-1 1-1,0-1 0,0 0 0,0 1 0,-1-1 1,0 0-1,0 0 0,0 1 0,-2-7 1,2 11-13,0 0 0,-1 0 1,1 0-1,-1 0 0,0 0 1,1 0-1,-1 0 0,0 0 1,1 1-1,-1-1 0,0 0 1,0 0-1,0 1 0,0-1 1,0 1-1,1-1 0,-1 1 1,0-1-1,0 1 0,-1-1 1,1 1-1,0 0 0,0 0 1,0-1-1,0 1 0,0 0 1,0 0-1,0 0 0,0 0 1,0 0-1,-3 1 0,2-1 1,-1 1 0,0-1 0,0 1 0,1 0 0,-1 0 0,0 0 0,1 0-1,-1 0 1,1 0 0,-1 1 0,-2 1 0,2 1-8,0-1 1,0 1 0,0 0-1,0 0 1,1 0 0,0 1-1,-1-1 1,2 0-1,-1 1 1,0 0 0,1-1-1,0 1 1,0 0 0,0-1-1,1 1 1,-1 0 0,1 0-1,1 0 1,-1 0-1,1-1 1,-1 1 0,1 0-1,3 7 1,-2-4 3,1 1 0,0-1 0,1 0 0,0 0 0,0 0 0,0-1 0,1 1 0,1-1 0,-1 0 0,1-1 0,0 1 0,9 6 1,-7-7 13,0 0 1,0-1 0,0-1-1,1 1 1,0-1 0,0-1-1,0 0 1,0 0 0,0 0-1,1-1 1,-1-1 0,1 0-1,-1 0 1,14-1 0,-10-1 7,1-1-1,-1 0 1,0-1 0,0-1 0,0 0 0,0 0-1,-1-1 1,1-1 0,19-13 0,-4 1-34,34-30 0,-30 18-3521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34.450"/>
    </inkml:context>
    <inkml:brush xml:id="br0">
      <inkml:brushProperty name="width" value="0.05" units="cm"/>
      <inkml:brushProperty name="height" value="0.05" units="cm"/>
      <inkml:brushProperty name="color" value="#004F8B"/>
    </inkml:brush>
  </inkml:definitions>
  <inkml:trace contextRef="#ctx0" brushRef="#br0">102 528 4120,'0'0'8262,"0"15"-7979,0-2-215,1 11 98,-1-1 1,-6 38 0,-32 193 1162,37-248-1289,-4 22 327,0 1 0,-2-1 0,-17 43 0,12-37 1580,10-47-621,1 10-1287,0 0 0,1 0 0,-1 0 1,1 0-1,0 0 0,0 0 1,0-1-1,0 1 0,1-3 0,34-115 273,97-226 0,-119 317-266,-3 8-7,0 0-1,2 0 0,18-26 0,-28 46-28,4-6 5,0 0 0,0 1 0,0 0 0,11-8 0,-16 14-10,0 0 0,0 0 0,0 0 0,0 0-1,1 1 1,-1-1 0,0 0 0,1 0 0,-1 1-1,0-1 1,1 1 0,-1 0 0,1-1-1,-1 1 1,1 0 0,-1 0 0,1 0 0,-1 0-1,0 0 1,1 0 0,-1 0 0,1 0 0,-1 1-1,1-1 1,-1 0 0,1 1 0,-1-1 0,0 1-1,1 0 1,-1 0 0,0-1 0,0 1 0,1 0-1,-1 0 1,0 0 0,1 1 0,7 7 31,-1 0 0,-1 1 0,1 0 1,-2 0-1,1 0 0,-1 1 0,-1 0 0,0 0 1,0 0-1,-1 1 0,4 19 0,-7-24-16,0 0-1,0 0 0,-1 0 1,0 0-1,0 0 1,-2 14-1,1-17 2,0-1 0,0 1 1,0 0-1,-1 0 0,1-1 1,-1 1-1,0-1 0,0 0 0,0 1 1,-1-1-1,1 0 0,-1 0 0,-5 5 1,-5 3 76,10-8-65,0 0 0,0 0 1,-1 0-1,1-1 0,-1 1 1,1-1-1,-1 0 1,0 0-1,0 0 0,0-1 1,0 1-1,0-1 1,0 0-1,-7 1 0,-8-1 221,-32-3 0,4-1 304,67 1-533,1-1 0,-1-1 0,0-2 0,0 1 0,23-12 0,-9-1-15,0-2-1,-1-1 0,-1-2 0,-1-1 1,43-44-1,-56 49 3,-1-1 0,0-1 0,-2-1 0,0 0 0,-2-1 0,0-1 0,-2 0 0,0 0 0,7-29 0,-18 52-11,9-29 54,10-58-1,-18 78-29,-1 0 0,1 0 0,-2 0 0,1 0 0,-1 0 0,-1 0 0,0 0-1,0 0 1,-1 1 0,-4-11 0,7 20-24,0 0 0,0-1 1,-1 1-1,1-1 0,0 1 0,0-1 0,-1 1 0,1 0 0,0-1 0,0 1 0,-1 0 0,1-1 1,0 1-1,-1 0 0,1-1 0,-1 1 0,1 0 0,0 0 0,-1-1 0,1 1 0,-1 0 0,1 0 1,-1 0-1,1 0 0,-1-1 0,1 1 0,0 0 0,-1 0 0,1 0 0,-1 0 0,0 0 0,-15 9 14,-10 21-38,7-2 2,1 1 1,2 1 0,1 0-1,1 1 1,-18 62-1,27-78 9,2-1-1,0 1 0,0-1 1,1 1-1,1 0 1,1-1-1,0 1 0,1 0 1,0 0-1,1 0 0,1-1 1,0 1-1,1-1 1,6 15-1,10 17-23,19 35 0,-34-73 36,0 1 0,1-1 0,0 0 0,0 0 0,1-1 0,14 13 0,-19-19 7,0 0 1,-1 0-1,1 0 0,0 0 1,-1 0-1,1-1 1,0 1-1,0 0 0,0-1 1,0 0-1,-1 1 1,1-1-1,0 0 0,0 0 1,0 0-1,4 0 0,-2-1 9,1 0 0,-1-1 0,0 1 0,1-1 0,-1 0 0,8-4 0,2-4 51,0 0-1,23-22 0,-35 30-57,18-18 57,0 2-1,1 1 1,2 1-1,-1 0 1,42-20 0,-59 35-66,-1 0 1,1 0 0,-1 0 0,1 1-1,0-1 1,0 1 0,-1 0 0,1 1 0,0-1-1,-1 1 1,1 0 0,0 0 0,-1 0-1,1 1 1,-1-1 0,0 1 0,1 0-1,6 5 1,-1 3 17,-15-6 62,-21-7 111,18 2-158,2 1-22,0 1 1,0 0-1,0-1 1,0 2 0,1-1-1,-1 1 1,0 0-1,1 0 1,0 0 0,-1 1-1,1 0 1,0 0-1,0 0 1,1 1 0,-1 0-1,1 0 1,-1 0-1,1 0 1,-6 9 0,8-9-19,-1-1 1,2 0 0,-1 1 0,0 0-1,1-1 1,-1 1 0,1 0 0,0-1-1,0 1 1,1 0 0,-1 0 0,1 0 0,0 0-1,0 0 1,0 0 0,1 0 0,-1 0-1,1 0 1,0-1 0,0 1 0,0 0-1,0 0 1,1-1 0,0 1 0,0-1-1,0 1 1,0-1 0,0 0 0,1 0-1,2 4 1,-4-6 3,0 0-1,0 1 0,0-1 1,0 0-1,0 0 0,0 0 1,0 0-1,0 0 0,1 0 1,-1 0-1,0 0 1,0-1-1,1 1 0,-1 0 1,1-1-1,-1 1 0,1-1 1,-1 1-1,1-1 0,-1 0 1,1 0-1,-1 0 1,1 0-1,-1 0 0,1 0 1,-1 0-1,1 0 0,-1 0 1,1-1-1,-1 1 0,0-1 1,1 1-1,1-2 0,0 0 5,0-1-1,0 0 1,0 0-1,0 0 0,0-1 1,-1 1-1,1-1 0,-1 1 1,0-1-1,3-7 0,1-5 36,-1 0 0,0 0 0,-1 0 0,-1-1-1,-1 1 1,0-1 0,-1-29 0,11 68-3,1 1-60,1 0 0,0-1 0,2 0-1,30 32 1,-44-52 24,1 1 0,-1-1 0,0 1 0,1-1-1,0 0 1,0 0 0,-1 0 0,1 0 0,0 0 0,1-1 0,-1 1-1,0-1 1,0 0 0,1 0 0,-1 0 0,0 0 0,1-1-1,-1 1 1,1-1 0,-1 0 0,1 0 0,-1 0 0,1-1-1,-1 1 1,0-1 0,1 0 0,-1 0 0,0 0 0,1 0 0,-1 0-1,0-1 1,0 0 0,0 1 0,3-3 0,2-3 17,1 0 0,-2 0 1,1-1-1,-1 0 0,0 0 0,0 0 1,-1-1-1,0 0 0,8-19 0,38-100 208,-43 101-166,-8 21-45,0 1 0,1 0 0,0 0-1,0 1 1,0-1 0,0 0-1,1 1 1,4-6 0,-7 10-11,0-1 1,0 1-1,1 0 1,-1 0 0,0 0-1,0-1 1,1 1-1,-1 0 1,0 0-1,1 0 1,-1 0-1,0 0 1,1 0-1,-1 0 1,0 0-1,1 0 1,-1 0-1,0 0 1,1 0-1,-1 0 1,0 0-1,1 0 1,-1 0-1,0 0 1,1 0 0,-1 0-1,0 0 1,1 0-1,-1 1 1,0-1-1,1 0 1,-1 0-1,0 0 1,0 1-1,1-1 1,11 15 22,5 21 10,-16-36-32,14 39 12,-2 1 0,16 77 0,-27-82 14,-2-33-26,0-1 1,0 1-1,0 0 0,-1-1 0,1 1 0,0 0 1,-1-1-1,1 1 0,-1-1 0,0 1 0,1 0 1,-1-1-1,0 0 0,0 1 0,0-1 0,0 1 1,-2 0-1,-1-2 10,-1-1 0,0 0 0,1 0 0,-1-1 0,1 0 0,0 1 0,-1-1 0,-5-5 0,9 7-7,-8-5 27,1 1 1,1-1 0,-1-1 0,1 1 0,0-1 0,0-1-1,-9-10 1,12 14 15,15 9-71,-1-2 18,0 0 1,0-1-1,1 0 1,-1-1 0,1 0-1,0 0 1,-1-1-1,1-1 1,0 0-1,0 0 1,-1-1-1,14-3 1,-12 1 5,-1-1 0,1 0 1,-1-1-1,1 0 0,-1 0 1,-1-2-1,1 1 0,-1-1 0,0-1 1,13-12-1,-18 15 3,121-125 191,-125 128-191,0 1-1,0 0 0,0 0 1,0 0-1,0-1 1,1 1-1,-1 0 0,0 0 1,1 0-1,-1 1 1,0-1-1,1 0 0,-1 0 1,1 1-1,-1-1 1,1 1-1,-1-1 0,1 1 1,0 0-1,1 0 1,-2 0-4,1 0 0,-1 1 0,0-1 0,1 1 0,-1 0 0,0-1 0,0 1 0,1 0 0,-1 0 0,0-1 0,0 1 0,0 0 0,0 0 1,0 0-1,0 1 0,-1-1 0,1 0 0,0 0 0,0 0 0,-1 1 0,1-1 0,-1 0 0,1 3 0,10 22 24,-2 2 0,-1-1-1,5 34 1,-13-61-22,0 0 0,0 1 0,0-1 0,0 0 0,0 1 1,0-1-1,0 0 0,0 0 0,0 1 0,0-1 0,0 0 0,0 0 0,0 0 1,1 1-1,-1-1 0,0 0 0,0 0 0,0 1 0,0-1 0,0 0 0,1 0 1,-1 0-1,0 0 0,0 1 0,0-1 0,1 0 0,-1 0 0,0 0 0,0 0 1,1 0-1,-1 0 0,0 1 0,0-1 0,1 0 0,-1 0 0,0 0 0,10-6 50,7-14 2,5-16-1,-13 22-29,0-1-1,0 1 1,2 0-1,-1 1 1,2 1-1,12-12 1,-23 23-22,0 0 1,0 0-1,0 1 1,0-1-1,0 0 1,0 1-1,0-1 1,0 0-1,0 1 1,0 0-1,0-1 1,0 1-1,0 0 1,0-1-1,1 1 1,-1 0-1,0 0 1,0 0-1,0 0 1,0 0 0,1 0-1,-1 0 1,0 0-1,0 1 1,2-1-1,-2 1 2,0 0-1,1 1 1,-1-1-1,0 0 1,0 0 0,0 1-1,0-1 1,0 0-1,0 1 1,0-1-1,0 1 1,-1-1 0,1 1-1,-1-1 1,1 3-1,2 6 17,-1 1 0,-1-1 0,0 1 0,0 12 1,-1-21-15,0 0 1,0 0 0,0-1 0,0 1-1,0 0 1,0 0 0,1 0 0,-1-1 0,1 1-1,-1 0 1,1-1 0,0 1 0,0 0 0,-1-1-1,3 3 1,-2-3-2,-1-1 0,1 1 0,0-1 0,0 0 0,-1 1 0,1-1 0,0 0 0,0 1 0,0-1 0,-1 0 0,1 0 0,0 0 0,0 1 0,0-1 0,0 0 0,0 0 0,-1 0 0,1-1 0,0 1 0,0 0 0,0 0 0,1-1 0,5-2 11,0 0-1,-1 0 1,1-1 0,-1 0 0,10-8 0,-8 5-26,21-14 27,-7 3 23,2 2 0,45-25 1,-67 40-40,-1 0 1,0 1 0,0-1 0,1 0-1,-1 1 1,0 0 0,1-1 0,-1 1 0,0 0-1,1-1 1,-1 1 0,1 0 0,-1 0-1,0 0 1,1 0 0,-1 1 0,1-1 0,-1 0-1,0 1 1,1-1 0,-1 0 0,0 1 0,0 0-1,1-1 1,-1 1 0,0 0 0,0 0-1,0-1 1,0 1 0,0 0 0,0 0 0,0 0-1,0 0 1,0 0 0,0 1 0,0-1-1,-1 0 1,1 0 0,0 2 0,3 6 5,-1 0 0,-1 0 0,0 1 1,2 18-1,2 4 38,1-9-50,-4-11 12,1 1 1,0-1 0,10 19 0,-13-29-5,1 1 0,-1-1-1,0 0 1,1 0 0,-1 0-1,1 0 1,-1 0 0,1-1-1,0 1 1,0 0 0,0-1-1,0 0 1,0 1 0,0-1-1,0 0 1,1 0 0,-1 0-1,0 0 1,1 0 0,-1-1-1,1 1 1,-1-1-1,0 0 1,6 1 0,1-2 3,0 1 0,0-1 0,1-1 0,-1 0 0,0 0 0,0-1 0,-1 0 1,1 0-1,0-1 0,7-5 0,25-14-27,-30 18 34,0-1 1,0-1 0,0 0-1,-1 0 1,11-11-1,-13 12 20,10-10 24,-18 16-54,1-1 1,-1 1-1,1-1 1,-1 1-1,1-1 1,-1 1-1,1-1 1,-1 0-1,0 1 1,1-1-1,-1 1 1,0-1 0,1 0-1,-1 1 1,0-1-1,0 0 1,0 1-1,1-1 1,-1 0-1,0 1 1,0-1-1,0 0 1,0 0-1,-21 21 77,12-10-71,0 1 18,0 0-1,1 0 1,-12 21 0,18-28-15,0-1-1,1 1 1,0-1 0,-1 1-1,1-1 1,1 1-1,-1 0 1,0 0 0,1 0-1,0-1 1,0 1 0,0 0-1,0 0 1,1 0 0,0-1-1,-1 1 1,1 0 0,3 6-1,-4-9-8,1 0-1,-1 0 1,0 0-1,1 0 1,-1-1-1,1 1 1,0 0-1,-1 0 1,1 0-1,-1-1 1,1 1-1,0 0 1,0-1-1,-1 1 1,1-1-1,0 1 1,0-1-1,0 1 1,0-1-1,0 1 1,0-1-1,0 0 1,0 1-1,0-1 1,1 0-1,0 0 2,0 0-1,0-1 0,0 1 1,-1 0-1,1-1 1,0 0-1,0 1 1,0-1-1,0 0 1,-1 0-1,1 0 1,1-1-1,5-4 10,-1 0 1,0-1-1,12-13 0,30-51 61,-4 5 106,-45 66-176,0 0 0,1 0 1,-1 0-1,0 0 0,0 0 0,0 0 0,1 0 0,-1 0 0,0 0 1,0 0-1,1 0 0,-1 0 0,0 0 0,0 0 0,1 0 0,-1 0 1,0 0-1,0 0 0,1 0 0,-1 0 0,0 0 0,0 0 1,0 0-1,1 0 0,-1 0 0,0 1 0,0-1 0,0 0 0,1 0 1,-1 0-1,0 0 0,0 1 0,0-1 0,0 0 0,1 0 0,-1 0 1,0 1-1,0-1 0,0 0 0,0 0 0,0 0 0,0 1 0,0-1 1,0 0-1,0 0 0,0 1 0,0-1 0,0 0 0,0 0 0,0 1 1,0-1-1,0 0 0,0 1 0,7 23 21,-3-8 1,-1-10-3,-1 0 0,1 0 0,1 0 0,-1 0 0,1-1 0,0 1 0,0-1 0,1 0 0,-1 0 0,1-1 0,0 1 0,1-1 0,-1 0 0,1 0 0,-1-1 0,1 0 0,0 0 0,1 0 0,-1-1 0,0 0 0,8 2 0,-3-2-353,0 0-1,0-1 0,0 0 1,0-1-1,1 0 0,-1-1 0,0 0 1,0 0-1,0-1 0,0-1 1,20-7-1</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39.212"/>
    </inkml:context>
    <inkml:brush xml:id="br0">
      <inkml:brushProperty name="width" value="0.05" units="cm"/>
      <inkml:brushProperty name="height" value="0.05" units="cm"/>
      <inkml:brushProperty name="color" value="#004F8B"/>
    </inkml:brush>
  </inkml:definitions>
  <inkml:trace contextRef="#ctx0" brushRef="#br0">321 681 4912,'0'0'6334,"-12"-1"-6062,1-1-128,-1 1-1,1 0 0,-1 1 1,1 0-1,-1 1 1,1 0-1,-1 1 0,1 0 1,0 1-1,-16 6 1,15-4 0,1 1 0,0 0 0,0 1 0,0 0 0,1 0 0,0 1 0,0 1 0,1 0 0,0 0 0,1 1 0,0 0 0,0 0 1,1 1-1,1 0 0,0 0 0,-10 23 0,15-32-99,1 0 0,-1 0 0,0 1 0,1-1 0,-1 0 0,1 0 0,0 0 0,0 0 0,-1 0 0,1 0 0,1 1 0,-1-1 0,0 0 0,1 0 0,-1 0 0,1 0 0,-1 0 0,1 0 0,0 0 0,0 0 0,0 0 0,0 0 0,0 0 0,0 0 0,1-1 0,-1 1 0,1 0 0,-1-1 0,1 0 0,2 3 0,-1-3 7,1 1 0,0 0 0,0-1 0,0 0 0,0 0-1,1 0 1,-1 0 0,0-1 0,0 1 0,0-1 0,1 0 0,-1-1-1,0 1 1,8-2 0,-4 0 11,1-1-1,0 0 1,-1 0-1,0-1 1,1 1 0,-1-2-1,-1 1 1,1-1-1,7-7 1,-3 2 37,-1-1 0,0 0 0,0-1-1,14-22 1,-8 7 50,-1-1 1,-2 0-1,0-2 0,13-44 0,-16 34 18,-1-1 0,-3 1 0,-1-2 0,-2 1-1,-2 0 1,-2-1 0,-1 1 0,-2-1 0,-13-60 0,15 99-155,1 1 7,0 0 0,0 0-1,-1 0 1,1 1 0,-1-1-1,1 0 1,-1 0 0,0 0 0,0 1-1,1-1 1,-1 0 0,0 1 0,-1-1-1,0-1 1,-8 28 48,-1 2-90,0 0 1,2 1-1,1 0 1,2 1-1,0 0 0,2 0 1,-1 58-1,6-53-3,1-1 0,1 0 0,2 0 0,2 0 0,0 0 0,23 56 0,-28-84 30,4 10 6,0 0 1,1-1 0,16 25 0,-20-36-5,-1 0 1,0 0-1,0 0 0,1-1 1,0 1-1,-1-1 0,1 1 1,0-1-1,0 0 1,0 0-1,1-1 0,-1 1 1,0-1-1,0 1 0,1-1 1,-1 0-1,1-1 0,0 1 1,-1 0-1,1-1 1,-1 0-1,7 0 0,4-2 8,1-1 0,0 0 0,-1-2 0,0 1-1,0-2 1,-1 1 0,18-11 0,-2-2 68,55-43 1,-79 57-56,0-1 1,0-1 0,0 1 0,-1-1-1,0 0 1,0 0 0,0 0-1,-1 0 1,0-1 0,0 1-1,-1-1 1,1 0 0,-1 0 0,1-9-1,-3 15-15,0-1 0,1 1 0,-1 0 0,0 0 0,0-1 1,0 1-1,0 0 0,0-1 0,0 1 0,-1 0 0,1 0 0,0-1 0,-1 1 0,1 0 0,0 0 0,-1-1 0,0 1 0,1 0 0,-1 0 0,0 0 0,1 0 0,-1 0 0,0 0 0,0 0 0,0 0 0,0 0 0,0 1 0,0-1 0,0 0 0,0 0 0,0 1 0,-1-1 0,1 1 0,0-1 0,0 1 1,0-1-1,-1 1 0,1 0 0,0 0 0,-1 0 0,-1 0 0,-3-1 10,1 1 1,0 1 0,-1-1-1,1 1 1,0 0 0,0 0-1,0 0 1,0 1 0,-6 2-1,4 0-10,0 0 0,0 0 0,0 1 0,0-1 0,1 1 0,0 1 0,0-1 0,0 1 0,1 0 0,0 1 1,0-1-1,0 1 0,-4 9 0,7-11-8,0 0 1,0 0-1,0 0 0,1 0 1,-1 0-1,1 1 1,1-1-1,-1 0 1,1 1-1,0-1 1,0 1-1,0-1 1,1 0-1,0 1 1,0-1-1,1 0 1,-1 0-1,1 1 1,0-1-1,5 8 1,-5-8-2,1 1 0,1-1 0,-1 0 0,1-1 0,-1 1 0,2-1 0,-1 1 1,0-1-1,1 0 0,-1-1 0,1 1 0,0-1 0,1 0 0,-1 0 0,0 0 1,1-1-1,0 0 0,-1 0 0,1-1 0,0 1 0,0-1 0,0 0 0,0-1 1,0 1-1,0-1 0,0-1 0,0 1 0,0-1 0,0 0 0,0 0 0,-1-1 0,12-4 1,8-4 58,-1-1 1,0-1 0,-1-1 0,-1-1-1,39-32 1,28-22 243,-89 67-301,1 1 0,0-1 0,0 0-1,-1 1 1,1-1 0,0 0 0,0 1 0,0-1 0,0 1 0,0 0 0,0-1 0,0 1 0,0 0-1,0-1 1,0 1 0,0 0 0,0 0 0,0 0 0,0 0 0,0 0 0,0 0 0,0 0-1,0 0 1,0 0 0,0 1 0,0-1 0,0 0 0,1 1 0,-1 0 0,0 1 0,1-1 0,-1 0-1,0 1 1,0-1 0,0 1 0,0-1 0,0 1 0,0 0 0,0 0 0,-1-1 0,1 1 0,0 3 0,2 8 28,-2-1 1,1 0-1,-1 18 1,-2-20-17,1-7-4,0-1 1,-1 1-1,1 0 0,0 0 1,0 0-1,1-1 1,-1 1-1,1 0 1,-1 0-1,1-1 1,0 1-1,0 0 0,2 3 1,-3-7-9,1 1-1,0 0 1,0 0 0,0-1 0,0 1-1,0 0 1,0-1 0,0 1 0,0-1-1,-1 1 1,1-1 0,0 0 0,0 1-1,-1-1 1,1 0 0,0 1-1,-1-1 1,1 0 0,0-1 0,0 1 3,18-22 56,-1-1 1,16-28-1,-17 26-4,0 1 0,22-25 0,-15 29 8,-11 15-32,-12 5-36,-1 1 0,0 0-1,1 0 1,-1 0 0,0 1 0,1-1 0,-1 0 0,0 0 0,1 0 0,-1 0 0,0 0 0,1 0-1,-1 0 1,0 0 0,1 1 0,-1-1 0,0 0 0,0 0 0,1 0 0,-1 1 0,0-1 0,0 0 0,1 0-1,-1 1 1,0-1 0,0 0 0,0 1 0,0-1 0,1 0 0,-1 1 0,0-1 0,0 1 0,4 14 5,0 1 1,1 18 0,-3-22-5,0 0-1,0 0 1,1 0 0,0 0 0,8 17-1,-7-22 10,-1 0-1,1-1 1,0 1-1,0-1 1,1 0-1,5 6 1,-9-10-8,1-1 1,0 0-1,-1 0 1,1 0-1,0 0 0,0 0 1,-1 0-1,1 0 1,0 0-1,0-1 0,0 1 1,0-1-1,0 1 1,0-1-1,0 0 1,0 0-1,0 0 0,0 0 1,0 0-1,1-1 1,-1 1-1,0 0 0,0-1 1,-1 0-1,1 1 1,0-1-1,3-2 1,11-5 24,-2-2 1,1 1-1,-1-2 1,-1 0 0,1-1-1,-2 0 1,0-1-1,20-28 1,-9 8 80,-1-2 1,29-63-1,-36 58-4,7-11 41,-18 42-112,2-4 67,-2 13-55,-1 11-18,2 19-9,-1 1 1,-1 54-1,-11 64 10,1-56 40,1-49 28,6-44-95,0 0 0,0 1 0,0-1 0,0 0-1,0 0 1,0 0 0,0 0 0,0 0 0,0 0 0,0 0-1,0 0 1,0 0 0,0 1 0,0-1 0,0 0 0,0 0 0,0 0-1,0 0 1,-1 0 0,1 0 0,0 0 0,0 0 0,0 0-1,0 0 1,0 0 0,0 0 0,0 0 0,0 0 0,0 0 0,0 0-1,-1 0 1,1 0 0,0 0 0,0 0 0,0 0 0,0 0-1,0 0 1,0 0 0,0 0 0,0 0 0,0 0 0,-1 0 0,1 0-1,0 0 1,0 0 0,0 0 0,0 0 0,0 0 0,0 0-1,0 0 1,0 0 0,0 0 0,0 0 0,0 0 0,-1 0 0,1 0-1,0 0 1,0 0 0,0-1 0,0 1 0,0 0 0,0 0-1,0 0 1,0 0 0,-7-10 64,-5-13 12,-27-87 266,38 105-316,-1-1-1,1 1 1,0-1-1,1 1 1,-1-8-1,26 29 15,-13-6-53,1 1-1,0-2 1,1 0 0,0-1 0,24 11 0,-31-16 7,1 0-1,-1-1 1,1-1 0,0 1 0,0-1 0,0 0 0,0-1-1,0 0 1,0 0 0,0 0 0,0-1 0,0-1 0,11-2-1,-8 0 8,-1 0 0,1 0 0,-1-1-1,0 0 1,-1-1 0,1 0 0,-1 0-1,10-9 1,2-6 37,33-39-1,-25 25-15,-16 25 22,-12 10-44,-1 0-1,0 0 1,1 0 0,-1 0-1,0 0 1,1 0 0,-1 0 0,0 0-1,1 0 1,-1 0 0,0 1-1,1-1 1,-1 0 0,1 0-1,-1 0 1,0 0 0,0 0 0,1 1-1,-1-1 1,0 0 0,1 0-1,-1 1 1,0-1 0,0 0-1,1 1 1,1 2 6,-1 0-1,0 0 1,1 0-1,-1 0 1,0 0-1,1 6 1,0 0-9,2 7 6,-1-3-4,0-1 0,1 1 0,0-1 1,1 0-1,1 0 0,10 18 0,-15-29 4,0 1-1,1-1 0,-1 0 1,0 0-1,1 0 0,-1 0 1,0 0-1,1-1 1,-1 1-1,1 0 0,0-1 1,-1 1-1,1-1 1,-1 1-1,1-1 0,0 0 1,-1 0-1,1 1 0,0-1 1,0-1-1,-1 1 1,1 0-1,0 0 0,-1-1 1,1 1-1,-1 0 1,1-1-1,0 0 0,-1 1 1,1-1-1,-1 0 0,3-1 1,5-4 11,0 0 1,0 0 0,13-13-1,-21 18-15,20-18 17,-2-1 0,-1-2 0,-1 1 0,0-2 0,-2 0 1,-1-1-1,0-1 0,11-30 0,7-31 46,25-102-1,-29 87 6,-10 20 35,-17 75-94,-4 6-18,-4 11-18,-3 26-3,1 0 1,3 1-1,-4 58 1,9-89 23,-3 73-83,8 125 0,9-100 25,-2-27-9,-10-67 72,0 1-1,1-1 0,1 1 0,0-1 0,0 0 1,1 0-1,0 0 0,1 0 0,9 15 0,-13-25 3,-1-1 0,1 1-1,0 0 1,-1-1-1,1 1 1,0 0 0,0-1-1,0 1 1,-1-1-1,1 1 1,0-1 0,0 0-1,0 1 1,0-1-1,0 0 1,0 0 0,0 1-1,0-1 1,0 0-1,-1 0 1,1 0 0,2 0-1,0-1 6,-1 1 0,1-1-1,0 0 1,-1 0 0,1 0-1,0 0 1,4-3 0,2-2 26,0 0 0,15-15 0,2-6 50,23-31-1,-3 3 21,-45 54-100,-1 0 1,1 0 0,-1 1-1,1-1 1,0 0 0,0 0-1,-1 1 1,1-1 0,0 1-1,0-1 1,0 1-1,0-1 1,-1 1 0,1-1-1,0 1 1,0 0 0,0-1-1,2 1 1,-2 0-2,-1 0 1,0 1 0,1-1-1,-1 0 1,1 1-1,-1-1 1,0 0 0,1 1-1,-1-1 1,0 0-1,1 1 1,-1-1 0,0 1-1,1-1 1,-1 1-1,0-1 1,0 1 0,0-1-1,0 1 1,1-1-1,-1 1 1,0-1-1,0 1 1,0-1 0,0 1-1,-2 43 81,2-39-81,-4 25 70,2 0 0,2 41 0,0-71-67,0 1-1,0-1 1,0 1-1,0-1 1,0 1 0,0-1-1,1 1 1,-1-1-1,0 1 1,0-1-1,0 1 1,0-1 0,1 1-1,-1-1 1,0 1-1,1-1 1,-1 0-1,0 1 1,1-1 0,-1 1-1,0-1 1,1 0-1,-1 0 1,1 1-1,-1-1 1,0 0 0,1 1-1,-1-1 1,1 0-1,0 0 1,0 0 2,1 0 0,-1 0 0,0 0 0,1 0 0,-1 0 0,0-1 0,1 1 0,-1-1 0,0 1 0,0-1 0,3-1-1,32-25 84,-32 24-74,23-21 125,2 1 0,1 2 0,60-34 0,-89 54-133,0 0 0,0 1 1,0-1-1,1 1 0,-1-1 1,0 1-1,0-1 0,1 1 1,-1 0-1,0 0 0,1 0 0,-1 0 1,0 0-1,1 0 0,-1 0 1,0 0-1,1 0 0,-1 0 1,0 1-1,0-1 0,1 1 1,-1-1-1,0 1 0,0-1 0,0 1 1,2 1-1,-1 0 1,0 0 0,-1 0 1,1 0-1,-1 0 0,0 1 0,0-1 0,0 0 1,0 1-1,0-1 0,-1 1 0,1-1 0,0 6 0,0 6 16,0 0 0,-2 1 0,-2 25-1,-2-10 2,0 0 0,-3-1 0,-14 41-1,17-57-14,-1 0-1,0-1 1,0 1-1,-2-1 1,1-1-1,-2 1 1,1-1-1,-1-1 1,-19 18-1,24-26-1,1 0 0,-1 0 0,0 0 0,0 0 0,0-1 0,0 1 0,0-1 0,0 0 0,0 0-1,0 0 1,0-1 0,0 0 0,-1 0 0,1 0 0,0 0 0,0 0 0,-1-1 0,-5-1 0,4 0 17,0 1 0,0-1 0,0-1 0,1 1 0,-1-1 1,1 0-1,-1 0 0,1-1 0,0 1 0,0-1 0,1 0 1,-7-7-1,11 10-23,-1 1 1,0-1 0,0 0-1,1 0 1,-1 0-1,1 0 1,-1 0-1,1 0 1,0 0 0,-1 0-1,1 0 1,0-1-1,0 1 1,-1 0 0,1 0-1,0 0 1,0 0-1,0 0 1,1 0 0,-1 0-1,0-1 1,1 0-1,0-1 1,0 1 0,0 0-1,0 0 1,1-1-1,-1 1 1,1 0 0,-1 0-1,1 1 1,3-4 0,2-1-1,0 1 0,0 1 1,0-1-1,16-6 1,139-49-58,-102 41 15,-34 12-3,0-2 0,0 0 0,24-14-1,-34 19 6,-9 4-2332,-5 0 334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1"/>
    </inkml:context>
    <inkml:brush xml:id="br0">
      <inkml:brushProperty name="width" value="0.05" units="cm"/>
      <inkml:brushProperty name="height" value="0.05" units="cm"/>
      <inkml:brushProperty name="color" value="#004F8B"/>
    </inkml:brush>
  </inkml:definitions>
  <inkml:trace contextRef="#ctx0" brushRef="#br0">0 1 16280,'0'0'5783,"1"6"-5449,11 167 1392,-2-13-82,-5-109-1035,7 43 1435,-11-82-1233,-1-10-679,0-2 1,-1 2-1,1-1 1,1 0-1,-1 0 1,0 0-1,0 0 1,0 0-1,0 0 1,0 0-1,1 0 1,-1 0-1,2 1 1,-1 4 772,-1-6-891,0 0 1,0 0 0,0 0-1,0 0 1,0 1-1,0-1 1,0 0-1,0 0 1,0 1 0,0-1-1,0 0 1,0 0-1,0 0 1,1 0-1,-1 0 1,0 0-1,0 0 1,0 0 0,0 0-1,0 1 1,1-1-1,-1 0 1,0 0-1,0 0 1,0 0-1,0 0 1,0 1 0,0-1-1,0 0 1,0 0-1,1 0 1,-1 0-1,0 0 1,0 0-1,1 0 1,-1 0 0,0 0-1,0 0 1,0 0-1,0 0 1,0 0-1,0 0 1,0 0-1,1 0 1,-1 0 0,0 0-1,0 0 1,1-1-1,40-2 46,-33 2-61,1 0 0,-1 0 1,1 1-1,0 0 0,0 1 1,12 2-1,-14-1 1,-3-1 0,-1 0 0,2 0 0,-1-1 0,4 1 0,-4 0 0,-4-1 0,0 0 0,1 0 0,-1 0 0,1 0 0,-1 0 0,0 0 0,0 0 0,0 0 0,1 0 0,-1 0 0,1 0 0,-1 0 0,0 0 0,0 0 0,0 0 0,1 0 0,-1 0 0,1-1 0,-1 1 0,1 0 0,0-2 44,1 2-1,-1-2 1,1 1-1,-1-1 1,1 2-1,-1-2 1,1 1-1,-1-2 1,0 2-1,2-4 1,3-3-4458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39.759"/>
    </inkml:context>
    <inkml:brush xml:id="br0">
      <inkml:brushProperty name="width" value="0.05" units="cm"/>
      <inkml:brushProperty name="height" value="0.05" units="cm"/>
      <inkml:brushProperty name="color" value="#004F8B"/>
    </inkml:brush>
  </inkml:definitions>
  <inkml:trace contextRef="#ctx0" brushRef="#br0">1 139 8840,'0'0'4505,"11"-7"-3974,25-13 6,2 1 0,72-25 1,-68 31-9,0 2 1,1 2 0,47-4 0,-62 11-78,0 1 0,0 1 0,0 2 0,-1 0 0,53 13 0,-78-15-377,1 1-1,-1-1 1,0 1-1,1 0 0,-1 0 1,0 0-1,0 0 1,1 0-1,-1 1 1,0-1-1,0 1 0,-1-1 1,5 5-1,-6-5-192,1 0-1,0 1 1,-1-1-1,1 0 1,-1 1-1,0-1 1,1 1-1,-1-1 1,0 1-1,0-1 1,0 1-1,0-1 1,0 0-1,0 1 1,0-1-1,0 1 1,-1-1-1,1 1 1,-1-1-1,0 3 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8:57:40.204"/>
    </inkml:context>
    <inkml:brush xml:id="br0">
      <inkml:brushProperty name="width" value="0.05" units="cm"/>
      <inkml:brushProperty name="height" value="0.05" units="cm"/>
      <inkml:brushProperty name="color" value="#004F8B"/>
    </inkml:brush>
  </inkml:definitions>
  <inkml:trace contextRef="#ctx0" brushRef="#br0">0 0 8432,'0'0'11745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38.006"/>
    </inkml:context>
    <inkml:brush xml:id="br0">
      <inkml:brushProperty name="width" value="0.05" units="cm"/>
      <inkml:brushProperty name="height" value="0.05" units="cm"/>
      <inkml:brushProperty name="color" value="#004F8B"/>
    </inkml:brush>
  </inkml:definitions>
  <inkml:trace contextRef="#ctx0" brushRef="#br0">85 103 6016,'0'0'9614,"5"-10"-9372,15-31-5,-8 20 476,-12 20-681,1 1 1,-1-1-1,1 0 0,-1 0 0,1 0 0,-1 0 0,1 1 0,-1-1 0,0 0 0,1 0 0,-1 0 0,0 0 0,0 0 0,0 0 0,0 0 0,0 0 0,0 0 0,0 0 0,0 0 0,0 0 0,-1 0 0,1-1 0,0 2 35,0-1 0,0 1 0,0-1 0,0 1 0,0-1 0,0 1-1,1 0 1,-1-1 0,0 1 0,0-1 0,0 1 0,1 0-1,-1-1 1,0 1 0,0-1 0,1 1 0,-1 0 0,0-1 0,1 1-1,-1 0 1,1-1 0,1 5 54,0-1-1,0 0 0,0 1 1,1-1-1,0 0 1,4 4-1,-1-1-16,0 2-64,0 1 0,-1-1 0,0 1 1,7 15-1,9 18 48,-6-13-50,-1 1-1,-1 0 1,-1 1-1,-2 0 1,8 46-1,-9-21 50,3 68 0,-8-58-6,-1-31-8,-3 0 0,-5 61 0,2-75-30,-1 0 0,-1 0 0,0 0-1,-2-1 1,-15 34 0,6-26 31,-1 0 0,-24 27 0,16-22 41,13-18-13,-1 0 0,-23 19 0,-15 18 150,29-28-145,16-18-80,-1 1 0,1 1 0,1-1 0,-9 15 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46.736"/>
    </inkml:context>
    <inkml:brush xml:id="br0">
      <inkml:brushProperty name="width" value="0.05" units="cm"/>
      <inkml:brushProperty name="height" value="0.05" units="cm"/>
      <inkml:brushProperty name="color" value="#004F8B"/>
    </inkml:brush>
  </inkml:definitions>
  <inkml:trace contextRef="#ctx0" brushRef="#br0">167 0 4616,'0'0'9482,"-10"12"-9284,3-2-144,-10 9 174,2 2-1,-21 33 1,23-27-61,0 0 1,2 1-1,1 0 0,2 1 1,0 0-1,2 0 0,1 1 1,2 0-1,0 35 0,2-7-19,1 52 117,2-81-121,1 0 0,2 0 0,12 46 0,-13-63-68,0-1 0,1 0 0,0 0 0,1-1 0,0 1-1,1-1 1,10 13 0,-5-7 75,-10-12-104,1-1 0,-1 1 0,1-1-1,0 1 1,0-1 0,0 0 0,0 0 0,1 0 0,-1-1 0,1 1 0,5 3-1,1 1 172,-9-7-210,-1 1-1,0-1 0,1 1 1,-1-1-1,0 0 1,1 1-1,-1-1 1,1 1-1,-1-1 1,1 0-1,-1 0 0,1 1 1,-1-1-1,1 0 1,-1 0-1,1 1 1,0-1-1,-1 0 1,1 0-1,-1 0 0,1 0 1,-1 0-1,1 0 1,0 0-1,-1 0 1,1 0-1,-1 0 1,1 0-1,0-1 1,-1 1-1,1 0 0,2-1-2469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47.748"/>
    </inkml:context>
    <inkml:brush xml:id="br0">
      <inkml:brushProperty name="width" value="0.05" units="cm"/>
      <inkml:brushProperty name="height" value="0.05" units="cm"/>
      <inkml:brushProperty name="color" value="#004F8B"/>
    </inkml:brush>
  </inkml:definitions>
  <inkml:trace contextRef="#ctx0" brushRef="#br0">47 1 4616,'0'0'5118,"-2"12"-4827,1-3-247,-27 230 1415,25-180-927,-7 102 454,8-63 2581,7-114-5552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48.327"/>
    </inkml:context>
    <inkml:brush xml:id="br0">
      <inkml:brushProperty name="width" value="0.05" units="cm"/>
      <inkml:brushProperty name="height" value="0.05" units="cm"/>
      <inkml:brushProperty name="color" value="#004F8B"/>
    </inkml:brush>
  </inkml:definitions>
  <inkml:trace contextRef="#ctx0" brushRef="#br0">43 1 6016,'0'0'3881,"0"14"-3661,-2 48 36,-17 360 1868,2-311 637,13-119-4222</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48.798"/>
    </inkml:context>
    <inkml:brush xml:id="br0">
      <inkml:brushProperty name="width" value="0.05" units="cm"/>
      <inkml:brushProperty name="height" value="0.05" units="cm"/>
      <inkml:brushProperty name="color" value="#004F8B"/>
    </inkml:brush>
  </inkml:definitions>
  <inkml:trace contextRef="#ctx0" brushRef="#br0">0 143 7936,'0'0'1994,"12"-8"-1692,37-25 4,-41 28-192,1 1 1,-1 1-1,1-1 0,0 1 0,0 1 0,0-1 0,0 2 0,0-1 0,10 1 1,4-2 137,-11 1-106,85-15 936,-85 14-835,1-1 0,-2 0-1,1 0 1,0-2 0,19-11 0,-25 11 12,-5 6-311,-1-1 0,1 0 0,-1 1 0,1-1 0,-1 1 0,1-1 0,-1 1 0,1-1 0,-1 1 1,1 0-1,-1-1 0,1 1 0,0 0 0,-1-1 0,1 1 0,0 0 0,-1 0 0,1-1 0,0 1 0,0 0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50.496"/>
    </inkml:context>
    <inkml:brush xml:id="br0">
      <inkml:brushProperty name="width" value="0.05" units="cm"/>
      <inkml:brushProperty name="height" value="0.05" units="cm"/>
      <inkml:brushProperty name="color" value="#004F8B"/>
    </inkml:brush>
  </inkml:definitions>
  <inkml:trace contextRef="#ctx0" brushRef="#br0">155 510 5224,'0'0'4458,"-13"2"-4116,4-1-264,4-1-43,1 0 1,-1 1 0,1 0 0,-1 0-1,1 0 1,-1 0 0,1 1-1,-1-1 1,1 1 0,0 0 0,0 1-1,0-1 1,0 1 0,1-1 0,-1 1-1,-6 7 1,4-3 121,-1 1 0,2 0 0,-1 0 0,1 1 0,0 0 0,1-1 0,0 2-1,0-1 1,-4 18 0,8-25-115,0 1 1,0-1-1,0 1 0,0-1 0,0 1 0,1-1 1,-1 1-1,1-1 0,0 0 0,0 1 0,0-1 0,0 0 1,0 1-1,0-1 0,0 0 0,1 0 0,-1 0 1,1 0-1,0 0 0,0-1 0,-1 1 0,5 3 0,-3-4 10,-1 1-1,1 0 0,0 0 0,-1-1 0,1 0 0,0 1 0,0-1 0,0 0 0,0-1 0,0 1 0,0 0 0,1-1 0,-1 0 0,0 0 0,0 0 0,0 0 1,6-1-1,-6 0-17,1-1-1,-1 1 1,0-1 0,1 0 0,-1 0 0,0 0 0,0 0 0,-1-1 0,1 1 0,0-1 0,-1 0 0,0 1 0,1-1 0,-1 0 0,0 0 0,-1-1 0,1 1 0,0 0 0,-1-1 0,0 1 0,0-1-1,1-4 1,2-7 194,-1 1 0,-1-1-1,-1 0 1,0-19-1,10 52-32,-8-12-203,0 0 0,1 0 0,-1 0 0,2 0 0,-1 0-1,10 9 1,-12-13 7,-1-1-1,1 1 0,0-1 0,0 1 0,0-1 0,0 0 0,0 0 1,0 0-1,0 0 0,0 0 0,0 0 0,1-1 0,-1 1 1,0-1-1,1 1 0,-1-1 0,0 0 0,1 0 0,-1 0 0,0 0 1,1 0-1,-1-1 0,0 1 0,4-1 0,2-2 17,-1 0-1,1 0 0,0-1 1,-1 1-1,1-2 0,-1 1 1,0-1-1,-1 0 0,1 0 1,-1-1-1,0 0 0,0 0 0,-1-1 1,0 1-1,8-13 1,-6 6 12,13-30 104,-19 41-113,-1 0-1,1-1 1,-1 1-1,1 0 1,-1 0-1,0-1 1,0 1-1,0 0 1,0 0-1,0-1 1,0 1-1,-1 0 1,1 0-1,-1-1 0,0 1 1,0 0-1,-1-3 1,-6-2 98,5 5-53,5 5-36,-1-1-25,1 1-1,-1-1 0,0 1 0,0-1 0,0 1 0,0 0 0,0-1 0,0 1 0,-1 0 0,1 0 0,-1 0 0,0 0 0,0-1 0,0 4 0,-8 45 27,4-29-17,3-13-6,-1 0 18,1 0-1,0 0 1,1 17-1,0-24-17,0 0 0,1-1 0,-1 1 0,0 0 0,1-1 0,-1 1 0,1 0 0,-1-1 0,1 1 0,0 0 0,-1-1 0,1 1 0,0-1 0,0 0 0,0 1 0,0-1 0,1 0 0,-1 1 0,0-1 0,0 0 0,1 0 0,-1 0 0,1 0 0,-1 0 0,1-1 0,-1 1 0,3 0 0,0 0 20,1-1 1,0-1 0,-1 1 0,1-1-1,-1 1 1,1-1 0,7-3-1,0 1 20,7-3 23,0 0 0,-1-1 0,0-1 0,22-13 1,-4 2 21,-9 0-7,-23 16-44,0 0 0,0 0 0,1 0 0,-1 0 0,9-3 0,-13 6-33,0 0 0,0 0 0,0 0-1,0 0 1,0 0 0,0-1 0,0 1-1,0 0 1,0 0 0,0 0-1,0 0 1,0 0 0,0 0 0,0 0-1,0 0 1,0 0 0,0 0 0,0 0-1,0 0 1,0 0 0,0 0 0,0 0-1,0 0 1,0 0 0,0 0-1,0 0 1,0-1 0,0 1 0,-10 7 51,1 2-53,0 0 0,1 1 0,-9 14 0,15-21-12,0 0 0,1 0 0,-1 0 0,1 0 0,0 0-1,0 0 1,0 1 0,0 3 0,0-5 2,1-1 1,0 0-1,0 0 0,1 1 1,-1-1-1,0 0 0,0 1 0,1-1 1,-1 0-1,0 0 0,1 1 1,0-1-1,-1 0 0,1 0 1,-1 0-1,1 0 0,0 0 1,0 0-1,0 0 0,0 0 0,1 1 1,-1-1 4,1 0 0,-1 0 0,0-1 1,1 1-1,-1 0 0,0-1 0,1 1 0,-1-1 1,1 0-1,-1 1 0,0-1 0,1 0 0,-1 0 1,1 0-1,-1 0 0,1 0 0,-1 0 0,1-1 1,-1 1-1,0 0 0,1-1 0,-1 1 0,1-1 1,-1 1-1,0-1 0,0 0 0,1 0 1,-1 1-1,0-1 0,2-2 0,1 0 6,0 0 1,-1-1-1,1 0 0,-1 0 0,0 0 1,0 0-1,4-7 0,3-12 28,0 0-1,-1-1 1,-1 0-1,7-40 1,7-102 104,-18 128-94,-1 9 9,-1-1 1,-1 1-1,-2 0 1,-1-1 0,-1 1-1,-11-48 1,14 76-54,0 1 1,0-1 0,-1 1-1,1-1 1,0 1 0,0-1-1,0 1 1,0-1 0,-1 1-1,1-1 1,0 1 0,0 0-1,-1-1 1,1 1 0,0-1-1,-1 1 1,1 0 0,0-1-1,-1 1 1,1 0 0,-1-1-1,1 1 1,-1 0 0,-5 7-20,-3 22-32,2 10-25,3 0-1,1 0 1,1 0 0,7 61 0,4-16-31,23 88 0,-30-163-211,0 0-1,1 0 1,0 0-1,0 0 0,1 0 1,8 13-1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53.912"/>
    </inkml:context>
    <inkml:brush xml:id="br0">
      <inkml:brushProperty name="width" value="0.05" units="cm"/>
      <inkml:brushProperty name="height" value="0.05" units="cm"/>
      <inkml:brushProperty name="color" value="#004F8B"/>
    </inkml:brush>
  </inkml:definitions>
  <inkml:trace contextRef="#ctx0" brushRef="#br0">143 59 4512,'0'0'5792,"-10"0"-5543,-29 2-25,37-2-208,0 1-1,1 0 1,-1-1 0,1 1-1,-1 0 1,1 0 0,-1 0-1,1 0 1,-1 0 0,1 0-1,0 0 1,0 0 0,0 1-1,-1-1 1,1 0 0,0 1-1,1-1 1,-1 1 0,0-1-1,0 1 1,1-1 0,-1 1-1,0 1 1,-2 4 47,-8 20 235,1 1 0,1-1-1,-7 43 1,6-26 33,9-38-250,-1 1-1,1-1 1,1 0-1,-1 0 0,1 0 1,0 1-1,0-1 1,1 0-1,0 0 1,0 0-1,3 9 1,-4-14-69,1 0-1,-1-1 1,1 1 0,-1-1 0,1 1 0,-1-1 0,1 1 0,-1-1 0,1 0 0,-1 1 0,1-1 0,-1 0 0,1 1 0,0-1 0,-1 0 0,1 1 0,0-1-1,-1 0 1,1 0 0,0 0 0,-1 0 0,1 0 0,0 0 0,-1 0 0,1 0 0,0 0 0,-1 0 0,1 0 0,0 0 0,0 0 0,-1-1 0,1 1 0,-1 0-1,2-1 1,22-12 148,-14 3-104,0 0 1,0-1-1,-1 0 1,-1-1 0,0 0-1,0-1 1,-1 1-1,-1-1 1,6-18-1,-2 11 63,-8 17-64,0-1 1,0 1 0,0-1-1,-1 0 1,1 0-1,-1 1 1,0-1 0,0 0-1,0-5 1,-1 12 9,0 4-42,0 0-1,0 0 1,1-1 0,0 1 0,0 0-1,1 0 1,3 8 0,-2-7-32,0 0 1,1 0 0,0-1-1,0 0 1,10 13 0,-12-18 3,0 0-1,1 0 1,-1-1 0,0 1 0,1 0-1,-1-1 1,1 1 0,0-1 0,-1 0-1,1 0 1,0 0 0,0 0 0,-1-1-1,1 1 1,0-1 0,0 1 0,0-1-1,0 0 1,0 0 0,5-1 0,-2 0 10,0 0 0,1 0 1,-1-1-1,0 0 1,0 0-1,0-1 1,0 0-1,-1 1 0,1-2 1,-1 1-1,0-1 1,0 0-1,0 0 1,0 0-1,-1-1 1,1 0-1,-1 1 0,0-2 1,-1 1-1,1 0 1,-1-1-1,0 1 1,3-10-1,-2 5 27,-1-1 0,1 0-1,-2-1 1,0 1 0,0 0 0,-1-1 0,0 1-1,-1-1 1,-1 1 0,0-1 0,0 1 0,-4-14 0,4 21-14,0 1 1,0 0 0,-1-1 0,1 1 0,-1 0 0,0 0 0,0-1 0,0 1 0,0 1 0,0-1 0,-1 0 0,1 1 0,-4-3 0,6 5-19,0 0 1,-1-1-1,1 1 1,0 0-1,0 0 0,0 0 1,-1 0-1,1 0 1,0 0-1,0 0 0,0-1 1,-1 1-1,1 0 1,0 0-1,0 0 1,0-1-1,0 1 0,-1 0 1,1 0-1,0 0 1,0-1-1,0 1 0,0 0 1,0 0-1,0-1 1,0 1-1,0 0 1,0 0-1,0-1 0,0 1 1,0 0-1,0 0 1,0-1-1,0 1 0,0 0 1,0 0-1,0-1 1,0 1-1,0 0 1,0 0-1,0 0 0,0-1 1,0 1-1,1 0 1,-1 0-1,0 0 0,0-1 1,0 1-1,0 0 1,1 0-1,-1 0 1,0-1-1,0 1 0,0 0 1,1 0-1,-1 0 1,0 0-1,0 0 0,0 0 1,1 0-1,-1 0 1,0-1-1,0 1 1,1 0-1,-1 0 0,0 0 1,1 0-1,18-2-75,-19 2 75,31-1-49,0 2 0,52 9 0,-20-2-108,-63-8 155,1 0 0,-1 0 0,1 0 0,-1 0 0,1 0 0,-1 0 0,1 0 0,0 1 0,-1-1 0,1 0 0,-1 0 0,1 0 0,-1 1 0,1-1 0,-1 0 0,0 1 0,1-1 0,-1 1 0,1-1 0,-1 0 0,0 1 0,1-1 0,-1 1 0,0-1 0,1 1 0,-1-1 0,0 1 0,0-1 0,0 1 0,1-1 0,-1 1 0,0 0 0,0-1 0,0 1-1,0-1 1,0 1 0,0-1 0,0 1 0,0 0 0,0-1 0,0 1 0,0-1 0,-1 1 0,1-1 0,0 1 0,0-1 0,0 1 0,-1-1 0,1 1 0,0-1 0,-1 1 0,1-1 0,0 1 0,-2 0 0,-21 31 24,19-28-22,-48 52 35,30-33 4,1 0-1,-22 32 1,38-45-4,0-1 1,1 1 0,-1 0 0,-2 12 0,6-17-2,0-5-32,1 0 1,0 0-1,0 1 1,0-1-1,0 0 0,0 1 1,0-1-1,0 0 1,0 0-1,0 1 0,0-1 1,1 0-1,-1 1 1,0-1-1,0 0 1,0 0-1,0 1 0,0-1 1,0 0-1,1 0 1,-1 1-1,0-1 0,0 0 1,0 0-1,1 1 1,-1-1-1,0 0 1,0 0-1,1 0 0,-1 0 1,0 1-1,0-1 1,1 0-1,-1 0 0,0 0 1,0 0-1,1 0 1,-1 0-1,0 0 1,1 0-1,-1 0 0,0 0 1,1 0-1,-1 0 1,0 0-1,0 0 0,1 0 1,-1 0-1,0 0 1,1 0-1,-1 0 1,0-1-1,0 1 0,1 0 1,20-5 81,-19 4-75,4-1 9,0 0-1,-1-1 0,0 1 0,0-1 0,1 0 0,7-7 0,13-8 87,-12 11 3,10-3 70,-24 9-169,1 1 0,0 0 0,0-1-1,-1 1 1,1-1 0,0 1 0,-1-1-1,1 0 1,-1 1 0,1-1 0,-1 0 0,1 1-1,-1-1 1,1 0 0,-1 1 0,1-1-1,-1 0 1,0 0 0,0 0 0,1 1-1,-1-2 1,0 1 24,14 17 41,-10-11-83,0 0 0,1-1 0,0 1-1,-1-1 1,2 0 0,-1 0-1,0-1 1,9 5 0,-11-7 10,-1 0 0,1 0 0,-1-1 0,1 1 0,-1 0-1,1-1 1,0 0 0,-1 1 0,1-1 0,-1 0 0,1 0 0,0-1 0,-1 1 0,1 0 0,-1-1 0,1 0 0,-1 0 0,1 1 0,-1-1 0,1-1 0,-1 1 0,5-3 0,-1-1 14,0 0 0,-1-1 0,1 0 0,-1 0 0,0 0 0,-1-1 0,1 0 0,-1 1 0,-1-1 0,4-8 0,4-14 79,9-38 0,-5 16 103,-12 42-119,-3 10-32,-2 18-24,5 2 10,2 1 0,0-1 0,1 0 0,17 39 0,-20-54-13,-3-5-14,0 0 0,1 0 0,-1 1 0,1-1 0,-1 0 0,1 0 1,-1 0-1,1 0 0,-1 0 0,1-1 0,0 1 0,0 0 0,-1 0 0,1 0 0,0-1 0,0 1 0,0 0 0,0-1 0,0 1 0,0-1 0,0 1 0,0-1 0,0 1 1,0-1-1,0 0 0,0 1 0,0-1 0,1 0 0,-1 0 0,0 0 0,0 0 0,0 0 0,0 0 0,0 0 0,0 0 0,1-1 0,-1 1 0,0 0 0,0-1 0,0 1 1,0-1-1,0 1 0,0-1 0,0 1 0,0-1 0,0 0 0,1-1 0,2-1 21,0-1 0,0 1 0,0-1-1,0 0 1,0 0 0,-1-1 0,0 1 0,4-8 0,35-83 512,-45 104-513,0 1-1,1 0 1,0 1 0,1-1-1,-1 15 1,-2 14-15,3-34-12,-5 39 8,-2 0 0,-1-1-1,-26 68 1,33-106 25,-1 0 0,0 0 0,0 0 0,-6 8 1,8-13-22,0 1 0,1 0 0,-1 0 0,0-1 0,0 1 0,1 0 0,-1-1 0,0 1 0,0-1 0,0 1 0,0-1 1,0 0-1,0 1 0,-1-1 0,1 0-4,0 0 1,1 0-1,-1 0 1,1 0-1,-1 0 1,1-1-1,-1 1 0,0 0 1,1 0-1,-1-1 1,1 1-1,-1 0 1,1-1-1,-1 1 1,1 0-1,0-1 1,-1 1-1,1-1 1,-1 1-1,1-1 0,0 1 1,-1-1-1,1 1 1,0-1-1,0 1 1,0-1-1,-1 0 1,0-3 29,0 0 1,1 0-1,-1 0 1,1 0-1,0 0 1,0 0 0,1-6-1,0-5 39,0 8-53,0 0 1,0 0-1,1 0 0,-1 1 0,2-1 0,-1 0 0,1 1 0,0 0 0,0-1 0,1 1 0,0 0 0,0 1 0,0-1 1,0 1-1,10-9 0,9-7-1,0 2 1,33-21-1,-44 31-11,-1 2-11,-1 0 0,1 1-1,0 0 1,0 1 0,23-8-1,5 8-2703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58.502"/>
    </inkml:context>
    <inkml:brush xml:id="br0">
      <inkml:brushProperty name="width" value="0.05" units="cm"/>
      <inkml:brushProperty name="height" value="0.05" units="cm"/>
      <inkml:brushProperty name="color" value="#004F8B"/>
    </inkml:brush>
  </inkml:definitions>
  <inkml:trace contextRef="#ctx0" brushRef="#br0">1 735 6016,'0'0'5013,"9"-13"-4832,140-260 553,-122 206-405,-3 0 1,-3-1 0,16-99-1,-34 133-30,-3 28-200,0 0-1,1 0 0,0 0 1,0 0-1,3-10 1,-10 45 77,2-1 0,1 1 0,2 30 1,-4 31-128,-12 40 36,8-75-20,2 1-1,2 70 1,5-123-61,0 6 19,1 0-1,0 0 1,3 13 0,-3-20-17,-1-1 0,0 0 0,0 1 0,1-1 0,-1 0 0,1 0 0,-1 1 0,1-1 0,-1 0 0,1 0 0,0 0 0,0 0 0,0 0 0,-1 0 1,1 0-1,0 0 0,0 0 0,0 0 0,1 0 0,-1 0 0,0-1 0,0 1 0,0 0 0,0-1 0,1 1 0,-1-1 0,0 0 0,1 1 0,-1-1 0,0 0 0,1 0 0,-1 0 0,2 0 0,5-1 22,0-1 0,0 0 0,0 0 0,-1-1 0,1 0 0,-1-1 0,1 0 1,-1 0-1,0 0 0,-1-1 0,1 0 0,-1 0 0,0-1 0,0 1 0,5-8 0,5-8 108,-1-1 0,-1 0 0,15-30 0,-19 37-16,-9 13-91,1 0 0,-1 0 0,1 0 0,-1 0 0,1 0 0,-1 0 0,0 0 0,0-1 0,0 1 0,0-1 0,-1 1 0,1-1 0,-1 1 0,1-5 0,-3 7 82,-2 7-63,-1 8-23,3-5-27,0 0 0,1-1 0,0 1 0,1 0 0,1 12 1,0-17-16,-1 0 1,1 0-1,1 0 1,-1 0 0,1 0-1,-1 0 1,1 0 0,1-1-1,-1 1 1,1-1 0,-1 1-1,5 3 1,-6-6 11,1-1 0,0 0 0,-1 1 0,1-1 0,0 0 0,0 0 0,0 0 0,0 0 0,-1 0 0,1-1 0,0 1 0,1-1 0,-1 1 0,0-1 0,0 0 0,0 0 0,0 1 0,0-1 0,0-1 0,0 1 0,0 0 0,0 0 0,0-1 0,0 0 0,0 1 0,0-1 0,0 0 0,0 0 0,0 0 0,0 0 0,0 0 0,2-2 0,-2 2 9,-1 0 0,1-1 0,0 1 1,0-1-1,-1 1 0,1-1 0,-1 1 0,1-1 1,-1 0-1,0 0 0,0 0 0,0 0 0,0 0 1,0 0-1,0 0 0,0 0 0,-1 0 0,1 0 1,-1 0-1,0-1 0,1 1 0,-1 0 0,0 0 1,0 0-1,0-1 0,-1 1 0,1 0 0,-1 0 1,1 0-1,-1 0 0,0-3 0,0 3 17,-1-1-1,1 1 1,0-1 0,-1 1-1,0 0 1,1 0 0,-1 0-1,0 0 1,0 0 0,0 0-1,0 0 1,0 1 0,-1-1-1,1 1 1,-3-2 0,-2-1-4,3 1 9,-7 1 17,-2-17 321,8 15-202,3 1 275,6 0-91,7-3-393,11-8 111,0-1-3,1 2 0,32-14-1,-53 26-57,1 0 0,-1 0 1,1 1-1,-1-1 0,1 1 0,-1 0 0,1 0 0,-1 0 0,3 0 0,5 2-2394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2"/>
    </inkml:context>
    <inkml:brush xml:id="br0">
      <inkml:brushProperty name="width" value="0.05" units="cm"/>
      <inkml:brushProperty name="height" value="0.05" units="cm"/>
      <inkml:brushProperty name="color" value="#004F8B"/>
    </inkml:brush>
  </inkml:definitions>
  <inkml:trace contextRef="#ctx0" brushRef="#br0">1 16 21711,'0'0'5721,"5"3"-5570,-1-1-120,0 1 0,0-2-1,0 1 1,-1-1 0,2 0 0,-2 0 0,2 0-1,-1 0 1,0-1 0,0 0 0,7 0-1,31-5 863,54-15 0,-91 18-633,-1 1 0,2 1 0,6-1 0,-9-2 108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1:59.164"/>
    </inkml:context>
    <inkml:brush xml:id="br0">
      <inkml:brushProperty name="width" value="0.05" units="cm"/>
      <inkml:brushProperty name="height" value="0.05" units="cm"/>
      <inkml:brushProperty name="color" value="#004F8B"/>
    </inkml:brush>
  </inkml:definitions>
  <inkml:trace contextRef="#ctx0" brushRef="#br0">1 105 5416,'0'0'5030,"17"-6"-4647,-14 5-365,21-7 163,0 1-1,1 1 1,50-6-1,171-9 1080,-174 12-1755,88-23 1,-149 29-7954</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14.532"/>
    </inkml:context>
    <inkml:brush xml:id="br0">
      <inkml:brushProperty name="width" value="0.05" units="cm"/>
      <inkml:brushProperty name="height" value="0.05" units="cm"/>
      <inkml:brushProperty name="color" value="#004F8B"/>
    </inkml:brush>
  </inkml:definitions>
  <inkml:trace contextRef="#ctx0" brushRef="#br0">375 1 3616,'0'0'11698,"-5"14"-11276,-31 115 356,-46 146 599,-21-6-179,62-192-740,27-54-168,1 0 0,-18 49 0,-9 32 663,35-95-673,5-8-228,-1-1 0,1 1 0,-1-1 1,1 1-1,-1-1 0,1 1 0,0 0 1,-1-1-1,1 1 0,0 0 0,0-1 1,-1 1-1,1 0 0,0 0 0,0-1 1,0 2-1,21-2 604,289 0-496,-286 0-166,1-2 0,0 0 0,0-2 0,-1 0-1,35-12 1,112-51 60,-160 62-50,128-44 74,-139 49-78,4-2 52,0 0 0,0 1 1,0-1-1,1 1 0,-1 0 0,0 0 1,1 0-1,-1 1 0,7-1 0,-13 3-28,0-1-1,1 1 1,-1 0-1,1 0 1,0-1-1,0 1 1,-1 0-1,1 0 1,0 0-1,-1 4 1,0 0 23,-14 14 99,14-18-138,-1 1 1,1-1-1,0 1 0,0-1 1,0 1-1,0 0 0,1 0 0,-1 0 1,1 0-1,-1 0 0,1 0 0,0 0 1,1 1-1,-2 2 0,2-5-6,14-16-68,12-4 40,-10 8 18,0-1 1,-1-1-1,0 0 1,18-22-1,-33 34 8,0 1 0,1 0 1,-1 0-1,0-1 0,1 1 0,-1 0 0,0-1 0,0 1 0,1 0 0,-1-1 1,0 1-1,0 0 0,1-1 0,-1 1 0,0-1 0,0 1 0,0 0 0,0-1 0,0 1 1,0-1-1,0 1 0,0-1 0,1 1 0,-2 0 0,1-1 0,0 1 0,0-1 1,0 1-1,0-1 0,0 1 0,0 0 0,-1-2 0,-13 3 26,-21 12 8,21-7-15,1 0-1,-1 1 0,1 0 0,0 1 1,1 1-1,0 0 0,0 0 0,1 1 1,-19 23-1,15-15 13,-19 29 39,32-43-68,-1 0 1,1 0-1,1 0 1,-1 0 0,0 0-1,1 1 1,0-1-1,0 0 1,0 1 0,0 4-1,1-8-4,0 0-1,0 0 0,0 0 0,0-1 1,0 1-1,1 0 0,-1 0 1,0 0-1,0-1 0,0 1 0,1 0 1,-1 0-1,0-1 0,1 1 1,-1 0-1,1-1 0,-1 1 0,1 0 1,-1-1-1,1 1 0,0 0 1,-1-1-1,1 1 0,-1-1 0,1 0 1,0 1-1,0-1 0,-1 1 1,1-1-1,0 0 0,0 0 0,-1 1 1,1-1-1,0 0 0,0 0 1,0 0-1,-1 0 0,1 0 0,0 0 1,0 0-1,0 0 0,0 0 1,-1 0-1,1 0 0,1-1 0,3 0-4,-1 0 0,1-1-1,-1 1 1,1-1 0,-1 0 0,7-4-1,2-5 0,0 0-1,-1 0 0,0-1 1,18-23-1,-23 26 6,19-28-6,-22 30 19,0 1 1,0-1 0,1 1 0,0 0-1,0 0 1,0 0 0,1 1 0,0 0-1,0 0 1,9-5 0,-14 10-10,1 0-1,-1 1 1,0-1 0,1 1 0,-1-1-1,1 1 1,-1 0 0,0-1-1,1 1 1,-1 0 0,0 0 0,0 0-1,0 0 1,1 0 0,0 2 0,1 0-2,20 14-37,1-1 0,40 20 0,-62-35 40,1 0 0,0 0-1,0 0 1,0-1 0,0 1-1,0-1 1,0 0-1,0 0 1,0 0 0,0 0-1,0 0 1,0-1 0,0 1-1,0-1 1,0 0 0,0 0-1,0 0 1,-1 0 0,1 0-1,0-1 1,-1 1 0,1-1-1,4-4 1,2-1 17,0-1 0,0 0 0,0-1 0,12-16 0,0-6 64,18-36-1,-25 42 1,0 0 0,2 1 0,21-25 0,-36 48-78,-1 0-1,1 1 0,0-1 1,0 0-1,0 0 0,-1 0 1,1 1-1,0-1 0,0 0 1,0 1-1,0-1 0,0 1 1,1-1-1,-1 1 0,0-1 1,0 1-1,0 0 0,0 0 1,0 0-1,1-1 0,-1 1 1,0 0-1,2 1 0,-2-1 0,1 1-1,-1 0 1,1-1-1,-1 1 0,0 0 1,1 0-1,-1 0 1,0 0-1,1 0 0,-1 0 1,0 0-1,0 1 1,0-1-1,1 2 0,3 6 3,0 0-1,0 0 0,-1 1 1,2 10-1,-5-18-4,2 9 3,0 0-1,-1 0 1,-1 0 0,0 0 0,0 0-1,-1 1 1,0-1 0,-1 0-1,0 0 1,-4 13 0,2-10 24,-1-1 0,-1 1 1,0-1-1,0 0 0,-2 0 0,1-1 0,-14 19 1,19-30-23,0 0-1,1 1 1,-1-1 0,0 0 0,0 0 0,0 0 0,0 0 0,0 0 0,0 0 0,0 0 0,0-1 0,0 1 0,0 0 0,0-1 0,-1 1 0,1 0 0,0-1 0,-1 0 0,1 1 0,0-1 0,-1 0 0,1 0 0,0 1 0,-1-1 0,1 0 0,0 0 0,-1 0 0,1-1 0,-1 1-1,1 0 1,0-1 0,-1 1 0,1 0 0,0-1 0,-2 0 0,1-1 9,-1 0 0,1 0 0,-1 0 0,1-1 0,0 1 0,0-1 0,0 1 0,0-1 0,1 0 0,-1 1-1,1-1 1,-1 0 0,1 0 0,-1-3 0,1 4-10,1 0-1,-1 1 0,0-1 1,1 0-1,-1 1 0,1-1 1,0 0-1,0 1 1,-1-1-1,1 0 0,0 0 1,0 1-1,1-1 0,-1 0 1,0 1-1,1-1 1,-1 0-1,1 1 0,-1-1 1,1 0-1,0 1 0,-1-1 1,1 1-1,0-1 1,0 1-1,0-1 0,0 1 1,0 0-1,1 0 0,-1 0 1,0-1-1,1 1 1,-1 0-1,1 0 0,-1 1 1,1-1-1,-1 0 1,1 0-1,-1 1 0,1-1 1,0 1-1,0-1 0,-1 1 1,1 0-1,1 0 1,3-1-16,-1 0 0,1 1 1,-1 0-1,0 0 1,1 0-1,-1 1 1,0 0-1,1 0 1,6 2-1,50 20-80,-22-7 49,-27-12 29,0-1 1,1 0 0,-1-1-1,1-1 1,-1 0 0,1-1-1,-1-1 1,1 0-1,-1 0 1,1-2 0,17-4-1,-21 4 15,0 0 0,0-1-1,-1 0 1,1 0 0,-1-1 0,1 0-1,-2-1 1,1 0 0,-1 0-1,1-1 1,-2 0 0,1-1-1,-1 0 1,0 0 0,5-9 0,-10 13 9,0 1 0,-1 0 0,1-1 0,-1 1 0,0-1 0,0 1 0,0-1 0,-1 1 0,1-1 0,-1-5 1,0 8-6,0 0 0,0 0 1,0 0-1,0 0 0,0 0 1,0-1-1,-1 1 0,1 0 1,0 0-1,-1 0 0,1 0 1,-1 0-1,1 0 0,-1 0 1,1 1-1,-1-1 0,0 0 1,0 0-1,1 0 0,-1 1 1,0-1-1,0 0 0,0 1 1,0-1-1,0 0 0,0 1 1,0-1-1,0 1 0,0 0 1,0-1-1,0 1 0,0 0 1,0 0-1,0-1 0,0 1 1,0 0-1,-2 0 0,0 0-5,-1 1 0,1-1 0,-1 1 0,1-1 0,-1 1 0,1 0 0,0 0-1,-1 0 1,1 1 0,0-1 0,0 1 0,0 0 0,0 0 0,0 0 0,0 0 0,1 0 0,-1 1-1,1-1 1,-1 1 0,1-1 0,0 1 0,0 0 0,0 0 0,0 0 0,1 0 0,-1 1 0,-1 5 0,1-3-4,0 1 1,1 0 0,-1 0-1,2 0 1,-1 0 0,1-1 0,0 1-1,0 0 1,0 0 0,1 0-1,0 0 1,1 0 0,2 7 0,-1-5-2,1 0 1,0-1-1,1 1 1,0-1-1,0 0 1,1 0 0,0-1-1,1 1 1,-1-1-1,1-1 1,1 1 0,-1-1-1,1 0 1,0-1-1,16 9 1,-20-14 4,-1 1 1,1 0-1,-1-1 1,0 1-1,1-1 1,-1 0-1,1-1 1,-1 1-1,1 0 1,-1-1-1,1 0 1,-1 0-1,0 0 1,1 0-1,-1 0 1,0-1-1,0 1 1,0-1-1,5-4 1,5-3 23,-1-1 0,22-23 0,-29 27-15,48-53 100,33-32 90,-85 90-196,0 0 1,-1 0-1,1 1 0,0-1 0,-1 1 0,1-1 1,0 0-1,0 1 0,0 0 0,0-1 0,-1 1 1,1-1-1,0 1 0,0 0 0,0 0 0,0-1 1,0 1-1,0 0 0,0 0 0,0 0 0,0 0 0,0 0 1,0 0-1,0 1 0,0-1 0,-1 0 0,1 0 1,0 1-1,0-1 0,0 0 0,0 1 0,0-1 1,0 1-1,-1-1 0,1 1 0,0-1 0,0 1 1,-1 0-1,1-1 0,-1 1 0,1 0 0,0 0 1,0 1-1,3 4 25,-1 0 0,0 1 0,0 0 0,4 12 1,-4-9-17,-1-6-5,8 23 100,16 31-1,-21-50-72,0 0 1,0 0 0,0-1-1,1 0 1,0 0-1,0 0 1,1-1-1,8 7 1,-13-11-22,0-1 0,1 1 0,-1-1 0,1 1 0,0-1 1,-1 0-1,1 0 0,0 0 0,0-1 0,-1 1 0,1-1 0,0 1 0,0-1 1,0 0-1,0 0 0,0 0 0,5-1 0,-3-1 6,0 1-1,0-1 1,0 0-1,0 0 1,-1 0 0,1-1-1,-1 0 1,1 0-1,4-4 1,3-5 15,0 0 0,-1 0 1,-1-1-1,0-1 0,12-19 0,-8 6-50,0-1 0,19-56 0,-18 28-3628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18.360"/>
    </inkml:context>
    <inkml:brush xml:id="br0">
      <inkml:brushProperty name="width" value="0.05" units="cm"/>
      <inkml:brushProperty name="height" value="0.05" units="cm"/>
      <inkml:brushProperty name="color" value="#004F8B"/>
    </inkml:brush>
  </inkml:definitions>
  <inkml:trace contextRef="#ctx0" brushRef="#br0">1 885 6728,'0'0'4910,"10"-6"-4495,4-4-170,0 0-1,0-1 1,-1-1 0,-1 0-1,14-16 1,-13 8 408,-1 0 0,0-1 0,13-37 0,-21 49-281,0 2 182,-3 8-71,-2 16 80,1-12-541,-20 164 917,-21 255 297,39-383-969,-3 1-1,-17 81 1,20-117-204,-3 17 263,1-19-48,-2-11 88,3-5-288,0 0 0,0 0-1,1 0 1,0-1 0,1 1-1,1-17 1,9-76 129,-9 105-206,9-60 137,3 1 0,2 0 1,3 1-1,2 1 0,3 1 0,2 1 0,3 0 0,59-89 0,-78 132-118,-6 8 1,1-1 1,0 1-1,0 0 1,0 0 0,0 0-1,1 0 1,4-3-1,-7 6-17,-1 1 0,1 0-1,0-1 1,-1 1 0,1 0 0,0-1 0,-1 1-1,1 0 1,0 0 0,-1 0 0,1 0 0,0 0-1,0 0 1,-1 0 0,1 0 0,0 0 0,0 0-1,-1 0 1,1 0 0,0 0 0,-1 1 0,2-1-1,-1 1 1,1 0-1,0 1 1,-1-1-1,1 0 1,-1 1-1,0-1 0,1 1 1,-1-1-1,0 1 1,0-1-1,0 1 0,1 2 1,8 16 6,0 1 0,-2 1 0,0 0 1,-2 0-1,0 0 0,-1 1 0,2 35 0,-6-40-1,0 1 0,-2 0-1,0 0 1,-1-1 0,0 1-1,-2-1 1,0 0 0,-2 0-1,-12 32 1,16-47-4,1 0 0,-1 0 0,1-1 0,-1 1 0,0 0 0,0-1 0,0 1 0,0-1 0,-1 0 0,1 0 0,-1 0 0,1 0 0,-1 0 0,-4 2 0,5-3 1,0 0-1,0-1 0,0 0 1,0 1-1,-1-1 0,1 0 1,0 0-1,0 0 0,0 0 1,0 0-1,-1-1 1,1 1-1,0 0 0,0-1 1,0 0-1,0 0 0,0 1 1,0-1-1,0 0 0,0-1 1,1 1-1,-4-2 1,-5-6 27,0 1 0,0-1 0,1-1 0,1 1 1,-1-1-1,2-1 0,-11-17 0,13 20 4,1-1 1,1 1-1,-1 0 0,1-1 1,0 0-1,1 0 0,0 1 1,1-2-1,0 1 0,0 0 1,1-17-1,1 24-32,-1 1 0,1 0 1,-1 0-1,1 0 0,-1 0 0,1 0 1,-1 0-1,1 0 0,0 0 0,0 1 1,-1-1-1,1 0 0,0 0 0,0 1 1,0-1-1,0 0 0,0 1 0,0-1 1,0 1-1,0-1 0,0 1 0,0-1 1,0 1-1,1 0 0,-1 0 0,0 0 1,2-1-1,33 0 7,111 25-28,-35-5-36,-103-18 44,0-1 0,0 0 1,0-1-1,0 1 0,0-2 1,0 1-1,0-1 0,0-1 1,-1 0-1,1 0 0,-1-1 1,0 1-1,1-2 0,6-4 1,1-2 7,0-1 0,-1-1 0,0 0 0,-1 0 0,17-23 0,-18 18 4,0-1 0,-1 0 0,-1-1 0,-1 0 0,-1-1 0,12-39 0,-7 10 29,11-95 1,-20 108-7,-2 0 0,-1-1 0,-2 1 0,-2 0 0,-1-1 0,-2 1 0,-14-53 0,17 85-17,0 0 1,1 0 0,-2 1 0,1-1 0,0 0-1,-1 1 1,0-1 0,0 1 0,0 0 0,-1 0-1,1 0 1,-8-6 0,9 9-7,0 0 1,-1 0-1,1-1 1,0 1-1,0 1 0,0-1 1,-1 0-1,1 0 1,0 1-1,-1 0 0,1-1 1,-1 1-1,1 0 0,0 0 1,-1 0-1,1 0 1,-1 1-1,1-1 0,0 1 1,-1-1-1,1 1 0,0 0 1,0 0-1,-1 0 1,1 0-1,0 0 0,0 1 1,0-1-1,-3 3 1,1 0-4,0 0 0,0 0 0,1 1 0,-1-1 0,1 1 0,0-1 1,0 1-1,0 0 0,1 1 0,0-1 0,0 0 0,-2 10 0,-1 7-17,-4 41-1,9-58 16,-4 43-28,3-1 0,2 1 0,2 0 0,12 64 0,-3-54-17,2 0 0,3-1-1,28 61 1,-42-109 45,2 0-1,-1 0 0,1-1 0,1 0 1,-1 0-1,1 0 0,1-1 1,-1 1-1,1-2 0,0 1 0,15 9 1,-16-12 6,1 0-1,-1-1 1,1 0 0,0 0 0,0-1 0,1 0 0,-1 0 0,0-1 0,1 0-1,-1 0 1,1 0 0,-1-1 0,1 0 0,-1-1 0,13-2 0,0-2 32,1 0 0,-1-2 0,0 0 0,0-1 1,22-14-1,-8 2 69,60-47 1,-52 31-47,-38 33-41,-1-1 0,0 0 0,1 1 1,-2-1-1,1-1 0,0 1 0,-1 0 1,4-9-1,-6 13-17,0 0 0,0 0 0,0 1 0,-1-1 0,1 0 0,0 0 0,0 0 0,0 0 0,0 0 0,-1 0 0,1 0 0,0 0 0,0 0 0,0 0 0,-1 0 0,1 0 0,0 0 0,0 0 0,0 0 0,-1 0 0,1 0 0,0 0 0,0 0 0,0 0 0,-1 0 0,1 0 0,0 0 0,0 0 0,0 0 0,0-1 0,-1 1 0,1 0 0,0 0 0,0 0 0,0 0 0,0 0 0,0-1 0,-1 1 0,1 0 0,0 0 0,0 0 0,0 0 0,0-1 0,0 1 0,0 0 0,0 0-1,0 0 1,0-1 0,0 1 0,0 0 0,0 0 0,0 0 0,0-1 0,0 1 0,0 0 0,0 0 0,-15 13 45,5-1-37,0 2 1,1-1 0,0 2-1,1-1 1,1 1-1,0 0 1,1 1 0,0-1-1,2 1 1,0 0-1,0 0 1,2 1 0,0-1-1,1 1 1,0-1-1,1 1 1,1 0 0,5 22-1,1-8-1,-6-30-9,-1 1 1,1 0-1,-1-1 1,1 1-1,0-1 1,-1 0-1,1 1 1,0-1 0,0 1-1,0-1 1,0 0-1,0 0 1,0 0-1,1 1 1,1 0 0,-2-2-1,0 0 0,0 0 0,-1-1 1,1 1-1,0 0 0,0-1 0,-1 1 1,1-1-1,0 1 0,-1-1 0,1 1 1,0-1-1,-1 1 0,1-1 0,-1 1 1,1-1-1,-1 0 0,1 1 0,-1-1 1,1 0-1,-1 0 0,0 1 0,1-1 1,-1-1-1,2-2 0,13-23 33,-2-1 0,-1 0 0,10-37 0,-5 19 45,-16 43-64,1-1 0,0 0-1,0 1 1,0-1 0,0 1 0,0-1 0,1 1 0,0 0-1,3-4 1,-5 7-11,1-1-1,-1 1 1,0-1-1,1 1 1,-1 0-1,1-1 1,-1 1-1,0 0 1,1 0-1,-1 0 1,1 0-1,-1 0 1,0 0-1,1 0 1,-1 1-1,0-1 1,1 0-1,-1 1 1,2 0-1,28 15 15,-20-10-15,28 14 2,-18-8 0,1-1 0,45 16-1,-63-26 1,0-1 0,0 0-1,0 0 1,0 0 0,0 0-1,0-1 1,-1 0 0,1 0-1,0 0 1,0 0 0,0 0-1,-1-1 1,1 1-1,-1-1 1,1 0 0,-1 0-1,0-1 1,1 1 0,4-6-1,5-3 20,-1-2-1,0 0 0,11-15 1,41-69 205,-61 91-212,0 1 0,1 0 0,0 0 0,0 0 1,0 0-1,6-4 0,-10 8-14,1 1 0,0-1 1,0 1-1,0-1 0,0 0 0,0 1 0,0 0 1,0-1-1,0 1 0,0 0 0,0-1 1,0 1-1,0 0 0,0 0 0,0 0 1,0 0-1,0 0 0,2 0 0,-2 1-1,0-1 0,1 1 1,-1 0-1,0 0 0,0-1 0,0 1 0,1 0 0,-1 0 0,0 0 1,0 0-1,0 0 0,0 0 0,-1 0 0,1 1 0,0-1 1,0 0-1,0 3 0,7 11 4,-2 0-1,0 1 1,-1 0 0,0 0 0,2 23 0,-5-29 9,0 1-1,-2 0 1,1 0 0,-1 0 0,-1-1-1,0 1 1,0 0 0,-1 0 0,-5 14-1,6-24-9,1 1-1,0-1 0,-1 0 1,1 0-1,-1 0 0,0 0 1,1 0-1,-1 0 0,0 0 1,1 0-1,-1-1 0,0 1 1,0 0-1,0 0 0,0 0 1,0-1-1,0 1 0,0-1 0,0 1 1,0-1-1,0 1 0,0-1 1,0 0-1,-1 1 0,1-1 1,0 0-1,0 0 0,0 0 1,-1 0-1,1 0 0,0 0 1,0 0-1,0 0 0,0 0 1,-1-1-1,1 1 0,0 0 0,0-1 1,0 1-1,0-1 0,0 1 1,0-1-1,0 0 0,0 1 1,-1-2-1,-7-4 30,1 0 0,-1-1-1,-13-15 1,17 17-9,2 2-13,0 0-1,0-1 1,0 1-1,0 0 1,1-1-1,-1 0 1,-1-5-1,4 9-9,0 0-1,0-1 1,1 1-1,-1 0 0,0 0 1,0-1-1,1 1 0,-1 0 1,0 0-1,0-1 0,1 1 1,-1 0-1,0 0 0,1-1 1,-1 1-1,0 0 0,1 0 1,-1 0-1,0 0 0,1 0 1,-1 0-1,1 0 0,-1 0 1,0 0-1,1 0 0,-1 0 1,0 0-1,1 0 0,-1 0 1,1 0-1,-1 0 1,0 0-1,1 0 0,-1 0 1,0 0-1,1 1 0,21 1 5,-19-1-4,18 2-5,7 1-19,1 0-1,34-2 1,-55-2 19,0 0 0,1-1 0,-1 0-1,0-1 1,0 0 0,0 0 0,0-1 0,-1 0 0,1 0 0,-1-1-1,1 0 1,8-6 0,-3 1 8,-1-1-1,-1 0 1,0-1-1,13-16 0,-18 19 13,1-1-1,1 0 0,0 0-1,17-15 1,-24 23-13,0-1 1,0 1-1,0 0 1,1 0-1,-1 1 1,0-1-1,1 0 0,-1 0 1,1 1-1,-1-1 1,1 1-1,-1-1 1,1 1-1,-1-1 0,1 1 1,-1 0-1,1 0 1,-1 0-1,1 0 0,0 0 1,-1 0-1,1 0 1,-1 0-1,1 1 1,-1-1-1,1 1 0,-1-1 1,1 1-1,-1 0 1,0-1-1,1 1 1,-1 0-1,0 0 0,1 0 1,-1 0-1,0 0 1,2 2-1,3 5 34,0 0 0,-1 0-1,0 1 1,0 0 0,-1-1 0,0 2-1,-1-1 1,0 0 0,0 1 0,2 15-1,-5-24-25,0 0-1,0-1 0,0 1 0,0 0 0,1 0 0,-1 0 0,0-1 0,1 1 0,-1 0 1,0 0-1,1-1 0,-1 1 0,1 0 0,-1-1 0,1 1 0,-1 0 0,1-1 0,0 1 1,-1-1-1,1 1 0,0-1 0,-1 1 0,1-1 0,0 1 0,0-1 0,1 0 1,-1 0 0,0 1 0,1-1 0,-1-1 0,0 1 0,1 0 0,-1 0 0,0 0 0,0-1 0,1 1 0,-1-1 0,0 1 0,0-1 0,2 0 0,5-4 30,-1-1-1,1 1 1,9-12-1,-14 15-25,14-15 76,1 1 0,1 1 0,33-21 0,-50 35-81,-1 0 0,0 0-1,1 1 1,-1-1 0,1 0 0,-1 1-1,0 0 1,1-1 0,0 1 0,-1 0-1,1 0 1,-1-1 0,1 1 0,-1 0-1,1 1 1,-1-1 0,1 0 0,0 0 0,-1 1-1,1-1 1,-1 1 0,0-1 0,1 1-1,-1 0 1,1-1 0,-1 1 0,0 0-1,1 0 1,-1 0 0,0 0 0,0 0-1,0 0 1,0 0 0,0 1 0,0-1-1,1 2 1,3 6 29,-1-1 1,0 1-1,0 0 0,4 17 1,-2-6 46,-6-19-80,0-1-1,0 1 0,1-1 0,-1 1 0,0-1 0,0 1 0,1-1 0,-1 1 0,0-1 1,1 1-1,-1-1 0,0 1 0,1-1 0,-1 0 0,1 1 0,-1-1 0,1 0 0,-1 1 1,0-1-1,1 0 0,0 0 0,-1 1 0,1-1 0,-1 0 0,1 0 0,-1 0 0,1 0 1,0 0-1,1 0 1,-1 0 1,1 0 0,-1-1-1,1 1 1,-1-1 0,0 1-1,1-1 1,-1 0 0,0 1-1,1-1 1,0-1 0,31-31 51,-30 30-50,10-14 3,-10 12-1,1 0 0,0 1 0,0-1 0,0 1 0,1 0 0,5-5 0,-8 9-6,-1-1 0,0 0 0,1 1-1,-1-1 1,0 1 0,1-1 0,-1 1 0,1 0 0,-1 0 0,1 0-1,-1-1 1,1 1 0,-1 1 0,1-1 0,-1 0 0,1 0 0,-1 0-1,1 1 1,-1-1 0,0 1 0,1-1 0,-1 1 0,0 0 0,1-1 0,-1 1-1,0 0 1,0 0 0,0 0 0,1 0 0,0 2 0,2 1 1,0 1 0,-1-1 1,1 1-1,4 9 1,7 10 7,-8-14 5,1-1-1,0 0 0,0 0 0,1-1 0,11 9 0,-16-15-9,0 0 0,0 1 0,1-2 0,-1 1 0,0 0 0,1-1 0,-1 0 0,1 0 0,-1 0 0,1 0 0,-1-1 0,1 0 0,0 0 0,-1 0 0,1 0 0,6-2 0,13-4 18,-1 0 0,0-2-1,-1 0 1,0-2 0,22-12-1,101-69 145,-123 77-134,13-16 168,-29 24 14,-23 21-87,7-5-115,1 0 1,-1 1-1,2-1 1,0 2-1,0-1 1,1 1-1,0 0 1,1 1-1,1-1 1,0 1-1,0 0 1,2 1-1,-1-1 1,2 1-1,-2 16 1,3-14-20,0 30 0,1-44 3,1 0 0,-1 1 0,0-1 0,1 0 0,-1 1 0,1-1 0,0 0 0,0 1 0,0-1 0,0 0 0,0 0 0,0 0 0,0 0 0,3 3 0,-3-5 1,0 1 0,0 0 0,0-1 0,0 0 0,1 1 0,-1-1 0,0 0 0,0 1 0,0-1 0,0 0 0,1 0 0,-1 0 0,0 0 0,0 0 0,0 0 0,1 0 0,-1-1 0,0 1 0,0 0 0,0-1 0,0 1 0,1-1 0,-1 1 0,0-1 0,0 1 0,0-1 0,0 0 0,0 1 0,1-2 0,30-27 32,-31 27-29,18-20 53,-1-2-1,-1 0 1,24-47 0,-11 19 95,-25 43-122,7-9 56,-11 18-84,-1 0 0,1 0 0,0-1 1,-1 1-1,1 0 0,-1 0 0,1 0 1,-1 0-1,1 0 0,0 0 0,-1 0 0,1 0 1,-1 0-1,1 1 0,-1-1 0,1 0 1,-1 0-1,1 0 0,-1 1 0,1-1 0,-1 0 1,1 0-1,-1 1 0,1-1 0,-1 1 1,1-1-1,-1 0 0,0 1 0,1-1 0,-1 1 1,1-1-1,-1 1 0,0-1 0,0 1 1,1-1-1,-1 2 0,7 7-1,1 1 0,0-1 0,0-1 0,1 0 0,0 0 0,1 0 0,-1-1 0,1-1 0,20 10 0,-23-12 0,0-1 0,1-1 0,0 0 0,-1 0 0,1 0 0,0-1 0,0 0 0,0 0 0,0-1 0,0 0 0,0-1 0,0 0 0,-1 0 0,1 0 0,13-5 0,-4-1 97,-1 0-1,0-1 1,-1-1-1,0 0 1,0-1-1,-1-1 1,23-22-1,-24 20-1356,-1-1 0,0 0-1,17-27 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26.985"/>
    </inkml:context>
    <inkml:brush xml:id="br0">
      <inkml:brushProperty name="width" value="0.05" units="cm"/>
      <inkml:brushProperty name="height" value="0.05" units="cm"/>
    </inkml:brush>
  </inkml:definitions>
  <inkml:trace contextRef="#ctx0" brushRef="#br0">0 661 2904,'0'0'3584,"11"-1"-3454,-1 1-117,6-1 92,0 0-1,1 2 0,-1 0 0,19 3 0,117 28 904,-134-28-905,0-2 0,0 0 0,0-2 1,0 0-1,31-3 0,19-1 230,-38 4-187,-1-1 65,44 6 0,-48-3-100,46-2 1,12 0 19,-32 2-13,68-7 0,-25 0-15,331-11 130,-342 13-236,763-47 162,-725 38-206,163-8-26,138 8 143,-98-6-43,-96 1-86,151-10 12,-121 17 100,-144 8-23,478-29 276,-532 26-279,476-54 189,167-24 72,-275 67-11,-154 8-66,438-10 142,-600 16-314,105 3 53,47 6-15,-167-6-65,273 6 103,31-1 58,-52-14-150,175-9 174,-234-1 257,-117-8 6,-6 0-114,29 2-35,102-10-56,-56 28-154,147 12-70,-170 0 126,-214-6-149,29 0 133,54-7 1,-87 7-130,0 0 0,0 0 1,0 0-1,0 0 1,0 0-1,0 0 1,0-1-1,0 1 1,0 0-1,0-1 1,0 1-1,0-1 1,0 1-1,-1-1 1,1 1-1,0-1 1,0 0-1,0-1 1,-1 2-2,0-1 0,0 1 0,0 0 0,0-1 0,0 1 0,0-1 0,0 1 0,0-1 0,0 1 0,0-1 0,-1 1 0,1 0 0,0-1 0,0 1 0,0-1 0,-1 1 0,1 0 0,0-1 0,-1 1 0,1 0 0,0-1 0,-1 1 0,1 0 1,0-1-1,-1 1 0,0 0 0,-4-4 70,0 2 0,0-1 0,0 0 1,0 1-1,-6-2 0,-78-16 721,58 15-421,-47-16-1,-94-33 598,163 52-906,1 0-1,-1 1 0,-12 0 1,12 0-11,1 1 0,-1-1 0,-13-4 0,-6 1 246,28 4-304,0 0 0,0 0 0,0 0-1,0 0 1,0 0 0,0 0 0,0 0 0,0 1 0,0-1 0,0 0 0,0 0 0,0 0 0,0 0-1,0 0 1,0 0 0,0 0 0,0 0 0,0 0 0,0 0 0,0 0 0,0 0 0,0 0-1,0 0 1,0 0 0,0 0 0,0 1 0,0-1 0,0 0 0,0 0 0,0 0 0,0 0 0,0 0-1,0 0 1,0 0 0,0 0 0,0 0 0,0 0 0,-1 0 0,1 0 0,0 0 0,0 0-1,0 0 1,0 0 0,0 0 0,0 0 0,0 0 0,0 0 0,0 0 0,0 0 0,0 0 0,0 0-1,0 0 1,16 5 18,43 10-60,79 9-1,-44-16-8,38 3-62,-116-7 100,0-1 0,0 2 0,16 6 0,-3 0 32,-27-11-15,0 1 0,0 0 0,0-1-1,0 1 1,-1 0 0,1 0-1,0 0 1,0 0 0,-1 0 0,1 0-1,-1 1 1,1-1 0,-1 0-1,0 1 1,1-1 0,0 3 0,-1-2-1,-1-1 1,0 1-1,1-1 1,-1 1-1,0-1 1,0 1-1,0-1 1,0 1-1,0-1 1,-1 1-1,1-1 1,0 1-1,-1-1 1,1 1-1,-1-1 1,1 0-1,-1 1 1,0-1-1,0 0 1,1 1-1,-2 0 1,-10 14 55,-1-1 0,0 0 0,-1-1 0,-27 21 0,-9 10 190,11-6 190,-42 56-1,49-59-140,25-29-271,0 1-1,0-1 1,1 1-1,0 1 1,-5 8 0,11-16-290,-3 3 579</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53.397"/>
    </inkml:context>
    <inkml:brush xml:id="br0">
      <inkml:brushProperty name="width" value="0.2" units="cm"/>
      <inkml:brushProperty name="height" value="0.4" units="cm"/>
      <inkml:brushProperty name="color" value="#E6E6E6"/>
      <inkml:brushProperty name="tip" value="rectangle"/>
      <inkml:brushProperty name="rasterOp" value="maskPen"/>
    </inkml:brush>
  </inkml:definitions>
  <inkml:trace contextRef="#ctx0" brushRef="#br0">999 309 4008,'0'0'5818,"-15"10"-5476,-2 1-227,8-3-32,-1-2 1,0 1-1,-1-1 0,0-1 1,0 0-1,-20 6 0,-4 0 455,0 2 0,1 1 1,0 2-1,2 1 0,-47 32 0,65-38-288,0 1 0,1 0 1,0 0-1,1 1 0,-18 25 0,23-28-110,1 1-1,0 0 1,1 0-1,0 0 0,1 1 1,0-1-1,1 1 0,0 0 1,-1 14-1,3-24-109,1 0 1,0 0-1,0 0 0,-1 0 0,1 1 1,1-1-1,-1 0 0,0 0 0,0 0 0,1 0 1,-1 0-1,1 0 0,0 0 0,0 0 1,0 0-1,0 0 0,0 0 0,0-1 0,0 1 1,0 0-1,1-1 0,-1 1 0,1-1 1,-1 1-1,1-1 0,2 2 0,-1-2-4,0 0 0,0 0-1,0 0 1,0 0 0,0-1-1,0 0 1,0 1 0,0-1-1,0 0 1,0-1 0,0 1-1,0 0 1,0-1 0,0 0-1,-1 1 1,1-1 0,0 0-1,4-3 1,15-8 86,-2-1-1,0 0 1,30-28-1,-17 14 7,-4 5 21,-1-2 0,-1-1 0,39-45 0,-62 64-104,0 0 0,0 0 0,-1 0 1,1-1-1,-2 0 0,1 1 0,-1-1 0,3-10 0,-5 15-22,1 0 0,-1 1 0,0-1 0,0 0 0,0 1 0,0-1 0,0 0 0,0 1 0,0-1 0,-1 0 0,1 1 1,-1-1-1,1 0 0,-1 1 0,1-1 0,-1 1 0,0-1 0,0 1 0,0-1 0,0 1 0,0-1 0,0 1 0,0 0 0,0 0 0,-1 0 0,1 0 0,0 0 0,-1 0 0,1 0 0,-1 0 0,1 0 0,-1 0 0,1 1 0,-1-1 0,0 1 0,1-1 1,-1 1-1,0 0 0,1-1 0,-4 1 0,-2 0 19,-1 0 1,1 1-1,-1-1 1,1 2-1,0-1 1,0 1-1,0 0 1,0 0-1,-8 4 1,-65 34 197,62-30-171,-27 14 170,2 1-1,1 2 0,-76 64 1,108-83-157,8-7-44,0 0-1,0 1 1,0-1 0,1 1-1,-1-1 1,0 1-1,1 0 1,-1-1-1,1 1 1,-1 0 0,1 0-1,0 0 1,-1 3-1,2-5-20,1 1 0,-1-1-1,0 1 1,1-1 0,-1 1 0,1-1-1,-1 1 1,1-1 0,0 0-1,-1 1 1,1-1 0,-1 0-1,1 1 1,0-1 0,-1 0-1,1 0 1,0 1 0,-1-1 0,1 0-1,0 0 1,-1 0 0,1 0-1,0 0 1,-1 0 0,1 0-1,0 0 1,-1 0 0,1-1 0,1 1-1,25-4 68,-27 4-73,21-4 24,0-2-1,0-1 1,0-1-1,-1 0 1,-1-1-1,1-2 1,-1 0-1,-1-1 1,32-27-1,-10 4 71,-2-3 0,63-81 0,-92 104 0,-9 15-91,0 0-1,0-1 1,0 1-1,0 0 1,0 0-1,0 0 1,0 0-1,0-1 1,0 1-1,0 0 1,0 0-1,0 0 1,0 0-1,0 0 1,0-1-1,0 1 1,0 0-1,-1 0 1,1 0-1,0 0 1,0 0-1,0 0 1,0-1-1,0 1 1,0 0-1,0 0 1,-1 0-1,1 0 1,0 0-1,0 0 1,0 0-1,0 0 1,0 0-1,-1 0 1,1 0-1,0 0 1,0 0-1,0 0 1,0 0-1,-1 0 1,1 0-1,0 0 1,0 0-1,0 0 0,0 0 1,-1 0 0,-3 1 23,0 0 0,0 0 0,-1 1 0,1-1 0,-6 5 0,-35 19 71,2 2 0,0 1 0,-76 69-1,-91 125 104,202-214-186,-16 24 21,23-30-35,0 0-1,0 0 1,0 0 0,1 0 0,-1 0 0,0 0-1,1 0 1,-1 0 0,1 0 0,0 0 0,0 1-1,0-1 1,0 0 0,1 4 0,-1-5-1,0 0 0,1 0 0,-1 0 0,1 0 0,0 0 0,-1 0 0,1 0 0,0 0 0,-1-1 0,1 1 0,0 0 1,0 0-1,0-1 0,0 1 0,0-1 0,0 1 0,0 0 0,0-1 0,0 0 0,0 1 0,0-1 0,0 0 0,0 1 0,0-1 0,0 0 0,0 0 0,0 0 0,0 0 0,0 0 0,1 0 1,-1 0-1,1-1 0,6 0 0,-1 0-1,0 0 1,13-5 0,-2 0-3,-1-2 0,0 0 0,0 0 0,19-15-1,57-48-25,-61 46 21,310-256-57,-316 259 62,119-110-12,-143 131 23,-1-1 0,1 0 0,-1 0 0,0 0 0,0 0 0,1 0 0,-1 0 1,-1 0-1,1 0 0,0 0 0,1-4 0,-2 5-4,0 0 0,0 1 0,0-1 0,-1 0 0,1 1 0,0-1 0,0 0 1,0 1-1,-1-1 0,1 0 0,0 1 0,0-1 0,-1 0 0,1 1 0,-1-1 0,1 1 1,0-1-1,-1 1 0,1-1 0,-1 1 0,1-1 0,-1 1 0,0-1 0,1 1 1,-1 0-1,1-1 0,-1 1 0,0 0 0,1 0 0,-1-1 0,0 1 0,1 0 0,-1 0 1,0 0-1,1 0 0,-1 0 0,0 0 0,0 0 0,1 0 0,-1 0 0,0 0 0,0 1 1,-14-1 29,1 2 1,0 0-1,0 1 1,0 0-1,0 1 1,0 1-1,-17 7 1,-3 5 51,-51 33 0,15 3 48,29-21 29,117-66 76,-35 16-279,0 3 1,1 1-1,1 2 1,74-12-1,-86 18-51,-20 4 29,-33 11 73,-490 208 367,417-183-266,55-21-65,-46 22 1,86-35-50,0 0 0,-1 0 0,1 0 0,0 0 0,0 0 0,0 0 0,0 0 0,0 0 0,-1-1 0,1 1 0,0 0 0,0 0 0,0 0 0,0 0 1,0 0-1,0-1 0,0 1 0,0 0 0,0 0 0,-1 0 0,1 0 0,0-1 0,0 1 0,0 0 0,0 0 0,0 0 0,0 0 0,0-1 0,0 1 0,0 0 0,0 0 0,0 0 0,0 0 0,0-1 0,0 1 0,1 0 0,-1 0 1,0 0-1,0 0 0,0-1 0,0 1 0,0 0 0,0 0 0,0 0 0,0 0 0,4-15-55,-3 9 31,-1 0 21,0 0 41,-2 9 21,-6 13-51,-42 83-6,36-70 0,0-1 0,-2 0 0,-25 35 0,-40 54 111,69-98-105,1 2-1,1-1 1,0 2-1,2-1 1,-8 29 0,7-22-7,2-5 34,2 1-1,0 0 1,1 0-1,2 1 1,0-1-1,2 1 1,1-1-1,0 0 1,7 32 0,-1-19 3,1 0 0,2-1 1,26 64-1,-23-70 25,1 0-1,1-1 1,2 0 0,32 41 0,-2-18 148,-47-52-206,0 0-1,0 0 1,0 1-1,0-1 1,0 0 0,0 0-1,0 0 1,0 0-1,0 0 1,0 0 0,0 0-1,0 0 1,1 0-1,-1 1 1,0-1-1,0 0 1,0 0 0,0 0-1,0 0 1,0 0-1,0 0 1,0 0-1,0 0 1,0 0 0,0 0-1,0 0 1,1 0-1,-1 0 1,0 0-1,0 0 1,0 1 0,0-1-1,0 0 1,0 0-1,0 0 1,0 0 0,1 0-1,-1 0 1,0 0-1,0 0 1,0 0-1,0 0 1,0 0 0,0-1-1,0 1 1,0 0-1,0 0 1,1 0-1,-1 0 1,0 0 0,0 0-1,0 0 1,0 0-1,0 0 1,0 0-1,0 0 1,0 0 0,0 0-1,0 0 1,0 0-1,0-1 1,1 1-1,-1 0 1,0 0 0,-2-10 71,-7-13-10,-51-152 237,39 108-84,-59-128 0,58 147-65,2-1 0,-15-53 0,27 79-111,6 19-37,0 0 0,0 0 0,1-1 0,0 1 0,0 0 1,0-1-1,0 1 0,1-6 0,-1-7-5,-1 1 0,0 0 1,-1 0-1,-1 0 0,0 0 1,-1 1-1,-11-24 0,10 33-50,3 12 23,0 20 2,3-17 10,-4 45-37,2 0 1,8 90-1,28 109-123,-23-183 113,-6-36 37,3-1-1,1-1 1,1 1 0,1-2 0,2 1 0,2-2 0,32 52-1,14 29-54,-39-75 68,-16-25 15,1 0 0,0-1 1,0 1-1,1-1 0,1-1 1,12 12-1,-3-5 12,0-1 0,2-1-1,0-1 1,0-1 0,1-1 0,1 0 0,41 13-1,-37-19-10,0-2-1,27 1 0,-50-4-2,32 0 1,1-2-1,66-12 1,-75 10 1,8-4 33,0-1 0,39-17 0,1 1-9,-46 17-24,0-2 0,0 0-1,-1-2 1,43-25 0,2-5 48,-53 31-11,0 0 1,-1 0-1,0-2 0,27-24 1,-35 27-30,-18 18 3,-20 19 5,-4-4 6,0-1-1,-2-2 1,0-1 0,-1-1-1,-45 15 1,33-16 19,-1-3 0,-1-2 0,-80 10-1,109-20-8,0 0 0,1-2-1,-1 0 1,-31-6-1,42 5-23,1 0 1,-1-1-1,1-1 0,0 1 1,-1-1-1,1 0 0,0-1 1,1 0-1,-1 0 0,1 0 1,-1-1-1,1 0 0,-9-9 0,13 11-7,0 0 0,0 1-1,1-1 1,-1 0-1,1 0 1,-1-1 0,1 1-1,0 0 1,0 0-1,1 0 1,-1-1-1,1 1 1,-1 0 0,1-1-1,0 1 1,0-1-1,1 1 1,-1 0-1,1-1 1,0-3 0,4-7 0,-1 0 1,2 1 0,9-19-1,-11 24-1,24-43-8,2 2 0,2 2 0,2 1-1,3 1 1,1 2 0,1 2 0,57-45 0,191-168-86,-229 195 12,-58 59 79,0 0 1,0 0-1,1 0 1,-1 0-1,0-1 1,0 1-1,0 0 1,1 0 0,-1 0-1,0 0 1,0-1-1,0 1 1,0 0-1,0 0 1,0 0-1,1-1 1,-1 1-1,0 0 1,0 0-1,0 0 1,0-1-1,0 1 1,0 0-1,0 0 1,0-1-1,0 1 1,0 0-1,0 0 1,0-1 0,0 1-1,0 0 1,0 0-1,0 0 1,0-1-1,0 1 1,-1 0-1,1 0 1,0-1-1,0 1 1,0 0-1,-12-1-7,-15 7 2,-49 15 82,-128 19-1,199-40-71,-1 1 3,1 0 0,-1-1 0,1 0-1,-1 0 1,1 0 0,-10-2 0,14 2-5,-1-1 0,1 0 0,0 1 0,-1-1 1,1 0-1,0 0 0,0 0 0,-1 0 0,1 0 0,0 0 0,0 0 0,0 0 0,0 0 1,0 0-1,0-1 0,1 1 0,-1 0 0,0-1 0,1 1 0,-1 0 0,1-1 1,-1 1-1,1-1 0,0 1 0,-1-1 0,1 1 0,0-1 0,0-2 0,0-6 7,0 0 0,1 1 0,0-1 0,1 0 0,0 1 0,6-18 0,27-57 6,-23 59-21,162-324-72,-166 333 54,2 0 0,0 1 0,0 0 0,2 1 0,23-23 0,-32 35 19,0 0 0,1 0-1,-1 1 1,0-1 0,1 1 0,0 0 0,-1 0 0,1 0 0,0 0 0,0 1 0,-1 0-1,1 0 1,0 0 0,0 0 0,-1 0 0,1 1 0,0-1 0,0 1 0,-1 0 0,1 0-1,-1 1 1,7 2 0,-2 0-4,0 0-1,-1 0 0,1 0 1,-1 1-1,0 1 1,0-1-1,-1 1 0,12 12 1,-13-11 5,0 1 0,0 0 0,0 0 0,-1 0 0,0 1 0,-1-1 0,0 1 1,0 0-1,-1 0 0,0 0 0,-1 0 0,0 1 0,0 9 0,-1-18 5,0-1-1,0 1 1,0 0 0,0 0-1,0 0 1,0-1-1,0 1 1,0 0 0,0 0-1,0 0 1,-1-1-1,1 1 1,0 0 0,-1 0-1,1-1 1,-1 1-1,1 0 1,0-1-1,-1 1 1,0 0 0,1-1-1,-1 1 1,1-1-1,-1 1 1,0-1 0,1 1-1,-1-1 1,0 1-1,1-1 1,-1 0 0,0 1-1,0-1 1,0 0-1,1 0 1,-1 0 0,0 1-1,0-1 1,0 0-1,1 0 1,-1 0 0,0 0-1,0-1 1,-1 1-1,-1-1 4,0 0-1,1 0 0,-1 0 1,0 0-1,0-1 0,0 1 1,1-1-1,-1 0 0,1 0 0,-4-4 1,-10-11 20,1-1 1,0 0 0,2-1-1,-22-41 1,16 22 41,-24-76-1,38 96-55,0-1 0,1 1-1,2-1 1,-1 1-1,2-1 1,1 0-1,3-33 1,-1 37-8,1 0 1,0 0-1,1 0 1,0 0-1,2 1 1,0 0-1,0 0 1,1 0-1,17-24 1,-15 28-17,1 0 1,0 1 0,0 0-1,0 1 1,1 0 0,1 0-1,-1 1 1,19-7 0,13-10-53,-39 21 59,-1 1 1,0 0-1,0 1 0,0-1 1,0 1-1,0 0 1,0-1-1,1 1 0,-1 1 1,4-2-1,-7 2 8,1 0-1,0 0 0,-1 0 1,1 0-1,-1 0 1,1 0-1,0 0 1,-1 0-1,1-1 1,-1 1-1,1 0 0,-1 0 1,1-1-1,-1 1 1,1 0-1,-1-1 1,1 1-1,-1 0 1,1-1-1,-1 1 0,0-1 1,1 1-1,-1-1 1,0 1-1,1-2 1,-1 2 2,0 0-1,0-1 1,-1 1 0,1-1 0,0 1 0,-1 0 0,1-1-1,0 1 1,-1 0 0,1-1 0,0 1 0,-1 0 0,1 0 0,-1-1-1,1 1 1,0 0 0,-1 0 0,1 0 0,-1-1 0,1 1-1,-1 0 1,1 0 0,-1 0 0,1 0 0,0 0 0,-1 0 0,1 0-1,-1 0 1,1 0 0,-1 0 0,0 1 0,-16 0 92,11 5-41,6-4-55,1 0 1,-1 0 0,1 0 0,0-1 0,-1 1 0,1 0 0,0 0-1,0-1 1,0 1 0,3 2 0,0 3-17,38 48-125,-19-18 93,47 61 0,1 9 42,-39-55 5,1-5-22,-22-33 13,-1 0 0,0 1-1,-1-1 1,-1 2-1,0-1 1,8 25-1,-12-27 42,1-1 0,0 0 0,12 19 1,-10-19-10,0 2 0,8 21 0,18 57 14,12 40-14,-32-83-13,-3 0 0,-2 0 0,-2 1 0,-2 0 0,-3 53 0,-7 181 88,-11-150-96,14-115 0,-2 3 9,-1-1 0,0 0 0,-2 0 0,0-1 0,-2 0 0,0 0 0,-21 29 0,3-9 15,-3-2 0,-47 47 0,37-46 9,-77 57-1,101-86 6,0 0 0,0-1 0,-24 8 0,-19 10 65,8-6-39,38-17-19,2 1 0,-22 11 0,125-92 4,-67 53-44,0-1 1,-1-1-1,-2-1 0,0-1 1,-2-1-1,-1-1 0,-1 0 1,-2-1-1,-1-1 0,11-33 1,-6-1 48,-2 0-1,-3-2 1,-3 0 0,-3 0 0,-2 0-1,-4-1 1,-3 0 0,-17-124 0,18 190-45,-1-1 0,0 1 0,1-1 0,-1 1 0,0-1 0,-1 1 0,1-1 0,-3-3 0,4 6-8,0 0 1,0-1 0,-1 1 0,1 0 0,0 0 0,0-1 0,0 1 0,-1 0 0,1 0 0,0 0-1,-1-1 1,1 1 0,0 0 0,-1 0 0,1 0 0,0 0 0,0 0 0,-1 0 0,1 0 0,0 0-1,-1 0 1,1 0 0,0 0 0,-1 0 0,1 0 0,0 0 0,-1 0 0,0 0 1,0 1 0,1-1 0,-1 1 0,0 0 0,1-1 1,-1 1-1,1 0 0,-1-1 0,1 1 0,-1 0 0,1 0 0,-1-1 0,1 1 1,0 0-1,-1 1 0,-4 11 4,1 1 0,1-1 0,0 1 0,1 0 0,0 0 0,1-1 0,1 22 0,14 99-53,-10-108 32,-2-16 8,-1 3-16,1 0-1,1 0 1,0 0-1,6 17 1,-8-27 17,1-1 0,-1 1 1,0 0-1,1-1 0,-1 1 0,1-1 1,0 0-1,0 1 0,0-1 1,0 0-1,0 0 0,0 0 1,1 0-1,-1-1 0,1 1 1,-1-1-1,1 1 0,0-1 1,-1 0-1,1 0 0,0 0 0,0 0 1,0-1-1,0 1 0,3-1 1,1 0-6,-1 0 1,0-1 0,0 0-1,0 0 1,0 0-1,0-1 1,0 0-1,-1 0 1,9-4 0,6-5-12,24-17 0,7-4-37,-41 26 40,-7 4 12,-1 1-1,1-1 1,0 1 0,-1 0-1,1 0 1,0 0 0,0 0-1,0 0 1,4 0-1,-6 1 6,1 0 0,-1 1 0,0-1-1,1 1 1,-1-1 0,0 1 0,0 0-1,1-1 1,-1 1 0,0 0 0,0 0-1,0 0 1,0 0 0,0 0 0,0 0-1,0 0 1,-1 0 0,1 0 0,0 0-1,0 1 1,-1-1 0,1 0 0,-1 1-1,1 1 1,5 11 3,-2 0 1,0 0-1,0 0 1,-2 1-1,1-1 0,-2 1 1,0 0-1,-1-1 1,-2 22-1,-2-6 16,0-1 0,-2 0 0,-17 48 0,8-42-15,0-1-1,-3 0 1,0-1 0,-3-1-1,-25 32 1,23-34 11,-96 118 76,86-112-71,-70 69 50,95-93-84,7-9 3,5-9 6,1-1 5,1 1 0,-1-1 0,1 1 0,8-6 0,13-15-1,23-32 2,-3-2 0,71-121 0,-104 155 7,-1-2-1,-1 1 1,-2-2-1,-1 1 1,-1-1-1,-2 0 1,5-55-1,-8 8 24,-13-149-1,2 161-6,-20-73 0,1 9 4,-7-152-42,23 162 62,-37-164 0,42 260-21,-1 1 1,-1 0 0,-19-38-1,21 48-29,-2 0 0,1 1 0,-2 0 0,0 0 0,0 0 0,-1 1 0,-17-14 0,17 18-4,-1 1 0,1 0 0,-1 1 0,1 0 0,-1 1 0,0 0 0,-14-2 0,21 5 5,-15-3-28,0 0 0,0 2 0,-25 0 0,39 2 20,-1 0-1,1 0 1,0 1 0,-1 0-1,1 0 1,0 0 0,0 0 0,0 1-1,1 0 1,-1 0 0,1 0 0,-1 1-1,1-1 1,0 1 0,0 0 0,1 0-1,-1 1 1,1-1 0,0 1 0,0-1-1,0 1 1,-2 7 0,-3 8-27,1-1 0,0 1 0,1 1 0,-4 33-1,-1 44-125,1 122-1,7-102 43,-30 308-285,15-297 262,-44 161 0,53-255 140,-1-2 0,-2 1 0,-2-2 0,-1 1 1,-1-2-1,-2 0 0,0-1 0,-41 47 0,37-52 5,13-13 1,-2 0 0,0 0 0,0-1 0,-1-1 0,0 0 0,-1 0 0,-19 10 0,19-13 32,1-1-1,-1 0 0,-1-1 1,1-1-1,-1 0 0,0 0 1,0-2-1,0 0 0,-24 1 1,-184-12 346,180 3-350,-49-13 0,89 18-32,0 1 0,0-1 1,0 1-1,0-1 0,0 1 1,0 0-1,0 0 0,0 0 1,0 0-1,0 0 0,0 0 1,0 1-1,0-1 0,0 1 0,0-1 1,1 1-1,-1 0 0,0 0 1,0 0-1,0 0 0,1 0 1,-1 0-1,0 0 0,1 0 1,-1 1-1,1-1 0,0 1 0,-1-1 1,1 1-1,0-1 0,0 1 1,0 0-1,0 0 0,-1 3 1,1-2-1,0 0 0,1 0 0,-1 0 0,1 0 0,0 0 0,-1 0 0,2 0 0,-1 0 0,0 1 0,1-1 1,-1 0-1,1 0 0,0 0 0,0 0 0,0 0 0,0-1 0,0 1 0,1 0 0,0 0 0,-1-1 0,5 6 0,1-1-2,1 0 0,0 0 0,0-1-1,0 0 1,1 0 0,0-1 0,0 0 0,1 0-1,-1-1 1,1 0 0,0-1 0,0 0-1,0-1 1,12 2 0,-10-3 0,0 0 0,0-1-1,0 0 1,0-1 0,0 0 0,0-1 0,0 0 0,-1-1 0,1 0-1,-1-1 1,22-10 0,-18 7-28,0-1-1,0-1 0,-1 0 1,0-1-1,0-1 1,-1 0-1,0-1 1,-1 0-1,-1-1 1,0 0-1,14-23 0,-3-4-3693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4.609"/>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1188 2057 5320,'0'0'3273,"-11"-4"-2754,2 2-408,4 1-58,-1-1-1,0 0 1,1 0-1,0 0 1,-1 0 0,1-1-1,0 0 1,0 0 0,0 0-1,1-1 1,-1 1-1,1-1 1,-4-5 0,-20-26 300,-34-58 0,13 17-113,-87-117 143,-178-277 338,88 38 75,157 293-464,60 122-285,-110-236 769,101 209-586,2-1-1,2-1 1,-14-81 0,22 89-1994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5.47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1592 1599 6016,'0'0'3352,"-13"-12"-2843,-116-102 491,37 39-214,-104-111 1,-64-98 101,-279-319 968,537 601-1843,-147-159 833,112 125-439,-1 2 1,-50-34-1,85 65-362,-23-13 237,25 15-275,1 1 0,-1 0 0,1-1 0,0 1 0,-1 0 0,1-1 0,-1 1 0,1 0 0,-1 0 0,1 0 0,0-1 0,-1 1 0,1 0 0,-1 0 0,1 0 0,-1 0 0,1 0 0,-1 0 1,1 0-1,-1 0 0,0 0 0,1 0 0,-1 0 0,1 0 0,-1 0 0,1 0 0,-1 0 0,1 1 0,0-1 0,-1 0 0,1 0 0,-1 1 0,1-1 0,-1 0 0,1 0 0,0 1 0,-1-1 1,1 0-1,0 1 0,-1-1 0,1 1 0,-1 0 0,2 16-2184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5.927"/>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1794 224 11048,'0'0'0,"-61"2"240,-39 4 8,-54 3 64,-41-9 0,-31-9-8,7-3 0,21-2 88,27-14 0,30-6 0,30 2 16,22 3-88,27 5 8,21 6-96,17 2 8,22 4-224,22 0 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6.61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2080 1 8136,'0'0'433,"-17"4"20,-299 115 1254,-1 31-700,-201 128 297,29-14 80,371-197-659,-123 94 0,177-117-417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7.124"/>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1199 1 8432,'0'0'960,"-70"104"-392,-13 25 8,-26 53-280,-10 7 0,3-7 24,-5 7 8,-2 15-24,6-13 8,4-24-40,20-30 8,31-36-120,21-30 0,17-21-96,16-26 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3"/>
    </inkml:context>
    <inkml:brush xml:id="br0">
      <inkml:brushProperty name="width" value="0.05" units="cm"/>
      <inkml:brushProperty name="height" value="0.05" units="cm"/>
      <inkml:brushProperty name="color" value="#004F8B"/>
    </inkml:brush>
  </inkml:definitions>
  <inkml:trace contextRef="#ctx0" brushRef="#br0">0 29 18895,'0'0'5808,"8"1"-5580,20 3 175,0-1 0,1-2 0,44-2 0,-38-4 14,-6 3 321,32-9-1,-50 9-499,8-2 259,-18 4-456,0-1 0,-1 1 0,1-1 0,0 1 1,0-1-1,-1 1 0,1 0 0,0-1 0,0 0 0,-1 1 0,1-1 0,-1 1 0,1-1 1,-1 0-1,0 0 0,1 1 0,-1-1 0,2-1 0,-2 1 63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07.71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1839 0 7632,'0'0'272,"-109"19"-120,-20-7 0,-65 0 576,-1 10 0,17 2 96,9-6 8,12-4-48,6-8 16,14-6-88,6 0 8,20 0-168,24-4 8,29-8-248,26-6 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53.989"/>
    </inkml:context>
    <inkml:brush xml:id="br0">
      <inkml:brushProperty name="width" value="0.05" units="cm"/>
      <inkml:brushProperty name="height" value="0.05" units="cm"/>
      <inkml:brushProperty name="color" value="#008C3A"/>
    </inkml:brush>
  </inkml:definitions>
  <inkml:trace contextRef="#ctx0" brushRef="#br0">599 508 19078,'0'20'0,"-1"0"0,0 0 0,0-1 0,-1 1 0,-1 0 0,0-1 0,0 0 0,-1 0 0,0-1 0,-1 1 0,0-1 0,-1-1 0,0 0 0,0 0 0,-1 0 0,0-1 0,0-1 0,-1 0 0,0-1 0,-1 0 0,0-1 0,0 0 0,0-1 0,-1-1 0,0 0 0,0-1 0,0 0 0,-1-2 0,1 0 0,-1 0 0,0-2 0,-1 0 0,1-1 0,-1-1 0,1 0 0,-1-2 0,0 0 0,1 0 0,-1-2 0,0 0 0,1-2 0,-1 0 0,0 0 0,1-2 0,-1 0 0,1-1 0,0-1 0,-1 0 0,1-2 0,1 0 0,-1 0 0,1-2 0,0 0 0,0-1 0,0 0 0,1-1 0,0-1 0,0 0 0,0-1 0,1 0 0,0-1 0,1 0 0,0-1 0,0-1 0,1 0 0,0 0 0,0 0 0,1-1 0,0-1 0,1 1 0,0-1 0,1 0 0,0 0 0,0-1 0,1 0 0,1 1 0,0-1 0,0 0 0,1 0 0,0 0 0,1 0 0,0 0 0,0 1 0,1-1 0,1 0 0,0 1 0,0 0 0,1 0 0,0 1 0,1-1 0,0 1 0,1 1 0,0 0 0,0 0 0,1 0 0,0 2 0,0-1 0,1 1 0,0 1 0,1 0 0,0 1 0,0 0 0,0 1 0,1 1 0,0 0 0,0 1 0,0 0 0,1 2 0,-1 0 0,1 0 0,1 2 0,-1 0 0,0 1 0,1 1 0,-1 0 0,1 2 0,0 0 0,-1 0 0,1 2 0,0 0 0,-1 2 0,1 0 0,0 0 0,-1 2 0,1 0 0,-1 1 0,1 1 0,-1 0 0,0 2 0,-1 0 0,1 0 0,-1 2 0,0 0 0,0 1 0,0 0 0,-1 1 0,0 1 0,0 0 0,0 1 0,-1 0 0,0 1 0,-1 1 0,0-1 0,0 2 0,-1 0 0,0 0 0,0 0 0,-1 1 0,0 1 0,-1-1 0,0 1 0,-1 0 0,0 0 0,0 1 0,-1 0 0,-1-1 0,0 1 0,0 0 0,-1 0 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56.144"/>
    </inkml:context>
    <inkml:brush xml:id="br0">
      <inkml:brushProperty name="width" value="0.05" units="cm"/>
      <inkml:brushProperty name="height" value="0.05" units="cm"/>
      <inkml:brushProperty name="color" value="#008C3A"/>
    </inkml:brush>
  </inkml:definitions>
  <inkml:trace contextRef="#ctx0" brushRef="#br0">1 69 5520,'0'0'12937,"11"0"-12664,-1-1-206,0 0 62,0 1-1,0 0 1,0 1-1,0 0 1,0 0-1,11 4 1,-10-2 46,0-1 0,0 0 0,0-1-1,13 1 1,-7-1 32,124 6 2013,-174-22-1924,22 8-244,-1 1 1,0 1-1,0 0 1,-1 1-1,1 0 1,-1 1-1,-22-3 1,32 6-42,-1-1-1,1 1 1,-1-1 0,1 0 0,-1 0-1,1 0 1,-5-3 0,5 2-7,0 1 0,0 0 0,-1 0 0,1 0 0,0 0 0,0 0 1,-5 0-1,0-1-55,7 1-13,6 0-20,-4 14-13,18 16 40,5 10 26,-10-1 39,-2 1 0,-1 0 0,-2 0 1,-1 1-1,2 53 0,-2 21 487,-8-113-334,-1-20 1252,-38-297-1348,25 191-94,14 122 23,0 0 0,0 0-1,-1 0 1,2 0 0,-1 0-1,0 0 1,1 0 0,-1 0-1,2-4 1,-1 6 4,-1 1 1,0 0-1,0-1 1,0 1-1,0 0 0,1-1 1,-1 1-1,0 0 0,0 0 1,1-1-1,-1 1 1,0 0-1,1 0 0,-1-1 1,0 1-1,1 0 0,-1 0 1,0 0-1,1 0 0,-1-1 1,0 1-1,1 0 1,-1 0-1,0 0 0,1 0 1,-1 0-1,0 0 0,1 0 1,1 0-3,-1 1 1,0-1 0,0 1-1,0 0 1,1-1-1,-1 1 1,0 0 0,0-1-1,0 1 1,0 0-1,0 0 1,1 2 0,22 28-61,-19-24 41,1 0-1,-1 1 0,1-2 1,11 11-1,-12-13 17,23 18-103,54 34 1,-76-53 119,0 0 0,0 0 0,1 0 0,-1-1 1,13 2-1,-48 15 327,7-10-497,-36 15 843,19-11-4176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59.512"/>
    </inkml:context>
    <inkml:brush xml:id="br0">
      <inkml:brushProperty name="width" value="0.05" units="cm"/>
      <inkml:brushProperty name="height" value="0.05" units="cm"/>
      <inkml:brushProperty name="color" value="#008C3A"/>
    </inkml:brush>
  </inkml:definitions>
  <inkml:trace contextRef="#ctx0" brushRef="#br0">1308 0 2608,'0'0'7070,"-10"5"-6820,1-2-210,1 1 0,0 1 0,1-1 1,-1 1-1,1 0 0,0 1 0,0 0 0,0 0 1,1 0-1,0 1 0,-5 8 0,-175 299 1273,129-210-826,-37 70 410,-35 62 764,87-155-447,42-80-1184,-1-1 0,1 1 0,0-1 0,-1 1-1,1-1 1,0 1 0,0-1 0,-1 1 0,1-1 0,0 1-1,0 0 1,0-1 0,0 1 0,0-1 0,0 1 0,0-1 0,0 1-1,0 0 1,0-1 0,0 1 0,0-1 0,0 1 0,1-1 0,-1 2-1,1-2-10,-1 0-1,1 0 0,-1 1 0,1-1 1,-1 0-1,1 0 0,-1 0 0,1 0 0,-1 1 1,1-1-1,0 0 0,-1 0 0,1 0 1,-1 0-1,1-1 0,0 1 0,-1 0 1,1 0-1,0 0 0,36-16 213,-29 12-137,51-27 176,11-7 39,-61 35-243,-1-1 0,1 1 0,0 0 0,1 1 0,17-3 0,-26 5-60,0 0 0,0 0 0,-1 0 0,1 0 0,0 0 0,0 0 0,0 0 0,0 0-1,0 0 1,-1 0 0,1 0 0,0 0 0,0 1 0,0-1 0,0 0 0,-1 1 0,1-1 0,0 1 0,0-1 0,-1 0 0,1 1 0,0 0 0,-1-1 0,1 1 0,-1-1 0,1 1 0,-1 0 0,1 0 0,-1-1 0,1 1 0,-1 0 0,1 0 0,-1-1 0,0 1 0,0 0 0,1 0 0,-1 0 0,0 0-1,0-1 1,0 2 0,0 4 12,0 0-1,-1 0 1,0-1-1,0 1 0,-3 7 1,3-8-10,-9 26 34,-1 1 1,-1-2-1,-2 0 0,-24 40 0,-82 106 100,-33 19 28,-2 5 62,-93 164 369,215-308-377,-3-2 0,-2-1 0,-57 59 0,90-108-167,5-4-56,0 0 0,0 0-1,-1 0 1,1-1 0,0 1 0,0 0-1,0 0 1,0 0 0,-1 0 0,1 0 0,0 0-1,0 0 1,0 0 0,0 0 0,0-1 0,0 1-1,0 0 1,-1 0 0,1 0 0,0 0 0,0 0-1,0-1 1,0 1 0,0 0 0,0 0 0,0 0-1,0 0 1,0 0 0,0-1 0,0 1 0,0 0-1,0 0 1,0 0 0,0 0 0,0-1-1,0 1 1,0 0 0,0 0 0,0 0 0,0 0-1,0-1 1,0 1 0,0 0 0,0 0 0,0 0-1,1 0 1,-1 0 0,0-1 0,0 1 0,0 0-1,0 0 1,0 0 0,0 0 0,0 0 0,1 0-1,16-49-569,38-77 0,-45 106-1069,-2 2-11457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00.643"/>
    </inkml:context>
    <inkml:brush xml:id="br0">
      <inkml:brushProperty name="width" value="0.05" units="cm"/>
      <inkml:brushProperty name="height" value="0.05" units="cm"/>
      <inkml:brushProperty name="color" value="#008C3A"/>
    </inkml:brush>
  </inkml:definitions>
  <inkml:trace contextRef="#ctx0" brushRef="#br0">472 1 5920,'0'0'6017,"-7"12"-5624,-3 5-159,0-1-1,-1 0 1,-1-1 0,-16 16-1,-101 99 2223,90-90-1934,-69 63 881,-1-14 311,100-86-992,21-14-458,15-10-145,37-39 0,-26 23-49,85-86 126,18-17-56,-127 127-124,-12 10-10,0 0-1,0 0 1,1 1-1,-1-1 0,1 1 1,0-1-1,0 1 1,0 0-1,0 0 1,0 0-1,0 1 0,0-1 1,6-1-1,-5 3 53,-4 0-53,0 0 0,1 0-1,-1 0 1,0 0 0,1 0-1,-1 0 1,1 0 0,-1 0-1,0 0 1,1 0 0,-1 0-1,0 0 1,1 0 0,-1 1-1,0-1 1,1 0 0,-1 0 0,0 0-1,0 1 1,1-1 0,-1 0-1,0 0 1,0 1 0,1-1-1,-1 0 1,0 0 0,0 1-1,0-1 1,1 0 0,-1 1-1,0-1 1,0 0 0,0 1-1,0-1 1,0 0 0,0 1 0,0-1-1,0 1 1,0-1 0,0 0-1,0 1 1,0-1 0,0 0-1,0 1 1,0 0 0,9 44 231,5 67 0,-10-65-19,16 66-1,-17-100-160,6 22 85,-9-33-117,1 0 1,-1 0 0,0 0 0,0 0 0,0 0 0,0 0 0,0 0 0,0 0 0,-1 0 0,1 0 0,0 1-1,-1-1 1,-1 2 0,2-4-14,-1 1 0,0 0-1,0-1 1,0 1 0,1 0 0,-1-1-1,0 1 1,0-1 0,0 1-1,0-1 1,0 0 0,0 1-1,0-1 1,0 0 0,0 0 0,0 0-1,0 0 1,0 1 0,0-1-1,0-1 1,0 1 0,0 0 0,-2 0-1,-26-7 90,25 6-70,-25-9 126,-36-17 0,45 17-20,-1 1-1,-1 1 1,1 1 0,-27-5 0,46 12-123,-1-1 0,0 1 1,0 0-1,1-1 1,-1 1-1,0 1 1,1-1-1,-1 0 1,0 1-1,1-1 0,-1 1 1,0 0-1,1 0 1,-5 2-1,5-1-15,-1 0 0,1 0 0,-1 1 0,1-1 0,0 1 0,0-1 0,0 1 0,1 0 0,-1 0 0,0 0 0,0 3 0,-10 19-3093</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07.757"/>
    </inkml:context>
    <inkml:brush xml:id="br0">
      <inkml:brushProperty name="width" value="0.05" units="cm"/>
      <inkml:brushProperty name="height" value="0.05" units="cm"/>
      <inkml:brushProperty name="color" value="#008C3A"/>
    </inkml:brush>
  </inkml:definitions>
  <inkml:trace contextRef="#ctx0" brushRef="#br0">0 1157 5016,'0'0'5849,"11"9"-5493,33 26-8,-41-33-304,-1-1 0,1 0 0,0 1 0,-1-1 0,1 0 1,0 0-1,0-1 0,0 1 0,0-1 0,-1 1 0,1-1 0,0 0 0,0 0 0,0 0 0,0 0 0,0-1 0,0 1 1,0-1-1,4-1 0,3-1 106,-1 1-37,0-1 0,0-1 1,0 1-1,0-1 0,-1-1 0,0 0 1,1 0-1,-2-1 0,1 0 0,13-13 0,5-8 309,30-42 0,-48 59-339,119-179 1534,-82 118-760,-45 69-814,1 1-1,0-1 0,0 0 0,0 0 0,1 1 0,-1-1 0,0 1 0,0-1 0,1 1 0,-1-1 1,1 1-1,0 0 0,-1 0 0,1 0 0,0 0 0,-1 0 0,1 0 0,0 0 0,0 1 1,0-1-1,0 0 0,0 1 0,0 0 0,0-1 0,2 1 0,-3 0-30,0 1 0,-1-1 0,1 0 0,0 1 0,-1-1 0,1 0 0,0 1 0,-1-1 0,1 1 0,-1-1 0,1 1 0,-1-1 0,1 1 0,-1 0 0,0-1 0,1 1 0,-1-1 0,1 1 0,-1 0 0,0-1 0,0 1 0,1 0 0,-1 0-1,7 24 83,-5-16-48,7 24 58,-1 1 0,-1 0-1,-2 0 1,0 41 0,-5-60-51,0 1-1,-1-1 1,-1 0 0,0 0-1,-1 0 1,-1 0-1,0 0 1,-1 0 0,-1-1-1,0 0 1,-16 25-1,20-36-25,1-1 0,-1 1 0,0-1 0,0 0 0,0 0 0,0 1 0,0-2-1,0 1 1,0 0 0,-1 0 0,1-1 0,-1 1 0,0-1 0,1 0 0,-1 0 0,0 0-1,0 0 1,1 0 0,-1 0 0,0-1 0,0 0 0,0 1 0,0-1 0,0 0 0,0 0-1,0-1 1,0 1 0,0-1 0,1 1 0,-1-1 0,0 0 0,0 0 0,1 0 0,-1-1-1,0 1 1,1 0 0,-4-3 0,0 0 48,0-1 1,0 0-1,0 0 0,0 0 1,1-1-1,0 0 0,0 0 1,1 0-1,-1 0 0,1-1 0,1 0 1,-1 1-1,-2-9 0,6 14-59,-1 0 0,1 0 0,0 0 0,-1 0 0,1 0 0,0 0 0,-1 0 0,1 0 0,0 0 0,0 0 0,0 0 0,0 0 0,0 0 0,0 0 0,0 0 0,1 0 0,-1 0 0,0 0 0,0 0-1,1 0 1,-1 0 0,1 1 0,-1-1 0,1 0 0,-1 0 0,1 0 0,-1 0 0,1 0 0,0 1 0,0-2 0,3 1 14,-1-1 0,0 1 0,1 0-1,-1 0 1,1 1 0,-1-1 0,7 0 0,0 0-33,103-4 15,-28 2-73,-74 2 50,7 0-8,-1 0-1,0 0 0,1-2 0,-1 0 0,0-1 0,0-1 0,26-11 0,40-36-75,-56 35 65,49-26 1,-69 40 41,0 0 1,0 0-1,0 1 1,0 0 0,1 0-1,12-1 1,-19 4-12,0-1 1,0 0 0,0 0 0,0 1 0,0-1-1,0 1 1,-1-1 0,1 1 0,0-1 0,0 1-1,0 0 1,-1-1 0,1 1 0,0 0-1,0 0 1,-1-1 0,1 1 0,-1 0 0,1 0-1,-1 0 1,1 0 0,-1 0 0,1 0-1,-1 0 1,1 1 0,6 29 13,-7-30-15,2 24 5,0-1 0,-1 1 0,-2-1 0,-4 34 0,-27 99 34,19-113 21,-2-1 1,-2 0-1,-1-1 1,-3-2-1,-1 0 1,-2-1-1,-31 40 1,54-78-50,1 0 0,-1 0 1,1-1-1,-1 1 0,0 0 0,1 0 0,-1 0 1,0-1-1,0 1 0,1 0 0,-1-1 0,0 1 1,0-1-1,0 1 0,0-1 0,0 1 1,0-1-1,0 0 0,-1 1 0,1-1-4,1-1 0,-1 1 0,1 0 0,-1 0 0,1-1 0,0 1 0,-1 0 0,1-1 0,-1 1 0,1-1 0,0 1-1,-1 0 1,1-1 0,0 1 0,0-1 0,-1 1 0,1-1 0,0 1 0,0-1 0,0 1 0,0-1 0,-1 1 0,1-1 0,0 1 0,0-2 0,0-4 19,-1 0 1,1 0-1,0 0 1,0 0-1,2-6 1,7-32 51,3 0 1,1 1-1,2 1 1,29-55-1,99-155 253,-129 230-302,10-17 19,34-43 0,-51 73-33,1 0 1,0 0-1,1 0 0,0 1 1,1 1-1,-1-1 0,1 2 1,1-1-1,17-7 0,-26 13-14,0 0-1,0 0 1,-1 0-1,1 1 1,0-1-1,0 1 0,0 0 1,0-1-1,0 1 1,0 0-1,0 0 1,-1 0-1,1 1 1,0-1-1,0 0 1,0 1-1,0-1 1,0 1-1,-1-1 1,1 1-1,0 0 0,0 0 1,-1 0-1,1 0 1,-1 0-1,1 0 1,-1 0-1,3 3 1,-2-1-5,0 1-1,1-1 1,-1 1 0,-1 0 0,1 0 0,-1 0 0,1 0 0,-1 0 0,0 1-1,0-1 1,0 8 0,-1 7 9,0-1-1,-2 1 1,0-1-1,0 0 1,-2 0 0,0 0-1,-1 0 1,-1-1-1,-1 0 1,0 0-1,-2 0 1,1-1-1,-2 0 1,0-1-1,-1 0 1,-17 17 0,13-24 64,12-7-7,10-4-59,69-20 13,-32 10-29,0-2 1,-1-1-1,42-24 1,-73 33 5,17-8-1,-1-2 0,-1-1 0,27-23 0,-16 5 2,39-31 69,-67 58-39,-10 7 2,-16 16-5,13-9-17,0 1 0,0-1 0,0 1 0,1-1 0,-1 1 0,1 0 0,1 0 0,-1 0-1,1 0 1,0 0 0,0 0 0,1 0 0,1 12 0,-1-15-3,0 0 0,0 0 0,1 0 0,-1 0 0,1-1 0,0 1 0,0 0 0,0-1 1,0 1-1,1 0 0,-1-1 0,1 0 0,-1 1 0,1-1 0,0 0 0,0 0 0,0 0 0,0 0 0,0 0 0,0 0 0,1 0 0,-1-1 0,1 1 0,-1-1 0,1 0 0,-1 0 0,1 0 0,0 0 0,0 0 0,-1-1 0,1 1 0,5 0 0,-6-1 2,1 0 0,-1 0-1,0 0 1,0 0 0,1-1 0,-1 1-1,0 0 1,1-1 0,-1 0 0,0 0-1,0 1 1,0-1 0,0 0 0,0-1-1,0 1 1,0 0 0,3-3-1,-2 1 5,-1 0-1,1 0 0,-1 0 0,0 0 0,0 0 0,0-1 0,-1 1 0,1-1 0,-1 1 0,2-5 0,-1 0 11,-1 0 1,0 1-1,0-1 0,0 0 1,-1 1-1,-1-1 1,1 0-1,-1 1 0,0-1 1,-3-10-1,2 15-3,0 0 0,0 0 0,0 0 0,0 0 0,0 0-1,-1 1 1,1-1 0,-1 1 0,1 0 0,-1 0 0,0 0 0,0 0 0,0 0 0,0 0 0,0 1 0,-1-1 0,1 1 0,0 0 0,-7-1 0,2 2-6,-4-1-50,10-1 4,7-2-9,23-12 0,1 0 1,0 2-1,49-15 0,-68 25 41,0 1 0,0 1 0,1 0 0,-1 1 0,1 0 0,10 0 0,-18 1 5,0 0 0,0 1-1,0-1 1,0 1 0,0-1 0,0 1-1,0 0 1,0 1 0,0-1 0,0 0-1,0 1 1,0 0 0,-1-1 0,1 1-1,-1 0 1,1 0 0,-1 1 0,0-1-1,0 0 1,0 1 0,0-1 0,0 1-1,1 4 1,1 3 9,-1-1 0,0 1 0,0 0 0,-1 0 0,-1 0-1,0 0 1,0 0 0,-1 0 0,0 0 0,-3 19 0,0 20 28,5-47 64,2-8-42,7-14-5,-8 14-31,7-14 16,1 0 0,1 1 0,1 0 0,1 1 0,0 0 0,2 1 0,-1 1 0,2 1 0,24-19 0,-38 32-34,0 0 0,-1 1 0,1-1-1,0 0 1,0 1 0,0 0 0,0 0 0,0-1 0,0 2-1,4-2 1,-6 2-2,1 0-1,-1 1 0,0-1 1,1 0-1,-1 0 0,0 1 1,1-1-1,-1 1 0,0-1 1,0 1-1,0 0 0,1-1 1,-1 1-1,0 0 1,0 0-1,0 0 0,0 0 1,0 0-1,-1 0 0,1 0 1,0 0-1,0 0 0,-1 0 1,1 1-1,0-1 0,-1 0 1,1 2-1,13 30 14,-11-24-13,0-1 1,1 1-1,0-1 1,0 0-1,1 0 1,0-1-1,0 1 1,8 7 0,-11-13 1,1 0 0,-1 0 1,1-1-1,-1 1 0,1-1 1,-1 1-1,1-1 0,0 0 1,0 0-1,0 0 0,-1 0 1,1-1-1,0 1 1,0-1-1,0 0 0,0 1 1,0-1-1,0-1 0,0 1 1,0 0-1,0-1 0,0 1 1,0-1-1,0 0 1,-1 0-1,1 0 0,0-1 1,4-2-1,8-4 16,-1-1 0,-1-1-1,25-22 1,-29 24-4,6-7 5,0-1 0,-1 0 0,0-2 0,-2 1 0,0-1 1,-1-1-1,13-30 0,0-10 31,22-77 0,-25 52 37,18-147 0,-35 202-78,-1-35 1,-3 55 0,-1 0 0,0 0 0,0 0 0,0 0 0,-1 0-1,-1 0 1,-6-16 0,9 25-12,0 0-1,0-1 1,-1 1 0,1 0-1,0-1 1,0 1 0,-1 0-1,1 0 1,0-1 0,0 1-1,-1 0 1,1 0 0,0 0-1,-1-1 1,1 1 0,0 0-1,-1 0 1,1 0 0,0 0-1,-1 0 1,1 0-1,0-1 1,-1 1 0,1 0-1,0 0 1,-1 0 0,1 0-1,0 0 1,-1 0 0,1 1-1,0-1 1,-1 0 0,1 0-1,0 0 1,-1 0 0,1 0-1,0 0 1,-1 1 0,1-1-1,0 0 1,-1 0-1,1 0 1,0 1 0,0-1-1,-1 0 1,1 0 0,0 1-1,0-1 1,-1 0 0,1 1-1,0-1 1,0 1 0,-12 16-10,2 4-6,1-1 1,1 1-1,1 1 0,0 0 0,2-1 0,-3 25 0,-7 138-104,14-168 114,-2 67-95,13 161-1,-9-229 97,1-1 0,1 0 0,1 0 0,0 0 0,10 23-1,-13-34 12,1 0 0,0 1-1,0-1 1,0 0 0,0 0-1,1 0 1,-1 0 0,1 0 0,-1-1-1,1 1 1,0-1 0,0 0-1,0 0 1,1 0 0,-1 0-1,0 0 1,1-1 0,-1 0-1,1 0 1,0 1 0,-1-2-1,1 1 1,0 0 0,0-1-1,-1 0 1,7 0 0,0-1 17,0-1-1,1 0 1,-1 0 0,0-1 0,0 0 0,12-7 0,58-33 42,-47 24-27,5 0 57,2 0 0,56-17 0,-88 33-60,-7 2-28,0 1 0,1-1 0,-1 1 0,0-1 0,0 1 0,0-1 0,0 1 0,1 0 0,-1-1 0,0 1-1,0 0 1,1 0 0,-1 0 0,0 0 0,0 0 0,2 0 0,-22 19 71,-99 75-20,66-51-6,41-34-41,0 1-1,1 1 1,0 0 0,0 0-1,-14 24 1,21-29-3,0-1 0,0 1 0,1 0 0,0-1 0,0 1 0,0 0 0,0 10 0,1-13-2,1 0 0,0 1 0,0-1 0,1 0 0,-1 1 1,1-1-1,-1 0 0,1 1 0,0-1 0,0 0 0,1 0 1,-1 0-1,0 0 0,5 5 0,-5-6-1,0 0-1,1 0 0,-1 0 1,1 0-1,0 0 0,0-1 1,0 1-1,0 0 0,0-1 1,0 0-1,0 1 1,0-1-1,0 0 0,1 0 1,-1 0-1,0-1 0,1 1 1,-1 0-1,1-1 1,2 1-1,-1-1 2,-1-1 1,1 1-1,-1-1 0,1 0 1,-1 0-1,1 0 0,-1 0 1,0-1-1,1 1 0,-1-1 1,0 0-1,4-3 0,3-3 21,-1 1-1,-1-2 0,0 1 0,0-1 0,0-1 1,-1 1-1,7-15 0,1-5 93,11-33 0,-10 22 3,-13 33-90,0 0-1,-1-1 0,0 0 1,0 1-1,-1-1 1,1-9-1,-2 36-53,2-1 0,0 1 0,1-1-1,1 0 1,0 0 0,2 0 0,13 31 0,-18-48 21,-1 0 1,1 0 0,0 1-1,0-1 1,0 0-1,-1 0 1,1 0 0,0 0-1,1 0 1,-1 0-1,0 0 1,0-1 0,0 1-1,0 0 1,1 0-1,-1-1 1,0 1 0,1-1-1,-1 0 1,1 1 0,0-1-1,1 0 0,0 0 0,0 0 0,0 0 0,-1 0 1,1-1-1,0 0 0,-1 1 0,1-1 0,0 0 0,3-2 0,6-4-3,1-1 1,-2 0-1,18-15 0,-18 14 3,41-35 29,-30 24 0,0 2 0,45-29 0,-67 47-27,1-1-1,0 1 0,-1-1 1,1 1-1,0 0 1,-1 0-1,1-1 1,0 1-1,-1 0 1,1 0-1,0 0 1,-1-1-1,1 1 1,0 0-1,-1 0 0,1 0 1,0 0-1,0 1 1,-1-1-1,1 0 1,0 0-1,-1 0 1,1 0-1,0 1 1,-1-1-1,1 0 0,0 1 1,-1-1-1,1 1 1,-1-1-1,1 0 1,-1 1-1,1-1 1,-1 1-1,1-1 1,-1 1-1,1 0 0,-1-1 1,1 1-1,-1 0 1,0-1-1,0 1 1,1-1-1,-1 1 1,0 0-1,0 1 1,2 4-1,0 1 1,-1 0-1,-1 0 1,1 7 0,0-2-2,0 53 1,-1-46 2,3 34 0,-3-53-1,0 0 0,0 1 1,0-1-1,0 0 0,0 0 0,0 1 0,1-1 0,-1 0 0,0 0 1,0 0-1,0 1 0,0-1 0,0 0 0,1 0 0,-1 0 0,0 0 0,0 1 1,0-1-1,1 0 0,-1 0 0,0 0 0,0 0 0,1 0 0,-1 0 1,0 0-1,0 1 0,1-1 0,-1 0 0,0 0 0,0 0 0,1 0 1,-1 0-1,0 0 0,0 0 0,1 0 0,-1 0 0,0 0 0,0-1 1,1 1-1,-1 0 0,0 0 0,0 0 0,0 0 0,1 0 0,-1 0 0,0 0 1,0-1-1,0 1 0,1 0 0,-1 0 0,0 0 0,0-1 0,0 1 1,0 0-1,1 0 0,-1 0 0,0-1 0,0 1 0,0 0 0,17-18 32,-13 13-17,26-31 55,-25 29-74,0 0 0,0 1 0,0-1 0,1 1-1,0 1 1,0-1 0,0 1 0,1 0-1,9-5 1,-15 9 5,1 1 0,-1-1-1,1 1 1,0 0 0,-1-1 0,1 1 0,0 0-1,-1 0 1,1 0 0,0 0 0,-1 1 0,1-1-1,-1 0 1,1 0 0,0 1 0,-1 0-1,1-1 1,-1 1 0,1 0 0,-1-1 0,1 1-1,-1 0 1,0 0 0,1 0 0,-1 0 0,0 0-1,0 1 1,2 0 0,3 6-4,0 0 1,-1 0-1,8 15 0,-4-8-11,0-1 14,0 2 9,1 0 0,1 0 0,0-1 0,16 14 0,-24-25-7,1-1-1,-1 0 0,1 0 0,0 0 0,0-1 0,0 0 0,0 1 0,1-1 0,-1-1 0,0 1 0,1-1 0,0 1 0,-1-1 0,1-1 0,0 1 0,-1-1 0,1 1 0,0-1 0,-1-1 0,1 1 0,6-2 0,9-2-2,-13 3 0,1 0 0,-1-1 0,1 1 0,-1-2 0,0 1 0,0-1 0,0 0 0,0-1 0,0 0 0,7-5 0,8-8 7,-2 0-1,0-1 1,0-2 0,-2 0-1,0 0 1,19-32 0,-33 44 0,4-4 23,-1-1 0,9-25 0,-15 34-20,0-1 0,0 1 0,0 0 0,0-1-1,-1 1 1,0 0 0,0-1 0,0 1-1,0-1 1,-1 1 0,1 0 0,-1-1 0,-3-6-1,4 10-6,-1 1-1,1-1 0,-1 0 1,1 1-1,-1-1 0,1 1 1,-1-1-1,0 1 0,1-1 0,-1 1 1,0-1-1,1 1 0,-1 0 1,0-1-1,0 1 0,1 0 1,-1 0-1,0-1 0,0 1 1,1 0-1,-1 0 0,0 0 0,0 0 1,0 0-1,1 0 0,-1 0 1,0 0-1,0 1 0,0-1 1,1 0-1,-2 1 0,-1-1-4,1 1 0,-1 0 0,1 0 0,-1 0 0,1 0-1,0 0 1,-1 0 0,-2 3 0,0 1-2,0 0 1,1 1-1,0 0 1,0-1-1,0 2 0,0-1 1,1 0-1,0 1 0,0 0 1,1-1-1,0 1 0,0 0 1,-2 14-1,3-3-13,0-1 1,1 1-1,1-1 0,4 28 0,-3-35 13,1 0-1,0 0 0,1-1 0,0 1 0,0-1 1,1 0-1,1 0 0,-1 0 0,11 11 0,-14-18 5,1 1 0,0-1 0,0 1 0,0-1 0,0 0 0,0-1 0,0 1 0,1 0 0,-1-1 0,0 0 0,1 1 0,-1-1-1,1-1 1,0 1 0,-1-1 0,1 1 0,0-1 0,-1 0 0,1 0 0,0 0 0,4-2 0,2 0 0,0 0 0,0-1 0,-1 0 0,1 0 0,-1-1 0,14-8 0,165-119 0,-99 65 0,-39 23 81,-49 43-79,-1 0 0,0 0-1,0-1 1,0 1 0,0 0-1,0 0 1,0 0 0,0 0-1,1 0 1,-1 0 0,0 0-1,0 0 1,0 0 0,0 0-1,0 0 1,0 0 0,0 0-1,0-1 1,0 1-1,0 0 1,1 0 0,-1 0-1,0 0 1,0 0 0,0 0-1,0 0 1,0 0 0,0-1-1,0 1 1,0 0 0,0 0-1,0 0 1,0 0 0,0 0-1,0 0 1,0-1 0,0 1-1,0 0 1,0 0-1,0 0 1,0 0 0,0 0-1,0 0 1,0 0 0,-1-1-1,1 1 1,0 0 0,0 0-1,0 0 1,0 0 0,-7 2 77,-4 7-51,2 0 0,-1 0 1,1 1-1,-15 20 0,23-28-28,-1 1 0,1-1 0,-1 0 0,1 1 0,0-1 0,0 1 0,0-1 0,0 1 0,0 0 0,1-1 0,-1 1 0,1 0 0,0-1 0,0 1 0,0 0 0,0 0 0,0-1 0,1 1-1,-1 0 1,1-1 0,0 1 0,-1 0 0,1-1 0,1 1 0,-1-1 0,0 1 0,0-1 0,1 0 0,0 0 0,-1 1 0,5 2 0,-5-4 1,0 0 0,0 0-1,0-1 1,0 1-1,0-1 1,0 1-1,0-1 1,1 1-1,-1-1 1,0 0-1,0 0 1,1 1-1,-1-1 1,0 0 0,0 0-1,1 0 1,-1-1-1,0 1 1,0 0-1,1 0 1,-1-1-1,0 1 1,0 0-1,0-1 1,0 1-1,1-1 1,-1 0-1,1 0 1,32-24 24,-29 20-12,2-1 2,1-1 1,-2-1-1,1 1 0,-1-1 1,-1 0-1,1-1 1,-1 1-1,-1-1 1,0 0-1,6-17 1,-9 23-9,0 1 0,0-1 0,0 0 1,-1 1-1,0-1 0,1 0 0,-1 0 1,0 0-1,0 1 0,0-1 0,-1 0 1,1 0-1,-1 0 0,1 1 0,-1-1 1,0 0-1,0 1 0,0-1 0,-1 1 1,1-1-1,-1 1 0,1 0 0,-1-1 1,0 1-1,0 0 0,1 0 1,-2 0-1,1 0 0,0 0 0,0 1 1,-1-1-1,1 1 0,0 0 0,-1-1 1,0 1-1,1 0 0,-1 0 0,0 1 1,1-1-1,-1 0 0,-4 1 0,0-2-1,-35-4 38,40 5-42,0 1-1,1 0 1,-1 0-1,0 0 0,1 0 1,-1 0-1,0 1 0,1-1 1,-1 0-1,0 1 0,1-1 1,-1 1-1,1 0 1,-1-1-1,1 1 0,-1 0 1,1 0-1,0 0 0,-1 0 1,-1 2-1,3-3-1,0 1 0,0-1 0,0 0-1,1 1 1,-1-1 0,0 0 0,0 0 0,0 1 0,0-1-1,0 0 1,0 0 0,1 1 0,-1-1 0,0 0 0,0 0-1,0 1 1,1-1 0,-1 0 0,0 0 0,0 0-1,1 1 1,-1-1 0,0 0 0,0 0 0,1 0 0,-1 0-1,0 0 1,0 0 0,1 0 0,-1 1 0,0-1 0,1 0-1,10 3-18,11 1-14,0-1-1,0-1 1,0-1 0,0 0 0,-1-2 0,40-6 0,-55 6 31,0 0 1,0 0-1,-1 1 1,1 0-1,0 0 0,0 0 1,0 1-1,11 2 1,-15-2 4,0 0-1,0 0 1,0 0 0,0 0 0,0 0 0,0 0 0,0 1 0,0-1-1,0 1 1,-1-1 0,1 1 0,-1 0 0,1 0 0,-1 0 0,1 0-1,-1 0 1,0 0 0,0 0 0,0 0 0,0 0 0,-1 0 0,1 0-1,-1 1 1,1 2 0,3 73 53,-4-77-56,0-1 1,0 1-1,0-1 0,1 1 1,-1-1-1,0 0 0,0 1 1,0-1-1,0 0 0,0 1 1,1-1-1,-1 1 0,0-1 0,0 0 1,1 1-1,-1-1 0,0 0 1,0 1-1,1-1 0,-1 0 1,0 0-1,1 1 0,-1-1 1,0 0-1,1 0 0,-1 0 1,1 0-1,-1 1 0,0-1 1,2 0-1,12-4 22,11-16 18,10-18-2,-21 22 11,26-24 0,-40 40-48,1-1 0,-1 1 0,0-1 0,0 1 1,1-1-1,-1 1 0,1 0 0,-1-1 0,0 1 0,1 0 0,-1 0 0,1-1 0,-1 1 0,0 0 1,1 0-1,-1 0 0,1-1 0,-1 1 0,1 0 0,-1 0 0,1 0 0,-1 0 0,1 0 0,-1 0 1,1 0-1,-1 0 0,1 0 0,-1 0 0,1 0 0,-1 0 0,1 0 0,-1 1 0,1-1 0,-1 0 1,1 0-1,-1 0 0,1 1 0,-1-1 0,0 0 0,1 1 0,-1-1 0,0 0 0,1 1 0,-1-1 0,0 0 1,1 1-1,-1-1 0,0 1 0,1-1 0,-1 1 0,0-1 0,0 1 0,0-1 0,0 1 0,1-1 1,-1 1-1,0-1 0,0 1 0,0 0 0,2 41 1,-1-25 3,1 16-3,5 31 2,-6-59-4,1 0 0,-1 0 0,1 0 0,-1 0 0,1 0 0,1-1 1,-1 1-1,1-1 0,5 8 0,-7-12 1,0 1-1,0 0 1,0-1-1,0 1 1,0 0 0,0-1-1,0 1 1,1-1-1,-1 0 1,0 1-1,0-1 1,1 0 0,-1 0-1,0 0 1,0 0-1,1 0 1,-1 0-1,0 0 1,0 0 0,1 0-1,-1 0 1,0-1-1,0 1 1,0-1 0,1 1-1,-1-1 1,0 1-1,0-1 1,2-1-1,35-26 31,-32 23-26,18-16 8,-1-1 0,-1-2 0,-1 0-1,-1-1 1,-1-1 0,22-41 0,-40 65-11,21-35-7,-20 35 9,-1 0 0,1 0-1,-1 0 1,1 0 0,-1 1 0,1-1 0,0 0-1,0 1 1,0-1 0,0 1 0,0-1 0,0 1 0,5-2-1,-6 3-3,-1 0-1,1 0 1,0 1-1,-1-1 1,1 0-1,0 0 0,-1 0 1,1 1-1,0-1 1,-1 0-1,1 1 0,0-1 1,-1 0-1,1 1 1,-1-1-1,1 1 1,-1-1-1,1 1 0,-1-1 1,1 1-1,-1 0 1,1-1-1,-1 1 0,0-1 1,1 1-1,-1 0 1,0-1-1,0 1 1,1 1-1,6 23-10,-6-19 9,4 18-14,-2 0 1,0 0 0,-2 1-1,0-1 1,-2 1 0,-1-1-1,-8 44 1,10-67 18,-1 0-1,1 0 1,0 1 0,0-1-1,0 0 1,-1 0 0,1 0-1,-1 0 1,1 1-1,-1-1 1,1 0 0,-1 0-1,0 0 1,1 0 0,-1 0-1,0 0 1,0-1 0,0 1-1,-1 1 1,1-2 1,0 0-1,1 0 1,-1 0 0,0 0 0,1 0-1,-1 0 1,0 0 0,1 0 0,-1-1 0,0 1-1,1 0 1,-1 0 0,0-1 0,1 1 0,-1-1-1,1 1 1,-1 0 0,1-1 0,-1 1-1,1-1 1,-1 1 0,1-1 0,-1 1 0,1-1-1,-6-7 44,2 1 1,-1-1-1,-5-13 0,8 18-32,-1-3 29,1 1-1,0-1 0,0 1 1,-2-10-1,4 14-39,-1 0 0,1 0 0,0 1 0,0-1 0,0 0 0,0 0 0,0 1 0,0-1 0,0 0 0,0 0 0,0 1 0,1-1 0,-1 0 0,0 0 0,0 1 0,1-1 0,-1 0 0,0 1 1,1-1-1,-1 0 0,1 1 0,-1-1 0,0 1 0,1-1 0,0 1 0,-1-1 0,1 1 0,-1-1 0,1 1 0,0-1 0,-1 1 0,1 0 0,0-1 0,-1 1 0,1 0 0,0 0 0,-1 0 0,1-1 0,0 1 0,0 0 0,-1 0 0,1 0 0,0 0 0,0 0 0,0 0 0,23 2 5,-1 0 0,0 2-1,23 5 1,-28-4-4,0-1 0,1-1 0,-1-1 0,0 0 1,1-1-1,22-3 0,-39 2-5,9-1-44,0-1 0,0 0 0,0 0 0,0-1 0,13-6 0,-24 9 32,0-1-1,0 1 1,1 0-1,-1 0 1,0-1-1,1 1 1,-1 0 0,0 0-1,0-1 1,0 1-1,1 0 1,-1-1-1,0 1 1,0 0 0,0-1-1,0 1 1,0 0-1,1-1 1,-1 1-1,0 0 1,0-1-1,0 1 1,0-1 0,0 1-1,0 0 1,0-1-1,0 1 1,0 0-1,-1-1 1,1 1 0,0 0-1,0-1 1,0 1-1,0-1 1,-6-10-2434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08.276"/>
    </inkml:context>
    <inkml:brush xml:id="br0">
      <inkml:brushProperty name="width" value="0.05" units="cm"/>
      <inkml:brushProperty name="height" value="0.05" units="cm"/>
      <inkml:brushProperty name="color" value="#008C3A"/>
    </inkml:brush>
  </inkml:definitions>
  <inkml:trace contextRef="#ctx0" brushRef="#br0">1 112 9848,'0'0'2248,"103"0"-1672,-5 0 0,19-2-48,10-6 0,6-4 128,0 0 0,2-7-72,-2-1 7,-6-2-159,-22 6 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1.575"/>
    </inkml:context>
    <inkml:brush xml:id="br0">
      <inkml:brushProperty name="width" value="0.05" units="cm"/>
      <inkml:brushProperty name="height" value="0.05" units="cm"/>
      <inkml:brushProperty name="color" value="#008C3A"/>
    </inkml:brush>
  </inkml:definitions>
  <inkml:trace contextRef="#ctx0" brushRef="#br0">307 38 6128,'0'0'6240,"-1"13"-5728,-15 81 920,-39 127 0,34-143-855,-68 200 1442,9-37 80,42-127-305,32-101-1033,6-16-187,8-25-213,4-7-252,3 2 0,0 0 1,3 0-1,23-33 0,-9 21-8,3 1-1,41-42 1,-70 80-90,41-39 49,-43 41-47,1 0 0,0 1-1,0-1 1,0 1-1,0 0 1,1 1 0,-1-1-1,9-1 1,-14 3-11,1 1 1,0 0-1,-1 0 0,1 0 1,0 0-1,-1 0 1,1 0-1,0 0 0,-1 0 1,1 1-1,0-1 0,-1 0 1,1 0-1,0 0 1,-1 1-1,1-1 0,0 0 1,-1 1-1,1-1 0,-1 1 1,1-1-1,-1 1 1,1-1-1,-1 1 0,1-1 1,-1 1-1,0-1 1,1 1-1,-1-1 0,1 1 1,-1 0-1,0-1 0,0 1 1,1 0-1,-1-1 1,0 2-1,4 28 36,-4-24-28,0 21 17,-1 0 0,-1-1 0,-9 41 0,6-39 34,0-1-1,2 1 1,1 38 0,2-64-54,0 0 0,0 0 1,1 0-1,-1 0 1,0 0-1,1 0 0,0 0 1,-1 0-1,1 0 1,0-1-1,0 1 0,0 0 1,0 0-1,0-1 1,0 1-1,1 0 0,-1-1 1,1 1-1,-1-1 1,1 0-1,-1 1 0,1-1 1,0 0-1,-1 0 1,1 0-1,3 1 0,-1-1 5,-1 0-1,1-1 1,-1 1-1,1-1 0,-1 1 1,1-1-1,0 0 1,-1-1-1,1 1 0,0-1 1,-1 1-1,1-1 0,-1 0 1,4-2-1,7-3 21,-1 0 0,0-1 0,0-1 0,-1 0 1,1-1-1,-2 0 0,13-12 0,7-11 71,27-38 1,-15 18 14,-34 41-85,-2 4 15,0-1 0,-1 1 0,0-2 1,0 1-1,-1 0 0,7-16 0,-10 21 44,-1 8-51,-2 10-12,-2 10-20,1 0 1,2 0-1,0 0 1,2 0-1,0 0 1,12 49-1,-13-71-9,0 0 1,0 0-1,0 0 0,0 0 0,0 0 1,1 0-1,-1 0 0,1 0 0,0-1 1,0 1-1,0-1 0,0 1 1,0-1-1,1 0 0,-1 1 0,1-1 1,-1-1-1,1 1 0,0 0 0,0-1 1,5 3-1,-2-2 1,-1-1 1,1 0-1,-1 0 1,0-1-1,1 0 1,-1 1-1,1-2 1,-1 1-1,1-1 1,-1 0-1,1 0 1,8-3-1,19-8 24,40-22 0,-24 11-8,33-19 61,123-84 0,-195 119-74,0 2 16,-1-1-1,0-1 1,0 1-1,-1-1 1,0-1-1,0 0 1,12-16-1,-20 24-16,0 0-1,1 0 1,-1-1 0,0 1-1,0 0 1,0 0 0,0 0-1,1 0 1,-1-1-1,0 1 1,0 0 0,0 0-1,0-1 1,0 1 0,0 0-1,0 0 1,1 0-1,-1-1 1,0 1 0,0 0-1,0 0 1,0-1 0,0 1-1,0 0 1,0 0 0,0-1-1,0 1 1,0 0-1,0 0 1,-1-1 0,1 1-1,0 0 1,0 0 0,0-1-1,0 1 1,0 0-1,0 0 1,0 0 0,-1-1-1,-10 4 73,-17 12-3,-14 15-26,1 2 1,-43 43-1,77-68-41,0 1 0,0 0-1,1 0 1,0 1 0,1 0 0,0 0 0,-5 12 0,7-15-4,1 0 1,0 1-1,0-1 1,1 1-1,0 0 1,0-1-1,1 1 1,0 0-1,0 0 1,0 0-1,1-1 1,2 8-1,-2-9-7,0-1 0,0 0 0,1-1 0,-1 1 0,1 0 0,0 0-1,0-1 1,1 1 0,-1-1 0,1 1 0,-1-1 0,1 0 0,7 5-1,-9-7 6,1 0 0,0 1 0,0-1 0,0 0 0,0-1-1,0 1 1,0 0 0,0 0 0,1-1 0,-1 0 0,0 1-1,0-1 1,0 0 0,1 0 0,-1 0 0,0 0 0,0 0-1,0-1 1,0 1 0,1-1 0,-1 1 0,0-1 0,0 0-1,0 0 1,0 0 0,0 0 0,3-2 0,5-5 18,1 0 1,-1-1-1,-1 0 1,0-1-1,0 0 0,8-12 1,41-72 151,-35 54-86,-18 36-66,-5 10-2,-3 11 8,-11 44-10,-3 15-23,-40 111 0,53-177 4,-66 148-64,60-141 74,0 0 1,-1-1-1,0 0 1,-1-1-1,-1 0 1,-27 24-1,38-38 1,1 1-1,-1-1 1,0 0 0,0 1-1,0-1 1,0 0 0,0 0-1,0 0 1,0-1 0,0 1-1,0 0 1,-1-1 0,1 1-1,-4-1 1,5 0 1,-1 0 0,1 0 0,0-1 1,-1 1-1,1 0 0,0-1 0,0 1 1,-1-1-1,1 1 0,0-1 0,0 0 0,0 0 1,-1 1-1,1-1 0,0 0 0,0 0 0,0 0 1,-1-2-1,1 0 5,-1 0 1,0 0-1,1 0 0,0 0 1,0 0-1,0 0 1,0 0-1,0 0 0,1-1 1,-1 1-1,1 0 0,0 0 1,0-1-1,0 1 1,1 0-1,-1-1 0,1 1 1,1-6-1,3-4 14,0 1 0,1 1 0,0-1 0,1 1 0,0 0 0,14-15 0,59-58 44,-69 73-62,157-144 29,-79 75-8,123-139 1,-135 116-29,-4-3 0,64-126 0,-10-14 0,-96 184 0,-27 51 0,-8 22 0,-91 339 0,14-48 0,70-266 10,-18 75 53,29-107-64,-2 17 52,5-16-6,7-9-2,1-5-8,-1 0 0,0-1 0,-1 0 0,0-1 0,11-17 0,-12 15 16,1 1 1,0 1 0,1 0-1,0 0 1,17-13 0,-24 21-38,1 1 0,-1 0 1,1 0-1,-1 0 0,1 0 0,0 0 1,0 1-1,0 0 0,0-1 0,0 2 1,0-1-1,0 0 0,0 1 0,0 0 1,0 0-1,8 1 0,-4 0 1,-1 2 0,1-1 0,-1 1 0,0 0 0,1 1 0,-1-1 0,11 10 0,11 8 45,36 34 1,-52-43-51,3 3-255,-11-9 204,1 0-1,1-1 1,9 8 0,-15-12-411,1 0 0,0 0 0,0 0 0,0-1 0,0 1 0,0 0 0,0-1 1,0 1-1,1-1 0,2 1 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1.817"/>
    </inkml:context>
    <inkml:brush xml:id="br0">
      <inkml:brushProperty name="width" value="0.05" units="cm"/>
      <inkml:brushProperty name="height" value="0.05" units="cm"/>
      <inkml:brushProperty name="color" value="#008C3A"/>
    </inkml:brush>
  </inkml:definitions>
  <inkml:trace contextRef="#ctx0" brushRef="#br0">105 1 15272,'0'0'1407,"-78"4"-847,64 2-184,4 4 0,8-2-328,2 8 8</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3.521"/>
    </inkml:context>
    <inkml:brush xml:id="br0">
      <inkml:brushProperty name="width" value="0.05" units="cm"/>
      <inkml:brushProperty name="height" value="0.05" units="cm"/>
      <inkml:brushProperty name="color" value="#008C3A"/>
    </inkml:brush>
  </inkml:definitions>
  <inkml:trace contextRef="#ctx0" brushRef="#br0">300 127 5920,'0'0'8460,"-11"19"-7994,8-14-429,-6 11 71,0 0 0,1 1-1,1-1 1,0 1 0,1 1-1,1-1 1,-4 27 0,-11 84 1368,-55 197 0,70-306-961,-1-1 1,-1 0 0,-11 22-1,18-40-494,0 0 0,0 0 0,0 0 0,0 0 0,0 0 0,0 0 1,0 0-1,0-1 0,0 1 0,0 0 0,0 0 0,0 0 0,0 0 0,0 0 0,0 0 0,0 0 0,0 0 0,0 0 0,0 0 0,0 0 0,0-1 0,0 1 0,0 0 0,0 0 0,-1 0 0,1 0 0,0 0 0,0 0 0,0 0 0,0 0 0,0 0 0,0 0 0,0 0 0,0 0 0,0 0 0,0 0 0,0 0 0,-1 0 0,1 0 0,0 0 0,0 0 0,0 0 0,0 0 0,0 0 0,0 0 0,0 0 0,0 0 0,0 0 0,0 0 0,-1 0 0,1 0 0,0 0 0,0 0 0,0 0 1,0 0-1,0 0 0,0 0 0,0 0 0,0 0 0,0 0 0,0 1 0,0-1 0,0 0 0,0 0 0,-1 0 0,0-14 410,0-18-235,9-82 320,33-282 412,-35 360-718,22-67-1,-24 91-137,1 1 0,0-1 1,1 1-1,0 0 0,0 0 0,1 1 0,1 0 0,0 0 0,11-11 0,-13 17-35,-1-1 0,1 0 0,0 1 0,1 0 0,-1 1 0,1 0 0,-1 0 0,1 0 0,0 0 0,0 1 0,0 0 0,0 1 0,1 0 1,-1 0-1,0 0 0,1 1 0,-1 0 0,0 1 0,0-1 0,13 4 0,-14-2-19,0 0 0,0 0 0,0 1 0,-1-1 0,1 2 0,-1-1 0,1 0 0,-1 1 0,0 0 0,0 0 0,-1 1 0,1 0 0,-1-1 0,0 1 0,0 1 0,-1-1 0,1 0 0,-1 1 0,0 0 0,-1 0 0,0 0 0,1 0 0,1 12 1,-2-6-2,0 1 0,-1-1 1,0 1-1,-1 0 1,-1-1-1,0 1 1,0 0-1,-1-1 1,-1 1-1,0-1 1,-1 0-1,0 0 1,-1 0-1,0-1 1,-1 1-1,0-1 1,-11 13-1,6-10 11,0 0 0,-1-1-1,0 0 1,-1-1 0,-1 0-1,0-1 1,0-1 0,-1 0-1,0-1 1,-1-1 0,-30 12-1,23-11 39,17-6-21,-1-1-1,0 1 1,1-1-1,-1 0 1,0-1-1,-15 2 0,73-4 37,-20 0-72,-1 1 0,0 2 1,47 7-1,-59-4-8,0 0-1,0 1 1,-1 1 0,1 0 0,-2 1 0,23 15-1,-31-18 1,1 1-1,-1 1 0,0 0 1,0 0-1,-1 0 0,0 1 0,0 0 1,-1 1-1,0-1 0,-1 1 1,1 0-1,6 18 0,-11-24 1,0 0-1,0 0 1,0 0-1,-1 0 1,1 0-1,-1 0 1,0 0-1,1 1 1,-1-1-1,-1 0 1,1 0-1,0 0 0,-1 1 1,0-1-1,1 0 1,-1 0-1,-1 0 1,1 0-1,-3 4 1,1-3 1,0 0 0,0-1-1,0 1 1,-1-1 0,0 0 0,1 0 0,-1 0 0,0 0 0,-1-1-1,1 0 1,-8 4 0,-6-1 5,1 1-1,-2-2 1,1 0 0,0-2-1,-32 2 1,18-4 20,-1-1 0,0-1 0,1-2-1,0-1 1,0-2 0,0-1 0,1-2 0,-52-22-1,53 20 19,23 10-42,0-1 0,1 1 0,-1-1 0,1 0 0,0 0-1,0-1 1,0 0 0,0 0 0,-5-5 0,11 8-12,0 1 0,0 0 0,0 0 0,0 0 0,-1-1 0,1 1 0,0 0 0,0 0 0,0 0 0,0-1 0,0 1 1,-1 0-1,1 0 0,0-1 0,0 1 0,0 0 0,0 0 0,0-1 0,0 1 0,0 0 0,0 0 0,0-1 0,0 1 0,0 0 0,0 0 0,0-1 0,0 1 0,0 0 0,0 0 1,1-1-1,-1 1 0,0 0 0,0 0 0,0-1 0,0 1 0,0 0 0,0 0 0,1 0 0,-1-1 0,0 1 0,1 0 0,12-5 33,11 3-3832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1.812"/>
    </inkml:context>
    <inkml:brush xml:id="br0">
      <inkml:brushProperty name="width" value="0.05" units="cm"/>
      <inkml:brushProperty name="height" value="0.05" units="cm"/>
    </inkml:brush>
  </inkml:definitions>
  <inkml:trace contextRef="#ctx0" brushRef="#br0">132 111 5416,'0'0'3394,"-1"-11"-2988,-4-52 348,4 60-471,0-1-1,1 1 0,-1 0 0,0 0 0,0 0 1,-1 0-1,1 0 0,-3-2 0,4 4 169,0-5 2229,0 9-2434,-1-1 0,0 1 0,0-1 1,0 0-1,0 1 0,0-1 0,0 0 0,0 0 0,-1 1 1,-3 2-1,-7 16 167,2 7-109,1 0 0,1 1 0,-5 39 0,-4 94 380,6-52-264,-1 216 1423,12-279-911,0-47-913,-1 0 1,1 0 0,0-1 0,-1 1 0,1 0-1,0 0 1,-1 0 0,1 0 0,0-1-1,0 1 1,-1 0 0,1 0 0,0-1-1,0 1 1,-1 0 0,1 0 0,0-1 0,0 1-1,0 0 1,0-1 0,-1 1 0,1 0-1,0-1 1,0 1 0,0 0 0,0-1 0,0 1-1,0 0 1,0-1 0,0-21 232,-1 7-174,1 1 0,1-1 1,0 1-1,1-1 0,0 1 1,5-16-1,0 10-14,0 0-1,1 0 1,1 1 0,1 0-1,1 0 1,0 1 0,1 1 0,19-22-1,-10 17 17,-2 2 24,28-24 1,-40 39-88,0-1-1,0 2 1,0-1 0,1 1 0,0 0 0,-1 1 0,1 0-1,14-4 1,-21 7-18,1 0-1,-1 0 0,1 1 1,-1-1-1,0 0 1,1 0-1,-1 1 1,1-1-1,-1 1 0,0-1 1,1 1-1,-1 0 1,0-1-1,0 1 1,0 0-1,1 0 0,-1 0 1,0 0-1,0 0 1,0 0-1,0 0 1,0 0-1,-1 0 0,1 1 1,0-1-1,-1 0 1,1 1-1,0-1 1,0 2-1,0 1-4,1 0 0,0 0 0,-1 1 0,0-1 0,0 1 0,0-1 0,0 1 0,-1 6 0,-1-5 2,0-1 0,-1 1 0,1-1 1,-1 0-1,0 1 0,-1-1 0,1 0 0,-1 0 0,0-1 1,0 1-1,-1 0 0,1-1 0,-1 0 0,-8 7 0,2-2 9,0-1-1,-1 0 1,0-1-1,0 0 1,-19 8-1,16-9 14,4-1 4,-1-1 0,-17 5 0,27-9-21,1 0 0,-1 0 0,0 0 0,1 0 1,-1 0-1,1 0 0,-1 0 0,0 0 0,1 1 0,-1-1 0,1 0 0,-1 0 0,1 1 0,-1-1 0,0 0 0,1 1 0,-1-1 0,1 0 0,-1 1 1,1-1-1,0 1 0,-1-1 0,1 1 0,-1-1 0,1 1 0,0-1 0,-1 1 0,13 12 30,-6-8-28,11 8-3,33 19 0,-40-27 0,1 1 0,-1 1 0,-1 0 0,1 0 0,-1 1 0,0 0 0,-1 0 0,0 1 0,10 13 0,-7-6 23,-8-13-16,-1-1 0,0 1 0,0 0 0,0 0 0,-1 0 0,1-1 1,-1 1-1,0 1 0,1-1 0,-1 0 0,-1 0 0,1 0 0,0 1 0,-1-1 0,1 5 0,-1-8-16,1-8-3430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4"/>
    </inkml:context>
    <inkml:brush xml:id="br0">
      <inkml:brushProperty name="width" value="0.05" units="cm"/>
      <inkml:brushProperty name="height" value="0.05" units="cm"/>
      <inkml:brushProperty name="color" value="#004F8B"/>
    </inkml:brush>
  </inkml:definitions>
  <inkml:trace contextRef="#ctx0" brushRef="#br0">5 0 12360,'0'0'10155,"0"7"-9685,-1 43 846,1-38-577,0-1 0,2 1 1,5 22-1,-7-33-687,0 0 0,0-1 1,1 2-1,-1-1 0,1-1 0,-1 1 1,1 0-1,-1 0 0,0-1 0,0 1 1,1 0-1,0 0 0,-1-1 0,0 1 1,1 0-1,0 0 0,0-1 0,-1 0 1,1 1-1,0-1 0,0 1 0,-1-1 1,1 0-1,0 1 0,0-1 0,0 0 0,0 1 1,0-1-1,-1 0 0,1 0 0,0 0 1,0 0-1,0 0 0,0 0 0,-1 0 1,1 0-1,1 0 0,-2 0 0,1-1 1,0 1-1,0 0 0,-1-1 0,1 1 1,1-1-1,3-1 87,0-1 0,-1 0 0,1 0 1,-1 0-1,1-1 0,3-4 0,-3 3 7,-1-1 0,1-1 0,-1 2 0,0-2 0,0 0 0,2-8 0,10-14 624,-6 13-386,-10 17-384,0-1 0,0 0 0,0 0 0,0 0 0,0 0 0,0 0 0,0 0 0,0 1 0,1-1 0,-1 0 0,0 0 0,0 0 0,0 0 0,0 0 0,0 0 0,0 0 0,0 0 0,0 0 0,1 0 0,-1 1 0,0-1 0,0 0 0,0 0 0,0 0 0,0 0 0,0 0 0,0 0 0,0 0 0,0 0 0,0 0 0,0 0 0,0 0 0,0 0 0,0 0 0,0 0 0,1 0 0,-1 0 0,0 0 0,0 0 0,0 0 0,0 0 0,0 0 0,0 0 0,1-1 0,-1 1 0,0 0 0,0 0 0,0 0 0,0 0 0,0 0 0,0 0 0,0 0 0,0 0 0,0 0 0,0-1 0,0 1 0,0 0 0,0 0 0,0 0 0,0 0 0,0 0 0,0 0 0,0-1 0,0 1 0,0 0 0,0 0 0,0 0 0,1 6 0,-6 51 0,-2 15 0,-1-23 0,-12 63 0,14-93 0,1 0 0,-1 0 0,-16 29 0,21-47 0,1 1 0,-1-2 0,0 2 0,1-2 0,-2 2 0,1-1 0,1-1 0,-2 1 0,1 1 0,0-2 0,-1 1 0,2 0 0,-2-1 0,1 1 0,-1-1 0,2 1 0,-2-1 0,1 1 0,-1-1 0,1 0 0,-1 0 0,1 1 0,-1-1 0,1 0 0,-1 0 0,1-1 0,0 1 0,0 0 0,-3-2 0,2 2 0,1 0 0,0 0 0,0-1 0,-1 0 0,1 1 0,0-1 0,0 1 0,-1-1 0,1 0 0,0 0 0,0 0 0,0 0 0,0 0 0,0 0 0,0 0 0,0 0 0,0 0 0,0 0 0,1-1 0,0 1 0,-1 0 0,0-1 0,0 2 0,1-2 0,0 1 0,0-1 0,0 1 0,-1-1 0,1-1 0,1 1 0,-1 1 0,0-1 0,0 1 0,1-1 0,-1 1 0,1-1 0,0 2 0,-1-2 0,1 1 0,0 0 0,1-2 0,3-3 0,2-6 0,1 1 0,1 0 0,1 1 0,-1-1 0,16-11 0,-17 16 0,0 0 0,0 1 0,1 0 0,-1 1 0,1 0 0,0 0 0,0 1 0,18-4 0,9 1 0,-21 4 0,23-6 0,-36 8 50,2-2 798,-5 0-1747,0-2-3035</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4.245"/>
    </inkml:context>
    <inkml:brush xml:id="br0">
      <inkml:brushProperty name="width" value="0.05" units="cm"/>
      <inkml:brushProperty name="height" value="0.05" units="cm"/>
      <inkml:brushProperty name="color" value="#008C3A"/>
    </inkml:brush>
  </inkml:definitions>
  <inkml:trace contextRef="#ctx0" brushRef="#br0">117 1 9648,'0'0'2561,"-10"1"-1833,-75 5 1233,63 0 430,22-6-2327,0 1 1,1-1 0,-1 0-1,0 1 1,0-1 0,1 0-1,-1 1 1,0-1 0,0 0-1,1 0 1,-1 1 0,0-1-1,0 0 1,1 0 0,-1 0-1,0 0 1,1 1 0,-1-1-1,1 0 1,-1 0 0,0 0 0,1 0-1,-1 0 1,0 0 0,1 0-1,-1 0 1,0 0 0,1 0-1,0 0 1,48 6 1479,-44-6-1683,89 14 1095,-69-8-431,1-2 0,0-1 0,0-1 0,42-2 0,-67 0-489,1-1-1,0 1 0,-1 0 1,1 0-1,0-1 1,-1 1-1,1-1 0,-1 0 1,1 1-1,-1-1 1,1 0-1,-1 0 0,0 0 1,1 0-1,-1 0 1,0 0-1,0 0 0,1 0 1,-1 0-1,0-1 0,0 1 1,0 0-1,-1-1 1,1 1-1,0-1 0,-1 1 1,2-4-1,1-1-99,6-9-3112</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6.360"/>
    </inkml:context>
    <inkml:brush xml:id="br0">
      <inkml:brushProperty name="width" value="0.05" units="cm"/>
      <inkml:brushProperty name="height" value="0.05" units="cm"/>
      <inkml:brushProperty name="color" value="#008C3A"/>
    </inkml:brush>
  </inkml:definitions>
  <inkml:trace contextRef="#ctx0" brushRef="#br0">23 1246 11856,'0'0'1257,"13"-13"-732,38-40 105,51-66 0,-64 62-205,62-123-1,11-72 357,-94 210-562,-3 8 60,-5 11 380,1 1 0,24-42 0,-31 56 338,-10 24-486,-61 228 289,-43 162-256,83-311-364,-4-1-1,-5-1 0,-57 105 1,85-180-81,-1-1 0,-1 0 1,-1 0-1,0-1 0,-18 18 1,29-33-77,0 0 0,1 0 1,-2 0-1,1 0 0,0 0 1,0 0-1,0 0 1,0 0-1,0-1 0,-1 1 1,1-1-1,0 1 0,-1 0 1,1-1-1,0 0 0,-1 1 1,1-1-1,-1 0 1,1 0-1,0 0 0,-1 0 1,1 0-1,-1 0 0,1 0 1,0 0-1,-1-1 0,1 1 1,-1 0-1,1-1 1,-2-1-1,1 1 12,0 0 0,0-1 0,1 1 0,-1-1 1,1 0-1,-1 0 0,1 0 0,0 1 0,0-1 0,0 0 0,0-1 1,0 1-1,0 0 0,0 0 0,1 0 0,-1 0 0,1-1 0,-1-3 1,0-8 51,1-1 1,0 1-1,1-1 1,1 1 0,0-1-1,1 1 1,0 0 0,10-26-1,-5 23-33,0 0-1,2 1 1,0-1-1,0 2 1,1 0 0,15-16-1,5 0-3,2 2 0,1 1 0,1 1-1,2 2 1,44-23 0,146-89 130,-178 104-121,-2-2-1,64-62 1,-92 74-43,-15 18 6,0 0 1,0 0 0,0 1 0,1 0 0,-1-1 0,11-5 0,-15 9 8,0 5 53,-10 37 50,-5 62 0,4-28-46,10-68-71,0 1-1,1-1 1,-1 1 0,2-1 0,-1 1-1,1-1 1,0 1 0,0-1-1,1 1 1,0-1 0,4 9 0,-5-13-9,1 0 0,0 1 1,0-1-1,0 0 0,0 0 1,0 0-1,1 0 0,-1-1 1,1 1-1,0-1 0,0 1 1,0-1-1,0 0 0,0 0 1,0-1-1,1 1 0,-1 0 1,1-1-1,-1 0 0,1 0 1,-1 0-1,1 0 0,0-1 1,6 1-1,4-1 2,0-1-1,0-1 1,0 0 0,-1 0-1,1-2 1,-1 0-1,0 0 1,21-10 0,-4-1 11,-1-2 0,39-28-1,-61 41-5,0-1 0,-1 0 0,0-1-1,0 0 1,0 0 0,-1 0 0,0 0-1,0-1 1,0 0 0,-1 0 0,0 0-1,-1-1 1,1 1 0,-1-1-1,-1 0 1,1 0 0,-2 0 0,1 0-1,0-8 1,-2 14-7,0 1 0,1-1 0,-1 1 0,0-1 0,0 1 0,-1-1 0,1 1 0,0 0 0,0-1 0,-1 1 0,1-1 0,-1 1 0,1 0 0,-1-1 0,0 1 0,1 0 0,-1-1 0,0 1 0,0 0 0,0 0 0,0 0 0,-2-2 0,1 2 1,1 0 1,-1 1-1,0-1 1,0 0-1,0 1 0,0 0 1,1-1-1,-1 1 1,0 0-1,0 0 1,0 0-1,0 0 1,0 0-1,0 1 0,-2-1 1,-3 2 5,-1 1 1,1-1-1,-1 1 1,1 0-1,0 1 1,0 0-1,-9 6 1,8-4-12,1 1 0,-1 0 0,2 0 1,-1 0-1,1 1 0,0 0 0,0 0 0,1 1 1,0 0-1,-7 16 0,11-20-9,-1 0 0,1 1-1,-1-1 1,2 0 0,-1 0 0,0 1 0,1-1-1,0 0 1,1 1 0,-1-1 0,1 0 0,0 1-1,0-1 1,0 0 0,1 0 0,0 0 0,0 0-1,0 0 1,1 0 0,-1-1 0,1 1 0,4 4-1,0-2-4,0 1 0,1-1 0,1 0 0,-1-1-1,1 0 1,0 0 0,0-1 0,0 0-1,1-1 1,0 0 0,0-1 0,12 4 0,-7-4 6,-1 0 1,1 0 0,-1-2-1,1 1 1,0-2 0,-1 0-1,1-1 1,19-4 0,-13 0 8,-1-1 0,0-1 1,-1-1-1,0 0 0,0-2 0,34-23 1,-29 15 9,0 0 0,-2-2 0,-1 0 0,27-33 0,-19 15-6,-3-1-1,0-1 1,-3-1 0,26-62 0,-25 41 16,-2-1 0,20-104 1,-15-22 33,-25 151-30,-1 1 0,-2-1 0,-7-41-1,8 75-24,-1-1-1,0 1 0,-1-1 0,1 1 1,-1 0-1,1 0 0,-6-8 0,7 11-4,-1 0 1,0 0-1,0 0 0,1 0 0,-1 0 1,0 0-1,0 1 0,0-1 0,0 0 0,0 1 1,0-1-1,0 0 0,0 1 0,0 0 1,0-1-1,-1 1 0,1-1 0,0 1 0,0 0 1,0 0-1,-1 0 0,1 0 0,0 0 1,0 0-1,0 0 0,0 0 0,-1 0 1,1 1-1,0-1 0,0 0 0,0 1 0,0-1 1,0 1-1,-2 0 0,-4 3-6,1 1 1,-1 0-1,1 0 0,0 0 1,1 0-1,-1 1 0,1 0 1,0 0-1,1 1 1,-1 0-1,-3 7 0,-6 14-17,-16 41 0,9-8-16,3 0 0,3 1 0,2 1 0,4 0-1,1 0 1,4 1 0,3-1 0,2 1 0,17 115 0,-15-160 29,1 0 0,0 0-1,1 0 1,1-1 0,12 25 0,-16-39 10,0 1-1,1-1 1,0 1 0,0-1 0,0 0-1,1 0 1,-1 0 0,1-1-1,0 1 1,0-1 0,0 0 0,0 0-1,1-1 1,-1 1 0,1-1 0,0 0-1,-1 0 1,1 0 0,0-1-1,0 1 1,0-1 0,0-1 0,1 1-1,-1-1 1,6 0 0,8-1 0,0-1 1,0-2-1,0 0 1,0 0-1,0-2 1,-1 0-1,0-2 1,19-10-1,135-87 81,-133 78-38,52-42 76,-67 50-53,-13 10-14,-16 15-9,-20 16 3,5-5-24,0 1-1,1 1 0,0 1 0,2 0 0,1 1 0,0 1 0,1 1 1,2 0-1,-18 43 0,27-58-17,2 1 1,-1-1-1,1 1 1,0 0 0,1 0-1,0 0 1,1 0-1,0 0 1,0 0-1,1-1 1,0 1-1,0 0 1,1 0 0,3 8-1,-5-16-1,1 1 0,-1-1 0,1 0 0,0 0 0,-1 0 0,1 0 0,0 0 0,0 0 0,0 0 0,0-1 0,0 1 0,0 0 0,0 0 0,0-1 0,0 1 1,0-1-1,0 1 0,0-1 0,0 1 0,0-1 0,2 1 0,0-1 0,-1 0 1,1 0 0,-1 0-1,0 0 1,1-1 0,-1 1-1,0-1 1,1 1 0,-1-1-1,4-1 1,2-3 8,0 1-1,0-1 1,0 0-1,11-11 1,-4 2 2,-1-1 0,-1-1 1,0 0-1,-1-1 0,-1 0 1,0-1-1,-1 0 0,14-38 1,-1-13 20,18-82 1,-33 117-18,27-116 130,-7-1 0,12-222-1,-40 364-126,0 0-1,0 1 0,-1-1 0,-2-14 0,3 22-17,-1 1 0,1-1-1,0 1 1,0-1 0,0 0 0,0 1 0,-1-1-1,1 1 1,0-1 0,-1 1 0,1-1 0,0 1-1,-1-1 1,1 1 0,0-1 0,-1 1 0,1-1-1,-1 1 1,1 0 0,-1-1 0,1 1 0,-1 0-1,1-1 1,-1 1 0,0 0 0,1 0 0,-1-1-1,0 1 1,-1 1 0,1-1 1,-1 1-1,1 0 0,-1-1 1,1 1-1,-1 0 0,1 0 0,0 0 1,-1 0-1,1 1 0,0-1 1,0 0-1,0 0 0,0 1 1,0-1-1,-1 3 0,-9 14 4,0 0 0,1 1-1,2 1 1,0-1 0,-11 41-1,-13 109 61,22-92-10,3 1 0,3 0 0,4 0 0,15 117 0,-13-175-36,2-1 0,0 0-1,2 0 1,0-1 0,0 0-1,17 31 1,-20-43-31,1-1 0,-1 0 0,1 0 0,0 0 0,0-1 0,1 1 0,-1-1 0,1 0 0,0 0 0,0 0 0,1-1 0,-1 0 0,1 0 0,-1 0 0,1-1 0,0 0 0,0 0 0,0 0 0,0-1 0,0 0 0,1 0 0,-1 0 0,0-1 0,8 0 0,-7-1-22,-1 0 0,1 0 0,-1 0 0,1-1 0,-1 0 1,0 0-1,0-1 0,0 1 0,0-2 0,10-6 0,7-9-3786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16.922"/>
    </inkml:context>
    <inkml:brush xml:id="br0">
      <inkml:brushProperty name="width" value="0.05" units="cm"/>
      <inkml:brushProperty name="height" value="0.05" units="cm"/>
      <inkml:brushProperty name="color" value="#008C3A"/>
    </inkml:brush>
  </inkml:definitions>
  <inkml:trace contextRef="#ctx0" brushRef="#br0">78 1 8336,'0'0'7614,"-9"10"-6751,-3 1-535,5-5-40,0 1-1,0 0 1,0 0-1,1 1 0,0 0 1,0 0-1,-5 9 1,20-24 460,0 0 0,-1-1 0,8-10 0,19-26-3102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6:59.437"/>
    </inkml:context>
    <inkml:brush xml:id="br0">
      <inkml:brushProperty name="width" value="0.05" units="cm"/>
      <inkml:brushProperty name="height" value="0.05" units="cm"/>
      <inkml:brushProperty name="color" value="#008C3A"/>
    </inkml:brush>
  </inkml:definitions>
  <inkml:trace contextRef="#ctx0" brushRef="#br0">0 264 6728,'0'0'9408,"8"-14"-8982,4-7-253,2-6 404,28-38 0,-33 53-280,41-50 987,-43 55-1004,-1 0 1,1 0-1,1 1 0,-1 1 0,1-1 0,9-4 0,-16 9-245,0 1 0,-1 0 0,1 0 0,0 0 0,0 0 0,-1 0 0,1 0 0,0 0 0,0 0 0,-1 0 0,1 0 0,0 0 0,0 0 0,-1 1-1,1-1 1,0 0 0,0 0 0,-1 1 0,1-1 0,0 1 0,-1-1 0,1 1 0,-1-1 0,1 1 0,0-1 0,-1 1 0,1-1 0,-1 1 0,0-1 0,1 1 0,-1 0-1,1-1 1,-1 1 0,0 0 0,1 1 0,11 30 399,-10-27-355,0 0 8,0 0-1,0 0 1,1 0 0,-1-1-1,1 1 1,0-1 0,1 1-1,-1-1 1,5 4 0,-6-6-32,0-1 0,0 1 0,0 0 1,0-1-1,0 1 0,0-1 1,1 0-1,-1 0 0,0 0 1,1 0-1,-1 0 0,1-1 0,-1 1 1,1-1-1,-1 1 0,1-1 1,-1 0-1,1 0 0,-1 0 1,5-1-1,20-6 287,-1-1 0,0-2 0,-1 0 0,36-21 1,-58 29-308,5-2 52,0-1 0,1 0 1,-1 0-1,-1 0 0,1-1 1,-1 0-1,0-1 0,9-11 1,-16 18-109,0 0 0,0 0 0,1 0 0,-1 0 1,0 0-1,0-1 0,1 1 0,-1 0 0,0 0 0,0 0 0,0 0 1,1 0-1,-1 0 0,0 0 0,0 0 0,1 0 0,-1 0 0,0 0 1,0 0-1,1 0 0,-1 0 0,0 0 0,0 0 0,1 0 1,-1 0-1,0 0 0,0 0 0,1 1 0,-1-1 0,0 0 0,0 0 1,0 0-1,1 0 0,-1 0 0,0 1 0,0-1 0,0 0 0,0 0 1,1 0-1,-1 1 0,0-1 0,0 0 0,0 0 0,0 1 0,0-1 1,0 0-1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00.190"/>
    </inkml:context>
    <inkml:brush xml:id="br0">
      <inkml:brushProperty name="width" value="0.05" units="cm"/>
      <inkml:brushProperty name="height" value="0.05" units="cm"/>
      <inkml:brushProperty name="color" value="#008C3A"/>
    </inkml:brush>
  </inkml:definitions>
  <inkml:trace contextRef="#ctx0" brushRef="#br0">86 442 11552,'0'0'5930,"3"-12"-5387,29-87 389,33-122 1318,-61 200-1823,-1 0-1,-1 0 0,0-23 1,-4 41-139,-1 7-112,-3 5-24,-12 30 27,2 0 0,2 1 1,-12 58-1,-16 131 174,24-114-151,8-60-109,-25 176 399,32-206-394,1-16 9,1 0 1,1 0 0,-1-1 0,3 16 0,-2-24-103,0-1-1,0 1 1,0 0-1,0 0 0,0 0 1,0-1-1,0 1 1,0 0-1,1 0 1,-1 0-1,0-1 0,0 1 1,0 0-1,0 0 1,1 0-1,-1 0 1,0-1-1,0 1 1,0 0-1,1 0 0,-1 0 1,0 0-1,0 0 1,1 0-1,-1 0 1,0 0-1,0 0 1,1 0-1,-1 0 0,0 0 1,0 0-1,1 0 1,-1 0-1,0 0 1,0 0-1,0 0 1,1 0-1,-1 0 0,0 0 1,0 0-1,1 0 1,-1 1-1,0-1 1,0 0-1,0 0 1,1 0-1,-1 0 0,0 0 1,0 1-1,0-1 1,0 0-1,0 0 1,1 0-1,-1 1 0,0-1 1,0 0-1,0 0 1,0 0-1,0 1 1,0-1-1,0 0 1,0 0-1,0 1 0,0-1 1,0 0-1,0 0 1,0 1-1,0-1 1,0 0-1,14-20 381,-11 15-337,19-28-149,-7 12-129,0 0 0,22-24-1,-15 22-3282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00.778"/>
    </inkml:context>
    <inkml:brush xml:id="br0">
      <inkml:brushProperty name="width" value="0.05" units="cm"/>
      <inkml:brushProperty name="height" value="0.05" units="cm"/>
      <inkml:brushProperty name="color" value="#008C3A"/>
    </inkml:brush>
  </inkml:definitions>
  <inkml:trace contextRef="#ctx0" brushRef="#br0">0 149 13056,'0'0'2329,"1"12"-1961,5 150 650,-1-78-498,-4-43-18,13 75 0,-8-84-241,-6-24-107,2 0 1,-1 0 0,1 1 0,0-1 0,1 0-1,0-1 1,6 13 0,-8-19-124,0 0 1,0 0-1,0 0 1,0 0-1,0 0 0,1 0 1,-1 0-1,0-1 0,1 1 1,-1 0-1,0-1 1,1 1-1,-1-1 0,1 0 1,-1 1-1,1-1 1,-1 0-1,1 0 0,-1 0 1,1 0-1,-1 0 0,1 0 1,-1 0-1,1 0 1,-1-1-1,1 1 0,-1-1 1,1 1-1,1-2 1,3 0 37,0 0 1,-1-1-1,1 0 1,0-1-1,7-5 1,1-3 6,-1-1 1,0-1 0,-1 0 0,-1 0-1,0-1 1,-1-1 0,0 1 0,-1-2-1,10-28 1,-5 7 126,-1 0-1,-3-2 1,9-54-1,-16 73-49,-1 0 0,0-1 0,-2 1 0,0 0-1,-2 0 1,0-1 0,-1 1 0,-10-32 0,12 50-125,0 0 0,0 0-1,-1 1 1,1-1 0,-1 0 0,0 1 0,0-1-1,0 1 1,0-1 0,0 1 0,0 0 0,-1 0 0,1 0-1,-1 0 1,1 1 0,-1-1 0,0 1 0,0-1-1,0 1 1,0 0 0,0 0 0,0 0 0,0 1 0,0-1-1,0 1 1,0-1 0,0 1 0,-4 0 0,-7 1 28,0 1 1,0 0 0,-1 1 0,-23 8 0,24-7-15,9-2-38,0-1 0,0 1 0,1 1 0,-1-1 0,1 0-1,-1 1 1,1 0 0,0 0 0,0 0 0,1 1 0,-1-1 0,1 1-1,-1 0 1,1 0 0,0 0 0,0 1 0,1-1 0,0 1 0,-3 5 0,5-9-22,-1 0 0,1 1 0,0-1 0,-1 0 0,1 0 0,0 1 1,0-1-1,0 1 0,0-1 0,0 0 0,0 1 0,0-1 0,0 0 0,1 1 1,-1-1-1,1 0 0,-1 0 0,1 1 0,-1-1 0,1 0 0,0 0 1,-1 0-1,1 0 0,0 0 0,0 0 0,0 0 0,1 2 0,10 6-3296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01.392"/>
    </inkml:context>
    <inkml:brush xml:id="br0">
      <inkml:brushProperty name="width" value="0.05" units="cm"/>
      <inkml:brushProperty name="height" value="0.05" units="cm"/>
      <inkml:brushProperty name="color" value="#008C3A"/>
    </inkml:brush>
  </inkml:definitions>
  <inkml:trace contextRef="#ctx0" brushRef="#br0">190 15 11352,'0'0'1554,"-10"6"-955,-3 3-389,-1 1-1,1 0 1,1 1 0,0 1 0,0 0 0,1 1-1,1 0 1,0 0 0,1 1 0,0 1-1,-8 20 1,9-15 67,1 1 1,1 0-1,1 1 0,1 0 0,-3 34 1,7-39-85,0 0 0,0 0 1,2 0-1,0-1 1,0 1-1,2 0 0,11 30 1,-13-41-123,0-1 1,1 1 0,0 0 0,0-1-1,1 1 1,0-1 0,0 0-1,0 0 1,0-1 0,1 1 0,0-1-1,0 0 1,0 0 0,0-1-1,1 1 1,-1-1 0,1 0 0,0-1-1,6 3 1,-5-4-17,0 1 0,0-1 1,0 0-1,0-1 0,0 0 0,0 0 1,0-1-1,0 1 0,0-2 0,0 1 1,0-1-1,0 0 0,0 0 0,-1-1 1,1 1-1,11-8 0,-1-1 11,-1 0 0,0-1 0,-1-1 0,0 0 0,-1-1 0,-1-1 0,0 0 0,-1-1 0,-1 0-1,0-1 1,-1 0 0,-1 0 0,0-1 0,-2-1 0,0 1 0,-1-1 0,0 0 0,-2-1 0,-1 1 0,0-1 0,-1 0 0,-1 1 0,-1-1 0,-1 0 0,-5-32 0,5 47-41,-1 0 1,1 1 0,-1-1 0,0 0 0,0 1 0,0 0 0,-1-1-1,1 1 1,-1 0 0,0 1 0,0-1 0,-1 0 0,-6-5 0,1 2 45,1 1 0,-1 1 0,0 0 1,-1 0-1,-15-5 0,16 7-21,-1 1-1,1 0 1,0 0 0,0 1-1,-1 0 1,-10 1 0,-58 6 244,64-5-236,11-1-50,-1 1 0,1-1-1,0 1 1,-1 0 0,1-1 0,0 2 0,0-1 0,-1 0 0,1 0 0,0 1-1,0 0 1,1 0 0,-1 0 0,0 0 0,1 0 0,-1 0 0,1 1-1,-3 2 1,5-4-14,0-1-1,-1 1 1,1-1-1,0 1 1,0-1 0,0 0-1,0 1 1,0-1-1,0 1 1,0-1-1,0 1 1,0-1 0,0 1-1,0-1 1,0 0-1,1 1 1,-1-1-1,0 1 1,0-1 0,0 1-1,1-1 1,-1 0-1,0 1 1,0-1-1,1 0 1,-1 1-1,0-1 1,1 1 0,9 8-2055</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02.110"/>
    </inkml:context>
    <inkml:brush xml:id="br0">
      <inkml:brushProperty name="width" value="0.05" units="cm"/>
      <inkml:brushProperty name="height" value="0.05" units="cm"/>
      <inkml:brushProperty name="color" value="#008C3A"/>
    </inkml:brush>
  </inkml:definitions>
  <inkml:trace contextRef="#ctx0" brushRef="#br0">15 0 7528,'0'0'10937,"-2"14"-10304,1 171 1180,-4 52 568,0-122-1227,4-93-887,1-2 318,1 29-1,-1-37-45,1-3 705,4-16-1077</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02.731"/>
    </inkml:context>
    <inkml:brush xml:id="br0">
      <inkml:brushProperty name="width" value="0.05" units="cm"/>
      <inkml:brushProperty name="height" value="0.05" units="cm"/>
      <inkml:brushProperty name="color" value="#008C3A"/>
    </inkml:brush>
  </inkml:definitions>
  <inkml:trace contextRef="#ctx0" brushRef="#br0">1 178 6520,'0'0'9592,"12"-2"-8894,291-63 2119,98-15-499,-328 70-1867,-23 1 390,1 3 0,82 1 0,-131 5-793,1 0-1,-1 0 0,0 1 1,1-1-1,-1 1 1,0-1-1,0 1 0,1 0 1,-1 0-1,0 0 0,0 0 1,4 3-1,-6-4-39,1 1 1,-1 0-1,1 0 0,-1-1 0,1 1 1,-1 0-1,1 0 0,-1 0 0,0 0 0,1-1 1,-1 1-1,0 0 0,0 0 0,1 0 1,-1 0-1,0 0 0,0 0 0,0 0 1,0 0-1,-1 0 0,1-1 0,0 1 0,0 0 1,0 0-1,-1 0 0,1 0 0,0 0 1,-1 0-1,1-1 0,-1 1 0,1 0 0,-1 0 1,1-1-1,-2 2 0,-14 14-3180</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32.531"/>
    </inkml:context>
    <inkml:brush xml:id="br0">
      <inkml:brushProperty name="width" value="0.05" units="cm"/>
      <inkml:brushProperty name="height" value="0.05" units="cm"/>
      <inkml:brushProperty name="color" value="#E71224"/>
    </inkml:brush>
  </inkml:definitions>
  <inkml:trace contextRef="#ctx0" brushRef="#br0">0 1340 5320,'0'0'4598,"3"-10"-4411,30-74 544,-27 67-496,-5 13-129,1 0 0,-1 0-1,1 0 1,0 1-1,0-1 1,0 0 0,1 1-1,-1-1 1,6-4 0,8-10 311,-13 13-359,1 1 1,0 0 0,0 0-1,0 1 1,0-1 0,0 1 0,7-4-1,1 0 26,-9 4-54,0 1 1,0 0 0,1 1-1,-1-1 1,0 1 0,1-1 0,-1 1-1,0 0 1,1 0 0,0 0-1,-1 1 1,1-1 0,-1 1-1,1 0 1,0 0 0,5 1 0,-2 2 2,-1 1-1,0 0 1,0 0 0,-1 0 0,1 1 0,5 5 0,2 3 68,-6-7-62,-1 0 0,0 1 0,0-1 0,0 1 1,-1 1-1,7 11 0,-5-4 27,35 62 262,-38-70-277,1 0 1,0-1-1,0 0 0,0 0 0,1 0 0,-1-1 0,2 0 0,10 8 1,-12-10-11,-1-1 1,0 0 0,1-1-1,-1 1 1,1-1-1,0 1 1,-1-2 0,1 1-1,0 0 1,0-1 0,0 0-1,-1 0 1,1 0 0,0-1-1,0 1 1,-1-1 0,1-1-1,0 1 1,-1 0 0,9-5-1,-6 2 42,0 0-1,0 0 1,-1-1-1,1 0 1,-1-1 0,0 0-1,-1 1 1,1-2-1,-1 1 1,0-1-1,5-9 1,-4 4 136,0 1-1,-1-2 1,3-12 0,-4 12-38,1 1-1,11-23 1,-14 32-165,1 0 1,-1-1-1,1 2 1,0-1-1,0 0 0,0 1 1,1-1-1,-1 1 0,0 0 1,7-3-1,39-13 69,-45 17-74,0 0-1,1 0 1,-1 0 0,1 0-1,-1 1 1,1 0-1,-1 0 1,1 0-1,-1 0 1,1 1-1,4 1 1,-6-1-5,0 0 1,0 1 0,0-1-1,0 1 1,-1-1-1,1 1 1,-1 0 0,1 0-1,-1 0 1,0 1-1,0-1 1,0 0 0,0 1-1,0-1 1,0 1-1,2 4 1,1 4 18,-1 0 0,0 0 0,-1 0 0,0 0 0,0 0 0,1 19 0,0 70 115,-4-91-130,0 16 85,5 41 0,-4-57-42,1-1-1,0 1 1,1 0 0,0-1 0,0 0-1,1 1 1,0-1 0,5 7-1,-7-11-39,1 0 1,-1 0-1,1-1 0,0 1 0,0-1 0,1 0 0,-1 0 0,0 0 0,1-1 0,0 1 1,0-1-1,0 1 0,0-1 0,0-1 0,0 1 0,0 0 0,1-1 0,-1 0 0,1 0 0,-1-1 1,0 1-1,1-1 0,0 0 0,-1 0 0,1 0 0,-1 0 0,1-1 0,-1 0 0,0 0 1,1 0-1,-1-1 0,0 1 0,0-1 0,6-3 0,-2 0 9,-1 0-1,0 0 1,0 0-1,0-1 1,-1 0-1,0 0 1,0-1 0,0 0-1,-1 0 1,0 0-1,0-1 1,-1 1-1,0-1 1,0 0-1,-1 0 1,0-1 0,-1 1-1,4-17 1,-2-2 66,-1-1 1,-2 0-1,0 1 1,-7-50-1,-10-27 170,10 76-190,2-1 0,0 0 0,2 0 0,2-47-1,3 57-60,0-1 0,1 0 0,1 1 0,1-1 0,1 1 0,0 1 0,14-25 0,0 8-48,2 2-1,42-51 0,-40 54 10,40-45-96,-56 66 91,0 0 0,1 1 0,0 0 0,0 0-1,17-8 1,-25 15 31,-1 1-1,0-1 1,1 0-1,-1 1 1,0-1-1,1 1 1,-1-1-1,1 1 1,-1 0-1,1 0 1,-1 0 0,1-1-1,-1 2 1,1-1-1,-1 0 1,1 0-1,-1 0 1,1 1-1,-1-1 1,1 0-1,-1 1 1,2 0-1,-1 1 1,0-1 0,-1 1 0,1-1 0,-1 1 0,1 0 0,-1-1 0,1 1 0,-1 0 0,0 0 0,0 0 0,0 0 0,0 0 0,1 3 0,1 7-7,0 1 0,-1-1 1,0 1-1,0 14 0,-2-22 10,0 57-70,-11 100-1,10-150 73,-15 110 71,7-67 17,3 1-1,1 103 1,34 103 242,-17-202-226,2 0 0,28 75 0,-31-106-47,-3-3 13,2 0 1,0-1 0,2-1-1,1 0 1,19 27 0,-28-46-28,0 0 0,1 0 1,-1-1-1,1 0 0,9 6 1,-13-9-34,0 0 1,0-1-1,0 1 1,-1-1-1,1 1 1,1-1-1,-1 0 1,0 1-1,0-1 1,0 0-1,0 0 1,0 1-1,0-1 1,0 0-1,0 0 1,0 0-1,0 0 1,0-1-1,0 1 1,1 0-1,-1 0 1,0-1-1,0 1 1,0 0-1,0-1 1,0 1-1,0-1 1,-1 0-1,1 1 1,0-1-1,0 0 1,0 1-1,0-1 1,-1 0-1,1 0 1,0 0-1,-1 0 1,1 1-1,-1-1 1,1 0-1,0-2 1,4-10 47,0 1 0,-1-1 0,0 0 0,-1 0 0,0 0 0,0-18 0,1-84 217,-5 87-204,-13-239 481,7 170-329,6 72-176,2 0 0,1 1-1,5-27 1,1-12-6,-2 15-88,-6 37 16,0 10 26,0 0 1,0 1 0,-1-1 0,1 0 0,0 0-1,0 0 1,0 1 0,0-1 0,0 0-1,1 0 1,-1 1 0,0-1 0,0 0 0,0 0-1,1 0 1,-1 1 0,0-1 0,1 0-1,-1 1 1,0-1 0,1 0 0,0 0 0,14-23-259,-3 12 219,-10 11 40,-1-1 0,1 1 0,-1 0 1,0 0-1,1-1 0,-1 1 0,0-1 1,0 1-1,0-1 0,1-3 0,18-30 5,-17 31 0,0-1 0,0 1 0,-1-1 0,1 0 0,-1 0 0,0 0 0,0 0 0,-1 0 0,1 0 0,0-10 0,9-32 0,15-234 83,-26 278-79,15-260 199,-27 40-83,8 136-348,15 110 15,-3-9 163,44 145-316,-23-64 133,41 163-475,-40-136 491,-16-58 179,-3 0 1,6 117-1,-20 133 186,1-258-115,-2 42 225,-27 170 0,26-239-204,2-1 0,0 1 1,2 0-1,2 0 0,4 39 0,-1-52-19,0 0-1,1-1 1,1 1-1,0-1 1,16 26 0,-8-14 20,-8-16-34,0-1-1,1 0 1,1-1-1,0 1 1,0-2-1,0 1 1,1-1 0,15 11-1,-22-18-9,-1 0 0,0 0 0,1 0 0,-1-1 0,1 1 0,-1 0 0,1-1 0,-1 1 0,1-1 0,-1 1 0,1-1 0,0 1 0,-1-1 0,1 0 0,0 0 0,-1 0 0,1 0 0,0 0 0,-1-1 0,1 1 0,0 0 0,-1-1 0,1 1 0,-1-1 0,1 1 0,-1-1 0,1 0 0,-1 0 0,1 0 0,-1 0 0,0 0 0,0 0 0,1 0 0,-1 0 0,0 0-1,0-1 1,0 1 0,0 0 0,0-1 0,0 1 0,-1-1 0,2-1 0,3-7 42,-1 0-1,0 0 1,-1-1-1,0 1 0,2-14 1,12-85 302,6-163 1,-9 23-39,1 71-197,-10 132-109,-1 21-29,0 0 0,1 1 1,1 0-1,17-43 1,-20 62 1,-1 1 1,1-1 0,0 1 0,0-1-1,1 1 1,-1 0 0,1 1 0,-1-1-1,1 0 1,1 1 0,5-4 0,-8 6 0,0 0 1,0-1 0,0 1 0,0 0 0,0 0-1,1 0 1,-1 0 0,0 1 0,1-1 0,-1 1-1,1-1 1,-1 1 0,1 0 0,-1 0 0,0 0-1,1 0 1,-1 0 0,1 1 0,-1-1 0,1 1 0,-1 0-1,0-1 1,1 1 0,-1 0 0,3 2 0,0 1-13,0 0 1,-1 0-1,1 1 1,-1 0-1,0-1 1,0 1-1,0 1 1,5 9 0,18 51-160,-10-23 47,-11-24 42,8 30 0,4 15-51,-15-58 131,-1 0 0,1 0 0,0 0 0,0-1 0,1 1-1,-1-1 1,9 9 0,-11-14 22,0 1 0,0 0 0,1 0 0,-1 0 0,0-1-1,1 1 1,-1-1 0,1 1 0,-1-1 0,1 1 0,-1-1 0,1 0 0,-1 0-1,1 0 1,-1 0 0,1 0 0,-1 0 0,1 0 0,-1 0 0,1 0 0,-1-1-1,1 1 1,-1-1 0,1 1 0,-1-1 0,1 0 0,-1 1 0,0-1 0,2-2-1,6-2 45,-1-1 0,0 0-1,8-9 1,-13 13-38,25-27 137,-2-2-1,45-64 0,-69 91-138,23-37 97,10-13-41,-29 47-77,1 1 1,0 0 0,1 0-1,0 1 1,-1 0 0,2 0-1,-1 1 1,0 0 0,11-3-1,-16 6 4,0 0-1,0 1 1,0 0-1,0 0 1,0 0-1,0 0 0,1 0 1,-1 0-1,0 1 1,0 0-1,0-1 1,0 1-1,0 0 1,0 1-1,0-1 1,4 3-1,0 0-12,-1 0 1,0 0-1,-1 0 1,1 0-1,-1 1 0,7 7 1,12 18-9,-9-11 61,0 0 0,34 31 1,-47-49-24,1 1 1,-1-1 0,1 0-1,-1 0 1,1 0-1,0 0 1,-1-1-1,1 1 1,0-1 0,-1 1-1,1-1 1,0 0-1,0 0 1,0 0-1,-1-1 1,1 1 0,0-1-1,0 1 1,3-2-1,9-3 32,0-1 0,17-8 0,-17 7-6,37-18 70,-29 13 14,36-13-1,-57 24-100,0 1 1,0-1-1,0 1 1,0-1 0,0 1-1,0 0 1,1 0 0,-1 0-1,0 0 1,0 0 0,0 0-1,0 0 1,0 1 0,0-1-1,0 1 1,0 0 0,0-1-1,0 1 1,0 0-1,0 0 1,3 3 0,-2-1-407,1 0 0,-1 0 0,-1 0 0,1 0 0,0 1 0,-1 0 0,0-1 0,2 6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5"/>
    </inkml:context>
    <inkml:brush xml:id="br0">
      <inkml:brushProperty name="width" value="0.05" units="cm"/>
      <inkml:brushProperty name="height" value="0.05" units="cm"/>
      <inkml:brushProperty name="color" value="#004F8B"/>
    </inkml:brush>
  </inkml:definitions>
  <inkml:trace contextRef="#ctx0" brushRef="#br0">121 11 19799,'0'0'5416,"-6"3"-5310,3-3-107,-3 3 67,0-1 0,1 1-1,-1 0 1,1 0 0,-1 1-1,1 0 1,1-1 0,-7 7-1,3-1 72,1 0 1,0 0-1,1 0 0,0 1 0,0-1 0,1 2 0,-7 19 1,12-28-102,0 1 1,-1 0 0,1-1 0,0 1 0,0 0 0,0-1-1,1 1 1,-1 0 0,0 0 0,1-1 0,0 1 0,0 0-1,0-1 1,0 0 0,0 0 0,1 1 0,-1-1 0,1 1 0,-1-1-1,1-1 1,0 2 0,-1-1 0,2-1 0,-1 1 0,0 0-1,0-1 1,1 1 0,-1-1 0,0 1 0,0-1 0,1 0 0,-1 0-1,1 0 1,0-1 0,-1 1 0,1-1 0,0 1 0,-1-1-1,1 0 1,3 0 0,0-1 27,-1 0 0,0 0 0,0-1 0,0 1 0,0-1 0,1 0 0,-1 0 0,-1-1 0,8-4 0,1-3 150,-2 0-1,11-11 1,1-1 237,-20 19-311,-2 2-34,0 0 0,0 0 1,0 0-1,1 0 0,-2 0 1,2 0-1,-2 1 0,2-1 1,-1 0-1,2 0 0,-3 1-85,0 0-1,0 0 0,0 1 1,-1-1-1,1 0 0,0 0 1,0 1-1,-1-1 0,1 0 1,0 1-1,0-1 1,0 0-1,0 0 0,0 0 1,-1 1-1,1-1 0,0 0 1,0 1-1,0-1 0,0 1 1,0-1-1,0 0 0,0 0 1,0 0-1,0 1 0,1-1 1,-1 1-1,2 11 555,-2-11-521,1 9-54,-1-3 0,1 0 0,0 0 0,1 0 0,-1-1 0,5 13 0,-5-18 0,0 1 0,-1-1 0,1 0 0,0 0 0,0 1 0,0-1 0,0 0 0,0 0 0,0 0 0,0-1 0,0 2 0,0-1 0,0-1 0,2 2 0,0-2 0,-2 0 0,1 1 0,-1-1 0,1 1 0,0-1 0,-1 0 0,1 0 0,0 0 0,-1 0 0,1-1 0,0 1 0,0-1 0,-1 1 0,1 0 0,1-2 0,5-1 0,-1 0 0,0-1 0,0 0 0,0 0 0,-1-1 0,0 0 0,0 0 0,0-1 0,-1 1 0,6-8 0,5-7 0,23-41 0,-35 54 0,-1 2 0,0 1 0,-1-1 0,1 0 0,0 0 0,-2 1 0,1-1 0,0-1 0,1-7 0,-3 12 0,0 1 0,-1-1 0,1 0 0,-1 0 0,1 1 0,0-1 0,0 0 0,-1 1 0,1-1 0,-1 0 0,0 0 0,1 1 0,0-1 0,-1 1 0,0-1 0,0 0 0,1 1 0,0 0 0,-1-1 0,0 1 0,-1-1 0,-16-6 0,12 7 0,0-1 0,0 1 0,0 0 0,0 0 0,-1 1 0,1-1 0,0 2 0,1-1 0,-1 1 0,0-1 0,0 2 0,0 0 0,1-1 0,-10 7 0,6-2 984,8-7-1189,1 0 0,0 1 0,0-1 0,0 0 0,0 0 0,-1 0 0,1 1 0,0-1 0,-1 0 0,1 1 0,0-1 1,0 1-1,-1-1 0,1 0 0,0 0 0,0 1 0,0-1 0,0 1 0,0-1 0,0 1 0,0-1 0,0 0 0,0 1 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41.942"/>
    </inkml:context>
    <inkml:brush xml:id="br0">
      <inkml:brushProperty name="width" value="0.05" units="cm"/>
      <inkml:brushProperty name="height" value="0.05" units="cm"/>
      <inkml:brushProperty name="color" value="#E71224"/>
    </inkml:brush>
  </inkml:definitions>
  <inkml:trace contextRef="#ctx0" brushRef="#br0">158 1100 14272,'0'0'4602,"-2"-11"-3821,-79-332 1160,40 180-1655,14-1 58,24 132-307,1 14-10,1 0-1,0 0 0,2 1 1,0-1-1,1 0 1,8-34-1,-7 41-14,1 0 0,0 0 0,1 1 0,0-1 0,0 1 0,1 0 0,0 0 0,1 1 0,0 0 1,0 0-1,16-13 0,-20 19-3,1 0 1,0 0 0,0 0-1,0 1 1,0 0-1,1-1 1,-1 1 0,1 1-1,-1-1 1,1 1 0,-1 0-1,1 0 1,0 0-1,0 0 1,0 1 0,-1 0-1,1 0 1,0 0 0,0 1-1,0-1 1,-1 1 0,1 1-1,0-1 1,4 2-1,-2 0-6,0 1-1,-1 0 1,1 0-1,-1 0 1,0 1-1,0 0 0,0 0 1,-1 1-1,0-1 1,0 1-1,0 0 1,-1 0-1,1 1 1,3 8-1,0 1-1,-1 1 1,10 31-1,-15-42 6,-1-1-1,0 1 1,0 0 0,0 0-1,-1 0 1,0 0 0,0-1-1,0 1 1,-1 0 0,0 0-1,0 0 1,-4 9 0,2-7 18,0 0-1,-1-1 1,0 1 0,-1-1 0,1 0 0,-2 0 0,1 0 0,-1-1 0,1 0 0,-2 0-1,1 0 1,-1-1 0,0 0 0,0 0 0,0-1 0,-1 0 0,-10 5 0,4-4 28,5-1 33,1-1-1,0 0 1,-1 0-1,0-1 1,0 0-1,-15 1 1,23-3-66,30 0 20,-4-2-44,0-1 0,0-1 0,-1-2 1,1 0-1,-1-2 0,-1 0 0,1-2 1,28-16-1,-36 17 2,1-1-1,-2-1 0,1 0 1,-2-1-1,0-1 1,0 0-1,-1-1 1,-1-1-1,0 0 1,-1 0-1,14-27 1,-23 39 14,0 0 1,-1 0 0,1-1-1,-1 1 1,0-1 0,0 1-1,0-1 1,0 1 0,0-7-1,-12 29 52,1-3-57,3 5-5,0-1 0,1 1 0,2 0 0,0 0 0,1 0-1,1 1 1,1-1 0,2 30 0,-1-47 0,1 0 0,-1 0-1,1 0 1,0 0 0,1 0-1,-1-1 1,0 1 0,1 0-1,0-1 1,0 1 0,0-1-1,1 1 1,-1-1 0,1 0 0,-1 0-1,1 0 1,0 0 0,4 2-1,-4-3 1,0-1-1,-1 1 1,1-1 0,0 0-1,0 0 1,0-1-1,0 1 1,0 0 0,0-1-1,0 0 1,0 0-1,0 0 1,0 0 0,0 0-1,0 0 1,0-1-1,0 0 1,0 1 0,0-1-1,0 0 1,0-1-1,-1 1 1,1 0 0,3-3-1,0-1 13,0 1 1,0-1-1,-1 1 0,0-2 0,0 1 0,0 0 1,-1-1-1,0 0 0,0 0 0,5-10 0,-1 0 65,-1-1 0,9-35-1,-11 28 82,-1-1 0,-2 0 0,0-45 0,13 93-173,13 39-117,-22-46 73,1-1 1,1 1 0,0-1 0,0 0 0,2-1-1,0 0 1,17 19 0,-25-31 57,1 1-1,0 0 1,0-1-1,0 0 1,0 0 0,0 0-1,0 0 1,0 0-1,1-1 1,-1 1 0,1-1-1,-1 0 1,1 0-1,0 0 1,-1 0 0,1-1-1,0 0 1,-1 0-1,1 0 1,0 0 0,0 0-1,-1-1 1,1 1-1,0-1 1,-1 0 0,1 0-1,-1 0 1,1-1 0,-1 0-1,0 1 1,1-1-1,3-3 1,8-7 47,-1-1 1,-1 0 0,0-1-1,-1 0 1,14-22-1,5-3 73,-28 34-113,1 1-1,-1-1 1,1 1 0,0 0 0,0 1-1,1-1 1,-1 1 0,1-1-1,0 1 1,0 1 0,0-1 0,0 1-1,0 0 1,10-3 0,-14 5-12,1 0 0,-1 0 1,1 0-1,-1 0 0,1 0 0,-1 1 0,0-1 1,1 0-1,-1 1 0,0-1 0,1 1 0,-1-1 1,0 1-1,1 0 0,-1 0 0,0-1 1,0 1-1,0 0 0,0 0 0,0 0 0,1 1 1,1 2-6,0-1 0,0 1 0,0-1 0,-1 1 0,0 0 0,3 5 1,1 7-30,0 1 1,7 27 0,-14-44 37,1 0 1,0 0 0,0 1 0,0-1 0,0 0-1,1 1 1,-1-1 0,0 0 0,0 0 0,0 1 0,0-1-1,0 0 1,0 0 0,0 1 0,0-1 0,1 0-1,-1 0 1,0 1 0,0-1 0,0 0 0,1 0-1,-1 0 1,0 1 0,0-1 0,0 0 0,1 0 0,-1 0-1,0 0 1,0 1 0,1-1 0,-1 0 0,0 0-1,1 0 1,-1 0 0,9-7 44,13-29 52,-12 19-65,-6 11-31,2-4 24,0 0 0,1 1 0,0 0 0,1 0 0,0 1 1,0 0-1,1 0 0,11-8 0,-19 15-26,1 0 1,-1 0 0,0 1-1,1-1 1,-1 0-1,1 1 1,-1-1 0,1 1-1,-1 0 1,1-1-1,-1 1 1,1 0 0,0 0-1,-1 0 1,1 0-1,-1 0 1,1 1 0,-1-1-1,1 0 1,-1 1-1,1-1 1,-1 1 0,1-1-1,-1 1 1,0 0-1,1-1 1,-1 1 0,0 0-1,1 0 1,-1 0-1,0 0 1,0 0-1,0 0 1,0 1 0,0-1-1,0 0 1,1 2-1,2 6-11,1 0-1,-2 0 1,1 0-1,4 18 0,-3-8 24,-5-18-6,1 0 0,-1 1 0,0-1 1,1 0-1,-1 0 0,1 1 0,0-1 0,-1 0 1,1 0-1,0 0 0,0 0 0,0 0 0,-1 0 1,1 0-1,0 0 0,0 0 0,0-1 0,1 1 0,0 0 1,-1 0-1,0-1 0,0 0 1,0 0-1,1 0 0,-1-1 0,0 1 1,0 0-1,0 0 0,0-1 1,0 1-1,0 0 0,0-1 0,0 1 1,0-1-1,0 1 0,0-1 0,0 0 1,0 1-1,0-1 0,0 0 1,0-1-1,8-7 35,-2 1 0,1-1 0,-1-1 0,7-13 0,-8 13 5,-1 1 1,2 0-1,-1 1 1,1-1 0,10-8-1,-17 17-43,1-1 8,0 0 0,-1 1 0,1-1 0,0 0 0,0 1 0,-1-1-1,1 1 1,0-1 0,0 1 0,0-1 0,0 1 0,0-1 0,0 1 0,0 0 0,1-1 0,13 15 62,-15-14-71,10 14-8,0 0 0,-1 1 0,-1 0-1,0 0 1,5 18 0,1-2-22,8 27-19,-15-38 11,1 0 0,10 20 0,-13-28 14,-4-10 23,-1-1-1,1 1 0,0 0 0,-1-1 1,1 1-1,0 0 0,0-1 1,0 1-1,0-1 0,0 1 0,0-1 1,1 0-1,-1 1 0,2 0 1,-1-2 1,-1-1 1,0 0-1,-1 0 1,1 0-1,0 0 1,0-1-1,0 1 1,0 0-1,-1 0 1,1 0-1,-1-1 1,1 1-1,-1 0 1,1 0-1,-1-1 1,0 1-1,1-2 1,-1 2 1,7-23 43,4-12 37,-2-1 1,6-46-1,-14 72-48,-2 9-20,1-1 0,0 1-1,1 0 1,-1-1-1,0 1 1,1 0-1,-1-1 1,1 1-1,0 0 1,0-1-1,0 1 1,0 0 0,0 0-1,0 0 1,3-3-1,-4 5-12,0 0-1,0 0 0,0 0 1,0 0-1,1 0 0,-1 0 1,0 0-1,0 0 0,0 0 1,1 0-1,-1 0 0,0 0 1,0 0-1,0 0 0,0 0 1,1 0-1,-1 0 0,0 0 1,0 0-1,0 0 0,0 1 1,0-1-1,1 0 0,-1 0 1,0 0-1,0 0 1,0 0-1,0 0 0,0 0 1,0 1-1,1-1 0,-1 0 1,0 0-1,0 0 0,0 0 1,0 1-1,0-1 0,0 0 1,0 0-1,0 0 0,0 0 1,0 1-1,0-1 0,0 0 1,0 0-1,0 0 0,0 0 1,0 1-1,0-1 0,0 0 1,0 0-1,0 0 1,0 0-1,0 1 0,-1-1 1,3 17-21,-2-13 24,17 118-29,-9 88 6,-4-64-44,2 7 100,-9-54 284,-3-87-120,6-12-197,0 0 0,0 1 0,0-1 0,0 0 0,0 0 0,-1 0 0,1 0 0,0 1 1,0-1-1,0 0 0,0 0 0,0 0 0,-1 0 0,1 0 0,0 0 0,0 1 0,0-1 0,0 0 0,-1 0 1,1 0-1,0 0 0,0 0 0,0 0 0,-1 0 0,1 0 0,0 0 0,0 0 0,0 0 0,-1 0 0,1 0 1,0 0-1,0 0 0,0 0 0,-1 0 0,1 0 0,0 0 0,0 0 0,0 0 0,0 0 0,-1-1 0,1 1 0,0 0 1,0 0-1,0 0 0,0 0 0,-1 0 0,1 0 0,0-1 0,0 1 0,0 0 0,0 0 0,0 0 0,0 0 1,0-1-1,-1 1 0,1 0 0,0 0 0,0 0 0,0-1 0,0 1 0,0 0 0,0 0 0,0-1 0,-13-43 100,2 0 0,2-1 0,-6-70 0,12-141 154,4 225-216,2 0-1,1-1 1,2 1-1,1 1 1,1-1-1,1 1 1,2 1-1,27-54 1,-35 80-41,13-27 38,33-42 0,-41 63-40,0-1 1,0 2 0,1-1 0,1 1 0,-1 1 0,1-1 0,0 2 0,13-7 0,-18 11-4,0 1-1,0-1 0,0 1 1,0 0-1,0 0 0,1 0 1,-1 1-1,0 0 0,0 0 1,1 0-1,-1 1 0,0 0 1,0 0-1,1 0 0,-1 1 1,0-1-1,0 1 0,5 3 1,3 1-11,0 1 1,-1 1 0,1 0 0,-1 0-1,13 14 1,-21-18 4,0 0 1,0 0-1,-1 0 0,1 0 1,-1 1-1,0 0 0,0 0 0,-1 0 1,0 0-1,0 0 0,0 0 0,0 0 1,-1 1-1,0-1 0,1 8 0,-2-9 6,1 0 0,-2 0-1,1 0 1,0 0-1,-1 0 1,0 0-1,0 0 1,0 0-1,0 0 1,-1 0-1,1-1 1,-1 1-1,0 0 1,0-1-1,0 1 1,-1-1-1,1 0 1,-1 0 0,0 0-1,0 0 1,-3 2-1,-7 5 14,0-1 0,-1-1-1,0 0 1,0-1 0,-1 0-1,0-2 1,0 1 0,0-2-1,-1 0 1,0-1 0,1 0 0,-1-2-1,0 1 1,0-2 0,0 0-1,0-1 1,-17-3 0,17 0 14,1-1 1,-1 0-1,1-1 1,-1-1-1,2 0 1,-1-1 0,1 0-1,0-1 1,-15-14-1,12 6 186,4 4-792,5 7-2666</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7:55.736"/>
    </inkml:context>
    <inkml:brush xml:id="br0">
      <inkml:brushProperty name="width" value="0.05" units="cm"/>
      <inkml:brushProperty name="height" value="0.05" units="cm"/>
    </inkml:brush>
  </inkml:definitions>
  <inkml:trace contextRef="#ctx0" brushRef="#br0">72 966 5824,'0'0'5969,"10"-9"-5761,-2 2-165,-2 3-13,0-1 0,0 0 0,0 0-1,-1 0 1,0-1 0,-1 0 0,1 0-1,-1 0 1,0 0 0,5-11 0,1-13 210,-1 1 0,-2-1 0,0 0 1,3-58-1,-9 78-143,-1 3 270,-8 20-190,-13 31-65,1 1-1,3 0 1,-20 79-1,-12 146 157,19-85 58,29-180-307,1 0 35,-1-1 0,1 0 1,-1 1-1,0-1 0,-1 0 0,1 0 0,-4 7 0,9-22 142,-1-1-1,-1 0 1,1 0-1,0-23 1,-1 7-77,52-263 400,-44 246-453,28-97 168,-32 123-195,1 0 0,2 0 0,0 1 0,0 0 0,15-19-1,-15 28-29,-1 1 0,1 0 0,1 1 0,0-1 0,0 2 0,0 0 0,0 0 0,1 1 0,20-7 0,-25 10-18,-1 0 1,1 0-1,0 1 0,0 0 1,0 0-1,0 0 0,0 1 1,0 0-1,0 0 0,1 1 1,-1-1-1,0 1 1,0 1-1,-1-1 0,1 1 1,0 0-1,0 0 0,-1 1 1,1-1-1,-1 1 1,0 1-1,0-1 0,0 1 1,0 0-1,-1 0 0,0 0 1,1 0-1,-1 1 0,-1 0 1,1 0-1,-1 0 1,0 0-1,0 0 0,0 1 1,-1 0-1,0-1 0,0 1 1,0 0-1,0 7 0,0-2 7,-1-1 0,0 0 0,-1 1 0,-1-1 0,1 1 0,-2-1 0,1 0 0,-2 0 0,1 0 0,-1 0 0,-1 0 0,1 0 0,-2-1 0,1 1 0,-1-1 0,-1 0 0,0-1 0,0 1 0,-1-1-1,0-1 1,0 1 0,0-1 0,-1 0 0,-1-1 0,-16 11 0,14-11 35,0 0-1,0 0 1,-1-1 0,1-1-1,-1 0 1,0-1 0,-1 0-1,1-1 1,0 0 0,-1-1-1,1 0 1,-1-1 0,1 0-1,-1-1 1,1-1 0,0 0-1,-16-5 1,27 7-18,0 0 1,0 0-1,0 0 0,0-1 0,0 1 0,1-1 0,-1 1 1,0 0-1,0-1 0,0 0 0,0 1 0,0-1 1,1 1-1,-1-1 0,0 0 0,0 0 0,1 1 1,-2-3-1,2 3-10,0-1 0,1 1 1,-1-1-1,0 1 0,0 0 0,0-1 1,0 1-1,1-1 0,-1 1 0,0-1 1,1 1-1,-1 0 0,0-1 0,1 1 1,-1-1-1,0 1 0,1 0 0,-1-1 0,1 1 1,-1 0-1,0 0 0,1-1 0,-1 1 1,1 0-1,0 0 0,46-14 45,-36 11-36,253-51-71,-217 45 33,-26 5 11,-1-2 1,0 0-1,0-1 0,-1-1 1,0-1-1,0-1 0,19-13 1,-5 0 16,-1-2 0,50-49 0,-67 59 10,-1-2 0,0 1 0,-1-2 0,-1 0 0,-1 0-1,0-1 1,-2 0 0,0-1 0,-1 0 0,-1-1 0,-1 1 0,7-42 0,-6 4 84,-2 0 0,-3 0 0,-3 0 0,-15-115-1,16 170-90,0 0-1,-1 1 0,0-1 1,1 0-1,-1 0 0,0 0 1,0 1-1,-1-1 0,1 0 1,-3-3-1,4 6-6,-1 0 1,1-1-1,0 1 0,-1 0 1,1 0-1,0-1 1,-1 1-1,1 0 0,-1 0 1,1 0-1,0 0 1,-1 0-1,1-1 1,-1 1-1,1 0 0,-1 0 1,1 0-1,0 0 1,-1 0-1,1 0 0,-1 0 1,1 0-1,-1 1 1,1-1-1,-1 0 0,1 0 1,-2 1-4,0 0 0,1 0 0,-1 0 0,1 0 1,-1 1-1,1-1 0,-1 0 0,1 1 0,-2 2 0,-3 5-31,0 0 0,1 0 0,0 1 0,1 0-1,-6 17 1,-11 56-188,16-58 172,-19 95-185,1 51 44,21-138 107,1 0-1,1 0 1,8 55-1,-3-55 10,-1-7-8,8 30 1,-10-48 69,1-1 0,0 1 0,0-1-1,0 0 1,1 0 0,0-1 0,1 1 0,6 8-1,-9-13 20,0 0-1,0 0 1,0 0-1,1 0 1,-1 0-1,0 0 1,1-1-1,-1 1 1,1-1-1,0 0 1,-1 1-1,1-1 1,0 0-1,0-1 1,0 1-1,0 0 1,-1-1-1,1 0 1,0 0-1,0 1 1,0-2-1,0 1 1,0 0-1,0-1 1,5-1-1,12-2 39,-1 0 0,1-2 0,-1-1 0,-1 0 0,1-1 0,21-13-1,5-8 100,47-38 0,-58 42 25,0 1 0,58-28 0,-78 40 55,-11 8-128,-7 8-31,-1 0-61,0-1 0,1 0 1,-1 0-1,-1 0 0,1-1 1,0 1-1,-10 1 0,-5 4-1,-5 2 0,1 2 1,1 1-1,0 0 1,1 2-1,-36 30 0,45-33-4,-1 0 4,2 0-1,-18 21 1,27-29-4,0 0 0,0 1 0,0-1 0,1 1 0,0-1 0,0 1 1,0 0-1,0 0 0,1 0 0,0 0 0,0 0 0,0 0 0,1 6 0,-1-8-3,1 0 0,0 0 0,1-1-1,-1 1 1,0 0 0,1 0-1,0-1 1,-1 1 0,1 0 0,0-1-1,1 1 1,-1-1 0,2 4-1,-2-5 4,1 0 0,-1 0 0,0 0 0,0 0 0,1-1 0,-1 1-1,0 0 1,1-1 0,-1 1 0,1-1 0,-1 1 0,0-1 0,1 0-1,-1 0 1,1 1 0,-1-1 0,1 0 0,0 0 0,-1-1 0,1 1 0,-1 0-1,0 0 1,1-1 0,-1 1 0,1-1 0,-1 1 0,1-1 0,0-1-1,5 0 13,-1-1-1,0-1 0,0 1 0,0-1 1,0 0-1,-1 0 0,0-1 0,0 0 1,9-10-1,-1-2 74,20-35 0,-5 6-14,-27 44-59,0 1 1,-1 0-1,1-1 0,0 1 0,0 0 0,1 0 0,-1 0 0,0 0 0,0-1 0,1 2 0,-1-1 0,0 0 0,1 0 0,-1 0 0,1 1 0,-1-1 0,1 0 0,-1 1 0,1 0 0,-1-1 0,1 1 1,0 0-1,-1 0 0,1 0 0,-1 0 0,1 0 0,0 0 0,-1 0 0,1 0 0,-1 1 0,1-1 0,0 1 0,-1-1 0,1 1 0,-1 0 0,0-1 0,1 1 0,1 2 0,5 3-14,0 0 0,-1 1 0,0 0 0,0 0 0,6 9-1,-7-8 1,10 12-9,-11-13-8,0 0 0,0 0 0,1-1-1,0 0 1,9 7 0,-12-11 13,0 0-1,0-1 1,0 0 0,-1 1-1,1-1 1,1 0 0,-1 0-1,0-1 1,0 1 0,0 0-1,0-1 1,0 0 0,1 0-1,-1 0 1,0 0-1,0-1 1,0 1 0,5-2-1,-2 0 7,-1 0-1,0 0 0,0 0 0,0-1 0,0 0 1,-1 0-1,1 0 0,-1 0 0,0-1 0,0 0 1,0 0-1,0 0 0,0 0 0,-1 0 0,0-1 1,0 0-1,4-8 0,3-8 31,-2-1 1,13-43-1,-13 36 24,0 8 40,16-33 0,-6 14 135,-17 39-225,-1 0 0,0 0 0,1 0 0,-1 0 1,0 0-1,1 0 0,-1 0 0,1 0 0,0 1 1,-1-1-1,1 0 0,0 0 0,-1 1 0,1-1 1,0 0-1,0 1 0,0-1 0,-1 0 0,1 1 1,0-1-1,0 1 0,0 0 0,0-1 0,0 1 0,0 0 1,0-1-1,0 1 0,0 0 0,0 0 0,0 0 1,0 0-1,0 0 0,0 0 0,0 0 0,0 0 1,0 1-1,0-1 0,0 0 0,0 1 0,0-1 0,0 0 1,0 1-1,1 0 0,2 2-11,-1-1 0,1 1 1,-1 0-1,0 0 0,0 0 0,0 0 0,0 0 0,-1 1 1,4 5-1,-2 0-6,0 0-1,-1 1 1,0-1 0,0 1 0,-1-1 0,-1 1 0,1 10-1,0 8-47,-3 36 0,0-50 34,0 1 1,-1 0 0,0-1-1,-2 1 1,-5 18-1,7-30 22,1 0 0,-1 0-1,1 0 1,-1 0 0,0 0-1,0 0 1,0-1 0,0 1 0,-1-1-1,1 1 1,-1-1 0,-4 3-1,5-3 8,-1-1 0,1 0 0,-1-1 0,1 1 0,-1 0 0,1-1 0,-1 1 0,1-1 0,-1 0 0,1 0 0,-1 0 0,0 0 0,1 0 0,-1 0 0,1-1 0,-1 0 0,1 1 0,-6-3 0,1 0 21,-1-1 0,1 0-1,-1 0 1,1 0 0,0-1-1,1 0 1,-1-1 0,-6-7-1,-6-7 159,-17-27 0,29 38-104,80 58-162,-57-39 49,1-1-1,0 0 0,0-1 0,1-1 0,37 9 0,-48-14 25,1 0 0,0-1 0,0-1-1,0 1 1,0-1 0,0-1 0,-1 0-1,1 0 1,0 0 0,0-1 0,-1 0 0,1 0-1,-1-1 1,1 0 0,-1 0 0,0-1-1,9-6 1,4-6-11,-1-1 0,32-36 0,-31 30 17,-5 5 18,-2 0 0,0-1-1,19-38 1,-20 35 70,1 0 1,26-35-1,-38 55-74,1 0 0,-1 0 0,1 0 0,0 0 0,-1 0 0,1 1 0,0-1 0,0 1 0,0-1 0,0 1-1,1 0 1,-1 0 0,0 0 0,0 0 0,1 0 0,-1 0 0,0 1 0,1-1 0,-1 1 0,1 0 0,-1 0 0,1 0-1,-1 0 1,1 0 0,-1 0 0,1 0 0,-1 1 0,0 0 0,1-1 0,2 2 0,0 1-13,0 0-1,-1 0 1,1 0 0,-1 1 0,0-1-1,0 1 1,0 0 0,0 0 0,-1 1-1,0-1 1,0 1 0,5 8 0,-2 0-11,-1 0 1,0 0 0,0 0 0,-2 0-1,1 1 1,-2 0 0,2 26 0,-3-16-2,-2-1 1,-1 0 0,0 0 0,-7 23-1,6-30 59,3-20 64,6-28 11,0 12-62,1 0 0,1 0 0,1 1 0,0 0-1,2 0 1,0 1 0,1 1 0,0 0 0,2 0 0,0 1 0,24-21 0,-36 36-47,-1 0 1,1-1-1,-1 1 1,1 0-1,0 0 1,-1 0-1,1 0 1,0 1-1,0-1 1,0 0-1,-1 1 1,1-1-1,0 1 1,0 0-1,0-1 1,0 1-1,0 0 1,0 0-1,0 0 1,0 1-1,0-1 1,2 1-1,-2 0-4,-1 0 1,1 0-1,-1 0 0,0 0 0,0 0 1,1 0-1,-1 0 0,0 0 0,0 1 1,0-1-1,0 1 0,0-1 0,0 1 1,-1-1-1,1 1 0,0-1 0,-1 1 1,0-1-1,1 1 0,-1 0 0,0-1 1,1 1-1,-1 0 0,0-1 0,-1 4 1,1 13-13,-1 0 0,-4 22 1,4-33 11,-1 0 0,0 0 0,0 0 0,-1 0 0,1 0 0,-2 0 0,1 0 0,-6 7 0,6-11 4,1-4 31,5-8 35,17-30 40,-16 28-95,1 1-1,0 1 1,0-1 0,1 1 0,1 0-1,12-14 1,-12 16-7,0-1 10,1 0-1,0 1 1,1 0-1,-1 0 1,1 1 0,1 0-1,-1 1 1,12-6 0,-20 11-17,0 0 0,1 0 1,-1 1-1,0-1 1,0 0-1,1 0 0,-1 0 1,0 1-1,0-1 0,0 1 1,0-1-1,0 1 1,0-1-1,0 1 0,0 0 1,0-1-1,0 1 0,0 0 1,0 0-1,0 0 1,0 0-1,-1 0 0,1 0 1,0 0-1,-1 0 0,1 0 1,-1 0-1,1 0 1,-1 0-1,1 0 0,-1 1 1,1 1-1,11 43 11,-12-43-14,2 12-16,0 0 1,-2 16-1,0-21-4,0 0 0,1 0 1,0-1-1,0 1 0,1 0 0,0-1 0,3 10 1,-4-18 16,0 0 0,-1 0 0,1 0 0,0 0 1,-1 0-1,1 0 0,0 0 0,0-1 0,0 1 0,0 0 1,0-1-1,0 1 0,0 0 0,0-1 0,0 0 0,0 1 1,0-1-1,0 1 0,0-1 0,0 0 0,0 0 0,0 0 1,1 0-1,-1 0 0,0 0 0,0 0 0,0 0 1,0 0-1,2-1 0,36-9-10,-33 7 7,42-17 44,0-2 0,-1-2 0,-2-3 0,44-32 0,-78 52 8,-1-1 0,17-17 0,-23 22-33,-1-1 1,0 0-1,0 0 0,0 0 0,-1 0 1,1 0-1,-1-1 0,0 1 1,0-1-1,1-6 0,-2 10-11,-1 1-1,0-1 1,0 0-1,0 1 1,0-1-1,0 0 1,0 1-1,0-1 1,0 1 0,0-1-1,-1 0 1,1 1-1,0-1 1,0 1-1,0-1 1,-1 0-1,1 1 1,0-1-1,-1 1 1,1-1-1,0 1 1,-1-1-1,1 1 1,-1-1-1,1 1 1,-1-1-1,1 1 1,-1 0-1,1-1 1,-1 1-1,1 0 1,-1 0-1,0-1 1,1 1-1,-1 0 1,1 0-1,-1 0 1,0-1-1,1 1 1,-1 0-1,0 0 1,1 0 0,-1 0-1,1 0 1,-1 1-1,0-1 1,0 0-1,-34 6 33,35-6-33,-20 6 5,0 1 0,0 0 0,1 2 0,0 0 0,1 1 0,0 1 0,-17 13 0,31-20-13,-1 0 1,1 1-1,-1-1 0,1 1 0,1 0 0,-1 1 0,1-1 0,0 1 0,0-1 0,0 1 0,1 0 1,0 0-1,0 0 0,1 0 0,-1 0 0,0 10 0,3-13 4,0 0-1,-1 0 1,1 0 0,0 0-1,1 0 1,-1 0 0,1 0-1,-1-1 1,1 1-1,0 0 1,0-1 0,0 1-1,0-1 1,0 0 0,0 0-1,1 0 1,-1 0 0,1 0-1,0 0 1,-1-1 0,1 1-1,0-1 1,0 0-1,0 1 1,0-1 0,5 0-1,1 0 4,0-1-1,-1 0 0,1 0 1,0-1-1,-1-1 1,1 1-1,-1-1 0,1-1 1,-1 1-1,11-6 0,6-5 28,43-29 0,-32 19-11,-22 14 1,23-18 0,-33 24-7,-1 0 1,0 0 0,0 0-1,0-1 1,-1 1 0,1-1-1,-1 1 1,1-1-1,-1 0 1,0 0 0,-1 0-1,2-4 1,-3-5 44,-7 14 11,6 0-57,-1 0 0,0 1-1,1 0 1,-1-1 0,1 1-1,-1 0 1,1 0 0,0-1-1,-2 4 1,1 1 1,0 0 1,0 0-1,0 0 1,1 0-1,0 0 0,0 0 1,1 0-1,-1 0 0,2 0 1,-1 0-1,0 1 1,3 6-1,-2-9-3,0 0 0,0 0 0,0 0 1,1 0-1,0 0 0,0 0 0,0-1 0,0 1 1,1 0-1,-1-1 0,1 0 0,0 0 0,0 0 1,0 0-1,0 0 0,1-1 0,-1 1 0,1-1 0,4 3 1,18 5 7,0-2 0,0 0 0,1-2 0,41 5 0,-34-6 1,0 1 0,45 15-1,23 24-90,-63-24-2847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36.136"/>
    </inkml:context>
    <inkml:brush xml:id="br0">
      <inkml:brushProperty name="width" value="0.05" units="cm"/>
      <inkml:brushProperty name="height" value="0.05" units="cm"/>
    </inkml:brush>
  </inkml:definitions>
  <inkml:trace contextRef="#ctx0" brushRef="#br0">1326 1 5016,'0'0'6261,"-10"6"-6017,-87 44 1353,13-8-367,74-37-1083,1 1 1,-1 0-1,1 0 0,0 1 1,0 0-1,1 1 1,0 0-1,-9 11 1,8-8 107,-1-1 0,0 0 0,0-1 0,-22 14 0,-158 74 1988,155-80-1979,-6 6-20,30-16-145,-1 0 1,-21 8-1,-10 2 184,1 2 0,-50 32-1,5 13 58,73-54-293,1 0-1,0 2 0,1-1 1,0 1-1,-20 26 0,-17 18 114,31-35-28,1 0 1,1 1 0,1 1 0,-23 47 0,33-59-86,1 0 1,-4 17 0,-6 15 26,-46 116 211,56-148-251,1 0 0,1 1 0,-3 18-1,0 0-8,0 6-14,3-22 18,-1 0 0,-5 20 0,4-17 45,1 1 1,0 0 0,2 0-1,0 34 1,1-41 6,0-11-94,2 0-236,0-1 24,-1 0 0,1 0 1,0-1-1,-1 1 0,1 0 0,-1 0 0,0-1 0,1 1 1,1-4-1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38.261"/>
    </inkml:context>
    <inkml:brush xml:id="br0">
      <inkml:brushProperty name="width" value="0.05" units="cm"/>
      <inkml:brushProperty name="height" value="0.05" units="cm"/>
    </inkml:brush>
  </inkml:definitions>
  <inkml:trace contextRef="#ctx0" brushRef="#br0">9 1646 6632,'0'0'1041,"-2"12"-609,2-7-449,-4 25 1030,1 0 1,3 56 0,1-80-925,16 129 1748,-11-108-1290,0 0-1,19 51 0,19 53 770,-31-97-945,-6-13 31,14 26 0,1 7 137,-17-39-326,1-1 0,13 24-1,-11-24 3,0-1-1,18 19 1,34 42 598,-36-50-583,1-2-1,1-1 0,30 19 1,-13-8-43,-33-23-120,1-1 0,1 0 0,13 8-1,7-1 29,1-2 0,0-2 0,0 0 0,64 10 0,-75-18-73,4 2 15,0-1 0,31-1 0,-48-2-28,1 0-1,-1 1 1,0 0-1,0 0 0,11 4 1,-11-2 15,0-2-1,0 1 1,1-1 0,-1 0 0,14 0 0,110 3 212,-110-5-128,0-1 0,0 0 0,30-7 0,-2 0 65,-31 6-70,1-2 0,-1 0-1,0-2 1,0 0 0,-1-1 0,1-1 0,-2-1-1,22-12 1,5-4 99,-23 14-76,-2-1-1,32-24 1,103-95 381,-116 100-439,-12 10-8,30-30 1,94-120 242,-135 149-281,11-12 53,-2-2-1,-1 0 1,25-53 0,-28 33 10,-2 0 1,-3-1 0,-2-1-1,10-92 1,-20 96-8,-3 0 0,-2 0 1,-10-58-1,10 101-67,-48-259 142,38 221-121,-2-4 19,-40-100 0,-38-43 122,70 160-128,-1 0 0,-2 2 0,-40-44 0,-24-34 34,-39-85 78,120 185-149,-1 1 0,0 0 0,0 0 0,-1 0 0,-1 1 0,1 0 0,-2 1 0,1 0 0,-14-8 0,7 7 15,0 1-1,-1 0 1,0 1 0,0 1-1,-33-8 1,-4 5-84,-1 3 0,0 1 0,-82 4 0,128 0 90,9 2-90,1 0 0,0 0 0,0 0 0,0 0 0,0 0 0,0 0 0,0-1 0,0 1-1,0 0 1,-1 0 0,1 0 0,0 0 0,0 0 0,0 0 0,0 0 0,0 0 0,0 0 0,0-1 0,0 1 0,0 0 0,0 0 0,0 0 0,0 0 0,0 0 0,0 0 0,0-1 0,0 1 0,0 0 0,0 0 0,0 0 0,0 0 0,0 0 0,0 0 0,0-1 0,0 1 0,0 0 0,0 0 0,0 0 0,0 0 0,0 0 0,0 0 0,0 0 0,0-1 0,0 1 0,0 0 0,0 0 0,0 0 0,1 0 0,-1 0 0,0 0 0,0 0 0,0 0 0,0 0 0,0 0 0,0 0 0,0-1 0,1 1 0,-1 0 0,0 0 0,0 0 0,0 0 0,0 0 0,0 0 0,0 0 0,1 0 0,-1 0 0,0 0 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4:41.115"/>
    </inkml:context>
    <inkml:brush xml:id="br0">
      <inkml:brushProperty name="width" value="0.05" units="cm"/>
      <inkml:brushProperty name="height" value="0.05" units="cm"/>
    </inkml:brush>
  </inkml:definitions>
  <inkml:trace contextRef="#ctx0" brushRef="#br0">47 1 3808,'0'0'10065,"9"2"-9834,6 3-142,37 9 399,-17-14 167,-6 6-320,1-2 1,0-1-1,45-1 1,-14 10 409,-54-11-650,1 1 0,-1 0 0,1 0 0,-1 0 0,0 1 0,0 0 0,8 6 0,-10-7 33,-1 0 0,1 0 0,0 0 0,-1 0 0,1-1 0,0 1 0,0-1 0,0-1 0,0 1 0,0-1 0,0 0 0,0 0 0,0 0 0,0-1 0,0 0 0,9-2 0,-12 2-120,1 1-1,0-1 0,0 0 1,0 1-1,0 0 0,0 0 1,0 0-1,0 0 0,0 0 1,0 0-1,0 1 0,0-1 1,-1 1-1,1 0 1,0 0-1,0 0 0,-1 0 1,1 1-1,0-1 0,3 4 1,0-1-7,-1 0 1,0 1 0,0 0 0,0 0 0,-1 1 0,0-1 0,7 11 0,14 32 3,-17-31 14,1 0-1,0-1 0,15 18 0,-5-10 14,-9-13 10,0 1 0,-1 0 1,-1 1-1,8 14 0,-9-14 4,0-1 0,1 0 0,11 12 0,-9-12-22,-1 0-1,12 22 1,-13-19-9,1 0 0,18 20 1,-16-21 2,-1 0 1,14 24-1,43 119 231,-52-122-132,-5-11-72,14 48 0,11 45-18,3 16-59,-13 14 61,-21-121 20,9 30 0,-1-4-2,3 50-43,-6 46 140,-7-91-100,-2-37-24,-1 0 0,-5 27 0,0 26 16,4-56-14,0 0 0,0 0 0,-10 28 1,2 0 8,4-15-14,-24 134 112,27-152-98,1 0 0,-2 0 0,0-1 1,0 1-1,-1-1 0,0 0 0,-1 0 0,0 0 1,-1-1-1,0 0 0,-16 16 0,-11 20 61,28-37-59,-1 0 0,1 0 1,-2 0-1,1-1 0,-1 0 0,0 0 0,-13 8 1,-20 8 89,-68 28 0,-18 10-85,89-41 11,-1-2 0,-72 24 1,62-27 234,-85 18 0,81-25-52,0-1 1,0-3 0,-80-3-1,107-2-288,16 0-3185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24.707"/>
    </inkml:context>
    <inkml:brush xml:id="br0">
      <inkml:brushProperty name="width" value="0.05" units="cm"/>
      <inkml:brushProperty name="height" value="0.05" units="cm"/>
    </inkml:brush>
  </inkml:definitions>
  <inkml:trace contextRef="#ctx0" brushRef="#br0">1 961 4512,'0'0'7424,"10"-8"-7108,16-15 10,-1-2 1,42-52 0,-42 40-32,-2-1 1,-1-1 0,24-60 0,33-130 589,-74 214-823,55-215 1169,-58 224-1109,-1 0 1,1-1 0,-1 1-1,0-13 1,-21 49 200,-7 21-195,2 1 1,2 2-1,2 1 1,-23 96-1,42-139-101,-5 26 139,-6 78 0,13-103-120,0 0 0,1 0 1,1 0-1,0-1 0,0 1 1,2 0-1,-1-1 0,2 1 1,0-1-1,6 11 0,-10-20-26,1 0-1,0 0 0,0 0 1,0-1-1,0 1 1,0-1-1,1 1 0,-1-1 1,1 0-1,-1 0 0,1 0 1,0 0-1,0-1 0,0 1 1,0-1-1,0 0 0,0 0 1,0 0-1,1 0 1,-1 0-1,0-1 0,1 1 1,-1-1-1,0 0 0,1 0 1,-1 0-1,0 0 0,6-2 1,0 0 12,0-1 1,0 0-1,0 0 1,-1-1-1,1 0 1,-1-1-1,0 1 1,-1-2-1,1 1 1,6-7-1,9-10 138,33-41 0,-40 44-50,0 0-1,2 1 1,27-23 0,-42 39-113,0 0 0,0 1 0,-1-1 0,1 1 0,1 0 0,-1 0 0,0 0 0,0 0 0,0 0 1,1 1-1,-1-1 0,0 1 0,0 0 0,1 0 0,-1 0 0,0 0 0,1 1 0,-1-1 0,0 1 0,0 0 1,4 2-1,0 0 7,1 0 1,-2 1 0,1 0 0,0 0 0,-1 0 0,1 1 0,9 10-1,-16-14-5,0-1 0,0 0-1,0 1 1,0-1 0,0 0-1,0 1 1,-1-1 0,1 0-1,0 1 1,0-1 0,0 0-1,0 1 1,-1-1 0,1 0-1,0 1 1,0-1 0,-1 0-1,1 0 1,0 1 0,-1-1-1,1 0 1,0 0 0,-1 0-1,1 0 1,0 1 0,-1-1-1,1 0 1,0 0 0,-1 0-1,1 0 1,0 0 0,-1 0-1,1 0 1,-1 0 0,1 0-1,0 0 1,-1 0 0,-29 7 144,10-1-85,3 0-36,0 1-1,1 0 1,0 1 0,0 1-1,1 1 1,-17 13-1,26-18-24,0 0-1,1 0 1,0 0-1,0 0 1,1 1-1,-1 0 1,1 0-1,0 0 1,1 0-1,0 0 0,0 1 1,0 0-1,1 0 1,-1-1-1,2 1 1,-1 1-1,1-1 1,0 9-1,0-14-8,1-1 0,0 1 0,0 0 0,0 0 0,1 0 0,-1 0 0,0-1 0,1 1 0,-1 0 0,1 0 0,0-1 0,0 1 1,-1 0-1,1-1 0,0 1 0,0-1 0,0 1 0,1-1 0,-1 1 0,0-1 0,1 0 0,-1 1 0,0-1 0,1 0 0,-1 0 0,1 0 0,0 0 0,-1-1 0,1 1 0,0 0 0,0-1 0,-1 1 0,1-1 0,0 0 0,0 1 0,0-1 0,0 0 0,-1 0 1,1 0-1,0 0 0,0 0 0,0-1 0,0 1 0,-1-1 0,1 1 0,0-1 0,0 1 0,-1-1 0,1 0 0,2-2 0,4-3 29,-1 0-1,0-1 1,-1 1-1,0-1 1,0-1-1,0 1 1,4-9 0,29-62 356,-20 36-71,-19 45-297,-1 0 0,1 0 1,0-1-1,0 1 0,0 0 0,0 0 1,1 0-1,-1 0 0,1 0 0,0-1 0,0 1 1,0 0-1,1 3 0,19 39-13,-20-43-1,1 1 0,-1-1 0,1 1 0,-1-1 0,1 1 1,0-1-1,0 0 0,0 0 0,0 0 0,0 0 0,1 0 0,2 2 1,-3-4 1,0 1 1,-1-1 0,1 0-1,-1 0 1,1 1 0,0-1-1,-1 0 1,1 0-1,-1-1 1,1 1 0,0 0-1,-1 0 1,1-1 0,-1 1-1,1-1 1,-1 0 0,1 1-1,-1-1 1,1 0 0,-1 0-1,1 0 1,-1 0 0,2-1-1,7-6 30,1 0 0,-1-1 0,-1 0-1,1 0 1,-2-1 0,1-1 0,-1 1 0,-1-1-1,9-16 1,-2 2 65,-8 16-43,-1 0-1,0-1 0,4-12 0,4-25 171,-13 47-224,0-1-1,0 0 1,0 0-1,0 1 1,0-1-1,1 0 1,-1 0-1,0 0 1,0 1-1,1-1 1,-1 0-1,0 1 1,1-1-1,-1 0 1,0 1-1,1-1 1,-1 0-1,1 1 1,0-1-1,0 0 1,-1 1-1,1 0 0,-1 0 1,1 0-1,-1 1 0,1-1 0,-1 0 1,1 0-1,-1 1 0,1-1 0,-1 0 1,0 0-1,1 1 0,-1-1 0,0 0 1,1 1-1,-1-1 0,0 1 0,1-1 1,-1 0-1,0 1 0,0-1 0,1 1 1,-1 0-1,16 38 3,-14-36-3,13 53-5,-12-44 2,-1-1 0,2 1 0,-1-1-1,2 0 1,-1-1 0,2 1 0,10 17 0,-14-27 3,-1 0 0,0 0 0,0 0 0,0 0 1,1 0-1,-1 0 0,1-1 0,-1 1 0,0 0 0,1-1 1,-1 0-1,1 1 0,-1-1 0,1 0 0,-1 1 0,1-1 1,0 0-1,-1 0 0,1 0 0,-1-1 0,1 1 1,-1 0-1,1-1 0,-1 1 0,3-1 0,2-1 9,1 0 0,-1-1-1,0 0 1,8-5 0,27-19 76,-1-3 0,58-55 1,-74 58-17,-18 20-33,0-1 1,1 2 0,8-8 0,-15 14-36,1-1 0,-1 1 0,0 0 1,0 0-1,0 0 0,0 0 1,0 0-1,1 0 0,-1 0 0,0 0 1,0-1-1,0 1 0,0 0 1,0 0-1,0 0 0,0 0 0,1 0 1,-1-1-1,0 1 0,0 0 0,0 0 1,0 0-1,0 0 0,0-1 1,0 1-1,0 0 0,0 0 0,0 0 1,0 0-1,0-1 0,0 1 1,0 0-1,0 0 0,0 0 0,0-1 1,0 1-1,0 0 0,0 0 0,0 0 1,-1 0-1,1-1 0,-8 3 19,-4 7-7,0 1 0,1 1 0,0 0 1,1 1-1,1 0 0,-1 0 0,-8 18 0,13-23-12,1 1 0,0-1 0,1 1-1,0 1 1,0-1 0,1 0 0,0 1 0,1-1-1,-1 1 1,2-1 0,-1 1 0,1 0 0,0-1-1,3 16 1,-2-21-4,-1-1 0,1 0-1,0 0 1,-1 1 0,1-1-1,0 0 1,1 0 0,-1 0-1,0 0 1,0 0 0,1 0 0,-1-1-1,1 1 1,3 2 0,-4-3 3,0-1 0,0 1 0,0-1 0,0 0 0,0 1 0,0-1 1,0 0-1,0 0 0,0 0 0,1 0 0,-1 1 0,0-2 0,0 1 0,0 0 1,0 0-1,0 0 0,1 0 0,-1-1 0,0 1 0,0-1 0,0 1 0,0-1 1,0 1-1,0-1 0,0 1 0,0-1 0,0 0 0,0 0 0,-1 1 1,1-1-1,0 0 0,0-1 0,5-6 20,0 0 1,-1-1-1,0 1 1,0-1-1,-1 0 1,0 0-1,-1-1 0,0 1 1,3-20-1,2 0 28,-5 17 16,1-1 0,-2 0 0,0 0 0,1-19 0,4 131-8,-2-61-28,-2 53 1,-4-41-31,-9 117-27,7-145 26,-1 1 1,-1-1-1,-1 0 0,0-1 0,-13 27 0,17-44 8,0 0-1,0-1 1,-1 1 0,1-1-1,-1 1 1,1-1-1,-1 0 1,0 0 0,-1-1-1,1 1 1,0 0-1,-7 2 1,8-3 3,0-1 1,0 0-1,-1-1 0,1 1 1,0 0-1,-1-1 0,1 1 0,0-1 1,-1 0-1,1 0 0,-1 0 1,1 0-1,-1 0 0,1 0 1,0-1-1,-1 1 0,1-1 0,0 1 1,-1-1-1,1 0 0,0 0 1,-3-2-1,-2-1 25,1-1 1,-1 1-1,1-1 0,1-1 1,-1 1-1,1-1 0,0 0 1,0-1-1,0 1 0,1-1 1,0 0-1,0 0 0,1 0 1,0 0-1,0 0 1,-2-14-1,4 15-15,0-1 0,0 0-1,1 1 1,-1-1 0,2 0 0,-1 1 0,1-1 0,0 0 0,0 1-1,1-1 1,0 1 0,0-1 0,0 1 0,1 0 0,0 0-1,0 0 1,1 1 0,0-1 0,8-9 0,2 1-15,1 1 0,1 1 0,0 0-1,0 1 1,21-10 0,24-16-3,-17 8 1,166-123-120,-203 146 116,-2 0 1,1-1 0,0 1-1,-1-1 1,-1-1 0,1 1 0,-1 0-1,0-1 1,4-13 0,-6 17 4,-1 0 1,1-1 0,-1 1-1,0 0 1,0-1-1,-1 1 1,1-1 0,-1 1-1,0-1 1,0 1-1,-1-1 1,1 1 0,-1-1-1,0 1 1,0-1-1,0 1 1,-1 0 0,0-1-1,-3-5 1,4 9-1,0 0-1,0-1 1,0 1 0,0 0 0,-1 0-1,1 0 1,0 0 0,-1 0 0,1 0-1,-1 0 1,1 0 0,-1 1-1,1-1 1,-1 0 0,0 1 0,1 0-1,-1-1 1,0 1 0,1 0 0,-1 0-1,0 0 1,0 0 0,1 0 0,-1 0-1,0 0 1,1 1 0,-1-1 0,0 0-1,1 1 1,-1 0 0,0-1 0,1 1-1,-1 0 1,1 0 0,0 0 0,-1 0-1,1 0 1,-3 2 0,1 0-5,0-1-1,0 1 1,0 0 0,0 0 0,1 0 0,-1 1 0,1-1-1,0 0 1,0 1 0,0 0 0,0-1 0,1 1 0,-1 0 0,1 0-1,-1 8 1,2-3-6,0 0 0,1 0 0,0-1 0,1 1 0,-1 0 0,2 0 0,-1-1 0,2 1 0,-1-1 0,1 0-1,0 0 1,0 0 0,7 8 0,-9-13 8,1 0 1,-1 0-1,1 1 0,0-2 0,0 1 0,0 0 0,0-1 0,1 1 1,-1-1-1,1 0 0,-1 0 0,1 0 0,0 0 0,0-1 1,0 0-1,-1 0 0,1 0 0,0 0 0,1 0 0,-1-1 0,0 0 1,0 0-1,0 0 0,0 0 0,0-1 0,0 1 0,0-1 0,0 0 1,0 0-1,6-3 0,0-1 11,-1 0 0,0-1 1,0 0-1,0-1 0,-1 0 0,0 0 1,0 0-1,0-1 0,8-12 0,-2 1 13,-1-2 0,0 0-1,10-24 1,-2-6 28,-3 0 0,-1-1 0,-3-1 0,-3-1 0,7-70 0,-15-11 61,-4 86-55,0 43-3,-2 14-32,-5 20-9,6-20 1,-8 33 19,2 1 1,-4 58-1,5 89-49,5-82 1,3 15-10,1-102 25,0 0-1,1 0 0,12 38 0,-14-56 4,0 1 1,0-1-1,1 1 1,-1-1-1,0 1 1,1-1-1,0 0 1,-1 0-1,1 0 1,0 0 0,0 0-1,0 0 1,0 0-1,1-1 1,-1 1-1,0-1 1,4 2-1,-2-1 3,1-1 0,-1 0 0,1 1 1,0-1-1,-1-1 0,1 1 0,0-1 0,0 0 0,5 0 0,2-2 9,0 1-1,0-2 1,-1 0-1,0 0 0,1-1 1,-1 0-1,12-7 1,-7 2 30,-1-1-1,19-14 1,-28 19-635,0 0 0,-1-1-1,1 0 1,-1 1 0,0-2 0,0 1-1,4-9 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24.999"/>
    </inkml:context>
    <inkml:brush xml:id="br0">
      <inkml:brushProperty name="width" value="0.05" units="cm"/>
      <inkml:brushProperty name="height" value="0.05" units="cm"/>
    </inkml:brush>
  </inkml:definitions>
  <inkml:trace contextRef="#ctx0" brushRef="#br0">0 0 14216,'0'0'-15,"14"10"-273,-10-7 300,7 5 39,0-1-1,1 1 0,0-2 0,1 0 0,-1 0 0,1-1 0,18 4 0,25 2 744,0-2 1,111 2-1,-140-11-286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5:25.509"/>
    </inkml:context>
    <inkml:brush xml:id="br0">
      <inkml:brushProperty name="width" value="0.05" units="cm"/>
      <inkml:brushProperty name="height" value="0.05" units="cm"/>
    </inkml:brush>
  </inkml:definitions>
  <inkml:trace contextRef="#ctx0" brushRef="#br0">1 56 7832,'0'0'2794,"3"10"-2104,-2-6-640,1-1 1,-1 1-1,1 0 1,-1-1 0,1 0-1,0 1 1,0-1 0,0 0-1,1 0 1,-1 0-1,1 0 1,0 0 0,0-1-1,0 1 1,0-1-1,0 0 1,0 0 0,1 0-1,-1 0 1,1-1 0,-1 1-1,1-1 1,0 0-1,5 1 1,26 4 317,1-1-1,0-3 1,68-2 0,109-28 748,-126 7-1093,-1-4 1,87-39 0,-158 59-477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08.741"/>
    </inkml:context>
    <inkml:brush xml:id="br0">
      <inkml:brushProperty name="width" value="0.05" units="cm"/>
      <inkml:brushProperty name="height" value="0.05" units="cm"/>
    </inkml:brush>
  </inkml:definitions>
  <inkml:trace contextRef="#ctx0" brushRef="#br0">0 1 4816,'0'0'2172,"10"9"-2096,29 28-7,-36-35-43,0 1 1,0-1-1,0 0 0,0 0 0,1-1 1,-1 1-1,1-1 0,-1 1 1,1-1-1,-1 0 0,1 0 0,0-1 1,0 1-1,-1-1 0,1 0 0,0 0 1,6 0-1,0-1 54,82 7 1312,-81-6-1218,-11 0-141,1-1 0,0 1 0,0 0 0,0 0 0,-1 0 0,1 0 0,0 0 0,0 0 0,-1 0 0,1 0 0,0 1 0,0-1 0,0 0 0,-1 0 0,1 1 0,0-1 0,-1 0 0,1 1 0,0-1 0,-1 1 0,2 0 0,-1 0 20,-1-1-1,1 0 0,-1 1 0,1-1 0,0 1 1,-1-1-1,1 0 0,0 1 0,-1-1 0,1 0 1,0 0-1,0 0 0,-1 0 0,1 0 0,0 0 1,0 0-1,-1 0 0,2 0 0,-1 0-33,-1 0 0,1 0 0,-1 0 0,1 0 0,0 0 0,-1 0 0,1 0-1,-1 0 1,1 0 0,-1 0 0,1 1 0,0-1 0,-1 0 0,1 0 0,-1 0 0,1 1 0,-1-1-1,1 0 1,-1 1 0,1-1 0,-1 0 0,0 1 0,1-1 0,-1 1 0,1-1 0,-1 1-1,0-1 1,1 1 0,-1-1 0,0 1 0,0-1 0,1 1 0,-1-1 0,0 2 0,1 0 56,0 0 0,0 0 0,1 1 0,-1-1 0,0 0 0,1-1 0,-1 1 0,1 0 0,0 0 1,0-1-1,2 3 0,11 11 328,-11-11-352,0-1 0,0 0 1,0 1-1,0-1 1,0-1-1,0 1 1,10 4-1,-8-5 0,0 1 0,-1 1 1,1-1-1,-1 1 0,8 6 0,-3 2 34,-1 1-1,0-1 1,-1 1 0,0 1-1,-1 0 1,-1 0-1,7 22 1,9 17 134,-11-29-124,-4-6 35,17 28 0,-12-26-28,-2 1 1,10 27-1,8 15 16,-10-25-54,-7-13-11,1-1 1,2 0-1,22 30 1,22 22 60,20 25-2,-53-72-68,-2 1 0,0 2 0,19 36 0,-30-48-22,23 30 0,0 0-11,41 49 34,-37-43-7,15 25-1,139 226 347,-147-246-230,31 49 110,54 120 74,-119-211-299,24 26 0,2 3 16,-3 5 9,-6-10 51,48 56-1,60 80 181,-20-23-67,-21-33-19,7 8 55,-39-57-80,160 204 255,-174-214-358,-31-41-36,-1 0 0,20 36 0,-26-36-21,74 129 151,-61-105-74,-1 0 0,31 96-1,-53-135-93,17 45 94,47 96 1,8-23 148,126 163 1,-101-157-168,130 158-3,-80-105 66,19 20 74,-14-54-94,-7-8-45,-5-6-5,-80-80-36,9 18 100,106 144 0,-142-173-85,99 162 101,-51-73-152,-75-124-5,14 23-2,-1 0-1,19 42 1,127 252-4,-129-265 8,3-1 0,60 67 0,-59-85 49,89 71 0,-130-114-50,11 8 19,0 0-1,1-1 0,0-1 1,0 0-1,1 0 1,0-2-1,28 9 1,-33-12 22,1 1 0,0-2 0,-1 1 0,13-1 0,-20-1-21,-1 0-1,0 0 1,0 0 0,1 0-1,-1 0 1,0 0-1,0-1 1,1 1-1,-1 0 1,0-1-1,0 1 1,0-1 0,0 1-1,3-2 1,-4 1-10,0 1 0,0-1 0,1 0 0,-1 1 0,0-1 0,0 1 1,1-1-1,-1 0 0,0 1 0,0-1 0,0 1 0,0-1 0,0 0 0,0 1 1,0-1-1,0 1 0,0-1 0,0 0 0,0 1 0,0-1 0,-1 0 0,1 1 1,0-1-1,0 1 0,-1-1 0,1 1 0,0-1 0,-1 1 0,1-1 0,0 1 0,-1-1 1,-2-2 0,1 1 0,-1-1 1,1 1-1,-1 0 1,0 0-1,1 1 0,-1-1 1,0 0-1,0 1 0,0 0 1,-1-1-1,-2 0 1,1 1-7,1-1 1,-1 0 0,1 0 0,0 0 0,-6-4-1,0-1 4,1 0 0,-1 1 0,-1 1 0,-10-5 0,11 6 10,1 0 1,1-1 0,-1 0 0,1 0-1,-1-1 1,-8-8 0,-25-21 54,32 28-55,1 0 0,0-1-1,0-1 1,-11-13 0,-30-52 56,4-2 0,-44-99 0,62 120-115,-38-64-21,47 85 62,2-7 31,15 35-25,0-1-1,-1 0 0,1 1 0,-7-10 0,7 13-7,0 0-5,0 0 1,0 0-1,0 0 0,0-1 0,0 1 0,1-1 0,-1 1 0,1-1 0,0 0 0,-1-5 1,-1-2-73,7 19 2,132 242 186,-92-166-93,61 96 91,-60-102-54,-32-54-17,28 40 0,85 88 274,-107-131-260,1-2-1,1 0 0,1-1 0,48 28 1,-64-42-43,8 3 76,-14-6-82,0-1 0,0 0 0,0 0 0,0 0 0,1 0 0,-1 0 0,0 0 0,0 1 0,0-1-1,0 0 1,0 0 0,1 0 0,-1 0 0,0 0 0,0 0 0,0 0 0,0 0 0,0 0 0,1 0 0,-1 0 0,0 0-1,0 0 1,0 0 0,0 0 0,1 0 0,-1 0 0,0 0 0,0 0 0,0 0 0,0 0 0,1 0 0,-1 0-1,0 0 1,0 0 0,0 0 0,0-1 0,0 1 0,1 0 0,-1 0 0,0 0 0,0 0 0,0 0 0,0 0-1,0-1 1,0 1 0,0 0 0,0 0 33,-2-5 45,-7-7-53,0 1 1,0-1-1,-1 2 0,-1-1 1,-17-13-1,-65-36 154,59 38-53,13 8-12,-22-21 0,26 21-23,-1 0 1,-20-12-1,-19-6 103,-41-25-46,-9-3-13,85 49-97,5 4-7,0 1 0,0 0-1,-1 2 1,0 0 0,0 1 0,-33-2 0,-30-5 70,57 7-29,1 2-1,-1 0 0,0 2 0,-37 5 1,57-6-63,3 1-9,0-1 1,-1 0-1,1 0 1,-1 0 0,1 0-1,0 0 1,-1 0-1,1-1 1,0 1 0,-1 0-1,1-1 1,0 1-1,0-1 1,-1 0-1,1 1 1,0-1 0,0 0-1,0 1 1,0-1-1,0 0 1,0 0 0,0 0-1,-2-2 1,1-1-12,0 0 0,0 0 0,0 0 0,0 0 1,1 0-1,0-1 0,0 1 0,-1-7 0,-3-33-45,2-1 1,3-52-1,1 46 18,-1-103-3407,0 123-13340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28.396"/>
    </inkml:context>
    <inkml:brush xml:id="br0">
      <inkml:brushProperty name="width" value="0.05" units="cm"/>
      <inkml:brushProperty name="height" value="0.05" units="cm"/>
      <inkml:brushProperty name="color" value="#00A0D7"/>
    </inkml:brush>
  </inkml:definitions>
  <inkml:trace contextRef="#ctx0" brushRef="#br0">67 53 5016,'0'0'5298,"12"-3"-5122,95-16 331,23 1 446,-90 14-722,-32 3-194,1 1-1,-1-2 1,0 1-1,9-3 1,-16 4-18,1 0 0,-1 0 0,0-1 0,1 2 0,-1-1 0,1 0 0,-1 0 0,0 0 0,1 1 0,-1-1 0,0 1 0,1-1 0,-1 1 0,0-1 0,0 1 0,0 0 0,1-1 0,-1 1 0,1 2 0,-3-2 26,-1 0 0,0 0 1,1 0-1,-1 0 0,1 1 1,-1-1-1,1 1 0,0-1 1,-2 3-1,-4 3 34,1-1-1,-1 0 1,-1 0-1,1 0 1,-13 7 0,10-8 0,4-1-28,0 1 0,0-1 0,1 1 1,-1 0-1,1 0 0,0 0 0,0 1 1,1-1-1,-5 9 0,7-10-27,0 0 0,0 0 0,1 0-1,-1 0 1,1 1 0,0-1 0,0 0 0,1 1-1,-1-1 1,1 0 0,0 1 0,0-1 0,1 1-1,-1-1 1,1 0 0,2 8 0,-2-6-15,1-1 0,0 1-1,0-1 1,0 0 0,1 1 0,0-1 0,0-1 0,0 1-1,1 0 1,-1-1 0,1 1 0,0-1 0,1 0 0,-1-1-1,1 1 1,-1-1 0,1 0 0,0 0 0,0 0 0,0 0-1,1-1 1,-1 0 0,1 0 0,-1-1 0,1 0 0,0 1-1,-1-2 1,1 1 0,0-1 0,0 0 0,10-1 0,5-4 28,1 0 1,-1-1 0,0-2 0,-1 0 0,23-13 0,-30 15-20,173-64 209,-22 10-39,-115 45-93,-38 12-40,0 0 0,-1-1 0,20-8-1,-23 8-12,-1 0 0,0-1 1,0 0-1,9-8 0,3 4 105,-17 9-155,-1 1-162,0 1 160,0-1 0,1 1 0,-1-1 0,1 1 0,-1-1 1,1 0-1,-1 1 0,1-1 0,0 0 0,0 1 0,1 1 1,-1-3 8,-1 1-1,1 0 1,0 0 0,0 0 0,-1 1 0,1-1 0,-1 0 0,1 0 0,-1 0 0,1 0 0,-1 0 0,0 1 0,0-1 0,1 0 0,-1 0 0,0 1 0,0-1 0,0 0-1,0 0 1,-1 1 0,1-1 0,0 0 0,-1 2 0,-5 27-6,5-27 9,1 0 0,0 0 0,-1-1 0,1 1 0,-1 0 0,0 0 0,0 0 0,0-1 0,0 1 1,0-1-1,-1 1 0,1-1 0,-1 1 0,1-1 0,-1 0 0,0 0 0,0 0 0,-3 3 0,1-2 2,-13 12 47,-2 1 1,0-2-1,-1-1 1,0 0-1,-1-2 1,-38 16-1,15-10 101,0 1 0,1 2 0,-74 48 0,97-53-92,-32 29 0,-11 10 56,40-36-25,-32 32 0,-12 11 32,-5-3-3,50-35-97,18-19-21,0 0 0,0 0-1,0 0 1,0 0 0,-8 4 0,-6 3 0,2 0-1,-25 21 1,0 0-1,11-10 58,-56 31 0,64-36-42,21-16-16,0-1-1,0 1 0,1 0 1,-1-1-1,0 1 1,1 0-1,-1 0 0,0 0 1,1 0-1,-1 0 1,1-1-1,-1 1 0,1 0 1,0 0-1,-1 0 1,1 0-1,0 0 0,0 1 1,0-1-1,-1 0 1,1 0-1,1 1 0,33 1 0,-1-1-3,1-1-1,-1-2 1,1-1-1,-1-1 1,64-16-1,162-63-27,-134 38 27,-15 1 25,-30 10-2,-23 8 41,-1-3 0,77-50-1,75-51 154,-195 121-207,1 1 0,-1 1 0,1 0 0,1 1 0,-1 0-1,1 1 1,29-4 0,-4-4 1,-34 9-7,0 1 1,1 0-1,-1 0 0,1 0 1,-1 1-1,11-1 0,-3 2-1,-1-2 0,17-3-1,-17 3-33,0 0 0,17-1 0,-30 3 35,0 0 0,1 0 0,-1 0 0,0 0-1,0 0 1,0 0 0,0 0 0,0 0 0,0 0 0,0 0-1,0 0 1,1 0 0,-1 0 0,0 0 0,0 0 0,0 0 0,0 0-1,0 0 1,0 0 0,0 0 0,1 0 0,-1 0 0,0 0 0,0 0-1,0 0 1,0 0 0,0 0 0,0 1 0,0-1 0,0 0 0,0 0-1,0 0 1,0 0 0,1 0 0,-1 0 0,0 0 0,0 0-1,0 0 1,0 1 0,0-1 0,0 0 0,0 0 0,0 0 0,0 0-1,0 0 1,0 0 0,0 0 0,0 0 0,0 1 0,0-1 0,0 0-1,0 0 1,0 0 0,0 0 0,0 0 0,0 0 0,0 1-1,-7 6-7,-13 8-2,-255 170 10,229-149 0,-6 4 0,-69 40 0,54-41 0,-62 33 0,52-29 0,3 3 0,-98 79 0,137-99 0,19-12 0,0 1 0,0 0 0,-15 20 0,-20 21 0,44-49 0,0 1 0,0 0 0,1 0 0,0 0 0,0 1 0,1-1 0,0 1 0,1 1 0,0-1 0,0 1 0,-3 15 0,-1-3-23,7-19 17,-1 0 1,1 0 0,0 0-1,0 1 1,0-1 0,0 0-1,1 1 1,-1 3-1,2 19-9,1 1 0,5 27 0,-7-52 18,0 0-1,0-1 1,0 1-1,1-1 1,-1 1 0,0 0-1,1-1 1,-1 1-1,1-1 1,0 1-1,-1-1 1,1 0 0,0 1-1,0-1 1,0 0-1,0 1 1,0-1-1,0 0 1,1 0-1,-1 0 1,0 0 0,0 0-1,1 0 1,-1 0-1,1-1 1,-1 1-1,3 1 1,1-2 1,1-1-1,-1 1 1,0-1-1,0 0 1,0 0-1,0 0 1,0-1 0,5-2-1,247-106 175,-25 7 43,-213 95-195,-2 0 0,1-2 1,18-12-1,-21 12-15,0 0 1,0 1-1,1 1 0,19-6 0,-27 11-6,1-1 0,-1 0 0,14-9 0,-17 9-6,2 0 1,-1 0-1,0 1 1,1 0 0,-1 0-1,1 1 1,10-3-1,5-3-104,-38 34 25,-1-1 38,2 0 1,-26 56-1,37-72 24,2-6 15,1 0-1,0 1 1,-1-1 0,1 0-1,1 1 1,-1-1 0,0 1-1,1 0 1,0-1 0,0 1-1,0-1 1,0 1 0,0-1-1,1 1 1,0-1-1,0 1 1,0-1 0,0 1-1,0-1 1,0 0 0,1 1-1,0-1 1,4 5 0,3 4 0,1-1 1,0-1 0,1 0 0,20 15 0,-18-15 2,-1 0 0,20 20 0,-2 9 0,-12-15 23,23 23 0,-35-41-14,-1-1 15,0 0 0,0 0 1,-1 1-1,0-1 0,4 7 0,7 14 48,-7-15-43,-1 2 1,10 22-1,-7 0-485,0 1 0,-2 0 0,-2 1-1,2 48 1,-7-69-11214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6"/>
    </inkml:context>
    <inkml:brush xml:id="br0">
      <inkml:brushProperty name="width" value="0.05" units="cm"/>
      <inkml:brushProperty name="height" value="0.05" units="cm"/>
      <inkml:brushProperty name="color" value="#004F8B"/>
    </inkml:brush>
  </inkml:definitions>
  <inkml:trace contextRef="#ctx0" brushRef="#br0">114 0 21311,'0'0'3335,"-8"5"-5260,-3 1 1950,-57 35 258,65-38-241,1-2 1,0 1-1,0 0 1,0-1 0,0 1-1,1 1 1,-2-2-1,2 1 1,-1 1 0,1 0-1,-1-1 1,-1 5 0,3-5-10,0-1 1,0 1-1,0-1 1,-1 1 0,1-1-1,0 0 1,0 1 0,1-1-1,-1 1 1,0-1-1,0 1 1,0-1 0,1 0-1,-1 1 1,1-1 0,0 1-1,-1-1 1,1 0-1,0 0 1,0 1 0,0-2-1,0 2 1,0-1 0,2 2-1,1 0 30,0 0 0,1 0-1,-1 0 1,1-1-1,-1 1 1,1-1 0,0 0-1,0-1 1,0 2 0,0-3-1,0 2 1,1-1 0,5-1-1,3 1 148,2 0-1,-1-2 0,22-3 1,-28 2-47,1 0 0,-1 0 1,15-6-1,-5-3-3291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34.092"/>
    </inkml:context>
    <inkml:brush xml:id="br0">
      <inkml:brushProperty name="width" value="0.05" units="cm"/>
      <inkml:brushProperty name="height" value="0.05" units="cm"/>
      <inkml:brushProperty name="color" value="#00A0D7"/>
    </inkml:brush>
  </inkml:definitions>
  <inkml:trace contextRef="#ctx0" brushRef="#br0">21 571 6016,'0'0'6313,"6"16"-6092,-2-3-173,34 108 338,70 284 935,-96-351-1106,-10-41-115,1 0 0,0 0 1,6 14-1,-9-26-66,1 0 0,-1 1 0,1-1 0,-1 0 0,1 0 0,-1-1 1,1 1-1,0 0 0,0 0 0,-1 0 0,1 0 0,0 0 0,0-1 0,0 1 0,1 0 0,0-4 566,-5-9-304,-60-143 452,32 87-347,4-2 1,-34-130-1,58 183-351,-24-101 345,25 104-325,1 0 0,0 0 0,1 0-1,0 0 1,4-25 0,-4 36-62,1 0-6,-1-1-1,1 1 1,0-1-1,0 1 1,0-1 0,0 1-1,1-1 1,-1 1-1,1 0 1,0 0 0,0 0-1,0 0 1,0 0-1,1 0 1,-1 1 0,1-1-1,0 1 1,0 0-1,0-1 1,0 1 0,0 1-1,0-1 1,0 0-1,1 1 1,-1-1 0,0 1-1,1 0 1,4-1-1,2 1-24,0-1-1,0 1 1,0 1 0,1 0-1,-1 0 1,0 1-1,0 0 1,0 1 0,10 3-1,-2 1-21,-1 0 0,1 2 0,-2 0 0,1 1 0,-1 0 0,0 1 0,-1 1 0,-1 1 0,1 0 0,15 19 0,-28-30 37,0 1 0,-1 0 0,1 0-1,-1 0 1,0 0 0,0 0 0,0 0-1,0 0 1,0 0 0,0 1 0,0-1-1,-1 0 1,1 0 0,-1 1-1,0-1 1,1 0 0,-1 1 0,0 3-1,-1-3 3,0 1 0,0 0 0,0-1 0,0 1 0,-1-1 0,1 0 0,-1 1 0,0-1 0,0 0 0,-4 6 0,-1-2 6,0 0 0,0 0 0,-1 0 0,0-1 1,0 0-1,0 0 0,-18 8 0,13-9 20,1 0 0,-1-1 0,0-1 0,0 0 0,-1-1 0,1 0 0,0-1 0,-1 0 0,1-1 0,-1-1 0,-17-3 0,9 2 112,16 2-10,15 2 14,-2 0-131,22 4 28,0-1 1,0-1-1,55 0 1,-52-5-48,59-11 1,-77 9 8,1-1 1,-1 0-1,1-2 1,-2 1-1,1-2 1,14-8-1,-9 3 1,0 0 0,-1-1 0,0-1 0,-2-1 0,22-22-1,-33 31 13,-1 0-1,1 0 1,-1 0-1,0-1 1,-1 0-1,0 0 1,0 0 0,0 0-1,-1 0 1,0 0-1,0-1 1,0 1-1,-1-1 1,-1 1-1,1-1 1,-1 0-1,-1 1 1,1-1-1,-3-8 1,3 13-2,-1 1-1,1 0 1,-1-1 0,0 1 0,0 0 0,0 0 0,0 0-1,0 0 1,0 0 0,-1 0 0,1 0 0,-1 0 0,1 1-1,-1-1 1,-3-2 0,-1-3 78,8 4-24,-1 3-58,0 0-1,0 0 1,0 0-1,0 0 1,0 0-1,0 0 1,0 0-1,0 1 1,0-1-1,0 0 1,0 1-1,0-1 1,0 1-1,2 0 1,108 53-86,-105-50 74,-1 0 1,1 0 0,-1 1-1,1 0 1,-1 0-1,-1 0 1,1 1-1,-1 0 1,0-1 0,0 2-1,-1-1 1,0 0-1,0 1 1,2 7 0,3 11-33,-2-1 0,5 43 1,-2-11-3,-9-51 49,1 0 0,0-1 0,0 1-1,1 0 1,0-1 0,-1 1 0,6 7-1,-6-11-2,0 0 0,0 0-1,0 0 1,0-1 0,0 1 0,0 0-1,1 0 1,-1-1 0,0 1-1,0-1 1,1 1 0,-1-1 0,0 0-1,1 1 1,-1-1 0,0 0-1,1 0 1,-1 0 0,0 0-1,1 0 1,-1 0 0,0 0 0,1 0-1,-1-1 1,0 1 0,1-1-1,-1 1 1,0-1 0,1 1 0,-1-1-1,0 0 1,0 1 0,1-2-1,21-12 27,-1 0-1,0-2 1,21-20-1,-15 13 14,41-42 107,-58 54-111,-11 11-34,0-1-1,0 1 0,0 0 1,1-1-1,-1 1 0,0 0 1,0 0-1,0-1 0,0 1 1,1 0-1,-1-1 0,0 1 1,0 0-1,1 0 0,-1 0 1,0-1-1,0 1 0,1 0 0,-1 0 1,0 0-1,1 0 0,-1 0 1,0-1-1,1 1 0,-1 0 1,0 0-1,1 0 0,-1 0 1,0 0-1,1 0 0,-1 0 1,0 0-1,1 0 0,-1 0 1,0 0-1,1 1 0,-2 11 16,-1 3-16,2 0-2,0 36 3,9 76 0,-8-122-3,0 0 0,0 1 0,1-1 0,0 0 0,0 0 0,0 0 0,0-1 0,1 1 0,0 0 0,0-1 0,0 0 0,1 0 0,-1 0 0,1 0 0,8 7 0,-11-11 1,1 1-1,-1 0 0,1-1 0,-1 1 1,1-1-1,-1 1 0,1-1 0,0 0 1,-1 0-1,1 0 0,-1 0 0,1 0 1,-1 0-1,1 0 0,0 0 0,-1 0 1,1-1-1,-1 1 0,1-1 0,-1 1 1,1-1-1,-1 0 0,0 1 0,1-1 1,-1 0-1,0 0 0,1 0 0,-1 0 0,0 0 1,0 0-1,0-1 0,0 1 0,1-2 1,3-3 2,-1 1 0,0-1 0,-1 0 0,1 0 1,-1 0-1,2-8 0,-2 8 6,-1-1 1,0 0-1,0 0 0,-1 0 0,0 0 1,0-1-1,-1 1 0,0 0 1,0 0-1,-1 0 0,0-1 0,0 1 1,-1 0-1,1 0 0,-2 0 0,1 1 1,-1-1-1,0 0 0,0 1 1,-1 0-1,1 0 0,-7-7 0,9 11-6,-2 1-1,1-1 1,0 1-1,0-1 1,0 1-1,-1 0 1,1 0-1,-1 0 1,1 0-1,-1 0 1,1 0-1,-5 0 1,-31-4 12,19 7 39,19-2-53,0 0 0,0 0 1,0 0-1,0 0 1,1 0-1,-1 0 0,0 0 1,0 0-1,0 1 0,0-1 1,0 0-1,0 0 0,0 0 1,1 0-1,-1 1 0,0-1 1,0 0-1,0 0 0,0 0 1,0 0-1,0 1 1,0-1-1,0 0 0,0 0 1,0 0-1,0 0 0,0 1 1,0-1-1,0 0 0,0 0 1,0 0-1,0 1 0,0-1 1,0 0-1,0 0 1,0 0-1,-1 0 0,1 1 1,0-1-1,0 0 0,0 0 1,0 0-1,0 0 0,0 0 1,-1 0-1,1 1 0,0-1 1,0 0-1,0 0 1,0 0-1,0 0 0,-1 0 1,1 0-1,0 0 0,0 0 1,0 0-1,0 0 0,-1 0 1,10 4-8,0 0-1,-1-1 1,1 0 0,1-1 0,-1 0 0,0 0 0,1-1 0,-1 0-1,0-1 1,10-1 0,4 0-22,-1-2 1,0 0-1,27-9 0,-40 9 27,0 0 0,1-2 0,-2 1 0,1-1 0,0 0 0,-1-1 0,0 1 0,0-2 0,-1 1 0,7-8 0,5-7 11,-2-1-1,21-31 0,-26 31 2,-1 0 0,0 0 0,-2-1 0,-1-1-1,-1 0 1,-1 0 0,-1 0 0,-1 0-1,-1-1 1,0-26 0,-3 25 25,-5-38 1,4 52-21,-1 1 0,-1 0 1,0 0-1,0 1 0,-1-1 0,-5-10 1,8 20-16,1-1 1,0 1-1,-1 0 1,0 0-1,1 0 1,-1 0-1,0 0 1,1 0-1,-1 1 1,0-1-1,0 0 1,0 0-1,0 0 1,0 1-1,0-1 1,0 0-1,0 1 1,0-1-1,0 1 1,-2-1-1,2 1-2,1 0 0,-1 0-1,0 1 1,0-1 0,1 0-1,-1 1 1,0-1 0,0 0-1,1 1 1,-1-1 0,1 1-1,-1-1 1,0 1 0,1-1-1,-1 1 1,1 0 0,-1-1-1,1 1 1,-1 0 0,1-1-1,0 1 1,-1 1 0,-2 5-16,0 0 1,0 0-1,1 0 1,-3 15-1,-1 27-77,0 89 0,13 53-163,-3-123 128,16 84 1,-18-146 120,14 55-1,-15-56 17,1-1-1,0 0 0,0 1 1,1-1-1,-1 0 0,1 0 1,0 0-1,0-1 0,0 1 0,7 5 1,-8-6 1,1-1 0,0 0 1,-1 0-1,1-1 1,0 1-1,0-1 0,0 1 1,0-1-1,0 0 0,0 0 1,0 0-1,0 0 1,0-1-1,1 1 0,-1-1 1,0 0-1,0 0 0,1 0 1,-1 0-1,0-1 1,0 1-1,1-1 0,-1 0 1,0 0-1,0 0 0,0 0 1,0-1-1,0 1 1,0-1-1,-1 0 0,1 1 1,0-1-1,-1-1 0,5-3 1,5-9 26,0 0 0,-1-1 0,0 0 1,-2 0-1,0-1 0,0 0 0,-2-1 1,0 0-1,-1 0 0,5-31 0,-10 43-17,0 1-1,-1-1 0,0 0 1,0 1-1,-2-11 0,0-11 88,1 27-100,1-1 0,0 1 0,0-1 0,0 1 0,0-1 0,0 1 0,0-1 0,0 1-1,0-1 1,1 1 0,-1-1 0,0 1 0,0-1 0,0 1 0,0-1 0,1 1 0,-1-1-1,0 1 1,0 0 0,1-1 0,-1 1 0,1-1 0,7 6 68,13 26-40,-13-17-39,2-2-4,1-1 0,0 0 0,0-1 0,24 17 0,-3-3-30,-28-21 33,0 0-1,0 0 1,1-1-1,-1 1 1,1-1-1,0 0 1,0 0-1,0-1 1,0 1-1,0-1 1,0 0-1,0-1 1,0 1 0,10-1-1,-6-1 8,0 0 0,0-1 0,-1 0 0,1 0 0,0-1 0,-1 0 0,13-6 0,-17 6 3,-1 1 1,0-1 0,0 1 0,0-1-1,0 0 1,-1 0 0,1 0 0,-1-1-1,0 1 1,0 0 0,0-1 0,2-6-1,1-1 22,-1 0 0,5-21-1,-8 26-13,0 1-1,0-1 1,-1 1-1,0-1 1,0 1-1,0-1 1,-1 1-1,1-1 1,-1 1-1,-1 0 0,1-1 1,-1 1-1,0 0 1,-3-6-1,4 8-9,-1 1 0,1 0 0,-1 0 0,0 0 1,0 0-1,1 1 0,-1-1 0,0 0 0,0 1 0,-1-1 0,1 1 0,0 0 0,0 0 0,-1 0 0,1 0 0,-1 0 0,1 0 0,-1 1 0,1-1 0,-1 1 0,1 0 0,-1-1 0,1 1 0,-1 0 0,0 1 0,1-1 0,-1 0 1,1 1-1,-1-1 0,1 1 0,-5 2 0,4-2-3,1 0 0,-1 0 0,1 0 0,-1 0 0,1 0 0,0 0 0,-1 1 0,1 0 0,0-1 0,0 1 0,0 0 0,0 0 0,0 0 0,1 0 0,-1 0 0,1 0 0,-1 1 0,1-1 0,0 0 0,0 1 0,0-1 1,0 1-1,0-1 0,0 1 0,1 0 0,-1-1 0,1 1 0,0 0 0,0-1 0,0 1 0,0 0 0,0-1 0,1 1 0,0 4 0,1 1-2,0-1-1,1 0 1,0 1 0,0-1 0,1 0-1,-1 0 1,1-1 0,1 1-1,-1-1 1,1 0 0,7 7-1,7 4 10,2 0-1,-1-1 0,2-2 0,0 0 0,1-1 1,1-1-1,-1-1 0,2-1 0,0-1 0,42 8 1,-45-10 28,1 0 1,-1 2 0,-1 0 0,0 2 0,0 0-1,27 20 1,-28-16-1327,20 20-1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1.770"/>
    </inkml:context>
    <inkml:brush xml:id="br0">
      <inkml:brushProperty name="width" value="0.05" units="cm"/>
      <inkml:brushProperty name="height" value="0.05" units="cm"/>
      <inkml:brushProperty name="color" value="#00A0D7"/>
    </inkml:brush>
  </inkml:definitions>
  <inkml:trace contextRef="#ctx0" brushRef="#br0">126 1 3912,'0'0'12344,"0"15"-12130,0 24-5,-2 1 0,-11 58 0,-67 305 1933,58-318-840,21-82-1521,-1 3 1580,-3-4-4073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2.369"/>
    </inkml:context>
    <inkml:brush xml:id="br0">
      <inkml:brushProperty name="width" value="0.05" units="cm"/>
      <inkml:brushProperty name="height" value="0.05" units="cm"/>
      <inkml:brushProperty name="color" value="#00A0D7"/>
    </inkml:brush>
  </inkml:definitions>
  <inkml:trace contextRef="#ctx0" brushRef="#br0">1 127 11112,'0'0'6703,"13"0"-6412,38-1 92,0-3 0,70-13 0,-78 7-204,80-22 244,-100 24-332,58-22 424,-68 28-324,-12 2-160,0 0 0,0-1 0,0 1 0,0 0 0,0 0 0,1 0 1,-1-1-1,0 1 0,0-1 0,0 1 0,0-1 0,0 1 0,0-1 1,1 0-1,-2 1-3,0-1 0,1 1-1,-1 0 1,0 0 0,0-1 0,1 1 0,-1 0 0,0-1 0,0 1 0,0 0 0,1-1 0,-1 1 0,0 0 0,0-1 0,0 1 0,0 0-1,0-1 1,0 1 0,0 0 0,0-1 0,0 1 0,0-1 0,0 1 0,0 0 0,0-1 0,0 1 0,0 0 0,0-1 0,0 1-1,0 0 1,0-1 0,-1 0 0,1 1-182,-1-1-1,1 1 0,-1-1 0,1 1 1,-1 0-1,0-1 0,1 1 0,-1 0 1,0-1-1,1 1 0,-1 0 0,0 0 1,1 0-1,-1-1 0,0 1 0,0 0 1,1 0-1,-2 0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2.932"/>
    </inkml:context>
    <inkml:brush xml:id="br0">
      <inkml:brushProperty name="width" value="0.05" units="cm"/>
      <inkml:brushProperty name="height" value="0.05" units="cm"/>
      <inkml:brushProperty name="color" value="#00A0D7"/>
    </inkml:brush>
  </inkml:definitions>
  <inkml:trace contextRef="#ctx0" brushRef="#br0">1 97 9648,'0'0'7813,"12"-6"-7563,7-4-119,-1 2 0,1 0 0,1 1 0,24-4 0,196-31 902,-223 39-835,0 2-1,24 0 1,-29 1 121,-15 1-326,1-1 0,-1 1 0,0 0 0,1 0 0,-1 0 0,1 0-1,-1 0 1,1 1 0,0-1 0,-1 1 0,-2 2 0,-1 0-2006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6.566"/>
    </inkml:context>
    <inkml:brush xml:id="br0">
      <inkml:brushProperty name="width" value="0.05" units="cm"/>
      <inkml:brushProperty name="height" value="0.05" units="cm"/>
      <inkml:brushProperty name="color" value="#00A0D7"/>
    </inkml:brush>
  </inkml:definitions>
  <inkml:trace contextRef="#ctx0" brushRef="#br0">294 790 5720,'0'0'7138,"-12"-4"-6667,2 0-356,6 2-69,1 0-1,-1 0 1,0 1-1,-1-1 0,1 1 1,0 0-1,0 0 1,-1 0-1,1 1 1,0 0-1,-1 0 1,1 0-1,0 0 0,-1 1 1,1-1-1,0 1 1,-7 2-1,-14 7 587,-38 22 0,55-27-504,0 1 0,0 0 0,0 0 0,1 1 0,0 0 0,0 0 0,-9 14 0,13-17-90,-1 1 88,0 1 1,0 0 0,0 0-1,1 0 1,0 1 0,-3 8 0,6-13-94,-1 1 0,1-1 0,0 0 0,0 1 0,0-1 0,0 0 0,0 0 0,1 1 0,-1-1 1,1 0-1,0 0 0,-1 1 0,1-1 0,0 0 0,0 0 0,0 0 0,1 0 0,-1 0 0,0 0 0,1-1 1,-1 1-1,1 0 0,2 1 0,-1 0-1,1-1 0,-1 1 0,1-1-1,0 0 1,0 0 0,0-1 0,0 1 0,0-1 0,0 0 0,1 0 0,-1 0 0,0 0 0,1-1 0,-1 0-1,0 1 1,1-2 0,-1 1 0,5-1 0,9-2 104,0 0 0,0-2 0,17-5 0,-24 5-24,1 1-1,-1-2 1,1 1 0,-1-2-1,-1 1 1,1-2-1,-1 1 1,17-18-1,-23 21-31,1-1-1,-1 0 0,0-1 0,0 1 1,-1 0-1,1-1 0,-1 0 1,-1 0-1,1 0 0,-1 0 1,0 0-1,0-1 0,-1 1 0,1-1 1,-2 1-1,1-1 0,-1 1 1,0-11-1,0 17-65,0-1 0,0 1 0,0 0-1,0-1 1,0 1 0,0-1 0,0 1 0,0 0 0,0-1-1,0 1 1,0-1 0,0 1 0,-1 0 0,1-1 0,0 1-1,0-1 1,0 1 0,-1 0 0,1-1 0,0 1 0,0 0 0,-1-1-1,1 1 1,0 0 0,0 0 0,-1-1 0,1 1 0,0 0-1,-1 0 1,1 0 0,-1-1 0,1 1 0,0 0 0,-1 0 0,1 0-1,-1 0 1,0 0 0,0 1 0,0-1-1,0 1 1,0-1 0,0 1 0,0-1-1,0 1 1,0 0 0,0 0 0,1-1-1,-1 1 1,0 0 0,0 1-1,-2 2 1,0-1-1,1 1 0,-1 0 0,1 0 1,0 1-1,-3 6 0,4-1-5,0-1 0,1 1 1,0-1-1,0 1 0,1-1 0,0 1 0,1-1 0,3 11 0,-4-17-4,0 0 0,0 1-1,0-1 1,0 0 0,1 0 0,-1 1 0,1-1-1,0 0 1,0-1 0,0 1 0,1 0 0,-1-1 0,1 1-1,-1-1 1,1 0 0,0 1 0,0-1 0,0-1-1,0 1 1,0 0 0,0-1 0,0 1 0,0-1-1,7 1 1,-5-2 4,-1 0 0,1 0 0,0-1 1,-1 1-1,1-1 0,-1 0 0,0-1 0,1 1 0,-1-1 0,0 0 0,0 0 0,7-4 0,0-1 16,0-1 0,-1 0-1,11-10 1,-12 9 4,-1-1-1,0 0 0,0-1 0,-1 0 0,0 0 1,-1 0-1,9-23 0,-8 15 35,-1 0 0,-1-1 0,-1 1 0,3-28 0,-7 40-13,0 0-1,0 0 1,-1 1-1,0-1 1,0 0-1,-4-11 1,4 15-19,1 0 0,-2 0 0,1 0 1,0 0-1,-1 0 0,1 1 1,-1-1-1,0 0 0,0 0 0,0 1 1,0 0-1,0-1 0,-1 1 1,1 0-1,-4-3 0,5 5 30,1-2 190,6 5-186,52 63-38,-50-56-14,-1 1 0,0-1 0,-1 2 0,0-1 0,-1 1 0,0-1 0,-1 2 0,0-1 0,2 14 0,5 11 6,-9-30-20,-1-2 6,0-1-1,1 1 1,0-1 0,-1 0 0,2 1 0,3 5 0,-5-9-2,0 0 1,0 0 0,0 0 0,0 0 0,0 0-1,0 0 1,1 0 0,-1-1 0,0 1-1,1 0 1,-1-1 0,1 1 0,-1-1 0,1 1-1,-1-1 1,1 0 0,-1 1 0,1-1-1,-1 0 1,1 0 0,-1 0 0,1-1 0,0 1-1,-1 0 1,2-1 0,11-2 30,0-1-1,-1-1 1,0 0-1,0-1 1,23-14-1,-4-1 79,29-25-1,-5-4 64,70-77 0,-116 117-141,-7 9-24,-1-1 0,0 0 0,0 0 0,0 0 0,0 0 0,0-1 0,-1 1 0,3-4 1,-24 21 115,8-3-93,1 2 0,1-1 0,0 1 0,1 1 0,1 0 0,-11 26 0,14-31-7,2-3 3,0 0 1,0 1-1,1 0 0,0 0 0,0-1 0,1 1 1,0 0-1,0 0 0,1 1 0,0-1 0,0 0 0,1 0 1,0 0-1,0 0 0,1 0 0,0-1 0,1 1 1,-1 0-1,2-1 0,6 14 0,-9-21-24,-1 1 0,0 0 0,1-1-1,-1 1 1,1-1 0,-1 1 0,1-1 0,0 1 0,-1-1-1,1 1 1,-1-1 0,1 1 0,0-1 0,-1 0 0,1 1-1,0-1 1,0 0 0,-1 0 0,1 1 0,0-1 0,0 0-1,-1 0 1,1 0 0,0 0 0,0 0 0,0 0 0,-1 0-1,1 0 1,0-1 0,0 1 0,-1 0 0,1 0 0,0-1-1,0 1 1,-1 0 0,1-1 0,0 1 0,-1 0 0,1-1-1,-1 1 1,1-1 0,0 1 0,-1-1 0,1 0 0,-1 1-1,1-2 1,3-2 14,0-1 0,0 0 1,0 0-1,4-7 0,7-18 94,-1 1 1,-2-2-1,13-45 0,-19 63 24,-6 13-134,0-1 0,0 1 0,0 0 0,0 0 0,0 0 0,0 0 0,0 0 0,0 0 1,0 0-1,0 0 0,1 0 0,-1 0 0,0 0 0,0-1 0,0 1 0,0 0 0,0 0 0,0 0 0,0 0 0,0 0 0,0 0 0,1 0 0,-1 0 0,0 0 1,0 0-1,0 0 0,0 0 0,0 0 0,0 0 0,0 0 0,0 0 0,1 0 0,-1 0 0,0 0 0,0 0 0,0 0 0,0 0 0,0 0 0,0 1 0,0-1 1,0 0-1,0 0 0,1 0 0,-1 0 0,0 0 0,0 0 0,0 0 0,0 0 0,0 0 0,0 0 0,0 1 0,6 21 103,-3-11-116,-2-4 12,1 0 0,0 0 0,0 0-1,1 0 1,0 0 0,0-1-1,1 1 1,0-1 0,5 7-1,-6-10-1,-1-1 0,1 1 0,0-1-1,0 0 1,1 1 0,-1-1-1,0 0 1,1-1 0,-1 1 0,1-1-1,-1 0 1,1 1 0,0-1-1,0-1 1,0 1 0,-1-1 0,1 1-1,0-1 1,5-1 0,6 0 3,1-1 0,0-1 0,-1-1 0,0 0 0,0-1 0,0 0 0,24-13 0,94-63 109,-131 80-106,11-10 44,-9 7-8,-10 7 10,-17 12-53,2 1 0,0 1 0,1 1-1,0 1 1,2 1 0,0 0 0,-27 41 0,44-59 0,0 0 0,0-1 0,0 1 1,1 0-1,-1 0 0,0 0 0,1 0 0,-1 0 1,1 0-1,-1 0 0,1 0 0,0 0 1,0 0-1,0 0 0,0 0 0,0 0 0,1 0 1,-1 0-1,0-1 0,1 1 0,0 0 0,-1 0 1,1 0-1,0 0 0,0 0 0,0-1 0,0 1 1,0 0-1,1-1 0,-1 1 0,0-1 0,1 1 1,-1-1-1,3 1 0,-3-1 2,0-1 0,0 1 0,0-1 0,0 0 0,0 1 0,0-1 0,0 0 0,0 0 0,1 0 0,-1 0 0,0 0 0,0 0 0,0 0 0,0 0 0,0-1 0,1 1 0,-1 0 0,0-1 0,0 1 0,0 0 0,0-1 0,0 0 0,0 1 0,1-2 0,25-17 0,-18 10 2,-1-1 0,1 0-1,-1 0 1,-1 0 0,0-1 0,-1 0-1,0-1 1,0 1 0,-1-1 0,-1 0-1,6-23 1,0-14 16,7-85-1,-12 85-10,4-40 41,-5-1 1,-4 1 0,-15-136-1,14 219-48,-1-9 14,1 12-16,-2 10-18,-3 28-42,1 0 0,2 1 0,3 52 0,0-66 30,4 97-130,22 125-1,-22-218 99,14 50 0,-16-67 46,1-1 0,0 0-1,1 0 1,0 0 0,0 0 0,0-1-1,1 0 1,0 1 0,11 10 0,-12-16 20,-1 0 1,0 0 0,1 0 0,-1 0 0,1-1-1,-1 1 1,1-1 0,0 0 0,-1 0 0,1 0 0,0-1-1,0 1 1,0-1 0,-1 0 0,1 0 0,0-1-1,0 1 1,0-1 0,0 1 0,-1-1 0,1 0 0,0-1-1,-1 1 1,5-3 0,8-3 17,0-1 1,0-1-1,26-20 0,-10 3 10,-1-3-1,-1 0 0,34-44 0,-22 25 32,-34 37-37,-12 12 27,-19 17-6,0 5-51,1 2-1,0 0 1,-26 45 0,31-47-7,11-13 11,0-1-1,1 1 0,0 0 0,0 0 0,1 1 0,-5 16 1,9-24-1,-1 0 0,0-1 1,1 1-1,-1 0 1,1-1-1,0 1 1,0 0-1,0-1 0,0 1 1,0 0-1,1 0 1,-1-1-1,1 1 0,0 0 1,0-1-1,0 1 1,0-1-1,0 1 0,1-1 1,-1 0-1,1 1 1,-1-1-1,1 0 0,0 0 1,0 0-1,0 0 1,0-1-1,0 1 1,0 0-1,0-1 0,1 1 1,3 1-1,-3-3 2,0 1-1,-1 0 1,1-1 0,0 0-1,0 0 1,0 0-1,0 0 1,0 0 0,0 0-1,0-1 1,-1 1-1,1-1 1,0 0 0,0 0-1,0 0 1,-1 0 0,1-1-1,-1 1 1,1-1-1,-1 1 1,0-1 0,1 0-1,2-3 1,6-5 9,-1-1 1,0 0 0,11-15-1,28-51 61,-14 20 32,-34 56-94,0 0 0,0-1 0,0 0-1,0 1 1,0-1 0,-1 1 0,1-1 0,-1 0 0,1 0 0,-1 1 0,0-1 0,1 0 0,-1 0-1,0 0 1,0 1 0,-1-4 0,-1 7-2,0 0 0,0 0-1,0 0 1,0 0 0,0 1 0,-3 4-1,0 4-13,0-1-1,1 1 1,0 1-1,1-1 0,0 0 1,1 1-1,1-1 1,-1 1-1,2 23 0,0-33 10,0-1 0,0 1-1,0 0 1,0 0 0,0 0-1,1-1 1,-1 1-1,1 0 1,-1 0 0,1-1-1,0 1 1,-1 0 0,1-1-1,0 1 1,0-1-1,0 1 1,0-1 0,1 1-1,-1-1 1,0 0 0,1 1-1,0 0 1,1-1-3,0 0 1,0 1 0,0-1-1,0 0 1,0 0 0,0-1-1,0 1 1,0-1-1,0 0 1,0 1 0,0-1-1,3-1 1,5 0-6,0-1 0,0 0 1,-1 0-1,1-1 0,-1-1 1,15-6-1,-11 1 19,-1 0 0,1 0 0,-1-2 0,-1 1 1,15-17-1,-15 14 32,1 1 0,1 0 0,0 1 1,19-12-1,-32 22-41,0 1-1,0-1 1,0 1 0,-1-1 0,1 1-1,0 0 1,0-1 0,0 1 0,0 0-1,0 0 1,0-1 0,0 1 0,0 0 0,0 0-1,0 0 1,0 0 0,0 1 0,0-1-1,0 0 1,0 0 0,0 0 0,0 1-1,-1-1 1,2 1 0,0 0 0,-1 0-1,0 0 1,0 0-1,0 1 1,0-1-1,0 0 1,0 1-1,-1-1 1,1 0-1,0 1 1,-1-1 0,1 1-1,0 2 1,1 3 1,-1 1-1,0 0 1,0 0 0,-1 14 0,-8 100-2,29-171 50,-12 24-18,40-98 167,-49 122-196,0 0 0,1 0-1,-1 0 1,1 0 0,-1 0 0,1 0-1,-1 0 1,1 0 0,-1 0 0,1 0-1,0 0 1,0 1 0,-1-1-1,1 0 1,0 1 0,0-1 0,0 0-1,1 0 1,-1 1-3,-1 1 0,1-1 0,-1 1 0,0-1-1,1 0 1,-1 1 0,0-1 0,1 1 0,-1-1 0,0 1 0,1-1-1,-1 1 1,0 0 0,0-1 0,0 1 0,0-1 0,1 1 0,-1-1-1,0 1 1,0 0 0,0-1 0,0 2 0,-1 45-19,-7 13-6,-2-1-1,-2-1 0,-3 0 1,-2-1-1,-3-1 0,-3 0 1,-45 81-1,57-118 28,-1 0 1,0-1-1,-2 0 0,0-1 0,-21 20 1,28-30 7,-1 0 0,-1-1 0,1 0 0,-1 0 0,0-1 0,0 0 0,-1-1 0,0 0 0,1 0 0,-1-1 1,0 0-1,-1-1 0,-12 2 0,19-4-1,-1 0 1,0 0-1,1 0 0,-1-1 1,1 0-1,-1 0 1,1 0-1,-1 0 1,1 0-1,0-1 0,0 0 1,0 0-1,-1 0 1,2-1-1,-8-4 1,9 5 0,-1 0 1,1-1 0,0 1 0,0 0-1,0-1 1,1 1 0,-1-1 0,1 0 0,-1 0-1,1 1 1,0-1 0,0 0 0,0 0-1,0 0 1,0 0 0,1 0 0,0 0-1,-1 0 1,1-1 0,0 1 0,0 0 0,1 0-1,0-5 1,2-2 8,0 1 1,1 0-1,0 0 0,0 1 1,1-1-1,0 1 0,1 0 1,0 0-1,0 1 0,0 0 1,8-7-1,13-10 47,47-32 0,-68 51-61,34-22 51,1 2 1,61-29-1,-70 40-338,-14 4 506,34-10 0,-45 18-1065,0 0 0,1 0 0,-1 1 0,14 0 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8.759"/>
    </inkml:context>
    <inkml:brush xml:id="br0">
      <inkml:brushProperty name="width" value="0.05" units="cm"/>
      <inkml:brushProperty name="height" value="0.05" units="cm"/>
      <inkml:brushProperty name="color" value="#00A0D7"/>
    </inkml:brush>
  </inkml:definitions>
  <inkml:trace contextRef="#ctx0" brushRef="#br0">0 1358 9240,'0'0'2706,"10"-10"-1640,-9 10-1063,39-41 1477,48-62 1,-51 45-130,49-104 0,-34 59 58,-46 90-1099,-1 2 863,-3 24-501,-3 34-388,0-18-180,1-1-1,1 0 1,1 1-1,2-1 1,8 33-1,-4-29 0,-7-25-75,0 0 0,1-1 1,0 1-1,0 0 0,0-1 0,1 1 0,0-1 1,0 0-1,0 0 0,1 0 0,0 0 0,9 10 1,-10-14-19,-2 0-2,1-1-1,-1 1 0,1-1 1,-1 0-1,1 0 0,-1 1 1,1-1-1,0 0 0,0 0 1,0 0-1,0-1 0,-1 1 1,1 0-1,0-1 0,0 1 1,0-1-1,0 0 0,0 0 1,1 1-1,-1-1 0,0-1 1,0 1-1,0 0 0,0 0 1,0-1-1,0 1 0,2-2 1,14-5 16,0-1 0,0-1 0,-2-1 0,1 0 0,18-16 0,75-71 148,-50 41-66,-51 47-85,-7 6-7,0 1 0,0 0 0,0 0 0,0 0 0,0 0 0,0 1 0,0-1 0,0 0 0,1 1 0,-1 0 0,1-1 0,2 0 0,-5 2 47,-9 30 150,2-15-171,0 0-1,-12 19 1,12-23-12,1 1 0,0 0 0,0 0 1,-7 25-1,13-35-28,-2 3 26,1 1 0,0-1 0,1 1 1,-1 8-1,1-13-22,0-1 0,0 1 1,0 0-1,0 0 1,0-1-1,0 1 1,1 0-1,-1-1 0,0 1 1,0 0-1,1-1 1,-1 1-1,0 0 0,1-1 1,-1 1-1,0 0 1,1-1-1,-1 1 1,1-1-1,-1 1 0,1-1 1,-1 1-1,1-1 1,0 1-1,-1-1 1,1 0-1,-1 1 0,1-1 1,0 0-1,-1 0 1,1 1-1,0-1 1,-1 0-1,1 0 0,0 0 1,0 0-1,-1 0 1,1 0-1,0 0 1,0 0-1,-1 0 0,1 0 1,0 0-1,-1 0 1,1-1-1,1 1 1,4-2 15,0 0 1,0-1 0,0 1 0,0-1 0,-1-1-1,1 1 1,-1-1 0,1 0 0,-1 0 0,-1 0 0,1-1-1,0 0 1,-1 0 0,0 0 0,0 0 0,-1-1-1,1 1 1,-1-1 0,-1 0 0,1 0 0,-1 0 0,0 0-1,0 0 1,0-1 0,-1 1 0,0-1 0,-1 1-1,1-1 1,-1 1 0,-2-12 0,1 12 22,0 0 0,-1 0 0,0 0 0,0 0 0,-1 0 0,0 1 0,0-1 0,0 1 0,0 0 0,-1 0 0,0 0 0,0 0 0,0 1 0,-9-7 0,12 9-25,0 2 58,21-1 0,28-3-76,51-13 1,-83 14-5,0-2-1,0 0 0,-1-1 0,0 0 0,-1-1 0,1-1 0,15-11 0,-4 0 6,-1-2 0,-1 0 0,-1-2-1,36-45 1,-45 49 15,0-1 0,-2-1-1,0 0 1,-2-1 0,0 0-1,-1 0 1,6-26 0,-2-3 40,-2 0 1,-2 0 0,4-104-1,-14 119-10,-1 0-1,-2 1 1,-2-1 0,-9-34-1,14 68-35,1 0 0,-1 0 0,1 0-1,-1 0 1,0 0 0,1 0 0,-1 0 0,0 0 0,0 0-1,0 0 1,-1 1 0,1-1 0,0 0 0,-1 1 0,1-1-1,-1 1 1,1 0 0,-4-3 0,4 4-3,-1 0 0,1 0 0,0 0 0,-1 0 0,1 0 0,0 1 0,-1-1 0,1 0 0,0 0 0,-1 1 0,1-1 0,0 1 0,0-1 0,0 1 0,-1 0 0,1-1 0,0 1 0,0 0 0,0 0 0,0 0 0,0 0 0,0 0 0,0 0 0,1 0 0,-1 0 0,0 0 0,0 2 0,-4 5 1,0 0 0,0 0 0,1 1 0,0-1 0,0 1-1,1 0 1,1 0 0,-3 13 0,-7 80 18,11-88-25,-13 302 33,15-240-43,5 0-1,16 87 1,1-78 15,-15-64 25,-2 0 0,-1 0-1,5 33 1,-10-49-3,1 0 0,0-1-1,0 1 1,1 0 0,0-1 0,-1 1-1,1-1 1,1 0 0,-1 0 0,6 8-1,1 0 200,-10-17-261,-14-22-517,-2 1-93,8 13-3129</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49.108"/>
    </inkml:context>
    <inkml:brush xml:id="br0">
      <inkml:brushProperty name="width" value="0.05" units="cm"/>
      <inkml:brushProperty name="height" value="0.05" units="cm"/>
      <inkml:brushProperty name="color" value="#00A0D7"/>
    </inkml:brush>
  </inkml:definitions>
  <inkml:trace contextRef="#ctx0" brushRef="#br0">28 146 12864,'0'0'258,"-3"-9"-2,-1-3-179,-2-7 108,0 1-1,-2-20 1,8 37-159,-1 0 0,1-1-1,0 1 1,0 0 0,0 0 0,0-1 0,0 1 0,1 0-1,-1 0 1,0 0 0,0-1 0,1 1 0,-1 0 0,1 0-1,-1 0 1,1 0 0,0-1 0,-1 1 0,1 0 0,0 0-1,0 1 1,0-1 0,-1 0 0,1 0 0,0 0 0,0 0-1,0 1 1,0-1 0,1 0 0,-1 1 0,0-1 0,0 1-1,0-1 1,3 1 0,4-2 74,0 1-1,1 0 1,-1 0 0,13 1-1,2 0 94,329-5 2216,-203 6-1056,-10-7 1319,-131 6-1910,-9 0-64,-15 6-195,11-1-527,0-1 1,0 2 0,1-1 0,-1 0 0,1 1 0,0 0 0,-3 7 0,-3 7-2692,9-19 2409</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51.043"/>
    </inkml:context>
    <inkml:brush xml:id="br0">
      <inkml:brushProperty name="width" value="0.05" units="cm"/>
      <inkml:brushProperty name="height" value="0.05" units="cm"/>
      <inkml:brushProperty name="color" value="#00A0D7"/>
    </inkml:brush>
  </inkml:definitions>
  <inkml:trace contextRef="#ctx0" brushRef="#br0">318 1062 11552,'0'0'3238,"-16"6"-2763,-31 10 8,1 3-1,-51 28 1,83-38-304,-1-1 89,1 1 1,-24 20-1,35-27-187,1 0-1,-1 0 0,1 1 1,0 0-1,-1-1 0,1 1 1,0 0-1,1 0 0,-1 0 0,1 0 1,-1 0-1,1 1 0,0-1 1,0 0-1,0 0 0,0 1 1,1-1-1,0 1 0,-1 5 0,2-8-53,-1 0 0,0-1 0,0 1 0,1 0 0,-1 0 0,0-1-1,1 1 1,-1 0 0,1-1 0,-1 1 0,1-1 0,-1 1-1,1 0 1,-1-1 0,1 1 0,0-1 0,-1 1 0,1-1 0,0 0-1,0 1 1,-1-1 0,1 0 0,0 1 0,0-1 0,-1 0-1,1 0 1,0 0 0,0 0 0,-1 0 0,1 0 0,0 0 0,0 0-1,0 0 1,1 0 0,29-5 346,-29 4-343,17-5 165,1-2 1,-1 0-1,-1-1 0,0-1 0,0 0 1,-1-1-1,0-1 0,24-23 0,-27 18 125,-13 14-226,1 1 0,0-1 1,0 1-1,0 0 1,0 0-1,0 0 0,0 0 1,0 0-1,1 0 0,-1 0 1,5-1-1,-6 3-40,-1 0 0,1 0-1,0 1 1,0-1-1,0 0 1,-1 1 0,1-1-1,0 1 1,-1-1-1,1 1 1,0-1 0,-1 1-1,1-1 1,0 1 0,-1 0-1,1-1 1,-1 1-1,1 1 1,10 15 158,-11-17-211,14 24 191,-8-12-104,1-1 1,1 1-1,9 10 1,-14-18-73,1 0 1,0 0 0,1-1 0,-1 1 0,1-1 0,-1 0 0,1-1 0,0 1 0,0-1-1,0 0 1,6 2 0,-5-3-10,1 0-1,-1 0 0,0 0 1,1-1-1,-1 0 0,0 0 1,1 0-1,-1-1 1,0 0-1,0 0 0,1-1 1,-1 0-1,0 0 0,0 0 1,-1-1-1,1 0 0,0 0 1,-1 0-1,0-1 1,0 1-1,0-1 0,5-6 1,6-5 8,-2-1 0,0-1 0,0 0 0,-2-1 0,14-23 1,22-46 90,-4-2 1,-4-1 0,34-113 0,-53 130-14,-3 0 1,-3-1-1,-4 0 1,4-136-1,-15 201-79,0-6 17,0 1 1,-1-1-1,0 1 1,-1-1-1,-6-21 1,8 35-26,0 0-1,-1 0 1,1 0 0,-1-1 0,1 1 0,-1 0-1,1 0 1,-1 0 0,0 0 0,1 1-1,-1-1 1,0 0 0,-1-1 0,2 2-4,0 0 0,-1 0 0,1 0 0,0 0 0,0 0 0,-1-1 1,1 1-1,0 0 0,-1 0 0,1 0 0,0 0 0,-1 1 0,1-1 0,0 0 0,0 0 0,-1 0 1,1 0-1,0 0 0,-1 0 0,1 0 0,0 0 0,0 1 0,-1-1 0,1 0 0,0 0 1,0 0-1,-1 1 0,1-1 0,0 0 0,0 1 0,-16 29 56,15-26-59,-15 33 11,3-1 1,1 2-1,-11 53 1,11 20-39,4 1 1,5 0-1,12 113 0,-5-177-7,2 0-1,23 82 1,-27-123 31,0 0 1,0 1-1,1-2 1,1 1-1,-1 0 1,1 0-1,0-1 1,0 0-1,1 0 1,0 0-1,0-1 1,11 10 0,-14-14 3,-1 0 1,1-1-1,0 1 1,0 0-1,0-1 1,0 0-1,0 1 1,0-1-1,0 0 1,0 0-1,-1 0 1,1 0-1,0 0 1,0 0-1,0-1 1,0 1-1,0-1 1,0 1-1,0-1 1,-1 0-1,1 1 1,3-3-1,4-3 23,0 0 0,16-13 0,-17 13-2,7-6 27,-1 2 14,0-1-1,-2 0 1,1-1 0,-1 0 0,10-15-1,-15 17 154,-8 19-65,-5 12-108,3-4-15,-1 2-5,1 0 0,1 0 0,1 1-1,1 19 1,0-34-19,1-1-1,-1 1 0,1 0 1,0-1-1,1 1 0,-1-1 1,1 0-1,-1 1 1,1-1-1,0 0 0,1 0 1,-1 0-1,1 0 0,0-1 1,0 1-1,0-1 1,0 1-1,1-1 0,-1 0 1,1 0-1,0-1 0,6 4 1,-5-4 0,0 0 0,0-1 0,1 0 1,-1 0-1,0 0 0,1-1 0,-1 1 0,0-1 0,1-1 1,-1 1-1,1-1 0,-1 0 0,6-2 0,4 0 14,0-2 0,-1 0 0,18-9 0,0-5 39,-2-1 0,0-1 1,-1-1-1,33-35 0,-58 54-41,-3 2-7,0 1-1,0-1 1,0 0 0,-1 1 0,1-1-1,0 0 1,0 0 0,-1 0 0,1 1 0,-1-1-1,1 0 1,-1 0 0,1 0 0,-1 0 0,0 0-1,1 0 1,-1 0 0,1-2 0,-26 13 222,18-7-211,1 1-1,0 0 0,0 0 1,0 1-1,0-1 0,1 1 1,-10 11-1,13-13-10,-1 0 0,1 0 0,0 0-1,0 1 1,0-1 0,0 0 0,1 1 0,-1-1 0,1 1 0,0-1-1,0 1 1,0 0 0,1-1 0,-1 1 0,1 0 0,0 0 0,0 4-1,1-6-4,-1-1 0,1 0 0,0 0-1,-1 1 1,1-1 0,0 0 0,0 0-1,-1 0 1,1 0 0,0 0 0,0 0-1,0 0 1,0 0 0,1 0 0,-1 0-1,0-1 1,0 1 0,0 0-1,1-1 1,-1 1 0,0-1 0,1 0-1,-1 1 1,0-1 0,1 0 0,-1 0-1,0 0 1,1 0 0,1 0 0,4 1 8,0-1 0,-1-1 0,1 1 1,11-4-1,-13 4-7,-1-1 0,1 0-1,0 0 1,-1 0 0,1-1-1,-1 0 1,0 0 0,1 0 0,-1 0-1,0-1 1,0 1 0,-1-1-1,1 0 1,0 0 0,-1 0 0,0-1-1,0 0 1,4-5 0,0-1 9,-1-1 0,0 0 0,0-1 1,-2 1-1,1-1 0,-1 0 0,-1 0 1,3-17-1,-6 23-5,1 0 0,-1 0 0,0 0 0,0 0-1,-1 0 1,1 1 0,-1-1 0,-1 0 0,1 0 0,-1 1 0,0-1 0,0 1 0,0 0 0,-1-1 0,0 1 0,0 0-1,-1 1 1,1-1 0,-1 0 0,-5-4 0,6 6 4,-1-1 0,0 0 0,0 1 0,0 0 0,-1 0 0,1 0 0,-1 1 0,0 0 0,1-1 0,-1 2 0,0-1 0,0 0 0,0 1 0,-1 0 0,1 0 0,0 1 0,-9-1 0,11 2 35,9 1-21,12 2-11,36-2-33,-15-1-13,0 1 0,62 13 0,8 19-137,-106-32 163,0-1-1,0 1 0,-1-1 0,1 1 0,-1 0 1,1 0-1,-1 0 0,0 0 0,1 1 0,-1-1 1,0 0-1,-1 1 0,1-1 0,0 1 0,1 5 0,-1-4 4,0 0-1,0 0 0,0 1 1,-1-1-1,0 0 0,0 1 1,0-1-1,0 1 0,-1-1 0,0 5 1,-6 10 33,3-13 36,5-12 21,11-11-15,-3 7-44,0-9 9,-6 12-22,-1 1 0,1 0 0,0 0 1,1 0-1,-1 0 0,1 1 0,8-8 1,18-15 14,-18 16-11,0 0 0,29-18-1,-27 20 11,-12 7-27,0 1 1,-1 0-1,1 0 1,1 1-1,-1-1 1,6-2-1,-8 4-6,1 0 0,-1 0 0,0 0 0,1 0 0,-1 0 0,0 0 0,1 0 0,-1 0 0,0 0 0,0 1 0,1-1 0,-1 0 0,0 1 0,0-1 0,0 1 0,1 0 0,-1-1 0,0 1 0,0 0 0,0 0 0,0 0 0,0-1 0,1 3 0,5 5-16,-1 0 1,0 0 0,10 18 0,0 0-4,-13-21 39,-1 0 0,1 0 0,-1 0-1,0 1 1,-1-1 0,1 1 0,-1-1 0,0 1 0,-1 0-1,1-1 1,-1 1 0,0 0 0,0-1 0,-1 1-1,0 0 1,0-1 0,-3 11 0,2-10-313,0 0-1,0 0 1,0-1 0,-1 1-1,0-1 1,0 1 0,-1-1-1,1 0 1,-1 0 0,0-1-1,0 1 1,-1-1 0,1 0-1,-1 0 1,-5 4 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51.266"/>
    </inkml:context>
    <inkml:brush xml:id="br0">
      <inkml:brushProperty name="width" value="0.05" units="cm"/>
      <inkml:brushProperty name="height" value="0.05" units="cm"/>
      <inkml:brushProperty name="color" value="#00A0D7"/>
    </inkml:brush>
  </inkml:definitions>
  <inkml:trace contextRef="#ctx0" brushRef="#br0">1 1 15472,'0'0'2183,"72"12"-1935,-35-2-368,-5-4 0,-16 0-144,-14-4 8</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51.478"/>
    </inkml:context>
    <inkml:brush xml:id="br0">
      <inkml:brushProperty name="width" value="0.05" units="cm"/>
      <inkml:brushProperty name="height" value="0.05" units="cm"/>
      <inkml:brushProperty name="color" value="#00A0D7"/>
    </inkml:brush>
  </inkml:definitions>
  <inkml:trace contextRef="#ctx0" brushRef="#br0">1 84 12256,'0'0'616,"125"-23"-384,-2 5 8,40 0 192,34 6 0,29 6-120,-38 2 16,-49 4-88,-35-2 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7"/>
    </inkml:context>
    <inkml:brush xml:id="br0">
      <inkml:brushProperty name="width" value="0.05" units="cm"/>
      <inkml:brushProperty name="height" value="0.05" units="cm"/>
      <inkml:brushProperty name="color" value="#004F8B"/>
    </inkml:brush>
  </inkml:definitions>
  <inkml:trace contextRef="#ctx0" brushRef="#br0">1 27 18087,'0'0'6031,"8"3"-5886,7 0-73,0 1 0,0-1 0,26 2 0,240-14 1191,-162 2-496,-73 4-113,0-2 1,45-11-1,-86 14-827,0 1 0,-1 1 0,1-1 0,0 1 0,6 0 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08:54.587"/>
    </inkml:context>
    <inkml:brush xml:id="br0">
      <inkml:brushProperty name="width" value="0.05" units="cm"/>
      <inkml:brushProperty name="height" value="0.05" units="cm"/>
      <inkml:brushProperty name="color" value="#00A0D7"/>
    </inkml:brush>
  </inkml:definitions>
  <inkml:trace contextRef="#ctx0" brushRef="#br0">129 575 6224,'0'0'2210,"-9"2"-1455,-95 31 2898,97-32-3205,7-1-365,0 0 0,0 0 0,-1 0 1,1 0-1,0 0 0,-1 0 0,1 0 0,0 0 1,-1 0-1,1 0 0,0 0 0,0 0 0,-1 0 0,1 0 1,0 0-1,-1 0 0,1 0 0,0 0 0,0 0 1,-1 1-1,1-1 0,0 0 0,0 0 0,-1 0 1,1 1-1,0-1 0,0 0 0,-1 0 0,1 0 0,0 1 1,0-1-1,0 0 0,0 0 0,0 1 0,-1-1 1,1 0-1,0 1 0,0-1 0,0 1 409,12-7 875,438-89 605,-38 8-1319,-398 84-634,389-84 558,-175 20-183,143-38 343,-32 22-89,-213 57-389,47-13 146,-156 34-299,0 1 0,1 1 0,-1 0 0,1 1 1,19 0-1,-16 6 447,-20-3-536,0-1 0,0 0 0,0 0 0,0 1 0,1-1 0,-1 1 0,0-1 0,0 1 0,0 0 0,0-1-1,0 1 1,0 0 0,-1 0 0,1-1 0,0 1 0,0 0 0,0 0 0,-1 0 0,1 0 0,0 1 0,13 27 23,-6-3-31,-1 0 0,-1 1 0,-2-1 0,2 36 0,-4 113 0,-3-94 1,1 114 44,-1 221 28,-12-281-25,1-16 13,11-107-37,-1 1 0,-5 21 1,5-24 26,-1 1 0,2-1 1,-2 15-1,-3 5 340,6-29-256,-3-4-77,-1 0 1,1 0-1,0-1 0,0 1 1,0-1-1,0 0 0,-2-4 1,4 7-48,-17-29 92,1-1-1,1-1 1,2-1 0,-14-51 0,-8-16 133,-54-90 224,48 125-86,41 64-364,1 0 0,0 0 1,-1 0-1,1 0 0,-1 0 0,1 0 1,-1 0-1,1 0 0,-1 0 0,0 1 1,0-1-1,1 0 0,-1 0 0,0 0 1,0 1-1,0-1 0,0 0 0,0 1 1,0-1-1,0 1 0,0-1 0,0 1 1,0 0-1,-2-1 0,3 1 30,1 27 38,1-1-1,1 0 1,11 44-1,31 75 5,-7-28 40,-29-92-120,2 0 0,0 0 0,2-1 0,16 24 0,-6-9 16,-17-30 11,-1 1-1,1-1 1,1 0 0,0 0 0,0-1 0,1 0 0,9 7-1,-17-14-17,1 0-1,0-1 0,0 1 1,0 0-1,0-1 0,0 1 0,-1-1 1,1 0-1,0 1 0,0-1 0,0 0 1,0 1-1,0-1 0,0 0 1,0 0-1,0 0 0,0 0 0,0 0 1,0 0-1,0 0 0,1 0 1,-1 0-1,0-1 0,0 1 0,1-1 1,0-1 2,0 0-1,0 0 1,0 0 0,0 0 0,0-1 0,0 1 0,-1-1 0,1 0 0,1-5-1,13-19 18,23-33-1,-4 8-11,-23 32-12,30-48 41,2 2 1,62-70-1,-78 104-24,-14 15-14,1 0-1,0 1 1,2 1 0,21-16-1,-21 16-56,-14 10 14,-11 10 16,-21 13-9,0-2 0,-1-1 0,-50 18-1,23-15 81,-70 14 0,-412 102 412,520-127-464,-5 1 7,44-17-9,175-59-8,-114 38 0,-46 17 0,39-11 0,-48 18-8,-9 1-8,0 1 0,0 1 0,0 0 0,19 0 0,-35 3 15,-1 0 1,0 0-1,0 0 0,0 0 0,0 0 1,1 0-1,-1 0 0,0 0 0,0 0 1,0 0-1,1 0 0,-1 1 0,0-1 1,0 0-1,0 0 0,0 0 0,1 0 1,-1 0-1,0 0 0,0 0 1,0 0-1,0 1 0,0-1 0,1 0 1,-1 0-1,0 0 0,0 0 0,0 0 1,0 1-1,0-1 0,0 0 0,0 0 1,0 0-1,0 1 0,0-1 1,1 0-1,-1 0 0,-3 10-9,-12 12 7,13-18-1,-94 123-111,96-127 115,0 0 0,0 1 0,0-1 0,0 0 0,-1 0-1,1 0 1,0 0 0,0 0 0,0 0 0,0 1 0,0-1 0,0 0 0,0 0 0,0 0-1,0 0 1,0 0 0,0 1 0,0-1 0,0 0 0,0 0 0,0 0 0,0 0 0,0 0 0,0 1-1,0-1 1,0 0 0,0 0 0,0 0 0,0 0 0,0 1 0,0-1 0,0 0 0,0 0 0,0 0-1,0 0 1,0 0 0,0 0 0,0 1 0,1-1 0,-1 0 0,0 0 0,0 0 0,0 0-1,0 0 1,0 0 0,0 0 0,0 0 0,1 1 0,-1-1 0,0 0 0,0 0 0,14 0-8,23-7-3,-32 6 11,17-5-5,40-17 1,13-4-18,-59 25-17,-18 6-4,-20 10 37,17-12 12,1 1 0,0 0 0,-1 0 0,1 0 0,1 0 0,-1 1 0,0-1 0,-4 8 0,7-11-6,1 1 1,0-1-1,0 1 1,-1 0-1,1-1 0,0 1 1,0-1-1,0 1 1,0 0-1,-1-1 1,1 1-1,0 0 1,0-1-1,0 1 1,1 0-1,-1-1 1,0 1-1,0-1 0,0 1 1,0 0-1,1-1 1,-1 1-1,0 0 1,0-1-1,1 1 1,-1-1-1,0 1 1,1-1-1,-1 1 1,1-1-1,-1 1 0,1-1 1,-1 1-1,1-1 1,0 1-1,0 0 0,20 23-4002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1.568"/>
    </inkml:context>
    <inkml:brush xml:id="br0">
      <inkml:brushProperty name="width" value="0.05" units="cm"/>
      <inkml:brushProperty name="height" value="0.05" units="cm"/>
    </inkml:brush>
  </inkml:definitions>
  <inkml:trace contextRef="#ctx0" brushRef="#br0">377 0 4616,'0'0'10304,"-11"10"-9807,6-6-429,-7 6 106,0 0-1,1 1 1,1 1-1,-17 22 1,-8 23 432,2 1 0,2 2 0,3 1 0,-28 91 0,-7 19 513,24-66 612,39-105-1708,0 0 0,0 0 0,0 0 0,0 0 0,0 0 0,0 0 0,0 0 0,0 0 0,0 0 0,0 0 0,0 0 0,0 0 0,-1 0 0,1 0 0,0 0 1,0 0-1,0 0 0,0 0 0,0 0 0,0 0 0,0 0 0,0 0 0,0 0 0,0 0 0,0 0 0,-1 0 0,1 0 0,0 0 0,0 0 0,0 0 0,0 0 0,0 0 0,0 0 0,0 0 1,0 0-1,0 1 0,0-1 0,0 0 0,0 0 0,0 0 0,0 0 0,0 0 0,0 0 0,0 0 0,0 0 0,0 0 0,0 0 0,0 0 0,0 0 0,0 1 0,-1-1 0,1 0 1,1 0-1,-3-7-3035</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6.824"/>
    </inkml:context>
    <inkml:brush xml:id="br0">
      <inkml:brushProperty name="width" value="0.05" units="cm"/>
      <inkml:brushProperty name="height" value="0.05" units="cm"/>
    </inkml:brush>
  </inkml:definitions>
  <inkml:trace contextRef="#ctx0" brushRef="#br0">0 1326 5624,'0'0'4973,"5"-10"-4305,87-173 1756,-72 147-1953,-11 18-103,0 1 1,1 0-1,1 0 0,1 1 1,1 1-1,19-20 0,-19 22 9,-11 10-206,0 0 1,1 1 0,-1-1-1,1 1 1,0 0 0,0-1-1,6-2 1,-9 5-142,1 0 1,-1 0-1,1 0 1,-1-1-1,1 1 1,-1 0-1,1 0 0,0 0 1,-1 0-1,1 0 1,-1 0-1,1 0 1,-1 1-1,1-1 0,-1 0 1,1 0-1,-1 0 1,1 0-1,-1 1 1,1-1-1,-1 0 0,1 1 1,1 0 11,-1 0 1,0 1-1,0-1 1,0 0-1,0 1 0,0-1 1,-1 1-1,1-1 1,0 1-1,-1-1 0,1 3 1,4 14 136,-1 0 1,-1 1-1,-1 0 1,0-1-1,-2 1 1,-2 30 0,0 6 303,5-30-145,2-15-73,-4-10-252,-1 0-1,0 0 0,0 0 0,1 0 0,-1 0 0,0 0 0,1 0 0,-1 0 1,0 0-1,1 0 0,-1 0 0,0 0 0,1 0 0,-1 0 0,0-1 0,1 1 1,-1 0-1,0 0 0,1 0 0,-1 0 0,0-1 0,0 1 0,1 0 0,-1 0 1,0 0-1,0-1 0,1 1 0,-1 0 0,0-1 0,0 1 0,0 0 1,1-1-1,11-17 144,0 0 0,18-39 0,2-4 30,72-96 310,-82 130-387,-20 25-92,-1 1 1,1-1-1,-1 1 0,1 0 1,0-1-1,-1 1 0,1 0 0,0 0 1,0 0-1,0 0 0,0 1 0,0-1 1,0 0-1,3 0 0,-4 1-10,0 1 0,-1-1-1,1 0 1,0 0 0,-1 1-1,1-1 1,0 0-1,-1 1 1,1-1 0,-1 1-1,1-1 1,-1 1 0,1-1-1,-1 1 1,1-1 0,-1 1-1,1-1 1,-1 1 0,0 0-1,1-1 1,-1 1 0,0 0-1,0-1 1,1 1 0,-1 0-1,0 0 1,5 24 76,-5-21-71,3 31 84,-2 62 1,-2-43-2,1-52-78,0 1-1,0-1 1,1 1 0,-1-1-1,1 1 1,0-1 0,0 0-1,0 1 1,0-1 0,0 0-1,0 0 1,1 0 0,-1 0 0,1 0-1,0 0 1,1 2 0,33 24 148,-32-26-166,-2-1 14,-1 0 0,1 0 0,0 0 0,0 0 0,0-1 0,0 1 0,0 0 0,0-1 1,1 0-1,-1 1 0,0-1 0,0 0 0,0 0 0,0-1 0,0 1 0,0 0 0,0-1 0,0 1 0,0-1 0,0 1 0,0-1 1,0 0-1,0 0 0,0 0 0,0 0 0,2-2 0,4-3 2,0 0 0,0-1 0,14-16 0,-18 18-11,22-25 38,-1-1 1,-2-2-1,30-54 0,45-115 136,-89 182-153,15-39 103,27-106 0,-39 113 54,-12 33-104,0 18-98,0-1-61,0 1 77,0-1 1,0 0 0,1 0 0,-1 1 0,0-1 0,1 0 0,-1 1 0,1-1 0,1-2 0,1-5 3,0 1 0,0-1 0,-1 0 0,0 0 0,0 0 0,-1 0 0,0-17 0,-2 22-5,-4 12-8,-2 14-17,-18 59-42,-22 89-48,31-76 98,-6 97 1,20-133 35,1 1 0,15 110 0,-12-160 5,-1 0 1,1 0 0,1 0-1,-1 0 1,2-1-1,-1 1 1,1-1-1,9 14 1,-12-20-10,1 0 0,0 0 0,0 0 0,-1 0-1,1-1 1,1 1 0,-1 0 0,0-1 0,0 1 0,0-1 0,1 0-1,-1 0 1,1 0 0,-1 0 0,1 0 0,-1-1 0,1 1 0,-1-1-1,1 1 1,0-1 0,-1 0 0,1 0 0,0 0 0,-1-1 0,1 1-1,-1-1 1,1 1 0,0-1 0,-1 0 0,1 0 0,-1 0 0,0 0-1,1 0 1,2-2 0,27-17 130,46-35 1,-33 21-22,-33 26-74,0-1-1,-1-1 1,0 0 0,-1 0-1,0-1 1,13-19-1,-19 24-17,0 0-1,-1-1 1,0 1-1,0 0 0,-1-1 1,1 0-1,-2 1 1,1-1-1,-1 0 0,0 0 1,0 0-1,-1 0 1,0 0-1,0 0 0,-2-13 1,1 15-14,0 0 1,0 0-1,0 0 1,-1 1-1,0-1 1,0 1 0,-3-7-1,4 10-11,0 0 0,0 0 0,1 0 0,-1 1-1,0-1 1,0 0 0,0 0 0,0 1 0,0-1 0,0 1 0,0-1 0,0 1-1,0-1 1,0 1 0,0-1 0,0 1 0,-1 0 0,1 0 0,0 0-1,0 0 1,0 0 0,0 0 0,0 0 0,-1 0 0,1 0 0,0 0 0,0 0-1,0 1 1,0-1 0,0 0 0,0 1 0,0-1 0,0 1 0,0 0-1,0-1 1,-2 2 0,0 0-2,1-1 0,-1 1 0,1 0 0,0 0 0,-1 0 0,1 1 0,0-1 0,0 0 0,0 1 0,0-1 0,1 1 0,-1 0 0,1-1 0,0 1 0,-2 4 0,2-1-5,0-1-1,0 0 0,0 1 1,1-1-1,-1 0 1,2 1-1,-1-1 0,1 7 1,3 5-19,0 1 1,1-1-1,1 0 1,9 18-1,-9-22 12,1 1 0,0-1 0,0 0 0,2-1 0,-1 0 0,1 0 0,18 17 0,-24-26 16,0-1 0,1 1 0,-1-1-1,1 1 1,-1-1 0,1 0-1,0-1 1,0 1 0,-1 0-1,1-1 1,0 0 0,1 0 0,-1 0-1,0-1 1,0 1 0,0-1-1,0 0 1,1 0 0,-1-1-1,0 1 1,0-1 0,0 0 0,0 0-1,0 0 1,0-1 0,0 1-1,0-1 1,-1 0 0,1 0-1,0 0 1,3-4 0,7-5 23,-1-1 1,-1-1-1,0 0 1,0-1-1,-1 0 0,17-31 1,30-62 342,-56 103-341,3-5 23,0 0 1,1 0-1,0 0 1,0 0-1,9-8 0,-14 16-50,0 0 0,0 0 0,0 0 0,1 0 0,-1 0 0,0 0 0,1 0 0,-1 0 0,0 1 0,1-1 0,-1 0 0,1 1 0,-1 0 0,1-1 0,0 1 0,-1 0 0,1-1 0,-1 1 0,1 0 0,0 0 0,-1 1 0,1-1 0,-1 0 0,1 0 0,0 1 0,-1-1 0,1 1 0,-1-1 0,1 1 0,-1 0 0,0-1 0,1 1 0,-1 0 0,0 0 0,1 0 0,-1 0 0,0 0 0,0 0 0,0 1 0,0-1 0,0 0 0,1 2-1,8 11 10,-1 1 0,0-1 0,-1 1 0,11 29-1,-12-26 14,1 1-1,1-2 0,12 20 0,-11-24-4,-3-2 1,1 0 1,0 0 0,1-1-1,18 17 1,-23-24-16,-1-1 0,1 0 0,-1 0 0,1 0 0,0 0 0,0 0-1,0-1 1,0 0 0,0 0 0,0 0 0,0 0 0,0 0 0,0-1 0,0 0 0,1 0 0,-1 0 0,0 0 0,0-1 0,0 0 0,5-1-1,-2-1 9,0 1-1,-1-1 0,0-1 0,0 1 0,0-1 0,0 0 1,0 0-1,-1-1 0,0 0 0,0 0 0,0 0 0,0-1 1,4-6-1,8-13 108,22-46 0,-32 59-77,30-70 235,-27 57-116,1 0-1,22-36 0,-32 60-157,-1 1 0,0-1 0,0 1 0,1-1 0,-1 1 0,0-1 0,1 1 0,-1 0 0,1-1 0,-1 1 0,0 0 0,1-1 0,-1 1 0,1 0 0,-1-1-1,1 1 1,-1 0 0,1 0 0,-1 0 0,1 0 0,-1-1 0,1 1 0,-1 0 0,1 0 0,-1 0 0,1 0 0,-1 0 0,1 0 0,-1 0 0,2 1 0,-1-1 0,0 1 1,0 0 0,1-1 0,-1 1-1,0 0 1,0 0 0,0 0-1,0 0 1,0 0 0,0 0 0,1 2-1,19 36 29,-20-37-30,7 17 1,-1 1 0,-1 0-1,-1 1 1,-1-1 0,-1 1 0,0 0-1,-2 0 1,0 0 0,-1 0 0,-4 26-1,3-43 8,0-1 0,0 0 0,0 1-1,0-1 1,-1 0 0,1 0-1,-1 1 1,0-1 0,0-1 0,0 1-1,0 0 1,0 0 0,-1-1 0,1 1-1,-1-1 1,0 0 0,0 0-1,1 0 1,-1 0 0,-1 0 0,1-1-1,0 1 1,0-1 0,-1 0 0,1 0-1,0 0 1,-1 0 0,1-1-1,-1 1 1,1-1 0,-1 0 0,1 0-1,-1 0 1,1-1 0,-1 1-1,1-1 1,-1 0 0,1 0 0,-1 0-1,1 0 1,0-1 0,0 1 0,0-1-1,0 0 1,-4-3 0,-2-3 44,10 5-32,16 5-34,-2 1-7,20-2-42,68-5-1,-92 3 54,-1 0 0,0-1-1,0-1 1,0 1 0,0-2 0,0 1-1,-1-2 1,1 1 0,-1-1 0,0 0-1,10-9 1,3-6 7,-1-1 1,-1-1-1,-1-1 0,-1-1 1,-1-1-1,25-48 0,-14 13 24,-3-1 0,19-64-1,-23 39-2,-3-1 0,9-121-1,-12 86 56,-15 120-73,3-17 33,-1 0-1,-1 0 1,-1-25 0,-2 40-14,-2 11-26,-3 19-28,5-19 28,-11 50-72,3 1-1,-4 91 1,10-96 45,1 2-49,9 111 0,23 54-31,-22-186 108,1 0 0,3 0 0,24 55 0,-32-82 16,1 1 1,0-1-1,0 0 0,1-1 1,0 1-1,0-1 1,1 0-1,-1 0 0,1 0 1,1-1-1,-1 0 0,1 0 1,10 5-1,-13-8-2,0 0 0,0 0-1,1-1 1,-1 1 0,0-1 0,1 0 0,-1 0 0,1 0-1,-1-1 1,1 0 0,-1 1 0,1-2 0,0 1-1,-1 0 1,1-1 0,-1 0 0,1 0 0,-1-1-1,0 1 1,1-1 0,-1 0 0,0 0 0,0 0-1,0 0 1,4-4 0,-1 0 10,1-1 0,-2 0 0,1-1 0,-1 1 0,0-1 0,0-1 0,-1 1 0,0-1 1,0 0-1,-1 0 0,4-13 0,-3 7 30,-2 0 1,1-1 0,-2 1 0,0-1-1,-1 1 1,-1-26 0,0 39-35,0-1-1,0 1 1,-1-1 0,1 1 0,-1 0 0,1 0 0,-1-1 0,0 1-1,0 0 1,0 0 0,-2-3 0,3 4-13,0 1-1,0 0 1,-1 0 0,1-1-1,0 1 1,0 0 0,-1 0-1,1 0 1,0 0 0,-1-1 0,1 1-1,0 0 1,-1 0 0,1 0-1,0 0 1,-1 0 0,1 0-1,0 0 1,-1 0 0,1 0-1,0 0 1,-1 0 0,1 0 0,0 0-1,0 0 1,-1 0 0,1 0-1,-1 0 1,-11 13 24,7-3-36,0 1-1,0 0 1,1 1-1,0-1 1,1 1 0,0-1-1,1 1 1,0 0-1,1 0 1,0 0 0,2 22-1,0-20-2,1 1 0,0-1-1,2 0 1,-1 0 0,2 0 0,0 0-1,0-1 1,1 0 0,12 19 0,-16-29 5,0 0 1,0 1 0,1-1-1,0 0 1,0 0 0,0-1-1,0 1 1,0 0 0,0-1-1,0 0 1,1 0-1,0 0 1,-1 0 0,1 0-1,0-1 1,0 0 0,0 0-1,6 2 1,-4-3 4,-1 0 0,0 0 1,1-1-1,-1 1 0,0-1 0,0 0 0,1-1 0,-1 1 1,0-1-1,0 0 0,-1 0 0,1 0 0,8-6 0,2-3 10,-1-1 0,0 0 0,-1-1 0,0-1-1,0 0 1,-2 0 0,0-1 0,-1-1 0,11-21-1,7-19 54,28-82 0,-34 70-12,22-105 0,-3-72 56,-4 16 60,-33 213-137,-2 1 0,0-1 1,-1 0-1,-1-21 0,0 37-29,0 0 0,0 0 0,0 0 0,0 0 1,0 0-1,0 0 0,0 0 0,0 0 0,-1 1 1,1-1-1,0 0 0,0 0 0,0 0 0,0 0 1,0 0-1,0 0 0,0 0 0,0 0 0,0 0 1,0 0-1,-1 0 0,1 1 0,0-1 0,0 0 1,0 0-1,0 0 0,0 0 0,0 0 0,0 0 1,-1 0-1,1 0 0,0 0 0,0 0 0,0 0 1,0 0-1,0 0 0,0 0 0,0 0 0,-1 0 1,1 0-1,0 0 0,0 0 0,0-1 0,0 1 1,0 0-1,0 0 0,0 0 0,0 0 0,-1 0 1,1 0-1,0 0 0,0 0 0,0 0 0,0 0 1,0 0-1,0-1 0,0 1 0,0 0 0,0 0 1,0 0-1,0 0 0,0 0 0,0 0 0,0 0 1,0-1-1,-7 12-23,-5 16-22,1 1-1,1 0 0,2 1 0,0 0 0,-5 56 1,1 153-240,12-212 252,0 39-86,11 89-1,-5-117 52,1-1 0,1 0 0,26 67-1,-31-96 58,-1-1-1,1 0 0,1 1 0,-1-1 0,1 0 0,0-1 1,1 1-1,-1-1 0,1 1 0,6 4 0,-8-9 12,-1 1 1,1 0-1,0-1 0,0 1 0,0-1 0,0 0 1,0 0-1,0 0 0,0-1 0,1 1 0,-1-1 1,0 1-1,0-1 0,0 0 0,1 0 0,-1-1 1,0 1-1,0-1 0,0 1 0,0-1 0,0 0 1,0 0-1,6-3 0,3-3 14,0 0-1,0 0 1,-1-1 0,0-1-1,0 0 1,-1 0-1,0-1 1,-1-1 0,0 1-1,11-17 1,-1-3 23,-1-1 0,25-61 0,-21 33 15,-3 0 0,-3-2 0,11-70-1,10-185 136,-37 309-178,3-7 13,-2 0 1,0 0-1,-1 1 0,0-1 1,-1 0-1,-1 0 0,-6-25 1,8 39-23,0 0 0,0-1 0,0 1 0,0 0 1,0 0-1,0-1 0,0 1 0,0 0 0,0 0 1,-1 0-1,1-1 0,0 1 0,0 0 0,0 0 1,0 0-1,0 0 0,-1-1 0,1 1 0,0 0 1,0 0-1,0 0 0,0 0 0,-1 0 0,1 0 1,0 0-1,0 0 0,0-1 0,-1 1 0,1 0 0,0 0 1,0 0-1,-1 0 0,1 0 0,0 0 0,0 0 1,0 0-1,-1 0 0,1 0 0,0 0 0,0 0 1,0 0-1,-1 1 0,1-1 0,0 0 0,0 0 1,0 0-1,-1 0 0,1 0 0,0 0 0,0 0 1,0 1-1,0-1 0,-1 0 0,1 0 0,0 0 1,0 0-1,0 1 0,0-1 0,0 0 0,0 0 0,-1 0 1,1 1-1,0-1 0,0 0 0,0 0 0,0 0 1,0 1-1,-8 17-29,-12 38-59,3 1 1,3 1-1,2 0 1,-7 85-1,13-36-80,12 171 0,-3-247 156,1-1-1,1 1 0,1-1 1,2 0-1,18 45 0,-25-73 14,0 1 0,0-1-1,0 0 1,0 0-1,0 0 1,1 0-1,-1 0 1,1 0-1,-1-1 1,1 1 0,0 0-1,0-1 1,0 1-1,0-1 1,0 0-1,0 0 1,0 1-1,0-1 1,0-1 0,1 1-1,-1 0 1,0 0-1,0-1 1,1 0-1,-1 1 1,1-1 0,-1 0-1,0 0 1,1 0-1,-1 0 1,1-1-1,-1 1 1,0-1-1,1 1 1,-1-1 0,0 0-1,4-2 1,8-3 9,0-2 1,0 0 0,-1 0 0,20-17 0,-20 14 7,31-25 87,60-65 0,-58 54-37,-44 45-64,86-94 271,-74 74-169,-11 13-21,-12 15 4,-5 7-79,2 0 0,0 1-1,0 0 1,1 1 0,1 0 0,0 1 0,2 0 0,0 1-1,0 0 1,-4 17 0,7-20-5,1 0 0,1 1 0,0-1 0,1 0 0,1 1 0,0 0 0,1-1 0,1 1 0,0-1 0,1 1 1,0-1-1,1 0 0,6 17 0,-9-30 1,1 1 1,-1-1-1,1 1 1,0-1-1,-1 0 1,1 1-1,0-1 1,0 0-1,0 1 1,0-1-1,0 0 1,0 0-1,0 0 1,1 0-1,-1 0 1,0 0-1,1 0 1,-1-1-1,0 1 1,3 0-1,-3 0 3,1-1 0,-1 0-1,1 0 1,-1 0 0,0-1 0,1 1 0,-1 0 0,1 0-1,-1-1 1,0 1 0,1-1 0,-1 1 0,0-1-1,1 0 1,-1 1 0,0-1 0,0 0 0,0 0 0,0 0-1,0 0 1,0 0 0,0 0 0,2-2 0,5-9 7,1 0 1,-2 0-1,1-1 1,-2 1 0,8-20-1,21-76 61,-22 66-68,21-83-9,-34 118 0,-2 8 0,-6 14 0,5 7 0,1 0 0,0 0 0,2 0 0,0 0 0,2 0 0,5 30 0,-2-25 0,2-1 0,0 0 0,2-1 0,21 46 0,-29-68 0,1-1 0,-1 1 0,0-1 0,1 0 0,-1 0 0,1 1 0,0-1 0,0 0 0,0 0 0,0 0 0,0-1 0,0 1 0,0-1 0,1 1 0,-1-1 0,0 1 0,1-1 0,0 0 0,4 1 0,-4-2 0,0 0 0,1 0 0,-1 0 0,0 0 0,0-1 0,0 1 0,0-1 0,0 0 0,0 0 0,0 0 0,0 0 0,0-1 0,-1 1 0,6-4 0,1-2 0,0 0 0,-1 0 0,0-1 0,0-1 0,-1 1 0,0-1 0,0 0 0,6-12 0,108-203 0,-92 172 0,-27 48 0,2-1 0,-1 1 0,1-1 0,-1 1 0,1 0 0,0 0 0,1 1 0,5-5 0,-9 8 0,1-1 0,-1 1 0,0 0 0,0-1 0,1 1 0,-1 0 0,0 0 0,1 0 0,-1 0 0,0 0 0,1 0 0,-1 0 0,0 1 0,1-1 0,-1 0 0,0 1 0,1-1 0,-1 1 0,0-1 0,0 1 0,0 0 0,1-1 0,1 3 0,25 22 0,-28-24 0,14 15 0,-2 1 0,-1 1 0,0-1 0,-1 2 0,9 21 0,-6-12 0,24 38 0,-26-49 0,1 0 0,1-1 0,0 0 0,1-1 0,18 15 0,-28-26 0,1-1 0,0 0 0,0 0 0,0 0 0,0 0 0,0-1 0,1 0 0,-1 0 0,1 0 0,0-1 0,-1 1 0,1-1 0,0-1 0,0 1 0,0-1 0,-1 0 0,1-1 0,0 1 0,0-1 0,0 0 0,-1-1 0,9-2 0,-7 1 77,0-1 0,-1 1 0,1-1-1,-1-1 1,1 1 0,-1-1 0,-1 0 0,1-1 0,-1 1-1,0-1 1,0 0 0,7-12 0,-2 1-1326,-1-1 1,0 0-1,8-25 0</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7.334"/>
    </inkml:context>
    <inkml:brush xml:id="br0">
      <inkml:brushProperty name="width" value="0.05" units="cm"/>
      <inkml:brushProperty name="height" value="0.05" units="cm"/>
    </inkml:brush>
  </inkml:definitions>
  <inkml:trace contextRef="#ctx0" brushRef="#br0">1 0 8936,'0'0'5490,"10"1"-4755,321 9 1823,-68-6-915,-231-2-1218,1 1 0,-1 2 0,0 1 0,0 1 1,40 16-1,-70-23-323,-1 1 0,1 0 0,0 0 0,0 0-1,-1 0 1,1 0 0,0 0 0,-1 0 0,1 0 0,2 4 0,-4-5-160,0 0 0,0 1 0,1-1-1,-1 0 1,0 1 0,0-1 0,0 1 0,0-1-1,1 0 1,-1 1 0,0-1 0,0 1 0,0-1-1,0 1 1,0-1 0,0 0 0,0 1 0,0-1 0,-1 1-1,1-1 1,0 0 0,0 1 0,0-1 0,0 1-1,0-1 1,-1 0 0,1 1 0,0-1 0,0 0-1,-1 1 1,1-1 0,0 0 0,0 1 0,-1-1-1,1 0 1,0 0 0,-1 1 0,1-1 0,0 0-1,-1 0 1,1 0 0,-1 0 0,1 1 0,-1-1-1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7.857"/>
    </inkml:context>
    <inkml:brush xml:id="br0">
      <inkml:brushProperty name="width" value="0.05" units="cm"/>
      <inkml:brushProperty name="height" value="0.05" units="cm"/>
    </inkml:brush>
  </inkml:definitions>
  <inkml:trace contextRef="#ctx0" brushRef="#br0">0 16 9344,'0'0'4024,"16"2"-3223,52 5 310,95-4-1,8-9 156,282-13 2368,-431 17-6117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8.441"/>
    </inkml:context>
    <inkml:brush xml:id="br0">
      <inkml:brushProperty name="width" value="0.05" units="cm"/>
      <inkml:brushProperty name="height" value="0.05" units="cm"/>
    </inkml:brush>
  </inkml:definitions>
  <inkml:trace contextRef="#ctx0" brushRef="#br0">1 283 8432,'0'0'7465,"2"-10"-7004,0 3-372,-2 5-61,0-1-1,0 1 1,1-1 0,0 0 0,-1 1 0,1 0 0,0-1-1,0 1 1,0 0 0,0-1 0,1 1 0,-1 0 0,1 0-1,-1 0 1,1 0 0,0 0 0,0 0 0,-1 1 0,1-1-1,1 0 1,-1 1 0,0 0 0,0-1 0,0 1 0,1 0-1,2-1 1,48-11 439,1 2 0,57-3 0,33-7 151,-67 6-148,0-3-1,127-50 1,-94 27 43,-67 30-3062</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08.847"/>
    </inkml:context>
    <inkml:brush xml:id="br0">
      <inkml:brushProperty name="width" value="0.05" units="cm"/>
      <inkml:brushProperty name="height" value="0.05" units="cm"/>
    </inkml:brush>
  </inkml:definitions>
  <inkml:trace contextRef="#ctx0" brushRef="#br0">1 135 11760,'0'0'2528,"113"-12"-1848,-27-2 8,11-2-24,12-2-1,-4 0-47,-7 2 8,-3 3-168,-14 1 0,-19 4-264,-13 0-8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18.324"/>
    </inkml:context>
    <inkml:brush xml:id="br0">
      <inkml:brushProperty name="width" value="0.05" units="cm"/>
      <inkml:brushProperty name="height" value="0.05" units="cm"/>
    </inkml:brush>
  </inkml:definitions>
  <inkml:trace contextRef="#ctx0" brushRef="#br0">143 654 6728,'0'0'3904,"3"13"-3476,0 3-293,-1 0 1,0 0-1,-2 0 1,0 0-1,-4 32 1,-78 376 2203,54-296-1366,15-43-251,7-48 213,-11 46 0,14-68 108,6-29 18,11-116-246,18-129 167,-30 245-940,51-273 656,-41 240-586,1 0 0,3 2 0,2 0 0,23-43 0,1 19 71,-38 62-138,2 0-1,-1 0 0,1 1 0,0-1 1,0 2-1,14-11 0,-18 14-29,0 1-1,0 0 1,0 0-1,0 1 1,0-1-1,0 0 1,1 1-1,-1-1 1,0 1-1,1 0 1,-1 0-1,0-1 0,1 2 1,-1-1-1,0 0 1,0 0-1,1 1 1,-1-1-1,0 1 1,0 0-1,0 0 1,1 0-1,-1 0 1,0 0-1,0 0 1,0 0-1,-1 1 1,1-1-1,0 1 1,2 1-1,3 5 24,0 0 1,0 1-1,0 0 0,9 18 0,-5-7 14,0 1 0,-2 1 0,0-1 0,-2 1 0,0 1 0,-2 0 0,0-1 0,-2 1 0,0 1 0,-1 23 0,-3-38-26,0 1 0,-1-1 0,0 1 0,0-1 0,-1 0 0,0 0 0,0 0 0,-1 0 0,-1-1 0,1 1 0,-1-1 0,-1 0 0,1-1 0,-2 1 0,1-1-1,-8 7 1,9-10 3,1 0 0,-2 0-1,1-1 1,0 1-1,-1-1 1,0 0 0,1-1-1,-1 1 1,0-1-1,-1 0 1,1-1 0,0 0-1,0 1 1,-1-2-1,1 1 1,0-1-1,-1 0 1,1-1 0,-1 1-1,1-1 1,0 0-1,0-1 1,-1 1 0,-9-6-1,15 7-24,1 0-1,0 0 1,0 0 0,0 0-1,-1 0 1,1 0 0,0 0-1,0 0 1,0 0 0,-1-1-1,1 1 1,0 0-1,0 0 1,0 0 0,-1 0-1,1 0 1,0-1 0,0 1-1,0 0 1,0 0 0,0 0-1,-1 0 1,1-1-1,0 1 1,0 0 0,0 0-1,0 0 1,0-1 0,0 1-1,0 0 1,0 0 0,0-1-1,0 1 1,0 0-1,0 0 1,0 0 0,0-1-1,0 1 1,0 0 0,9-8 63,24-5-16,-29 11-37,96-32 56,66-25-17,-135 45-41,-1-1 1,0-1-1,36-26 1,-28 11 14,-2-1 0,56-65 0,-59 60 1,-8 9 23,-2 0 0,0-1 0,-3-2 0,28-50 0,-38 59-22,-1 1-1,-1-2 1,0 1 0,-2-1 0,-1 0-1,0 0 1,-2-1 0,0-25 0,-2 31-5,0 1 12,-3-34 1,1 47-32,1 0 0,-1 0 1,0 0-1,0 0 0,0 0 1,-1 1-1,1-1 0,-1 0 1,0 1-1,0-1 0,0 1 1,0 0-1,-1 0 0,-2-4 1,4 7-3,-1-1 0,1 0 0,-1 0 1,0 1-1,1-1 0,-1 1 0,1-1 0,-1 1 0,0 0 1,1-1-1,-1 1 0,0 0 0,1 0 0,-1 0 1,0 0-1,1 1 0,-1-1 0,0 0 0,1 1 1,-1-1-1,1 1 0,-1-1 0,1 1 0,-1 0 0,1 0 1,-1 0-1,1 0 0,-1 0 0,-1 2 0,-5 3 4,-1 1 1,1 0-1,-9 11 0,-2 4-2,2 1 0,0 1 0,1 0 1,1 1-1,2 0 0,0 1 0,-15 49 0,23-59-3,0 0 0,2 0 0,0 0 0,0 1 0,2-1 0,0 1 0,1 0 0,1-1 0,0 1 0,1-1 0,1 1 0,1-1 0,0 0 0,1 0 0,7 16 0,-8-24 3,1-1 0,-1 0 0,1 0 0,0 0 1,1 0-1,-1-1 0,2 0 0,-1 0 0,0-1 0,1 1 0,0-1 0,0-1 0,1 0 0,-1 0 0,1 0 1,0-1-1,0 0 0,0 0 0,1-1 0,-1 0 0,0-1 0,1 1 0,-1-2 0,1 1 0,-1-1 0,15-2 0,-3-4 16,0-1-1,-1-1 0,0-1 0,0 0 0,-1-2 0,20-14 0,-13 10 6,224-160 289,-244 171-295,1 0 1,-1-1-1,-1 1 0,1-1 1,-1 0-1,4-6 0,-6 8 28,-6 5-24,-5 8 6,-37 52 83,-22 36-38,53-72-39,1 1 1,-14 37 0,22-49-23,1 1 0,1 0 1,1-1-1,0 1 0,-1 32 1,4-43-11,0 0 1,1 0-1,-1 0 1,1 0-1,0 0 1,1 0 0,-1 0-1,1 0 1,0-1-1,0 1 1,1-1-1,5 8 1,-7-10-2,0-1 0,1 1 0,-1-1 0,1 1 0,-1-1 0,1 0 0,-1 0 1,1 1-1,0-1 0,0-1 0,0 1 0,0 0 0,0 0 0,-1-1 0,1 1 0,0-1 0,1 1 0,-1-1 0,0 0 1,0 0-1,0 0 0,0 0 0,0 0 0,0-1 0,0 1 0,0 0 0,0-1 0,0 0 0,0 1 0,0-1 1,-1 0-1,1 0 0,2-2 0,3-1 9,0-1 1,-1 0-1,0 0 0,0 0 1,-1-1-1,1 0 0,-1 0 1,0-1-1,-1 1 0,8-15 1,1-6 61,14-46-1,-16 42-6,-4 13-16,6-16 196,12-51-1,-26 94-222,1 1-1,0-1 0,0 1 0,1 0 0,0-1 0,1 1 0,3 12 0,1-1-2,1-1 0,15 33 0,-20-48-12,1 1-1,1-1 1,-1 0-1,1 0 1,0 0-1,0 0 0,0-1 1,1 1-1,6 4 1,-9-7-7,1-1 1,-1 1 0,1-1-1,-1 0 1,1 0 0,0 0 0,0 0-1,0 0 1,-1-1 0,1 1-1,0-1 1,0 1 0,0-1 0,0 0-1,0-1 1,0 1 0,0 0-1,0-1 1,0 1 0,-1-1 0,1 0-1,3-1 1,4-3 16,-1 0 0,0-1 0,0 0 0,0 0 0,-1-1 0,0 0 0,-1 0 0,12-14 0,47-72 193,-57 79-172,31-47 159,79-126 591,-118 185-780,0 1 0,0-1 1,0 1-1,0 0 0,0-1 0,1 1 0,-1 0 0,0 0 0,1-1 1,-1 1-1,3-1 0,-3 2-6,-1-1 1,1 1-1,0 0 1,-1 0-1,1 0 1,0-1-1,0 1 1,-1 0-1,1 0 1,0 0-1,-1 0 1,1 0-1,0 1 1,0-1-1,-1 0 0,1 0 1,0 0-1,-1 1 1,1-1-1,1 0 1,-1 2-1,1-1 0,0 1 1,0 0-1,-1 0 0,1-1 0,-1 1 1,1 0-1,-1 0 0,0 0 0,0 0 1,0 0-1,0 1 0,0-1 0,-1 0 1,1 0-1,0 3 0,6 37 5,-1 0 1,-2 0-1,-2 0 0,-2 0 1,-9 71-1,9-108-3,-1-1 1,0 1-1,0-1 0,-1 0 1,1 1-1,-1-1 1,0 0-1,0 0 0,0 0 1,-4 5-1,5-8-4,0 0 1,1 0-1,-1 0 1,-1 0-1,1 0 1,0 0-1,0-1 0,0 1 1,0 0-1,0-1 1,-1 1-1,1-1 1,0 1-1,-1-1 1,1 1-1,0-1 0,-1 0 1,1 0-1,0 0 1,-1 0-1,1 0 1,0 0-1,-1 0 0,1 0 1,0 0-1,-1-1 1,1 1-1,0-1 1,-1 1-1,1-1 0,0 1 1,0-1-1,-1 0 1,1 1-1,0-1 1,-2-2-1,-5-5 36,-1 0-1,1-1 1,1 0 0,-1 0-1,2 0 1,-1-1 0,1-1-1,1 1 1,0-1-1,0 0 1,1 0 0,-5-22-1,9 32-33,0 0 0,0 0 0,0 0 0,0 0 0,0 0 0,0 0 0,0 0 0,0 0 0,1 0 0,-1 0 0,0 0 0,1 0-1,-1 0 1,1 0 0,-1 0 0,1 1 0,-1-1 0,1 0 0,-1 0 0,1 1 0,0-1 0,-1 0 0,1 1 0,0-1 0,0 0 0,0 1-1,-1-1 1,1 1 0,0 0 0,0-1 0,0 1 0,0 0 0,0-1 0,0 1 0,0 0 0,0 0 0,0 0 0,1 0 0,7-1-15,0 0 0,0 1 0,12 0 1,-11 1 1,7-2-5,1-1 0,-1 0 1,-1-1-1,1-1 0,0-1 1,-1 0-1,0-1 0,24-12 1,-5-1 50,-1-2 1,49-38-1,-59 38-14,-19 16-24,0 0-1,0 0 1,1 0-1,0 0 0,0 1 1,0 0-1,1 1 1,-1-1-1,1 1 0,0 0 1,12-3-1,-18 7 1,1-1 1,0 0-1,0 1 1,-1-1-1,1 1 1,0 0-1,-1-1 1,1 1-1,-1 0 1,1 0-1,-1 0 1,1 0-1,-1 1 1,0-1-1,1 0 0,-1 0 1,0 1-1,0-1 1,0 1-1,0-1 1,0 1-1,0-1 1,0 1-1,0 3 1,17 45-11,-17-47 11,26 127 121,-27-129-119,0-1-1,0 1 0,1 0 0,-1-1 0,0 1 1,0 0-1,1-1 0,-1 1 0,0-1 1,1 1-1,-1 0 0,0-1 0,1 1 1,-1-1-1,1 1 0,-1-1 0,1 1 0,-1-1 1,1 0-1,-1 1 0,1-1 0,0 1 1,-1-1-1,1 0 0,-1 0 0,1 1 1,1-1-1,0 0 3,-1 0 0,1 0 0,-1 0 1,1-1-1,-1 1 0,1-1 0,-1 1 0,1-1 1,-1 1-1,1-1 0,-1 0 0,2 0 1,5-5 16,1 0 0,-2-1 0,9-7 0,-14 11-20,3-2-1,125-109 0,-128 112 0,-1 1 0,1 0 0,0 0 0,-1 0 0,1 0 0,0 0 0,0 1 0,-1-1 0,1 1 0,2-1 0,-3 1 0,-1 0 0,1 0 0,0 0 0,-1 0 0,1 0 0,0 0 0,-1 0 0,1 0 0,-1 0 0,1 0 0,0 1 0,-1-1 0,1 0 0,-1 1 0,1-1 0,-1 0 0,1 1 0,-1-1 0,1 0 0,0 2 0,1 0 0,-1 1 0,1 0 0,-1 1 0,1-1 0,-1 0 0,0 0 0,0 0 0,0 6 0,2 6 0,-2-15 0,-1 1 0,0-1 0,0 1 0,0 0 0,1-1 0,-1 1 0,0-1 0,1 1 0,-1-1 0,0 1 0,1-1 0,-1 1 0,1-1 0,-1 1 0,0-1 0,1 1 0,-1-1 0,1 0 0,0 1 0,-1-1 0,1 0 0,-1 1 0,1-1 0,-1 0 0,1 0 0,0 0 0,-1 0 0,1 1 0,0-1 0,-1 0 0,1 0 0,-1 0 0,1 0 0,0 0 0,-1-1 0,1 1 0,0 0 0,-1 0 0,1 0 0,0-1 0,29-14 0,-18 7 0,-1 2 0,-2 1 0,-1 1 0,1 0 0,17-6 0,-25 10 0,0 0 0,1 0 0,-1 0 0,0 0 0,1 0 0,-1 1 0,0-1 0,1 0 0,-1 1 0,0-1 0,0 1 0,0-1 0,1 1 0,-1-1 0,0 1 0,2 2 0,19 17 0,-6-6 0,-13-13 0,0 1 0,0-1 0,0 1 0,0-1 0,0 0 0,0-1 0,1 1 0,-1 0 0,0-1 0,1 0 0,-1 0 0,0 0 0,0 0 0,5-1 0,47-12 0,-40 8 0,27-9 0,72-35 0,-22 8 0,-83 37 0,-7 3 0,0 0 0,0 0 0,0 1 0,0-1 0,0 0 0,0 1 0,0-1 0,0 1 0,3 0 0,-5 0 0,1 0 0,-1 0 0,0 0 0,0 0 0,0 0 0,1 0 0,-1 1 0,0-1 0,0 0 0,0 0 0,0 0 0,1 0 0,-1 1 0,0-1 0,0 0 0,0 0 0,0 0 0,0 1 0,0-1 0,1 0 0,-1 0 0,0 0 0,0 1 0,0-1 0,0 0 0,0 0 0,0 1 0,0-1 0,0 0 0,0 0 0,0 1 0,-5 17 0,-35 62 0,-6 18 0,42-86 0,0 1 0,0 0 0,1 0 0,1 0 0,0 0 0,0 18 0,2-31 0,0 1 0,0 0 0,0-1 0,0 1 0,0-1 0,0 1 0,0-1 0,0 1 0,0 0 0,0-1 0,1 1 0,-1-1 0,0 1 0,0-1 0,0 1 0,1-1 0,-1 1 0,0-1 0,1 1 0,-1-1 0,0 0 0,1 1 0,0 0 0,10-5 0,13-22 0,-21 22 0,17-23 0,-1-1 0,20-40 0,-23 40 0,-15 26 0,-1 1 0,1-1 0,0 1 0,0 0 0,0 0 0,0-1 0,0 1 0,0 0 0,0 0 0,0 0 0,0 0 0,0 0 0,1 0 0,-1 0 0,0 1 0,1-1 0,-1 0 0,0 1 0,1-1 0,1 0 0,-1 2 0,0-1 0,-1 0 0,1 0 0,-1 1 0,1-1 0,-1 1 0,1-1 0,-1 1 0,0 0 0,1-1 0,-1 1 0,0 0 0,1 0 0,-1 0 0,0 0 0,0 0 0,0 0 0,0 1 0,0-1 0,2 3 0,17 23 0,1-1 0,1-1 0,44 37 0,-64-60 0,0 0 0,1-1 0,-1 1 0,1-1 0,-1 0 0,1 0 0,0 0 0,0 0 0,-1 0 0,1-1 0,0 1 0,0-1 0,0 0 0,0 0 0,0 0 0,5-1 0,-2 0 0,0 0 0,-1-1 0,1 0 0,-1 0 0,1-1 0,-1 1 0,10-7 0,1-4 0,0 0 0,-1-1 0,24-27 0,94-102 0,-132 142 0,0 0 0,0 0 0,-1 0 0,1 0 0,0 0 0,0 1 0,0-1 0,0 0 0,0 1 0,0-1 0,0 1 0,0-1 0,0 1 0,0-1 0,0 1 0,1 0 0,-1-1 0,0 1 0,0 0 0,0 0 0,0 0 0,1 0 0,-1 0 0,1 1 0,0-1 0,-1 1 0,0 0 0,1 0 0,-1 0 0,0-1 0,0 1 0,0 1 0,0-1 0,0 0 0,0 0 0,0 0 0,0 0 0,-1 1 0,1-1 0,0 0 0,0 2 0,2 6 0,-1-1 0,1 0 0,-1 1 0,-1-1 0,1 12 0,-1 14 0,-2 1 0,-2 0 0,-1-1 0,-1 0 0,-2 0 0,-16 46 0,23-78 0,-1 1 0,1-1 0,-1 0 0,0 1 0,0-1 0,1 0 0,-2 0 0,1 0 0,0 0 0,0 0 0,-1 0 0,1 0 0,-1 0 0,1 0 0,-1 0 0,0-1 0,-2 3 0,4-4 0,0 0 0,-1 0 0,1 0 0,0 0 0,0 0 0,0 0 0,0 0 0,0 0 0,0 0 0,0 0 0,0 0 0,0 0 0,0 0 0,0 0 0,0 0 0,0 0 0,-1 0 0,1 0 0,0 0 0,0 0 0,0 0 0,0 0 0,0 0 0,0 0 0,0 0 0,0 0 0,0 0 0,0 0 0,0 0 0,-1 0 0,1 0 0,0 0 0,0 0 0,0 0 0,0 0 0,0 0 0,0 0 0,0 0 0,0 0 0,0 0 0,0 0 0,0 0 0,0 0 0,0-1 0,0 1 0,0 0 0,0 0 0,0 0 0,-1 0 0,1 0 0,0 0 0,0 0 0,0 0 0,0 0 0,0 0 0,0 0 0,0-1 0,0 1 0,0 0 0,0 0 0,0 0 0,0 0 0,0 0 0,1 0 0,2-8 0,9-8 0,-5 9 0,0 1 0,0-1 0,1 2 0,0-1 0,0 1 0,1 1 0,0-1 0,-1 1 0,14-3 0,-6 2 0,0 2 0,0 0 0,0 1 0,30 0 0,0 0 488,-27 1-343,32 1 0,-46 1-576,1-1 0,-1 1 1,1 0-1,-1 1 0,0 0 1,0-1-1,0 2 0,0-1 1,0 0-1,6 5 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18.536"/>
    </inkml:context>
    <inkml:brush xml:id="br0">
      <inkml:brushProperty name="width" value="0.05" units="cm"/>
      <inkml:brushProperty name="height" value="0.05" units="cm"/>
    </inkml:brush>
  </inkml:definitions>
  <inkml:trace contextRef="#ctx0" brushRef="#br0">1 1 19799,'0'0'5528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26.721"/>
    </inkml:context>
    <inkml:brush xml:id="br0">
      <inkml:brushProperty name="width" value="0.05" units="cm"/>
      <inkml:brushProperty name="height" value="0.05" units="cm"/>
    </inkml:brush>
  </inkml:definitions>
  <inkml:trace contextRef="#ctx0" brushRef="#br0">1393 37 4312,'0'0'7798,"-11"1"-7484,-41 4 827,-1-2 0,-61-6 1,92 3-747,0 0 1,0 2-1,0 1 1,0 0-1,-36 11 1,4 3 184,-76 35 1,79-30-338,28-11-106,2 1-1,-1 1 1,-29 24 0,-21 13 148,57-41-212,1 1 0,1 1 0,0 1 1,0-1-1,-17 22 0,-48 75 399,57-79-350,-44 76 645,-64 138-1,76-137-182,27-61-326,-11 21 195,30-49-350,-5 7 47,2 1-1,1 0 1,-7 30-1,12-31-51,1 0 0,1 1-1,1-1 1,4 40-1,21 96 197,-17-118-233,3 3 7,2-1 0,2-1 0,1 0 0,25 46 0,-21-52-4,32 45 0,-13-24-33,-12-18 13,1-2 0,2-1 0,2-1 0,2-1 0,67 55 0,-75-73-15,-1-2 1,2 0 0,42 17 0,-33-16-5,13 3 46,1-3 0,1-1 0,86 13 0,-90-19 11,171 26 249,-198-32-302,34 3 93,0-2-1,1-2 1,0-2-1,55-9 0,-28-3 146,155-43-1,-185 41-163,155-55 289,-110 33-174,-43 16-20,51-25 0,-12-5 162,-3-4 0,90-71 0,-157 107-289,-2-1-1,0-1 0,-1 0 0,18-26 1,57-96 222,-76 113-239,3-6 40,-2-1 0,-1-1 0,-2 0 0,21-74-1,-21 44 26,-3-1 0,4-72-1,-12 79-54,-3 0-1,-10-114 0,2 135-26,-1 0-1,-2 0 1,-2 1 0,-1 0-1,-24-49 1,26 67-49,-2 0-1,-1 0 1,0 1 0,-1 0 0,-27-26 0,12 17-13,-1 2 0,-52-35 0,-93-51-49,92 76-4,34 16 34,-42-12-11,32 14 39,-6-2-17,0 2 1,-1 3-1,-1 3 1,-71-4-1,-160-7 78,96 9-1263,70 3-3127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8"/>
    </inkml:context>
    <inkml:brush xml:id="br0">
      <inkml:brushProperty name="width" value="0.05" units="cm"/>
      <inkml:brushProperty name="height" value="0.05" units="cm"/>
      <inkml:brushProperty name="color" value="#004F8B"/>
    </inkml:brush>
  </inkml:definitions>
  <inkml:trace contextRef="#ctx0" brushRef="#br0">86 40 19087,'0'0'6274,"-4"6"-6050,-9 10-80,0 1 119,1-1 0,0 1 0,-16 34 0,28-49-220,-1 0 0,0 0 0,1 0 0,-1-1 0,1 1 0,0 1 0,0-2 0,0 1 0,-1 1 0,2-1 0,-1-1 0,0 2 1,0-1-1,0-1 0,1 1 0,-1 0 0,1 0 0,0 0 0,-1 0 0,2-1 0,0 3 0,-1-3-7,0 1 0,1-1 0,-1 1 0,1-1 0,-1 0 0,1 1 0,-1-2 0,1 1 0,0 1 0,0-2 0,0 1 0,-1 0 0,1-1 0,0 0-1,0 1 1,0-1 0,0 0 0,0 0 0,0 1 0,0-1 0,3-1 0,1 0 27,0 0 0,0 0 0,0-1 0,1 1 1,-1-2-1,7-3 0,36-20 360,-30 14-248,-6 4 36,15-12 1,-1 0 660,-27 20-839,0 0 0,1 0 0,-1 0 0,0 0 0,1 0 0,-1 0 0,0 0-1,1 0 1,-1 0 0,0 1 0,0-1 0,0 0 0,0 0 0,0 0 0,1 0 0,-1 1 0,0-1 0,0 0 0,0 0 0,1 0 0,-1 0 0,0 0 0,0 0 0,0 1 0,0-1 0,1 0 0,-1 1 0,0-1 0,0 0 0,0 1 0,0-1 0,0 0 0,0 0 0,0 0 0,3 14 195,-3-12-137,2 1-70,-1 1-1,0 0 1,1 0-1,0 0 1,0-1 0,-1 1-1,2-1 1,0 0 0,-1 1-1,1-1 1,0 0-1,3 3 1,-3-4-13,-1 0 0,0 0 1,1-1-1,-1 1 0,0-1 0,1 0 0,0 0 1,0 0-1,-1 0 0,1-1 0,0 1 0,0-1 1,0 1-1,-1-1 0,1 0 0,0 0 0,0 0 1,0 0-1,2-2 0,1 1-8,1-1 0,-1 0 0,0-1 0,0 0 0,-1 0 0,1 0 0,-1-1 0,6-4 0,-3 1 0,0 1 0,-1-2 0,0 1 0,8-13 0,-8 10 0,-1-1 0,0-1 0,-1 1 0,0 0 0,4-13 0,-9 22 0,0 0 0,1-1 0,0 1 0,-1 0 0,0 0 0,0 0 0,0 0 0,0 0 0,-1-3 0,1 3 0,0 1 0,-1 1 0,1-1 0,0-1 0,0 2 0,-1-1 0,0 0 0,1 1 0,0-1 0,-1 0 0,0 0 0,0 1 0,1-1 0,-1 0 0,0 0 0,0 1 0,1 0 0,-1-1 0,0 0 0,0 1 0,0-1 0,-1 1 0,-6-3 142,1 2-1,0-1 1,-1 2 0,0-1-1,-11 1 1,-15 3-4928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28.828"/>
    </inkml:context>
    <inkml:brush xml:id="br0">
      <inkml:brushProperty name="width" value="0.05" units="cm"/>
      <inkml:brushProperty name="height" value="0.05" units="cm"/>
    </inkml:brush>
  </inkml:definitions>
  <inkml:trace contextRef="#ctx0" brushRef="#br0">245 38 6520,'0'0'11375,"-11"-7"-11072,-35-20-6,43 26-264,1 0-1,-1 1 1,0-1 0,1 1-1,-1 0 1,0 0-1,0 0 1,1 0-1,-1 0 1,0 1-1,1-1 1,-1 1-1,0 0 1,1 0-1,-1 0 1,1 0-1,-1 0 1,1 0-1,-1 1 1,-2 2-1,-5 1 112,-9 6 240,-27 18 0,19-11 37,25-17-364,0 0-1,0 1 1,0-1-1,0 1 1,0-1-1,0 1 0,1 0 1,-1 0-1,0 0 1,1 0-1,0 0 1,-1 0-1,1 0 0,0 1 1,-1 2-1,2-4-34,0 1 0,0-1 0,0 0 0,0 0 1,0 0-1,0 1 0,0-1 0,1 0 0,-1 0 0,0 0 0,1 0 0,-1 0 0,1 1 0,-1-1 0,1 0 0,0 0 0,-1 0 0,1 0 0,0-1 0,0 1 0,0 0 0,0 0 0,-1 0 0,1-1 0,0 1 0,1 0 0,-1-1 0,0 1 0,0-1 0,0 1 0,2 0 0,25 12 164,-9-3-96,1-1 0,0-1 0,33 9 0,-26-13 38,47 1 0,14 1 130,-86-5-246,0-1 0,0 0-1,0 1 1,0-1 0,0 1 0,-1 0-1,1 0 1,0 0 0,0 0-1,-1 0 1,1 0 0,0 0-1,-1 0 1,2 2 0,-2-2-2,-1 0 0,1 0 0,-1 0 0,1 0 0,-1 0-1,0 0 1,0-1 0,1 1 0,-1 0 0,0 0 0,0 0 0,0 0 0,0 0 0,0 0 0,0 0 0,0 0 0,-1 0 0,1 0 0,0 0-1,0 0 1,-1 0 0,1 0 0,-1 0 0,1 0 0,-1-1 0,1 1 0,-1 0 0,1 0 0,-1-1 0,0 1 0,0 1 0,-9 8 39,0 0 1,0-1-1,0 0 1,-24 14-1,-54 27 127,39-24-27,-46 21 195,41-21 21,52-25-351,-8 4 63,10-5-77,0 0-1,1 0 1,-1 0 0,0 0-1,0 0 1,0 0-1,0 0 1,0 0 0,0 0-1,0 0 1,0 0 0,0 0-1,1 0 1,-1 0 0,0 0-1,0 0 1,0 0 0,0 0-1,0 0 1,0 0 0,0 1-1,0-1 1,0 0 0,0 0-1,0 0 1,0 0-1,0 0 1,0 0 0,0 0-1,0 0 1,0 0 0,0 1-1,0-1 1,0 0 0,0 0-1,0 0 1,0 0 0,0 0-1,0 0 1,0 0 0,0 0-1,0 1 1,0-1 0,0 0-1,0 0 1,0 0-1,0 0 1,0 0 0,0 0-1,0 0 1,0 0 0,0 0-1,0 0 1,0 1 0,0-1-1,0 0 1,-1 0 0,3 0-157,0 0-1,-1-1 1,1 1 0,0 0 0,-1-1 0,1 1 0,-1 0 0,1-1 0,-1 0 0,1 1 0,-1-1 0,3-1 0,-3 1-1197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29.820"/>
    </inkml:context>
    <inkml:brush xml:id="br0">
      <inkml:brushProperty name="width" value="0.05" units="cm"/>
      <inkml:brushProperty name="height" value="0.05" units="cm"/>
    </inkml:brush>
  </inkml:definitions>
  <inkml:trace contextRef="#ctx0" brushRef="#br0">107 0 6824,'0'0'7732,"-2"13"-7295,-18 89 374,-32 186 1752,23-135-933,29-153-1629,-3 32 622,3-31-584,0 0-1,0 0 1,-1 0 0,1 0 0,1 0 0,-1 0-1,0 0 1,0 0 0,0 0 0,0 0 0,0-1-1,1 1 1,-1 0 0,1 0 0,-1 0-1,0 0 1,1-1 0,-1 1 0,1 0 0,0 0-1,-1-1 1,1 1 0,-1 0 0,1-1 0,0 1-1,0-1 1,-1 1 0,1-1 0,2 2 0,15-2 302,0 0 0,34-4 1,-23 1-122,-4-1 127,-1 0 0,46-16 0,-50 13-100,-12 6-126,0-1 1,0 2-1,0-1 0,0 1 1,13 1-1,1 0 292,-21-2-439,1 1 0,0 0 0,-1-1 0,1 1 0,-1-1 0,1 0 0,-1 1 0,1-1 0,-1 0 0,1 0 0,1-2 0,3-2-3503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0.346"/>
    </inkml:context>
    <inkml:brush xml:id="br0">
      <inkml:brushProperty name="width" value="0.05" units="cm"/>
      <inkml:brushProperty name="height" value="0.05" units="cm"/>
    </inkml:brush>
  </inkml:definitions>
  <inkml:trace contextRef="#ctx0" brushRef="#br0">1 0 9848,'0'0'3574,"11"4"-3110,26 6 294,1-1 0,0-2 0,57 3 0,-34-6 569,-41-1-558,1-2-1,0-1 1,-1 0-1,28-4 0,-15-2 1103,-33 2-1245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1.335"/>
    </inkml:context>
    <inkml:brush xml:id="br0">
      <inkml:brushProperty name="width" value="0.05" units="cm"/>
      <inkml:brushProperty name="height" value="0.05" units="cm"/>
    </inkml:brush>
  </inkml:definitions>
  <inkml:trace contextRef="#ctx0" brushRef="#br0">186 11 12256,'0'0'4020,"-13"-2"-3639,-43-7 20,52 10-329,0-1-1,0 1 1,0 0-1,1 0 0,-1 0 1,0 1-1,1-1 1,-1 1-1,1 0 1,-1 0-1,1 0 1,0 0-1,0 1 1,0-1-1,0 1 1,0 0-1,0 0 1,1 0-1,-4 4 0,0 1 182,0 0-1,1 1 0,-1-1 1,1 1-1,1 0 0,-5 13 1,8-19-137,0 1 1,0-1-1,0 1 1,1-1-1,-1 1 1,1 0-1,0-1 1,0 1-1,0-1 1,0 1-1,1-1 1,0 1-1,0-1 1,-1 1 0,2-1-1,-1 1 1,0-1-1,1 0 1,0 0-1,3 5 1,-4-7-89,0 0 0,0 0-1,0 0 1,0-1 0,0 1 0,0 0 0,1-1 0,-1 1 0,0-1 0,0 1 0,1-1 0,-1 0 0,0 0 0,1 1 0,-1-1 0,0 0-1,1 0 1,-1 0 0,0 0 0,1-1 0,-1 1 0,0 0 0,1 0 0,-1-1 0,0 1 0,1-1 0,-1 1 0,0-1 0,0 0 0,2 0 0,1-2 31,1 1 1,-1-1 0,1 0-1,-1 0 1,0 0 0,6-8 0,19-33 271,-24 35-218,0 0-1,1 0 1,0 0-1,1 1 1,12-13-1,-19 21-100,0-1 0,1 1 0,-1 0-1,0 0 1,1-1 0,-1 1 0,1 0-1,-1 0 1,0 0 0,1-1 0,-1 1 0,1 0-1,-1 0 1,1 0 0,-1 0 0,0 0-1,1 0 1,-1 0 0,1 0 0,-1 0-1,1 0 1,-1 0 0,1 0 0,-1 0 0,0 0-1,1 0 1,-1 1 0,1-1 0,-1 0-1,0 0 1,1 0 0,-1 1 0,1-1 0,-1 0-1,0 1 1,1-1 0,-1 0 0,0 1-1,0-1 1,1 0 0,-1 1 0,0-1-1,0 0 1,1 1 0,-1 0 0,10 25 132,-6-15-75,13 37 132,-12-31-49,1 0-1,1 0 1,0-1-1,1 0 1,12 17 0,-20-33-134,1 1 1,-1 0 0,1 0 0,-1-1 0,1 1 0,0-1 0,0 1 0,-1 0 0,1-1 0,0 1-1,0-1 1,0 0 0,0 1 0,-1-1 0,1 0 0,0 1 0,0-1 0,0 0 0,0 0 0,0 0-1,0 0 1,0 0 0,0 0 0,0 0 0,1 0 0,0-1 6,1 0-1,-1 0 1,1 0 0,-1 0-1,1 0 1,-1 0 0,0-1 0,4-3-1,3-2-16,-1-1 0,-1 0 0,8-9 0,18-36-124,-29 45 112,0 1 0,0-1-1,0 1 1,1 0 0,0 0-1,1 1 1,0 0-1,0 0 1,0 0 0,0 0-1,11-5 1,-9 6 18,-1 1 2,0 0-1,-1 0 1,2 1-1,13-5 1,-20 8-6,1 0 0,-1-1 0,1 1 0,-1 0 0,1 0-1,-1 0 1,1 0 0,-1 0 0,1 0 0,0 0 0,-1 0 0,1 1 0,-1-1 0,1 1 0,-1-1 0,1 1 0,-1-1 0,0 1 0,1 0 0,-1 0-1,0 0 1,0 0 0,1 0 0,-1 0 0,0 0 0,0 0 0,0 0 0,0 1 0,0-1 0,1 3 0,4 10 90,-1 1 0,0-1 1,-1 1-1,0 0 0,-1 1 1,1 28-1,7 32 500,-11-74-572,0-1 0,0 0-1,1 1 1,-1-1 0,0 0-1,1 0 1,-1 0 0,1 1-1,-1-1 1,1 0-1,0 0 1,0 0 0,-1 0-1,1 0 1,0 0 0,0 0-1,0 0 1,0-1 0,0 1-1,0 0 1,2 1-1,-2-2-5,0 0-1,1 0 0,-1 0 0,0 0 1,1 0-1,-1 0 0,0 0 0,0 0 0,1 0 1,-1-1-1,0 1 0,0-1 0,1 1 1,-1 0-1,0-1 0,0 0 0,2 0 0,2-3-9,0 0-1,-1 0 0,1 0 0,-1 0 0,0-1 0,0 1 0,5-9 0,5-13-3845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2.902"/>
    </inkml:context>
    <inkml:brush xml:id="br0">
      <inkml:brushProperty name="width" value="0.05" units="cm"/>
      <inkml:brushProperty name="height" value="0.05" units="cm"/>
    </inkml:brush>
  </inkml:definitions>
  <inkml:trace contextRef="#ctx0" brushRef="#br0">299 193 6424,'0'0'6528,"-5"-10"-6002,-2-6-198,0 1-1,-2 0 0,0 1 1,-1 0-1,0 0 0,-1 1 1,-20-19-1,27 29-237,-3-3 238,0 0 1,-1 0 0,0 1-1,0 0 1,0 0 0,-17-6-1,23 11-248,1-1-1,0 1 1,-1-1-1,1 1 0,-1 0 1,1 0-1,-1-1 0,1 1 1,-1 0-1,1 1 0,-1-1 1,0 0-1,1 0 1,0 0-1,-1 1 0,1-1 1,-1 1-1,-1 1 0,0-1 21,1 1 1,-1 0-1,1 0 0,0 1 0,0-1 0,0 0 0,0 1 1,-2 3-1,1 0 2,0 1 0,0 0 1,1-1-1,0 1 0,0 0 0,0 0 1,1 0-1,0 0 0,0 1 0,1-1 1,0 9-1,2 13 230,8 39 1,-8-55-245,1 3 22,2 12 198,-1 1 0,0 51 0,-4-62-166,0-2 24,0 0 0,-1 0 0,-1 0-1,0-1 1,-1 1 0,-1-1-1,0 0 1,-10 22 0,-28 45 694,41-80-831,0 0 0,0 1 0,0-1 0,1 0 0,-1 1 0,1-1 0,0 1 0,-1-1 0,1 4 0,0-3 11,0 0 1,0 0-1,0 0 0,-1 0 1,0-1-1,1 1 1,-2 3-1,23-14-936,-14 0-2701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3.278"/>
    </inkml:context>
    <inkml:brush xml:id="br0">
      <inkml:brushProperty name="width" value="0.05" units="cm"/>
      <inkml:brushProperty name="height" value="0.05" units="cm"/>
    </inkml:brush>
  </inkml:definitions>
  <inkml:trace contextRef="#ctx0" brushRef="#br0">1 6 13264,'0'0'828,"12"-1"-407,384-4 2960,-371 6-2729,33 5-1,-50-5-328,0 1 0,0 0 0,0 0 0,-1 0 0,1 1 0,-1 0 0,0 1 1,10 6-1,-15-5-576</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3.764"/>
    </inkml:context>
    <inkml:brush xml:id="br0">
      <inkml:brushProperty name="width" value="0.05" units="cm"/>
      <inkml:brushProperty name="height" value="0.05" units="cm"/>
    </inkml:brush>
  </inkml:definitions>
  <inkml:trace contextRef="#ctx0" brushRef="#br0">48 120 11656,'0'0'1473,"-4"11"-932,1-2-438,-25 74 920,24-73-789,2 0 1,0 1 0,0-1-1,1 1 1,0 0 0,1 17-1,0-27-172,0 1-1,0-1 1,0 1-1,0-1 1,1 1-1,-1-1 1,1 1-1,-1-1 1,1 0-1,-1 1 1,1-1-1,0 1 1,0-1-1,-1 0 1,1 0-1,0 0 1,0 1-1,0-1 0,1 0 1,-1 0-1,0 0 1,0-1-1,1 1 1,-1 0-1,0 0 1,1-1-1,-1 1 1,0-1-1,1 1 1,-1-1-1,1 1 1,-1-1-1,1 0 1,-1 0-1,1 0 1,-1 0-1,1 0 1,-1 0-1,1 0 1,-1 0-1,1-1 1,1 0-1,2 0 58,0-1 0,0 0 0,0 0 0,0 0 0,0-1 0,-1 1 0,1-1 0,-1 0 0,0-1 0,7-6 0,-5 4-49,-1 0-1,0 0 0,0-1 0,0 0 0,-1 0 1,0 0-1,0 0 0,-1-1 0,0 1 0,-1-1 1,1 0-1,-1 0 0,-1 0 0,1 0 0,-2 0 1,1-1-1,-1 1 0,0 0 0,-1 0 0,0 0 1,0 0-1,0 0 0,-1 0 0,-1 0 0,1 0 1,-1 0-1,-1 1 0,1-1 0,-1 1 0,-8-11 1,5 8 48,1 2 31,1 0 0,-2 0 1,1 1-1,-1-1 1,-10-7-1,16 14-141,0 1-1,0-1 0,0 1 1,0 0-1,0-1 0,-1 1 1,1 0-1,0 0 0,0 0 0,0 0 1,0 0-1,0 0 0,0 0 1,-1 0-1,1 0 0,0 1 1,0-1-1,0 0 0,0 1 1,0-1-1,0 1 0,0-1 1,0 1-1,0 0 0,0-1 1,0 1-1,0 0 0,1 0 1,-1-1-1,0 1 0,0 0 1,1 0-1,-1 0 0,0 0 1,1 0-1,-1 0 0,1 0 1,0 0-1,-1 0 0,1 0 0,0 0 1,-1 1-1,1-1 0,0 0 1,0 0-1,0 0 0,0 0 1,0 0-1,0 0 0,1 1 1,-1-1-1,0 0 0,0 0 1,1 0-1,-1 0 0,1 2 1,2 0-140,-1 0-1,1-1 1,-1 1 0,1 0 0,0-1 0,3 3 0,3 0-2869</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4.264"/>
    </inkml:context>
    <inkml:brush xml:id="br0">
      <inkml:brushProperty name="width" value="0.05" units="cm"/>
      <inkml:brushProperty name="height" value="0.05" units="cm"/>
    </inkml:brush>
  </inkml:definitions>
  <inkml:trace contextRef="#ctx0" brushRef="#br0">0 212 11656,'0'0'689,"4"11"-316,53 159 2975,-52-160-1900,-2-16-512,-1-24-169,-2 24-729,0-1 31,2-61 589,2 0 0,16-81 0,-19 143-556,0 1 0,1 0 0,0-1 0,0 1 0,0 0 0,1 0 0,-1 0 0,6-7 0,-7 10-57,0 1-1,0 0 0,1 0 1,-1 0-1,0 0 0,1 0 1,-1 0-1,0 0 1,1 0-1,-1 1 0,1-1 1,0 0-1,-1 1 0,1-1 1,-1 1-1,1 0 1,0 0-1,-1 0 0,1-1 1,0 1-1,-1 1 0,1-1 1,0 0-1,-1 0 1,1 1-1,-1-1 0,1 0 1,0 1-1,-1 0 0,1-1 1,-1 1-1,2 1 1,8 4 96,0 1 1,-1 1-1,0 0 1,0 0 0,-1 1-1,0 0 1,9 12-1,15 15 671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4.897"/>
    </inkml:context>
    <inkml:brush xml:id="br0">
      <inkml:brushProperty name="width" value="0.05" units="cm"/>
      <inkml:brushProperty name="height" value="0.05" units="cm"/>
    </inkml:brush>
  </inkml:definitions>
  <inkml:trace contextRef="#ctx0" brushRef="#br0">0 1 14776,'0'7'1298,"2"-1"-1032,-1-1-1,0 1 0,1 0 1,0-1-1,3 6 0,6 17 372,-1 16 609,5 60-1,-14-96-1016,7-30 2503,5-10-2373,21-38 1,-6 29 231,-28 40-587,0 1 0,0 0 1,0 0-1,0 0 0,0 0 1,0 0-1,0 0 1,0 0-1,0-1 0,0 1 1,0 0-1,1 0 1,-1 0-1,0 0 0,0 0 1,0 0-1,0 0 0,0 0 1,0 0-1,0 0 1,0-1-1,1 1 0,-1 0 1,0 0-1,0 0 0,0 0 1,0 0-1,0 0 1,0 0-1,1 0 0,-1 0 1,0 0-1,0 0 1,0 0-1,0 0 0,0 0 1,0 0-1,1 0 0,-1 0 1,0 0-1,0 0 1,0 0-1,0 1 0,0-1 1,0 0-1,0 0 0,1 0 1,-1 0-1,0 0 1,0 0-1,0 0 0,4 10 125,1 12-39,-11 70 294,6-92-377,0 0-1,1 0 0,-1 0 1,0 1-1,0-1 0,0 0 1,0 0-1,1 0 0,-1 0 1,0 0-1,0 0 0,0 0 1,0 0-1,1 1 0,-1-1 1,0 0-1,0 0 1,0 0-1,1 0 0,-1 0 1,0 0-1,0 0 0,0 0 1,0 0-1,1 0 0,-1 0 1,0-1-1,0 1 0,0 0 1,1 0-1,-1 0 0,0 0 1,0 0-1,0 0 1,0 0-1,1 0 0,-1 0 1,0-1-1,0 1 0,0 0 1,0 0-1,0 0 0,1 0 1,-1 0-1,0-1 0,0 1 1,0 0-1,0 0 0,0-1 1,12-9 150,26-30 67,-31 31-177,1 0 0,1 0 0,-1 0 0,1 1 0,1 1 0,0-1 1,0 2-1,20-11 0,-29 16-35,1 0 0,-1 1-1,0-1 1,1 1 0,-1 0 0,1 0 0,-1-1 0,0 1-1,1 0 1,-1 0 0,1 0 0,-1 0 0,0 0 0,1 1 0,-1-1-1,1 0 1,-1 1 0,0-1 0,1 1 0,-1-1 0,0 1-1,0 0 1,1 0 0,-1-1 0,0 1 0,0 0 0,0 0 0,0 0-1,0 0 1,0 0 0,0 0 0,0 1 0,-1-1 0,1 0-1,0 0 1,-1 0 0,1 1 0,-1-1 0,1 3 0,2 5 17,0 1 1,-1 0 0,-1-1 0,1 16-1,-1-15 6,0-3-3,-1-1 0,0 0-1,0 1 1,-2 8 0,1-13-58,1 0 1,-1 0-1,1 1 0,-1-1 1,0 0-1,0 0 0,0 0 1,0 0-1,0 0 0,0 0 0,-1-1 1,1 1-1,0 0 0,-1-1 1,-3 4-1</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5.122"/>
    </inkml:context>
    <inkml:brush xml:id="br0">
      <inkml:brushProperty name="width" value="0.05" units="cm"/>
      <inkml:brushProperty name="height" value="0.05" units="cm"/>
    </inkml:brush>
  </inkml:definitions>
  <inkml:trace contextRef="#ctx0" brushRef="#br0">43 0 14776,'0'0'1640,"-24"101"-1137,14-52 9,3-7-144,5-14 8,4-10-80,3-6 8,-5-2-32,-5-8 8,10 2-88,-3-4 8,2 0-152,-2-6-8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19"/>
    </inkml:context>
    <inkml:brush xml:id="br0">
      <inkml:brushProperty name="width" value="0.05" units="cm"/>
      <inkml:brushProperty name="height" value="0.05" units="cm"/>
      <inkml:brushProperty name="color" value="#004F8B"/>
    </inkml:brush>
  </inkml:definitions>
  <inkml:trace contextRef="#ctx0" brushRef="#br0">18 1 17583,'0'0'5664,"-2"5"-5438,0 1-135,-1-1 114,1 1-1,0-1 0,-1 1 1,-1 11-1,4-15-45,1 1 1,-1-1-1,0 0 1,0 1-1,0-1 1,1 0-1,0 1 1,0-1-1,-1 0 0,2 0 1,-1 1-1,2 1 1,-2-2 28,0 0 0,0 1 0,0 0 0,1-1 0,-2 1 0,1-1 0,0 5 0,2 24 964,-1-17-594,-1 28-1,-5 74 1286,2-63-1357,-1 4-486,-2 16 0,5-73 0,0 0 0,0 0 0,1 0 0,-1 0 0,0 0 0,0 1 0,0-1 0,0 0 0,1 0 0,-1 1 0,0-1 0,0 0 0,1 0 0,-1 0 0,0 1 0,0-1 0,0 0 0,0 0 0,0 0 0,0 0 0,1 0 0,-1 0 0,0 0 0,1 0 0,-1 0 0,0 0 0,0 0 0,1 0 0,-1 0 0,0 0 0,0 0 0,0 0 0,0 0 0,1 0 0,-1 0 0,0 0 0,1 0 0,-1 0 0,0 0 0,0 0 0,14-5 0,-9 4 0,136-29 0,-137 29 0,18-2 0,32-1 0,-48 6 0,-6-2 0,0 0 0,0 0 0,0 0 0,0 0 0,0 0 0,0 0 0,0 0 0,0 1 0,-1-1 0,1 0 0,0 0 0,0 0 0,0 0 0,0 0 0,0 0 0,0 0 0,0 0 0,0 0 0,0 0 0,0 0 0,0 0 0,0 0 0,0 0 0,0 0 0,0 0 0,0 0 0,0 0 0,0 1 0,0-1 0,0 0 0,0 0 0,0 0 0,0 0 0,0 0 0,0 0 0,0 0 0,0 0 0,0 0 0,0 0 0,0 0 0,0 0 0,0 0 0,0 0 0,0 0 0,0 0 0,0 0 0,0 0 0,0 0 0,0 0 0,0 0 0,0 0 0,0 0 0,0 0 0,0 0 0,0 0 0,1 0 0,-1 0 0,0 0 0,0 0 0,0 0 0,-4-2 924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5.279"/>
    </inkml:context>
    <inkml:brush xml:id="br0">
      <inkml:brushProperty name="width" value="0.05" units="cm"/>
      <inkml:brushProperty name="height" value="0.05" units="cm"/>
    </inkml:brush>
  </inkml:definitions>
  <inkml:trace contextRef="#ctx0" brushRef="#br0">1 0 11952,'0'0'1824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5.676"/>
    </inkml:context>
    <inkml:brush xml:id="br0">
      <inkml:brushProperty name="width" value="0.05" units="cm"/>
      <inkml:brushProperty name="height" value="0.05" units="cm"/>
    </inkml:brush>
  </inkml:definitions>
  <inkml:trace contextRef="#ctx0" brushRef="#br0">0 0 7024,'0'0'1249,"7"11"-820,3 9 57,1 0-1,-2 1 1,-1 0 0,-1 0-1,5 23 1,-12-43-413,0-1 1,0 0 0,0 0-1,0 0 1,0 1-1,0-1 1,0 0 0,0 0-1,0 0 1,0 1 0,0-1-1,0 0 1,0 0-1,1 0 1,-1 0 0,0 1-1,0-1 1,0 0 0,0 0-1,0 0 1,0 0-1,0 1 1,1-1 0,-1 0-1,0 0 1,0 0 0,0 0-1,0 0 1,1 0-1,-1 0 1,0 1 0,0-1-1,0 0 1,0 0 0,1 0-1,-1 0 1,0 0-1,0 0 1,0 0 0,1 0-1,-1 0 1,0 0 0,0 0-1,0 0 1,1 0-1,9-9 1372,15-29-1185,-14 22 288,-4 5-331,18-24 209,-24 34-359,1-1 0,-1 1 1,1-1-1,-1 1 0,1 0 0,-1-1 1,1 1-1,0 0 0,-1 0 0,1 0 0,0 0 1,0 1-1,0-1 0,0 0 0,0 1 1,2-1-1,-3 1-37,0 0 0,-1 0 0,0 1 0,1-1 0,-1 0 0,1 0 0,-1 1 0,1-1 0,-1 0 0,1 1 0,-1-1 0,0 1 0,1-1 0,-1 0 0,0 1 1,1-1-1,-1 1 0,0-1 0,0 1 0,0-1 0,1 1 0,-1-1 0,0 1 0,0-1 0,0 1 0,0 0 0,3 18 141,-2-15-73,13 80 1168,-14-83-1246,0-1 0,0 0 0,0 1 0,0-1-1,0 0 1,0 1 0,0-1 0,1 0-1,-1 1 1,0-1 0,0 0 0,0 0 0,1 1-1,-1-1 1,0 0 0,0 0 0,0 1 0,1-1-1,-1 0 1,0 0 0,1 0 0,-1 1 0,0-1-1,1 0 1,-1 0 0,0 0 0,1 0 0,-1 0-1,0 0 1,1 0 0,-1 0 0,1 1 0,13-5 442,5-9-3366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36.125"/>
    </inkml:context>
    <inkml:brush xml:id="br0">
      <inkml:brushProperty name="width" value="0.05" units="cm"/>
      <inkml:brushProperty name="height" value="0.05" units="cm"/>
    </inkml:brush>
  </inkml:definitions>
  <inkml:trace contextRef="#ctx0" brushRef="#br0">241 1 14168,'0'0'1073,"-9"10"-529,1-3-431,-1 2 71,1 0-1,-1 0 1,2 1 0,-1 0-1,1 0 1,1 0 0,-8 17-1,13-24-116,0 0 0,1 0-1,-1-1 1,1 1-1,-1 0 1,1 0-1,0 0 1,0 0-1,1-1 1,-1 1 0,0 0-1,2 3 1,-2-5-44,0 0 0,1 0-1,-1-1 1,1 1 0,-1 0 0,1 0 0,-1-1 0,1 1 0,-1 0 0,1-1 0,0 1 0,-1-1 0,1 1 0,0 0 0,0-1 0,-1 0 0,1 1 0,0-1-1,0 1 1,0-1 0,-1 0 0,1 0 0,0 0 0,0 1 0,0-1 0,0 0 0,0 0 0,0 0 0,-1 0 0,1 0 0,0 0 0,0-1 0,0 1 0,0 0-1,0 0 1,0-1 0,-1 1 0,1 0 0,1-2 0,34-18 413,-27 14-284,0 0 1,17-7 0,-24 12-114,1 0-1,-1 0 1,1 0 0,0 1 0,-1-1-1,1 1 1,0-1 0,-1 1-1,1 0 1,-1 0 0,1 1 0,0-1-1,-1 0 1,1 1 0,4 1-1,-4-1-11,-1 1 0,1 0-1,-1-1 1,1 1 0,-1 0 0,0 0-1,0 1 1,0-1 0,0 0-1,0 1 1,0-1 0,-1 1-1,1-1 1,-1 1 0,2 4 0,13 44 172,-13-31-145,0-1 1,-1 1-1,-2 0 1,1 0-1,-2-1 1,-1 1-1,0 0 1,-2-1-1,0 1 0,-8 20 1,-5 10 155,-3 0 1,-41 72 0,59-118-195,-52 88 330,47-82-287,0-1-1,0 0 1,-1 0-1,0-1 1,-1 0-1,1 0 1,-11 6-1,16-12-23,0-1 0,0 1 0,0-1 0,0 1 0,0-1 0,0 0 0,-1 0 0,1 0 0,0-1 0,-7 1 0,8-1-3,0 0-1,0 0 1,0 0-1,0-1 1,0 1 0,1-1-1,-1 1 1,0-1-1,0 0 1,0 0 0,1 0-1,-1 0 1,1 0-1,-1 0 1,1 0 0,-1 0-1,1-1 1,-1 1-1,1-1 1,0 1 0,-2-4-1,-3-4 46,1-1-1,0 0 1,1 0-1,0-1 1,1 1-1,0-1 1,0 0-1,1 0 0,0 0 1,1 0-1,1 0 1,0 0-1,0-1 1,1 1-1,0 0 1,1 0-1,5-18 1,-3 17-18,0 0-1,1 1 1,0-1 0,1 1 0,0 0 0,1 0 0,0 0 0,1 1 0,0 0 0,0 1-1,1 0 1,0 0 0,1 1 0,0 0 0,16-10 0,13-1 127,1 2 1,75-23-1,-96 34-141,29-8 71,1 3 0,81-9 0,-43 15-3569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56.96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1632 373 5016,'0'0'4402,"-6"-11"-3996,-18-35-37,22 43-311,1 0-1,-1 1 1,0-1-1,0 0 1,0 1-1,0-1 1,-1 1 0,1 0-1,-1 0 1,1 0-1,-1 0 1,0 0-1,0 1 1,0-1-1,0 1 1,0 0 0,0 0-1,0 0 1,0 0-1,-1 0 1,1 1-1,-5-1 1,-3 1 66,0 0 1,0 1-1,0 1 1,-20 4-1,17-3-38,-63 15 535,-148 54-1,198-62-548,-11 5 84,-38 21-1,18-6 22,9-4 1,-50 34-1,88-52-156,-17 12 54,0 1-1,-25 26 0,13-10 9,-34 40 70,65-66-130,0 1-1,1 0 0,0 1 0,1 0 0,-9 20 0,11-17-9,0 1 1,2-1-1,-1 0 0,2 1 0,0 0 0,1-1 0,1 1 1,0 0-1,1 0 0,1-1 0,8 31 0,-6-31-8,1 0 0,0 0-1,1-1 1,1 0 0,0 0-1,1-1 1,1 0 0,0 0-1,1-1 1,0 0 0,1-1-1,13 12 1,-17-19-4,-1-1 0,1 1 0,0-1 0,0 0 0,0-1 0,1 0 0,-1 0 0,1 0 0,-1-1-1,1 0 1,0-1 0,0 0 0,0 0 0,0 0 0,0-1 0,0-1 0,0 1 0,1-1 0,-2 0 0,1-1 0,15-5 0,-3 0 7,-2-1-1,1-1 1,-1 0-1,-1-1 1,0-1-1,0-1 1,24-22-1,-3 0 12,-1-2 0,-2-2 1,-1 0-1,-2-3 0,38-64 0,-49 68 12,29-73-1,-44 93-15,-1-1 0,0 1 0,-1-1 0,-1 0-1,-1 0 1,0-35 0,-3 36 8,-1 0-1,-1 1 1,0-1 0,-1 1-1,-1-1 1,-1 1 0,0 1-1,-1-1 1,-1 1-1,0 0 1,-1 1 0,-1 0-1,-15-18 1,17 23-5,1 1-1,-2 0 1,1 1-1,-1-1 1,0 2 0,0-1-1,-1 1 1,0 1-1,0 0 1,-1 0 0,1 1-1,-1 0 1,0 1-1,0 1 1,0-1 0,0 2-1,-1-1 1,1 1-1,0 1 1,-1 0 0,-11 2-1,-5 4 24,1 1-1,-1 1 1,1 1-1,-45 22 1,51-20-25,0 1 0,1 1 0,1 1 1,0 1-1,-29 30 0,22-17 2,1 1 1,-39 60-1,57-79-13,1 0 1,1 0 0,-1 1-1,2 0 1,-1 0 0,2 0-1,-1 0 1,2 1-1,-1-1 1,2 1 0,-1-1-1,2 1 1,0 0 0,0 0-1,1 0 1,0-1 0,6 23-1,-5-25-7,1 0 0,1 0 1,-1 0-1,1 0 0,1-1 0,0 1 0,0-1 0,1 0 0,0 0 0,0-1 1,1 0-1,0 0 0,0-1 0,0 1 0,1-2 0,0 1 0,0-1 0,1 0 1,-1-1-1,1 0 0,0 0 0,0-1 0,1 0 0,-1-1 0,1 0 0,-1 0 1,1-1-1,-1 0 0,1-1 0,0 0 0,-1 0 0,1-1 0,0 0 0,-1-1 1,1 0-1,14-6 0,-6 0-8,1-1 0,-1-1 0,-1 0 0,0-1 0,0-1 0,22-22 0,-6 2-8,53-69 0,-69 81 35,-2-2-1,-1 0 0,0 0 0,-2-2 0,-1 1 0,10-28 0,-18 40-4,0 1 0,-1-1-1,0 0 1,0 1 0,-1-1 0,0 0-1,-1 0 1,-1 0 0,1 0 0,-2 0-1,1 0 1,-2 1 0,1-1 0,-2 0-1,1 1 1,-1 0 0,-8-14-1,8 18 4,1 0 0,-1 0 0,0 1 0,-1 0 0,1-1 0,-1 2 0,0-1 0,0 0-1,-1 1 1,1 0 0,-1 1 0,0-1 0,0 1 0,0 0 0,0 0 0,-1 1 0,1 0-1,-1 0 1,1 0 0,-1 1 0,0 0 0,0 1 0,0-1 0,1 1 0,-1 0 0,0 1-1,0 0 1,0 0 0,-12 4 0,-7 3 19,0 1 1,1 1-1,0 1 0,0 1 1,2 1-1,-1 2 0,-23 19 1,-11 13 47,-69 74 1,113-107-69,1 0 1,0 1-1,1 0 0,1 1 0,0 1 1,2 0-1,-1 0 0,2 1 0,0 0 1,2 0-1,0 1 0,0 0 0,2 0 1,1 0-1,-2 23 0,5-37-15,-1 0 1,2 1-1,-1-1 0,1 0 1,-1 1-1,1-1 0,1 0 1,-1 0-1,1 0 0,0 0 1,0 0-1,1 0 0,-1 0 0,1-1 1,0 1-1,0-1 0,0 0 1,1 0-1,0 0 0,0-1 1,0 1-1,0-1 0,0 0 1,1 0-1,-1 0 0,1 0 1,0-1-1,-1 0 0,1 0 0,1 0 1,-1-1-1,7 2 0,-1-2 0,-1 0-1,1 0 1,-1-1-1,1 0 1,0-1-1,-1 0 1,1-1-1,-1 0 1,18-6-1,-2-2 8,-1 0 0,39-23 0,-38 17 5,0-2-1,-1 0 1,-1-1 0,-1-2 0,-1 0-1,30-38 1,-21 18 10,-2-1 0,-1-2 0,23-51 0,-40 71-8,-1 0 0,0 0 0,-2-1 1,7-36-1,-13 49-2,0 0 1,-1 0-1,0 0 1,-1 0-1,0 0 1,-1 0 0,-1 1-1,0-1 1,0 0-1,-1 0 1,0 1-1,-6-12 1,6 17-1,1 0 0,-2 1 0,1 0 0,0 0 0,-1 0 0,0 0 0,0 1 0,-1-1 0,1 1 0,-1 0 0,0 0 0,0 1 0,0 0 0,0-1 0,-1 2 0,1-1 0,-7-2 0,4 3 4,0 0-1,0 1 1,-1 0 0,1 0 0,0 1 0,0 0 0,-1 0-1,1 1 1,0 0 0,0 0 0,0 1 0,-12 4-1,-15 7 36,0 2 0,1 1 0,-52 34-1,-87 77 82,135-94-90,-64 74 0,-24 48 16,120-147-55,-11 14 8,2 0 0,0 0 1,-15 35-1,25-46-2,0 1 0,1 0 0,0 0 1,1 1-1,0-1 0,1 1 0,0-1 0,1 1 1,1 15-1,0-27-9,0 0 0,0 1 1,1-1-1,-1 0 1,0 0-1,0 1 0,1-1 1,-1 0-1,1 0 0,-1 1 1,1-1-1,-1 0 0,1 0 1,0 0-1,0 0 0,0 0 1,-1 0-1,1 0 1,0 0-1,0 0 0,0 0 1,2 0-1,0 0-1,-1 0 0,1 0 0,-1 0 0,0-1 0,1 1 0,0-1 0,-1 1 1,1-1-1,-1 0 0,1 0 0,2-1 0,7-1-3,1 0 0,-1-1 0,20-8 0,-31 10 5,19-7-2,0-1-1,0-1 1,-1-1-1,-1-1 1,0 0-1,0-1 1,27-28-1,-15 10 7,-3-1-1,0-2 0,22-38 1,-48 72-4,8-15 11,0 0-1,13-30 1,-20 42-6,-1-1 0,1 1 0,-1-1 0,0 0 0,-1 0 1,1 1-1,-1-1 0,1 0 0,-1 0 0,0 0 0,0 0 0,-1 0 1,1 1-1,-1-1 0,0 0 0,0 0 0,0 1 0,0-1 0,-4-5 0,4 7 1,0 1 0,-1-1-1,1 1 1,-1-1 0,0 1-1,0-1 1,1 1 0,-1 0-1,0 0 1,0 0-1,0 0 1,0 0 0,0 1-1,0-1 1,0 0 0,0 1-1,-1 0 1,1-1 0,0 1-1,0 0 1,0 0-1,-4 1 1,-5 0 15,0 1-1,0 0 1,-12 4 0,21-5-19,-20 6 17,1 1-1,0 1 1,1 1 0,-1 1-1,2 0 1,-32 26-1,15-7 16,1 2-1,-38 45 1,53-54-39,2 0 0,0 2 0,2 0 0,1 1 0,-18 41 0,28-50 5,0 0 0,1 0 0,-3 33 0,4-22 0,-3 7 12,3-26-4,1 1-1,1 0 1,-1 0 0,2 0 0,-1 0 0,2 0 0,-1 0-1,1 0 1,1-1 0,2 12 0,22 71 67,9 24 64,-29-100-123,0-1 0,2 0 0,0 0-1,0-1 1,14 17 0,59 53 73,-76-78-81,1 0-1,0-1 1,0 1-1,0-1 1,0-1-1,1 1 1,0-1-1,-1-1 1,10 5-1,-4-3 10,0 2 0,0-1 0,-1 1 0,12 10 0,-15-10-16,1 0 0,0-1 1,1 0-1,-1-1 0,1 0 0,19 7 0,-14-7 22,-1 1-1,0 1 1,22 12-1,-6-2 14,56 35-15,-64-40-44,-11-5 11,0-1 1,1-1-1,-1 0 0,14 4 1,-21-8 16,1 1 0,0 0 0,-1 0 0,0 1 0,6 4 0,-7-5 0,1 0 0,-1 0 0,0 0 0,1 0 0,-1 0 0,1-1 1,-1 0-1,1 1 0,5 0 0,27 2 27,-23-2-17,-1-1 1,1 0-1,0 0 1,23-3-1,108-17 57,-125 17-49,1 0-1,0 2 1,0 0-1,0 1 1,33 6-1,-21-5-35,0-1 0,0-1-1,0-2 1,45-9 0,-30 5 31,-17 1 2,34-9-1,17-4 1,-65 15-19,0-1 1,-1-1-1,17-7 0,2 0 0,-8 2-1,24-14 0,-3 2 0,-25 12 27,0-2 0,-1 0-1,0-2 1,-1 0 0,22-20-1,-29 24-2,1 0 0,23-11 1,13-9 0,-34 20-20,0 1 0,0 1 0,22-8 0,-17 8 13,31-19 0,-40 21-12,-1-1 1,0-1-1,0 0 1,-1 0-1,0-1 1,11-13-1,11-15 15,-17 21-3,22-32-1,65-134 72,-95 167-60,-1-1 0,0 0 0,-2-1 0,0 1 0,3-24 0,8-34 64,-7 35 5,-1 0 0,4-70-1,-11 94-79,-1 1-1,0-1 1,-1 1-1,-1-1 0,0 1 1,-1 0-1,0 0 1,-1 1-1,-1-1 1,0 1-1,0 0 0,-2 1 1,0-1-1,-13-15 1,-9-11 51,19 24-52,0 0 0,-1 1 0,-1 0 0,-21-17 0,31 29-16,0 0-1,0 0 1,0 0 0,1-1-1,-1 1 1,1-1-1,-1 1 1,1-1 0,0 0-1,0 0 1,0 0-1,1 0 1,-1 0-1,1 0 1,-2-4 0,3 4-4,-1-1 0,0 1 0,0 1 0,-1-1 0,1 0-1,-1 0 1,1 0 0,-1 1 0,0-1 0,0 1 0,0-1 0,0 1 0,0 0 0,-5-4 0,-4-2-24,-1 0 0,-14-6-1,-6-5-6,19 9 24,0 1-1,-1 1 0,0 0 0,0 0 0,-1 2 0,0-1 1,0 2-1,-18-4 0,-19-5-32,39 10 37,0 0-1,-21-3 0,-6 3 2,-23-4 4,-99 0-1,137 10 2,14-1 0,0-1 0,1 0 0,-1 0 0,-18-3 0,16 0 19,1 0 0,-1 0 0,0-2 0,1 1 0,-21-12 0,21 10 27,0 0 0,0 1 0,-24-7 0,1 1 24,16 5-41,0 1-1,0 1 0,0 0 1,-1 2-1,-32-1 0,-99 12 128,141-8-144,-201 25-10,189-24-14,-1 0 0,1 2 0,0 0-1,0 1 1,-23 9 0,9-1 50,-75 16 0,68-20 6,-47 17 0,-35 12-10,-1 0-49,105-30-3,1 1 0,0 0 0,-36 24 0,48-27 15,1 1 0,0-1 0,1 1 1,-1 0-1,1 1 0,1 0 1,-8 12-1,2 0-5,-16 40 0,-1 35-45,5-15-18,17-60 20,-4 30-1,-4 10-19,9-37 31,1 0 1,1 0-1,1 0 0,1 0 1,4 41-1,-2-55 24,-1 0-1,2 0 1,-1 0-1,2 0 1,-1 0-1,1 0 0,0-1 1,1 1-1,0-1 1,9 14-1,-10-17 11,1 0 1,-1-1-1,1 0 0,0 0 0,1 0 1,-1 0-1,1-1 0,-1 1 0,1-1 0,0 0 1,0-1-1,0 1 0,1-1 0,-1 0 0,1 0 1,-1-1-1,1 0 0,9 1 0,1-1 5,1-1-1,-1-1 1,0-1 0,0 0-1,0-2 1,0 1-1,-1-2 1,17-6 0,121-62-10,-130 61 10,125-68 1,118-61 0,-217 119 0,0 3 0,76-20 0,102-9 0,-210 45 0,1 1 0,-1 0 0,0 1 0,1 1 0,-1 1 0,1 0 0,-1 1 0,23 6 0,-34-6 0,0 0 0,0 0 0,0 0 0,-1 1 0,1 0 0,-1 0 0,1 0 0,-1 1 0,0 0 0,0 0 0,-1 0 0,1 0 0,-1 1 0,0 0 0,0 0 0,-1 0 0,1 0 0,-1 1 0,0-1 0,-1 1 0,1 0 0,-1 0 0,0 0 0,-1 0 0,2 12 0,-1-2 0,-1 1 0,-1 0 0,0 0 0,-1-1 0,-1 1 0,-1 0 0,-1-1 0,-7 24 0,-3-1 0,-2-1 0,-25 43 0,24-50 11,-1-2-1,-2 0 1,-1-1-1,-1-1 0,-1-1 1,-2-1-1,-47 38 1,52-48-3,-1-1 1,-1 0-1,0-2 1,-1 0 0,0-1-1,-1-2 1,0-1 0,-1 0-1,1-2 1,-1-1-1,-30 3 1,44-10 75,11-5-2,18-13 0,-18 20-82,42-38 39,1 2 1,2 2-1,2 3 0,61-33 1,-12 16 16,135-47 0,-146 66-47,134-25 1,93 8-125,-302 45 96,-1 0 0,0 1 0,1 0 0,-1 1 0,1 0 0,-1 0 0,0 1-1,10 3 1,-19-5 18,0 0-1,0 0 1,1 0-1,-1 0 1,0 0-1,0 0 1,0 0-1,0 0 1,0 0 0,0 0-1,1 0 1,-1 0-1,0 0 1,0 0-1,0 0 1,0 1-1,0-1 1,0 0-1,0 0 1,1 0-1,-1 0 1,0 0-1,0 0 1,0 0-1,0 0 1,0 0-1,0 0 1,0 1-1,0-1 1,0 0-1,0 0 1,0 0 0,0 0-1,1 0 1,-1 0-1,0 1 1,0-1-1,0 0 1,0 0-1,0 0 1,0 0-1,0 0 1,0 0-1,0 1 1,0-1-1,-1 0 1,1 0-1,-7 5-18,-22 6 36,18-7-21,-68 22 40,-126 25-1,-95-3 43,-75-13 68,277-34-26,-178-19-1,231 12-28,0-3-1,1-1 0,-55-21 1,92 28-66,0 1 0,0-1 1,1-1-1,0 1 1,-1-1-1,-8-7 0,14 10-16,-1 0-1,1-1 0,0 1 0,0 0 0,0 0 0,0 0 0,1-1 1,-1 1-1,0 0 0,1-1 0,-1 1 0,0-1 0,1 1 0,0-1 1,-1 1-1,1-1 0,0 1 0,0-1 0,0 1 0,0-1 0,0 1 1,0-1-1,0 0 0,0 1 0,1-1 0,-1 1 0,1-1 0,-1 1 1,1 0-1,-1-1 0,1 1 0,0 0 0,0-1 0,0 1 0,0 0 1,0 0-1,0-1 0,1 0 0,5-6 14,1 1 0,-1 1 1,1-1-1,0 1 0,12-6 0,56-28 51,80-24 12,-49 28-68,2 5 1,0 5 0,210-23-1,53 25-110,-337 22 53,0 2 1,0 0 0,0 3 0,58 11-1,-81-11 12,-1 0 0,1 0 0,-1 1-1,0 1 1,0 0 0,-1 0 0,1 1 0,-1 0-1,0 1 1,17 15 0,-26-20 21,0-1 1,0 1-1,1-1 1,-1 1-1,0-1 1,0 1-1,-1 0 1,1-1 0,0 1-1,0 0 1,-1 0-1,1 0 1,-1 0-1,0-1 1,1 1-1,-1 0 1,0 0-1,0 0 1,0 0-1,-1 0 1,1 0-1,-1 2 1,0 0-3,-1 1 0,0-1 0,0 1 0,0-1 0,0 0 0,-1 0 0,1 0 1,-6 5-1,-12 11-9,-1-1 1,-1 0 0,0-2 0,-37 23 0,-77 44 3,-3-6-1,-3-6 1,-173 61 0,234-106 44,-99 21 0,-87 3 157,171-34-70,76-13-47,20-4-67,0 0 1,0 0-1,1 0 1,-1 0-1,0 1 1,0-1-1,0 0 1,0 0-1,0 0 1,0 0-1,0 0 1,0 0-1,0 0 1,0 0-1,0 0 1,0 0-1,0 0 1,0 0 0,0 0-1,0 0 1,0 0-1,0 0 1,0 0-1,0 0 1,0 1-1,0-1 1,0 0-1,0 0 1,0 0-1,38-3 84,68-11-48,311-31-59,-328 41-80,-1 3-1,156 19 0,-224-14 53,-13 0-1,-9-1-67,-93 40 106,-1-4-1,-3-5 0,0-4 0,-2-4 0,-194 23 1,283-48 21,-76 6 92,78-7-69,0 0-1,0-1 1,-1 0-1,1-1 1,0 0-1,-11-5 1,19 7-24,1 0 0,-1-1 1,1 1-1,-1-1 1,1 0-1,-1 1 1,1-1-1,-1 0 0,1 0 1,0 0-1,0 0 1,-1 0-1,1 0 0,0-1 1,0 1-1,0 0 1,0-1-1,0 1 0,0 0 1,1-1-1,-2-1 1,2 1 0,0 1 1,0-1-1,0 0 1,0 1-1,1-1 1,-1 1-1,0-1 1,1 1-1,-1-1 1,1 1-1,-1-1 1,1 1-1,0-1 1,0 1-1,-1 0 0,1 0 1,2-3-1,6-5 32,0 1 0,0 0-1,0 0 1,18-10 0,47-26 8,2 3 1,124-47-1,173-40-61,-127 46-27,-36 1-105,-133 50 72,39-20-38,-102 43 91,0 0-1,-1-1 1,0 0 0,-1-1-1,21-20 1,-28 23 9,-1 0 1,0-1-1,0 1 1,0-1-1,-1 0 1,0 0-1,-1 0 1,0 0-1,0 0 1,-1 0-1,0-1 0,0-10 1,1 6 2,-1-9 18,0 0 0,-2-1 0,0 1 0,-1 0 0,-8-29 0,-36-109 154,36 131-82,-2 1-1,-1 0 0,-1 1 1,-2 1-1,0 0 0,-2 1 1,-29-33-1,43 53-57,0 0 1,0-1-1,1 0 0,-5-9 1,5 10-16,0-1 0,0 1-1,0-1 1,0 1 0,-8-7 0,-4-4 32,7 7-26,0 1-1,-1 0 1,0 0-1,-1 0 1,0 1-1,-11-6 1,-39-24-2,45 27-45,-49-36-96,56 42 116,0 1 1,0-1 0,-1 1-1,0 1 1,1 0 0,-1 0-1,0 1 1,0 0-1,0 0 1,0 1 0,-9 0-1,-18 3-50,-49 11 0,66-11 14,-50 16-17,51-13 28,-2-1 0,-25 5 0,24-8 12,-147 12 37,77-12 10,82-2-20,0 0 0,-1 1 0,-13 3 1,-22 1 2,-7-2-1,0 2 1,-83 19-1,13-2-100,77-13 78,1 1 1,-80 29-1,104-32 22,0-2 0,-23 4-1,-28 7 4,64-13-15,-8 1-19,13-5 4,8-5-6,27-21-29,2 2 0,50-28 0,-7 6-28,-43 26 3,42-18-1,-35 18 5,-24 10 26,-15 9 39,0 0 0,1 0 1,-1 0-1,1 0 1,0 0-1,0 1 1,4-2-1,37-9-102,-36 9 114,-1 0 1,1 1-1,0 0 1,0 0-1,0 1 1,0 0-1,0 1 1,0 0-1,18 2 1,21 4-19,-37-5 11,0 0 1,0 1 0,-1 0 0,1 0 0,19 8 0,-6 0-16,1-2 1,0 0-1,0-2 0,1-1 1,29 2-1,3 2 0,-22 1 13,-30-8 2,1 1 1,0-1-1,0-1 1,14 2 0,-16-4 13,-5 1-6,0-1 0,0 1 0,0 0 1,1 0-1,-1 0 0,0 0 0,0 0 0,0 0 0,0-1 0,0 1 1,1 0-1,-1 0 0,0 0 0,0 0 0,0 0 0,1 0 0,-1 0 1,0 0-1,0 0 0,0 0 0,0 0 0,1 0 0,-1 0 1,0 0-1,0 0 0,0 0 0,1 0 0,-1 0 0,0 0 0,0 0 1,0 0-1,0 0 0,1 0 0,-1 0 0,0 1 0,0-1 1,0 0-1,0 0 0,1 0 0,-1 0 0,0 0 0,0 0 0,0 1 1,0-1-1,0 0 0,0 0 0,0 0 0,0 0 0,1 1 1,-1-1-1,0 0 0,0 0 0,0 0 0,0 0 0,0 1 0,0-1 1,0 0-1,0 0 0,0 0 0,0 1 0,0-1 0,-9 1 143,-38 9-50,-55 14-9,3 5 11,-152 54 167,-46 52-50,158-71-193,-191 120 0,299-164-30,0 2 1,2 1-1,-47 47 0,71-64 2,1-1-1,-1 1 0,1 0 1,0 0-1,1 0 1,-1 0-1,1 1 0,0-1 1,1 1-1,-3 12 0,4-17 2,1 1-1,-1 0 0,1 0 0,0-1 0,0 1 0,0 0 0,1 0 0,-1-1 0,1 1 0,-1 0 0,1 0 1,0-1-1,0 1 0,0-1 0,0 1 0,0-1 0,1 1 0,-1-1 0,1 0 0,0 0 0,-1 0 0,1 0 1,0 0-1,0 0 0,1 0 0,-1 0 0,0-1 0,0 1 0,1-1 0,4 2 0,35 14-38,1-2-1,47 9 1,-62-17 24,29 5-2949</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1.675"/>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60 1 4616,'0'0'7113,"5"9"-6854,1 4-177,0-1 1,-1 1-1,0-1 0,-1 1 1,3 23-1,12 148 619,1 15-68,1 63 153,-12-121-303,13 293 1249,8-108-51,-30-262-1305,8 32 161,-8-76-353,0 0 0,-5 29-1,-1 22 193,10 14 5,2-5-395,-6-34 44,-26-116 309,-9-33-225,-19-63 51,42 129-75,-27-56 1,12 33-18,21 38-24,6 19-42,-1 1 0,1 0 0,-1-1 0,0 1 0,1-1 0,-1 1 0,0 0 0,0-1 0,-1 1 1,1 0-1,0 0 0,-1 0 0,1 0 0,-1 0 0,-2-2 0,4 4-9,0 0-1,0 0 1,0 0 0,0 0 0,0 0 0,-1 0 0,1 0 0,0 0-1,0 0 1,0 0 0,0 0 0,0 0 0,-1 0 0,1 0 0,0 0-1,0 0 1,0 0 0,0 0 0,0 0 0,0 0 0,-1 0-1,1 0 1,0 0 0,0 0 0,0 0 0,0 0 0,0 0 0,0 0-1,-1 0 1,1 0 0,0 1 0,0-1 0,0 0 0,0 0 0,0 0-1,0 0 1,0 0 0,0 0 0,-1 0 0,1 1 0,0-1 0,0 0-1,0 0 1,-2 10-108,1 11-7,6 21-15,1-1 0,2 1 0,19 56 0,-21-80 79,1 1-1,1-1 0,1 0 1,0-1-1,1 0 0,13 16 0,-20-30 43,0-1 0,0 1 0,-1-1 0,1 0 0,1 0-1,-1 0 1,0 0 0,0 0 0,1-1 0,-1 1 0,1-1-1,-1 0 1,1 0 0,0-1 0,-1 1 0,1-1 0,0 1-1,-1-1 1,1 0 0,4-1 0,2 0 18,-1 0 0,1-1 0,0 0 0,-1-1 0,1 0 0,13-6 0,-1-5 15,0 0 0,-1-1 0,-1-1 0,-1-1 0,20-22 0,-18 15-392,-2-2-1,0 0 1,-2-1-1,0-1 1,12-32 0,-23 48-519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2.84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1489 0 6016,'0'0'1001,"-7"13"-581,-87 123 823,39-63-641,-45 54 292,-29 38 146,22-27-242,-191 225 918,207-261-1248,-28 35 160,-43 103 399,46-65 70,21-57-349,86-106-605,0-1-1,-1-1 0,0 0 1,-16 13-1,24-22-92,0 1 0,1-1-1,-1 1 1,0 0 0,0 0-1,1 0 1,-1 0 0,1 0 0,-2 3-1,3-5-39,0 0-1,0 0 1,-1 0-1,1 0 1,0 0-1,0 0 1,0 0-1,-1 0 1,1 0-1,0 0 1,0 0-1,0 0 1,-1 0-1,1 0 1,0 0-1,0 0 1,0 0-1,0 0 0,-1 0 1,1 0-1,0 0 1,0-1-1,0 1 1,-1 0-1,1 0 1,0 0-1,0 0 1,0 0-1,0-1 1,0 1-1,-1 0 1,1 0-1,0 0 1,0 0-1,0-1 1,0 1-1,0 0 1,0 0-1,0 0 0,0 0 1,0-1-1,0 1 1,0 0-1,0 0 1,0 0-1,0-1 1,0 1-1,0 0 1,0 0-1,0 0 1,0-1-1,0 1 1,0 0-1,0 0 1,0-1-1,2-25 86,1 0 1,1 1-1,12-43 0,-9 39-35,50-153 326,-39 129-124,-19 53-255,1 0 1,0 0-1,0 0 0,-1 0 0,1-1 0,0 1 0,0 0 0,-1 0 0,1 0 0,0 0 0,0 0 0,-1 0 0,1 0 0,0 0 0,-1 0 1,1 0-1,0 0 0,0 0 0,-1 0 0,1 0 0,0 0 0,-1 1 0,1-1 0,0 0 0,0 0 0,0 0 0,-1 0 0,1 0 0,0 1 0,0-1 1,-1 0-1,1 1 0,-27 41-5,2 1 0,-19 48 0,25-53-18,18-35 10,-1 0-1,1 0 0,0 1 0,-1-1 0,1 0 0,1 0 1,-1 0-1,0 1 0,1 4 0,0-8 4,0 1 0,0-1 1,0 1-1,0-1 0,0 1 0,0-1 1,1 1-1,-1-1 0,0 1 0,0-1 0,1 1 1,-1-1-1,0 1 0,1-1 0,-1 0 0,0 1 1,1-1-1,-1 0 0,1 1 0,-1-1 1,1 0-1,-1 1 0,2-1 0,-1 1 1,1-1 0,0 0-1,0 1 1,0-1 0,0 0 0,0 0-1,0 0 1,0 0 0,-1-1 0,4 1-1,62-16-59,0-3-1,67-28 1,0 0-28,75-18-2593</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3.813"/>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1753 0 6824,'0'0'1593,"-13"15"-1236,-1 1-252,-1 1 29,0-1 1,-1 0 0,-26 20 0,-73 61 895,3-1-88,-189 140 564,-26 59-336,225-196-866,-251 260 1122,228-222-577,24-29 41,86-92-636,12-13-147,1 0 0,-1 0 1,1-1-1,-1 1 0,0-1 1,0 1-1,-1-1 0,1 0 1,-7 3-1,10-5-94,0 0 1,0 0-1,-1-1 1,1 1-1,0 0 0,0 0 1,0 0-1,0 0 1,-1 0-1,1 0 0,0 0 1,0-1-1,0 1 0,0 0 1,0 0-1,-1 0 1,1 0-1,0 0 0,0-1 1,0 1-1,0 0 1,0 0-1,0 0 0,0-1 1,0 1-1,0 0 0,0 0 1,0 0-1,-1-1 1,1 1-1,0 0 0,0 0 1,0 0-1,1-1 0,-1 1 1,0 0-1,0 0 1,0 0-1,0-1 0,0 1 1,0 0-1,0 0 1,0 0-1,0-1 0,0 1 1,0 0-1,1 0 0,4-19 85,-5 18-70,13-40 66,1 1 0,2 1-1,2 0 1,1 1 0,48-69 0,-30 52-36,-24 34-24,0 1 0,2 1 1,0 0-1,1 1 0,18-16 1,-127 119-112,-134 156 0,225-239 75,-16 24-15,17-26 17,1 0-1,0 1 1,-1-1-1,1 1 1,0-1-1,0 0 1,-1 1-1,1-1 1,0 1-1,0-1 1,0 0-1,0 1 1,0-1-1,-1 1 1,1-1-1,0 1 1,0-1-1,0 1 1,0-1-1,0 1 1,0-1-1,1 0 1,-1 1-1,0-1 1,0 1-1,0-1 1,0 1-1,0-1 1,1 1-1,-1-1 1,0 0-1,0 1 1,1-1-1,-1 0 1,0 1 0,1-1-1,-1 0 1,0 1-1,1-1 1,-1 0-1,0 0 1,1 1-1,-1-1 1,1 0-1,-1 0 1,0 0-1,1 1 1,-1-1-1,1 0 1,-1 0-1,1 0 1,-1 0-1,1 0 1,-1 0-1,1 0 1,18 0-2,0-1 0,0-1 0,0-1 1,0 0-1,-1-2 0,1 0 0,33-14 1,-7 3-11,216-55-1160,-229 63-436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4.677"/>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0 36 6520,'0'0'5320,"12"-7"-4803,-6 3-440,-2 1-44,-1 0 0,1 1-1,0-1 1,0 1-1,0 0 1,0 0 0,0 1-1,0-1 1,0 1-1,1 0 1,-1 0 0,0 1-1,1-1 1,-1 1-1,1 0 1,-1 0 0,1 0-1,-1 0 1,0 1-1,1 0 1,5 2 0,38 16 244,0 3 1,81 49-1,-86-46-132,439 297 1211,-276-175-777,47 49 401,-235-182-889,0-1 72,1 0-1,0-1 1,29 12-1,-37-18-66,-10-6-156,0 1-1,0-1 1,-1 0 0,1 1 0,0-1 0,0 0 0,0 0 0,-1 0-1,1 1 1,0-1 0,0 0 0,0 0 0,0 0 0,0-1-1,0 1 1,-1 0 0,1 0 0,0 0 0,0-1 0,0 1-1,-1 0 1,1-1 0,0 1 0,0-1 0,-1 1 0,1-1-1,0 1 1,-1-1 0,1 1 0,0-1 0,-1 1 0,1-2 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5.438"/>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108 355 3112,'0'0'3490,"-11"8"-3006,8-6-440,-2 1 14,0 0 1,0 1-1,1 0 1,-1-1-1,1 1 1,0 1-1,1-1 1,-1 1-1,1-1 1,-1 1-1,1 0 0,1 0 1,-1 0-1,1 1 1,0-1-1,-2 9 1,-14 124 1244,9-50-96,5-64 618,5-53-320,2-2-1452,45-461 1860,-46 476-1800,2-1 0,0 2-1,7-20 1,-10 31-75,1-1 1,0 1-1,0 0 0,0 0 0,1 0 1,-1 1-1,1-1 0,0 0 1,0 1-1,0 0 0,0 0 1,1 0-1,-1 0 0,1 0 1,7-3-1,-9 5-14,0 0 0,0 1 0,0-1 0,0 1 0,0 0 0,0 0 0,0 0 1,0 0-1,0 0 0,0 0 0,0 0 0,0 1 0,0-1 0,0 1 0,0-1 0,4 3 0,30 18 159,-26-13-127,79 49 356,129 62 0,-203-112-1178,0 1 0,23 16 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6.340"/>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0 6824,'0'0'2328,"1"11"-1574,8 45 34,31 100 0,34 59 75,-27-90-382,31 88 377,48 182 914,-97-264-983,-2-4 325,-23-117-929,1 2 77,-5-8 531,2-15-290,-1-10-400,-1 0-1,-3-30 1,1 31-72,-35-226 59,18 158-2559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0"/>
    </inkml:context>
    <inkml:brush xml:id="br0">
      <inkml:brushProperty name="width" value="0.05" units="cm"/>
      <inkml:brushProperty name="height" value="0.05" units="cm"/>
      <inkml:brushProperty name="color" value="#004F8B"/>
    </inkml:brush>
  </inkml:definitions>
  <inkml:trace contextRef="#ctx0" brushRef="#br0">0 4 25623,'0'0'5311,"7"2"-4917,2 0-313,-1 0 0,0-1 0,1 0 0,-1 0 0,10-2 0,43-3 141,101-3 501,-162 7-723,0 0 0,0 0 0,0 0 0,0 0 0,0 0 0,0 0 0,0 0 0,0 0 0,1 0 0,-1 0 0,0 1 0,0-1 0,0 0 0,0 0 0,0 0 0,0 0 0,0 0 0,0 0 0,0 0 0,0 0 0,0 0 0,0 0 0,0 0 0,0 0 0,0 0 0,0 0 0,0 0 0,0 0 0,0 0 0,0 0 0,0 1 0,0-1 0,0 0 0,0 0 0,0 0 0,0 0 0,0 0 0,0 0 0,-1 0 0,1 0 0,0 0 0,0 0 0,0 1 0,0-1 0,0 0 0,0 0 0,0 0 0,0 0 0,0 0 0,0 0 0,-1 0 0,1 0 0,0 0 0,0 0 0,0 0 0,0 0 0,0 0 0,0 0 0,0 0 0,0 0 0,0 0 0,0 0 0,-5 4 0,-3-2 387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6.772"/>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120 25 10952,'0'0'513,"-10"6"-281,5-3-202,-2 1 6,0-1 1,1 2-1,0-1 1,0 1-1,0 0 0,0 0 1,1 0-1,0 1 1,0 0-1,0 0 1,1 0-1,0 1 1,-3 7-1,0 11 149,1 0 0,1 0 1,1 1-1,2 0 0,0 0 1,3 32-1,-1-38 281,4-38 290,1 2-624,37-220 1002,-40 228-1056,0 0 0,0 0 1,1 0-1,0 0 0,7-10 0,-10 17-63,0 0-1,1 0 1,-1 0-1,1 0 1,0 0 0,-1 0-1,1 0 1,0 0 0,0 0-1,0 0 1,0 0-1,-1 1 1,1-1 0,0 0-1,0 1 1,0-1 0,0 1-1,1-1 1,-1 1-1,0-1 1,0 1 0,0 0-1,0 0 1,0-1 0,1 1-1,-1 0 1,0 0-1,0 0 1,0 0 0,0 0-1,1 1 1,-1-1 0,0 0-1,0 0 1,0 1-1,0-1 1,0 1 0,0-1-1,0 1 1,0-1-1,0 1 1,0 0 0,0-1-1,0 1 1,0 0 0,0 0-1,0 0 1,0 1-1,84 96 436,-63-72-366,114 159 373,-133-181-571,2 1-121,-1 1 0,1-1 1,-1 1-1,0 0 0,-1 1 1,1-1-1,-1 1 0,4 11 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7.479"/>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1446 0 6328,'0'0'1698,"-11"13"-1067,-262 332 1650,160-181-1819,-96 135 211,-18-12 116,180-233-523,-432 466 2767,470-511-2909,-27 24 293,34-30-326,-1-1-1,0 0 1,0 0 0,0 0-1,-1 0 1,1-1 0,0 1-1,-1-1 1,-5 2 0,9-4-76,0 1 1,-1 0-1,1 0 1,0 0-1,0 0 1,0 0-1,-1-1 1,1 1-1,0 0 1,0 0 0,-1 0-1,1 0 1,0-1-1,0 1 1,0 0-1,0 0 1,0-1-1,-1 1 1,1 0-1,0 0 1,0-1-1,0 1 1,0 0-1,0-1 1,0 1-1,0 0 1,0 0-1,0-1 1,0 1-1,0 0 1,0 0-1,0-1 1,0 1-1,0 0 1,0-1-1,0 1 1,0 0 0,1 0-1,-1-1 1,0 1-1,0 0 1,0 0-1,0 0 1,0-1-1,1 1 1,-1 0-1,0 0 1,0 0-1,1-1 1,26-50 396,66-93 1,-38 63-328,7-15-2435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7.894"/>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639 40 11256,'-20'9'502,"-32"15"-218,-196 97 1074,208-98-1148,-73 38 376,92-51-385,-1-1 0,0-1 1,-30 7-1,49-14-167,0 0 0,0-1 0,0 1 0,0-1 0,0 0 0,0 0 0,0 0 0,0 0 0,0-1 0,-3 0 0,5 1-24,0-1 1,0 1 0,1-1 0,-1 1-1,0-1 1,0 1 0,1-1 0,-1 1 0,1-1-1,-1 0 1,0 1 0,1-1 0,-1 0-1,1 0 1,0 1 0,-1-1 0,1 0-1,-1 0 1,1 0 0,0 1 0,0-1-1,0 0 1,-1 0 0,1 0 0,0 0-1,0 0 1,0 0 0,0 0 0,1 1-1,-1-1 1,0 0 0,0 0 0,0 0-1,1 0 1,-1 0 0,0 1 0,1-2 0,4-13 9,0 1 0,2 0 0,-1 0 1,2 1-1,-1-1 0,2 2 1,0-1-1,0 1 0,13-12 1,-7 9 22,1 2 0,0-1 0,1 2 0,0 0 0,1 2 0,27-14 0,-26 16-17,0 0 0,0 1 0,1 1 0,0 1 0,0 1 0,0 1 0,1 0 1,-1 1-1,1 2 0,0 0 0,-1 1 0,1 1 0,-1 1 0,34 9 0,-50-11-25,0 1 0,0-1-1,0 1 1,0 0-1,0 0 1,0 0-1,0 1 1,-1-1-1,0 1 1,1 0-1,-1 0 1,0 0-1,0 0 1,0 0-1,-1 1 1,1-1-1,1 5 1,-2-4 0,-1 1 1,0-1 0,0 1-1,0-1 1,0 1-1,-1 0 1,1-1-1,-1 1 1,-1 0 0,1-1-1,0 1 1,-1-1-1,0 1 1,0-1 0,-3 8-1,-7 15-317,-2-1 0,0 0 0,-2 0 0,0-2 0,-26 31 0</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09.127"/>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1072 7328,'0'0'1310,"14"-10"-587,220-117 1198,62-14-953,484-206 1002,-482 251-770,-187 62-331,-97 25-505,-14 8-313,1 0 1,-1 1-1,1-1 0,-1 1 1,1-1-1,-1 1 1,1-1-1,-1 1 1,1-1-1,0 1 0,-1 0 1,1-1-1,0 1 1,-1 0-1,1 0 1,0-1-1,0 1 1,-1 0-1,1 0 0,1 0 322,11-10 175,0 6-416,-11 3-109,1 1-1,0-1 1,-1 0 0,0 0-1,1 0 1,-1 0 0,0 0-1,1 0 1,-1-1 0,0 1-1,0-1 1,0 1 0,0-1-1,0 0 1,0 0 0,-1 0-1,1 0 1,-1 0 0,1 0-1,-1 0 1,0-1 0,2-3-1,0-1 46,-1 0-1,0 0 0,0 0 0,-1 0 0,0 0 1,0-9-1,-1 13-57,0 0 0,-1 0 0,0 0 1,1 0-1,-1 0 0,0 0 0,0 1 0,-1-1 0,1 0 1,-1 1-1,1-1 0,-1 1 0,0-1 0,0 1 1,0 0-1,0 0 0,0 0 0,-4-3 0,-5-3 7,0 1-1,0 1 1,0 0-1,-1 0 0,0 1 1,-14-3-1,-80-20 61,86 24-67,-107-14 85,74 12-32,44 2-23,18-1-16,64-6-71,0 3-1,1 3 0,-1 3 0,130 14 1,-191-11 31,36 6-32,-46-7 43,0 1-1,1 0 1,-1-1-1,1 1 1,-1 0 0,0 0-1,0 1 1,1-1-1,-1 0 1,0 1-1,0-1 1,0 1-1,-1 0 1,1-1 0,2 4-1,-4-4 3,0 0 1,1 0-1,-1 0 0,0 0 1,0 1-1,-1-1 0,1 0 0,0 0 1,0 0-1,0 0 0,-1 0 1,1 0-1,0 0 0,-1 0 0,1 0 1,-1 0-1,0 0 0,1 0 1,-1 0-1,0 0 0,1 0 1,-1 0-1,-2 1 0,-22 22-15,-6-1 42,-1-1-1,0-2 0,-58 27 1,28-20-1427,-66 19 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0.511"/>
    </inkml:context>
    <inkml:brush xml:id="br0">
      <inkml:brushProperty name="width" value="0.2" units="cm"/>
      <inkml:brushProperty name="height" value="0.4" units="cm"/>
      <inkml:brushProperty name="color" value="#FF8517"/>
      <inkml:brushProperty name="tip" value="rectangle"/>
      <inkml:brushProperty name="rasterOp" value="maskPen"/>
    </inkml:brush>
  </inkml:definitions>
  <inkml:trace contextRef="#ctx0" brushRef="#br0">1 0 7136,'0'0'2834,"10"0"-2308,58 4-149,0 3 1,-1 3-1,0 3 1,-1 3-1,-1 3 0,0 2 1,-2 3-1,-1 3 1,61 36-1,164 116 795,-210-125-628,111 101 0,0 12 493,-174-154-894,0 0-1,-1 1 0,-1 0 1,0 1-1,-1 1 0,11 19 0,-18-29-90,0 0 0,1 0-1,0 0 1,0 0 0,0-1 0,1 0-1,0 0 1,0 0 0,0-1-1,0 0 1,1 0 0,0-1-1,0 1 1,0-2 0,0 1-1,14 3 1,-7-3 147,-4-2 427,-17-17-70,0 6-511,0 0 0,-1 0-1,0 0 1,-17-15 0,-7-7 25,-84-121 174,31 38-76,3 3 73,51 66 16,-2 2 1,-44-45-1,167 160-315,-17-14-7,229 152-184,-273-192 223,-2 2 1,0 0-1,-1 2 1,-2 1-1,23 25 1,-45-44 19,0-1 0,0 1 0,0-1 0,0 1 0,-1 0-1,1 0 1,-1 0 0,0 0 0,0 0 0,0 0 0,0 0 0,-1 0 0,1 0 0,0 6 0,-2-7 3,1 1 1,-1-1-1,1 1 0,-1-1 0,0 1 1,0-1-1,0 1 0,0-1 0,0 0 1,0 1-1,-1-1 0,1 0 0,-1 0 1,0 0-1,0 0 0,1 0 0,-1-1 1,-4 3-1,-20 14 18,-1-2 0,-1-1 0,-1-1 0,0-1 0,-32 9 0,-60 27 133,104-41-138,0 1 0,1 1-1,1 0 1,-28 24 0,19-10-2822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4.666"/>
    </inkml:context>
    <inkml:brush xml:id="br0">
      <inkml:brushProperty name="width" value="0.05" units="cm"/>
      <inkml:brushProperty name="height" value="0.05" units="cm"/>
    </inkml:brush>
  </inkml:definitions>
  <inkml:trace contextRef="#ctx0" brushRef="#br0">204 45 6016,'0'0'7969,"-14"-2"-7538,2 0-319,7 0-76,1 1 0,-1 0-1,1 0 1,-1 1 0,1-1-1,-1 1 1,1 0 0,-1 0-1,1 1 1,-1 0 0,1-1-1,-1 1 1,1 0 0,-1 1-1,1-1 1,0 1 0,0 0 0,-7 4-1,4 0 63,0 0 0,1 0-1,-1 1 1,1 0 0,0 0 0,1 0-1,-1 1 1,2 0 0,-1 0 0,1 0-1,0 1 1,1-1 0,-5 19 0,5-16-2,1-1-1,1 1 1,0 0 0,0 0 0,1 0 0,0-1 0,1 1 0,0 0 0,1 0 0,0-1 0,7 21 0,-4-20-18,0-1 0,0 1 0,1-1 0,1 0 1,0 0-1,0-1 0,12 12 0,-13-14-20,0-2 0,1 1 1,0-1-1,0 0 0,1 0 0,-1-1 0,1 0 1,0 0-1,0-1 0,17 5 0,-20-7-14,1-1 0,0 0-1,-1 0 1,1 0-1,-1 0 1,1-1 0,0 0-1,-1 0 1,0-1-1,1 1 1,-1-1 0,9-5-1,2-1 91,-1-1 1,25-18-1,-32 19-80,0 0 0,0 0 0,-1 0 0,1-1 0,-2 0 0,0-1 0,0 1 0,0-1 0,-1 0 0,-1-1 0,0 1 0,0-1 0,-1 0 0,0 0 0,-1 0 0,0 0 0,-1 0 0,0 0 0,-1-1 0,0 1 0,-1 0 0,0 0 0,-1-1 0,0 1 0,-1 0 0,0 1 0,-1-1 0,-6-13 0,7 17-6,-1 0-1,0 1 0,-1-1 0,0 1 0,0 0 0,0 0 1,0 0-1,-1 1 0,0 0 0,0 0 0,0 1 0,-1-1 1,0 1-1,0 1 0,0-1 0,0 1 0,0 0 0,-1 1 1,1 0-1,-1 0 0,0 1 0,0-1 0,1 2 0,-1-1 1,0 1-1,0 0 0,0 1 0,1 0 0,-1 0 0,0 1 1,1 0-1,-1 0 0,1 1 0,-1 0 0,1 0 0,-10 6 1,6-2-7,6-5-9,-1 1-1,1 1 0,0-1 0,0 1 1,-7 7-1,11-10-29,1-1-1,-1 1 1,1-1-1,-1 1 1,1 0 0,0 0-1,-1-1 1,1 1 0,0 0-1,0 0 1,-1-1-1,1 1 1,0 0 0,0 0-1,0-1 1,0 1-1,0 0 1,0 0 0,0 0-1,0 1 1,1-1-7,-1 0 1,1 0-1,0 1 1,0-1-1,-1 0 1,1 0-1,0 0 1,0 0-1,0 0 1,0 0-1,0 0 0,1 0 1,-1-1-1,0 1 1,3 1-1,3 1-58,1 0 0,0 0 0,0 0 0,0-1 0,0 0 0,14 1 0,2-2-2874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5.115"/>
    </inkml:context>
    <inkml:brush xml:id="br0">
      <inkml:brushProperty name="width" value="0.05" units="cm"/>
      <inkml:brushProperty name="height" value="0.05" units="cm"/>
    </inkml:brush>
  </inkml:definitions>
  <inkml:trace contextRef="#ctx0" brushRef="#br0">1 0 10448,'0'0'2080,"3"12"-1856,43 142 371,-18-66 184,21 115 1,-42-165-160,2 0 0,25 70 0,-27-88-317,-7-16-234,1 0 0,0-1 0,0 1 0,0 0 0,1-1 0,-1 1 0,1-1 0,0 0 0,0 0 1,0 0-1,0 0 0,1 0 0,-1 0 0,6 4 0,-7-7-55,-1 0 1,1 0 0,-1 0-1,1 0 1,-1 0 0,1 0 0,-1 0-1,1 0 1,-1-1 0,1 1-1,-1 0 1,1 0 0,-1 0-1,1-1 1,-1 1 0,1 0-1,-1-1 1,0 1 0,1 0-1,-1-1 1,1 1 0,-1-1-1,0 1 1,0-1 0,1 1-1,-1 0 1,0-1 0,0 1-1,1-1 1,-1 1 0,0-2-1,9-19-43,-2-6-2320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5.453"/>
    </inkml:context>
    <inkml:brush xml:id="br0">
      <inkml:brushProperty name="width" value="0.05" units="cm"/>
      <inkml:brushProperty name="height" value="0.05" units="cm"/>
    </inkml:brush>
  </inkml:definitions>
  <inkml:trace contextRef="#ctx0" brushRef="#br0">0 0 9648,'0'0'1146,"11"10"-728,-10-9-410,10 9 89,0 1 1,-1 0-1,0 0 0,-1 1 1,0 0-1,-1 1 0,7 14 0,-1 7 110,-2 1-1,-1 0 1,-2 1-1,9 60 0,0 152 1067,-11-120-230,-7-106-576,0 1 0,-2-1 0,-6 35 0,8-55-421,0-1-1,0 0 1,-1 0-1,1 0 1,0 0-1,0 1 1,0-1-1,0 0 1,0 0 0,0 0-1,1 0 1,-1 0-1,0 1 1,0-1-1,1 0 1,-1 0-1,1 0 1,0 2-1,5-41 555,-5 12-2935</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5.677"/>
    </inkml:context>
    <inkml:brush xml:id="br0">
      <inkml:brushProperty name="width" value="0.05" units="cm"/>
      <inkml:brushProperty name="height" value="0.05" units="cm"/>
    </inkml:brush>
  </inkml:definitions>
  <inkml:trace contextRef="#ctx0" brushRef="#br0">0 147 11448,'0'0'1232,"79"-24"-808,0 0 0,11-4-56,3 6 0,-8 3-24,-7 7 16,-11 10-16,-5-2 0,-9-2-176,-17 0 0,-12 6-96,-16 4 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17.762"/>
    </inkml:context>
    <inkml:brush xml:id="br0">
      <inkml:brushProperty name="width" value="0.05" units="cm"/>
      <inkml:brushProperty name="height" value="0.05" units="cm"/>
    </inkml:brush>
  </inkml:definitions>
  <inkml:trace contextRef="#ctx0" brushRef="#br0">1 0 3712,'0'0'10817</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1"/>
    </inkml:context>
    <inkml:brush xml:id="br0">
      <inkml:brushProperty name="width" value="0.05" units="cm"/>
      <inkml:brushProperty name="height" value="0.05" units="cm"/>
      <inkml:brushProperty name="color" value="#004F8B"/>
    </inkml:brush>
  </inkml:definitions>
  <inkml:trace contextRef="#ctx0" brushRef="#br0">1 33 21711,'0'0'3555,"5"0"-2764,209-22 1291,-132 15-1507,-9 4 673,-72 4-714,-2 3-31,-5 2-4371</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22.359"/>
    </inkml:context>
    <inkml:brush xml:id="br0">
      <inkml:brushProperty name="width" value="0.05" units="cm"/>
      <inkml:brushProperty name="height" value="0.05" units="cm"/>
    </inkml:brush>
  </inkml:definitions>
  <inkml:trace contextRef="#ctx0" brushRef="#br0">354 1 5320,'0'0'3388,"-8"16"-2591,-258 643 5730,196-469-4072,69-185-2289,-1-2-26,1-1-1,0 1 1,0 0-1,0-1 1,1 1-1,-1 0 1,0 0 0,1 0-1,0 0 1,0 0-1,0 0 1,1 5-1,0-9-95,0 1-1,0-1 0,0 1 0,0-1 1,0 0-1,-1 0 0,1 1 0,0-1 1,0 0-1,0 0 0,-1 0 0,1 0 0,1-2 1,47-84-17,-27 47-2760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22.744"/>
    </inkml:context>
    <inkml:brush xml:id="br0">
      <inkml:brushProperty name="width" value="0.05" units="cm"/>
      <inkml:brushProperty name="height" value="0.05" units="cm"/>
    </inkml:brush>
  </inkml:definitions>
  <inkml:trace contextRef="#ctx0" brushRef="#br0">385 0 10544,'0'0'2104,"-6"20"-1720,-93 246 912,-72 101 1147,86-168-463,84-196-1890,0-1-1,0 1 0,0-1 1,0 0-1,-1 1 0,1-1 0,-1 0 1,0 0-1,0 0 0,-3 3 0,1-1 201,5-51 529,2 15-3496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23.028"/>
    </inkml:context>
    <inkml:brush xml:id="br0">
      <inkml:brushProperty name="width" value="0.05" units="cm"/>
      <inkml:brushProperty name="height" value="0.05" units="cm"/>
    </inkml:brush>
  </inkml:definitions>
  <inkml:trace contextRef="#ctx0" brushRef="#br0">1 52 11448,'0'0'661,"13"-2"-196,62-11 157,140-18 864,-190 30-1300,117-4 872,-117 6-646,0 1 1,0 0-1,39 11 0,-61-13-376,0 1 49,0-1 0,0 1 0,0 0-1,-1 0 1,1 0 0,0 0-1,0 0 1,-1 1 0,1-1 0,-1 1-1,1 0 1,-1-1 0,0 1-1,1 0 1,-1 1 0,3 3-1,10 14-2340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23.636"/>
    </inkml:context>
    <inkml:brush xml:id="br0">
      <inkml:brushProperty name="width" value="0.05" units="cm"/>
      <inkml:brushProperty name="height" value="0.05" units="cm"/>
    </inkml:brush>
  </inkml:definitions>
  <inkml:trace contextRef="#ctx0" brushRef="#br0">1 58 10656,'0'0'4401,"12"-8"-3954,-10 7-432,11-7 182,0 0 1,0 1-1,1 1 0,26-9 1,-36 14-122,0 0 0,0 0 0,0 0 0,0 1 1,0 0-1,0 0 0,0 0 0,0 0 0,0 1 0,0-1 1,6 3-1,-8-2-21,1 0 1,-1 0-1,1 1 0,-1-1 1,1 1-1,-1-1 0,0 1 1,0 0-1,0 0 1,0 0-1,-1 0 0,1 1 1,0-1-1,-1 0 1,1 1-1,-1-1 0,0 1 1,0-1-1,1 4 0,0 2 28,0 0 0,-1-1 0,0 1 0,0 0 0,-1 0 0,0 0 0,0 0 1,-1 0-1,0 0 0,0 0 0,-3 8 0,0-3 12,0 0 1,-1 0 0,0-1 0,-1 0-1,-13 21 1,9-20 41,0-1-1,-1 0 1,-1 0-1,-19 14 1,-14 13 481,36-27 128,13-12-405,127-11 397,-61 7-367,-51 3-244,-10 0 8,0 0 0,1 0 0,-1 1 0,0 1 0,19 2 1,-24-1-112,1-1 0,0-1 1,0 1-1,0-1 0,0 0 1,0 0-1,-1 0 0,1 0 1,0-1-1,8-2 1,9-4-3203</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24.071"/>
    </inkml:context>
    <inkml:brush xml:id="br0">
      <inkml:brushProperty name="width" value="0.05" units="cm"/>
      <inkml:brushProperty name="height" value="0.05" units="cm"/>
    </inkml:brush>
  </inkml:definitions>
  <inkml:trace contextRef="#ctx0" brushRef="#br0">293 81 14064,'0'0'2522,"-18"15"-1998,1-1-407,-6 5 38,0 1 1,2 1-1,-26 32 1,38-41-56,0 1-1,1 0 1,0 1 0,1 0 0,0 0-1,1 0 1,1 1 0,-5 22 0,9-30-53,0-1 1,0 1-1,1-1 0,-1 1 1,2-1-1,-1 1 1,1-1-1,0 1 1,0-1-1,0 0 1,1 1-1,0-1 1,1 0-1,-1 0 0,1 0 1,0-1-1,1 1 1,-1-1-1,1 1 1,0-1-1,0 0 1,9 7-1,-6-6 12,1-1 0,-1 1 0,1-1 0,0-1 0,1 1 1,-1-1-1,1-1 0,0 0 0,0 0 0,0 0 0,0-1 0,0-1 0,0 0 0,1 0 0,-1-1 0,0 0 0,1 0 0,-1-1 1,0 0-1,1-1 0,-1 0 0,0 0 0,0-1 0,-1 0 0,1-1 0,-1 0 0,1 0 0,12-10 0,-4 2 54,0-1 0,-1-1 0,-1 0 0,0-1 0,-1 0 0,0-2 0,-1 0 0,11-19-1,-16 22-33,0 0 0,-1-1 0,-1 0 0,0 0 0,-1 0 0,-1 0 0,0-1 0,-1 0 0,-1 0 0,-1 0 0,0-17 0,-1 26-40,0 0-1,-1 0 0,0 0 1,-1 0-1,1 1 1,-1-1-1,-1 0 0,1 1 1,-1 0-1,0-1 0,0 1 1,-1 0-1,0 1 0,0-1 1,-1 1-1,1-1 1,-1 1-1,0 1 0,-10-8 1,5 5 16,0 2 1,-1-1-1,0 1 1,0 1 0,0 0-1,0 0 1,0 1-1,-1 1 1,0 0-1,-22-1 1,6 4 35,1 0-1,0 2 1,0 1 0,0 1-1,0 2 1,-38 14 0,48-15-36,0 1 0,0 1 0,-17 10 0,28-14-38,0 0 1,1 0-1,0 0 1,-1 1 0,1 0-1,1 0 1,-1 0-1,1 0 1,0 1-1,-7 12 1,11-16-21,-1 0-1,0 0 1,1 0 0,-1 0 0,1 0-1,-1 0 1,1 0 0,0 0 0,0 0-1,0 0 1,0 0 0,1 0 0,-1 0-1,0 0 1,1 0 0,-1 0 0,1 0-1,0 0 1,0 0 0,0 0 0,0 0-1,0 0 1,0-1 0,0 1 0,1 0-1,-1-1 1,1 1 0,-1-1 0,1 1-1,-1-1 1,1 0 0,0 0 0,0 0 0,3 2-1,0 0-16,1 0-1,-1-1 0,1 0 0,0 0 1,-1 0-1,1 0 0,0-1 0,0 0 0,0-1 1,0 1-1,6-1 0,-1-2-1103,1 0-1,19-7 1,-31 9 1124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41.211"/>
    </inkml:context>
    <inkml:brush xml:id="br0">
      <inkml:brushProperty name="width" value="0.05" units="cm"/>
      <inkml:brushProperty name="height" value="0.05" units="cm"/>
      <inkml:brushProperty name="color" value="#E71224"/>
    </inkml:brush>
  </inkml:definitions>
  <inkml:trace contextRef="#ctx0" brushRef="#br0">6890 435 4512,'0'0'8841,"-10"-11"-8590,-32-37-14,39 44-189,1 0 0,-1 0-1,1 0 1,-1 0 0,1 0 0,1-1 0,-1 1-1,0-1 1,1 1 0,-1-7 0,1 6 13,0 1 1,0-1-1,0 1 1,-1 0-1,-2-6 1,-4-6 98,0 1 1,0-1-1,-2 2 1,0 0-1,0 0 1,-2 0-1,1 2 1,-2-1-1,-16-12 1,3 6 53,-2 1 0,-30-16 0,10 7-30,37 20-121,0 0-1,0 1 0,-17-6 1,23 10-46,-1 0 1,1 1-1,-1 0 1,1 0-1,-1 1 0,1-1 1,-1 1-1,0 1 1,1-1-1,-1 1 1,-7 1-1,-2 2 19,-1 1 1,1 1-1,0 0 0,1 1 0,0 1 0,0 0 1,0 0-1,1 2 0,0 0 0,1 0 0,0 1 1,-14 17-1,-10 13 142,-56 83 1,-19 45 208,77-121-241,20-30-66,2 0-1,-13 25 1,13-22-19,-2 0 0,0-1 1,-1-1-1,-1 0 0,-27 25 0,-12 14 41,39-42-75,0 0-1,0-1 1,-1-1-1,-31 19 1,-83 37 106,119-64-105,0-1 0,0-1 0,0 0 1,-1-1-1,1-1 0,-1 1 0,0-2 0,0 0 1,0 0-1,0-2 0,0 1 0,-20-5 0,10-3 36,1 0-1,0-2 1,0-1 0,1-1-1,1 0 1,0-2-1,1 0 1,-22-21-1,24 18 18,1-1 0,1-1 0,-18-28 0,18 23 48,-36-39 1,41 51-99,1 0-1,-10-17 1,12 19-15,0-1 0,0 1 0,-1 0 0,-18-16 0,17 17-11,1 0 1,0-1-1,0 0 1,-10-17-1,-3-4 1,15 24-6,0 1 0,0 0 0,-1 0 0,0 0 0,0 1 0,-9-5 0,-8-6 0,-1-3 0,-1 2 0,-1 0 0,-41-18 0,57 31-7,0 1 0,-1 0 0,1 1 0,0 1 0,-1-1 0,1 2 0,-20 0 0,-3 3-29,-42 8 0,22 0 11,-1 2 0,-68 26-1,98-29 15,1 0-1,1 2 1,0 1-1,0 1 1,2 1-1,-1 1 1,-19 20-1,22-16-31,2 0-1,1 1 0,0 1 0,-12 23 1,-12 18-60,23-35 46,2 0 1,0 0-1,-12 38 1,17-40 29,-1-4 52,-1-1-1,-1-1 1,0 0 0,-2-1 0,-27 28 0,33-39-4,0 0 0,-1-1 0,0 0 0,0 0 0,-1-2 0,0 1 1,0-1-1,-13 4 0,-12 6 45,3-2-20,0-1-1,-38 7 1,53-15-22,4 0 1,1-2 0,-1 0-1,0 0 1,0-1-1,0-1 1,0-1 0,0 0-1,0 0 1,1-1-1,-1-1 1,0 0 0,-17-8-1,-8-4 73,24 9-39,0 0 1,-29-17-1,29 14-13,1-1-1,0 0 0,1 0 1,0-2-1,0 0 0,1 0 1,-16-23-1,-19-45 82,7 10-16,25 45-74,2 0 0,-14-36 0,11 24 3,-6-25-35,15 42-15,0 1 0,-1-1 0,-11-18 0,16 33-2,0 0 0,-1 0 1,1 1-1,-1-1 0,0 1 1,0 0-1,-1 0 0,1 0 1,-1 0-1,0 1 0,0 0 1,0 0-1,-1 0 0,1 1 1,-11-4-1,-4 0-11,-1 1-1,0 1 1,0 1 0,0 1-1,0 1 1,0 1 0,0 0-1,0 2 1,0 0 0,0 2-1,-35 9 1,10-2-25,18-4 30,-1 1 0,-30 12 1,0 7 26,-46 19-87,83-36 35,1 0 1,-27 18 0,-8 5-27,28-18 45,1 1 0,1 2 0,1 0 0,1 2 0,0 1 0,1 1 0,-31 40 0,2-5-136,-3 5 18,35-39 102,0-1 1,-1-1-1,-44 33 0,51-45 51,0 0-1,-22 10 0,12-7 66,19-10-61,-1 0 0,1 0 0,-1 0 0,1-1-1,-1 0 1,0 0 0,0-1 0,1 0 0,-1 0 0,0 0 0,0 0 0,1-1-1,-1 0 1,-7-2 0,-4-2 19,0-1-1,0 0 1,-20-11 0,30 13-17,0 0 0,0-1 0,0 1 0,1-1 0,0-1 0,0 1 0,0-1 0,1 0 0,-1-1 0,-7-12 0,3 0 46,0 0 0,2 0 0,-7-21 0,-24-47 296,34 77-235,3 8-115,1 1 0,0-1 0,-1 1 0,1-1 0,-1 1 0,0 0 1,1 0-1,-1 0 0,0 0 0,0 0 0,1 0 0,-1 0 0,0 1 0,0-1 0,0 1 0,0-1 0,0 1 0,0 0 0,0 0 0,-2 0 1,-15-4-51,16 4 37,1 0 0,0 0-1,0 1 1,0-1 0,-1 0 0,1 1-1,0 0 1,0-1 0,0 1 0,-3 2 0,-10 2-37,-6-1 2,0 1-1,1 2 0,0 0 0,0 1 1,0 0-1,-26 17 0,33-17 16,0-1 1,-21 8 0,22-10-10,0 0 0,0 1 0,-19 13 0,-23 5-128,29-12 170,22-9-13,-1-1 0,0 1 0,0-1 0,0 1 0,0-1 0,0-1 0,0 1 0,-1-1 0,1 1 0,-8 0 0,-17 6-48,20-5 60,0-1 0,0 0-1,0-1 1,-14 1-1,-12 2 5,15-1 13,0 1 0,0 2 0,0 0 0,0 1 0,-29 15 0,36-20-11,12-2-12,0 0 0,0 0 0,0 0 0,-1 0 0,1 0 0,0 0 0,0 0 0,0 0 0,0 0 0,0 1 0,0-1 0,0 1 0,0-1 0,0 1 0,0-1 0,0 1-1,1-1 1,-1 1 0,-2 1 0,1-1-1,-1-1-5,3 0-20,-28 30-3845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47.394"/>
    </inkml:context>
    <inkml:brush xml:id="br0">
      <inkml:brushProperty name="width" value="0.05" units="cm"/>
      <inkml:brushProperty name="height" value="0.05" units="cm"/>
      <inkml:brushProperty name="color" value="#E71224"/>
    </inkml:brush>
  </inkml:definitions>
  <inkml:trace contextRef="#ctx0" brushRef="#br0">1 294 4416,'0'0'6032,"8"10"-5638,27 29 12,-34-37-367,1-1 1,-1 0 0,1 0-1,0 0 1,-1 0 0,1 0-1,0 0 1,0 0 0,-1-1 0,1 1-1,0-1 1,0 1 0,0-1-1,0 1 1,0-1 0,0 0-1,0 0 1,0 0 0,0 0-1,0-1 1,0 1 0,0 0 0,-1-1-1,1 0 1,0 1 0,2-2-1,7-1 198,60-13 532,-1-4 0,0-3 1,126-60-1,-10 2 289,-20 9 32,-131 50-831,-30 18-168,1 0 0,0 0 0,-1 1 1,1-1-1,1 1 0,-1 0 0,12-3 0,-62 39 1026,-214 81-642,184-84-419,17-8 31,-2-3 1,1-2 0,-75 12-1,52-14 38,-52 7 246,100-17-9,33-5-313,14 3 104,24 9-114,0-1-1,2-2 1,-1-2-1,46 3 1,56 11 127,-47-4-82,109 28 144,-31 1 11,-157-44-80,-14-2-151,-1 0 0,0 0 0,1 0-1,-1 0 1,0-1 0,0 1 0,1 0 0,-1 0-1,0 0 1,0 0 0,1-1 0,-1 1 0,0 0-1,0 0 1,1 0 0,-1-1 0,0 1 0,0 0-1,0 0 1,0-1 0,0 1 0,1 0 0,-1-1-1,0 1 1,0 0 0,0 0 0,0-1 0,0-2 26,0 0 1,-1 0-1,1 0 1,-1 0 0,0 0-1,0 0 1,-1-3-1,-2-5-72,-93-261 495,81 231-306,10 29-95,5 11-36,0-1 0,0 1 1,0-1-1,0 1 0,1-1 0,-1 0 0,0 0 0,1 1 0,-1-5 0,-1 6 51,-1 5-28,-1 11-22,18 182-1602,-12-178 6</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1:48.003"/>
    </inkml:context>
    <inkml:brush xml:id="br0">
      <inkml:brushProperty name="width" value="0.05" units="cm"/>
      <inkml:brushProperty name="height" value="0.05" units="cm"/>
      <inkml:brushProperty name="color" value="#E71224"/>
    </inkml:brush>
  </inkml:definitions>
  <inkml:trace contextRef="#ctx0" brushRef="#br0">288 0 7736,'0'0'1433,"-13"2"-1054,-101 6 331,68-6-183,-22-1 581,63-1-1006,2-1 215,0 0 0,-1 1 0,1 0 0,-1 0 1,1 0-1,-1 0 0,1 1 0,0-1 0,-1 1 0,-4 2 1,10-3-135,0 1 0,0 0 0,0 0 0,0 0 1,0 0-1,0 0 0,-1 0 0,1 1 0,0-1 0,-1 0 1,1 1-1,1 3 0,26 25-1503,-27-28 465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17.893"/>
    </inkml:context>
    <inkml:brush xml:id="br0">
      <inkml:brushProperty name="width" value="0.05" units="cm"/>
      <inkml:brushProperty name="height" value="0.05" units="cm"/>
      <inkml:brushProperty name="color" value="#E71224"/>
    </inkml:brush>
  </inkml:definitions>
  <inkml:trace contextRef="#ctx0" brushRef="#br0">0 1281 10568,'0'0'1285,"4"-12"-785,0-2-340,-1 2 10,1 0 0,0 0-1,1 0 1,8-14 0,9-13 558,1 0-1,55-67 1,-57 81-486,62-66 545,-70 79-569,0 1-1,1 0 0,0 0 0,31-16 1,-43 26-179,0 0 1,1 0 0,-1 0-1,0 0 1,1 0-1,-1 0 1,1 1 0,-1-1-1,1 1 1,4 0-1,-5 0-26,-1 0-1,0 1 0,0-1 0,1 1 0,-1-1 0,0 1 1,0 0-1,0-1 0,0 1 0,0 0 0,0 0 0,0 0 1,0 0-1,0 0 0,0 0 0,-1 0 0,1 0 1,0 0-1,-1 1 0,1-1 0,0 0 0,-1 0 0,0 1 1,1 1-1,3 12 48,-2 0 1,0 0-1,0 0 0,-1 1 1,-1-1-1,-1 0 0,-3 23 1,1-5 22,-4 22 81,3-32 89,0 30 1,4-53-245,0 1 0,0-1 1,0 0-1,0 1 0,0-1 0,0 0 0,0 1 0,0-1 1,0 0-1,0 1 0,0-1 0,0 0 0,0 1 0,0-1 0,0 0 1,1 1-1,-1-1 0,0 0 0,0 0 0,0 1 0,1-1 1,-1 0-1,0 0 0,0 1 0,0-1 0,1 0 0,-1 0 1,0 1-1,0-1 0,1 0 0,0 0 0,9-4 142,14-19-47,-20 19-75,37-34 82,-26 26-69,-2 0-1,15-17 0,24-43 128,-34 44-61,27-30 0,-19 32-1,-17 17 7,1-1 0,-2 1 0,1-2 1,12-20-1,-21 31-113,1-1 1,-1 1-1,0 0 1,0 0 0,0 0-1,0 0 1,0 0-1,0 0 1,0 0 0,0 0-1,0 0 1,0 0-1,0 0 1,0 0 0,1 0-1,-1-1 1,0 1-1,0 0 1,0 0 0,0 0-1,0 0 1,0 0-1,0 0 1,0 0 0,1 0-1,-1 0 1,0 0-1,0 0 1,0 0 0,0 0-1,0 0 1,0 0-1,0 0 1,0 0 0,1 1-1,-1-1 1,0 0-1,0 0 1,0 0 0,0 0-1,0 0 1,0 0-1,0 0 1,0 0 0,0 0-1,0 0 1,0 0-1,0 0 1,1 0 0,-1 1-1,0-1 1,0 0-1,0 0 1,0 0 0,0 0-1,0 0 1,0 0-1,0 0 1,0 0 0,0 1-1,0-1 1,0 0-1,0 0 1,0 0 0,0 0-1,0 0 1,0 0-1,1 9 19,-3 11-16,-10 116 38,10-105-19,1-18 19,0 1 1,2 26 0,-1-36-36,1 0-1,-1-1 1,1 1-1,0 0 1,0-1-1,1 1 1,-1-1-1,1 1 1,0-1-1,0 0 1,0 0-1,0 0 1,0 0-1,1 0 1,3 3-1,-3-4 5,-1 0-1,1-1 1,-1 1 0,1-1-1,-1 0 1,1 0 0,0 0-1,0 0 1,0-1 0,-1 1-1,1-1 1,0 1 0,0-1-1,0 0 1,4-1-1,47-8 127,-39 5-99,-1 1-14,-1-1 0,0-1 0,-1 0 0,1 0 0,-1-2 0,0 1 0,13-11 0,75-67 212,-69 56-138,44-31 0,-65 53-102,0 0 0,1 1 1,0 0-1,0 0 0,0 1 0,0 1 0,1 0 0,-1 0 0,1 1 0,0 1 0,0 0 0,0 0 1,22 3-1,-30-1 5,80 6 102,-84-7 31,-17-1 20,0 3-138,-1 0 1,2 2 0,-1 0-1,0 1 1,1 0 0,0 1-1,-22 12 1,20-9-11,1 1 0,0 0 0,-30 25 0,33-24 5,2 0-1,-1 1 1,2 1 0,-1 0 0,-10 16-1,21-26-6,-1 0-1,0-1 1,0 1-1,1 0 1,0 0-1,0 0 1,0 0-1,0 1 1,0-1-1,0 0 1,1 0-1,-1 1 1,1-1-1,0 0 1,0 0-1,1 1 1,-1-1-1,0 0 1,1 0-1,0 1 1,0-1-1,0 0 1,0 0-1,1 0 1,-1 0-1,1 0 1,-1 0-1,1-1 1,0 1-1,0-1 1,0 1-1,1-1 1,-1 0-1,5 4 1,-5-4-3,0-1 0,1 1 1,-1-1-1,1 1 0,-1-1 1,1 0-1,0 0 0,-1 0 1,1 0-1,0-1 0,0 1 1,-1-1-1,1 1 0,0-1 1,3 0-1,0-1 6,-1 1 0,1-1 0,0-1 1,-1 1-1,1-1 0,-1 0 0,7-3 0,-1-1 12,1-1 1,-1 0-1,0 0 0,-1-1 0,1-1 1,8-9-1,-11 8 16,0-1 0,-1 1 1,7-13-1,-8 13 46,0 0 1,1 0-1,12-14 1,-19 24-80,1 1 1,-1-1-1,0 0 1,0 0-1,1 0 1,-1 0-1,0 0 1,1 0-1,-1 0 1,0 0 0,0 0-1,1 1 1,-1-1-1,0 0 1,0 0-1,0 0 1,1 1-1,-1-1 1,0 0-1,0 0 1,0 1-1,1-1 1,-1 0 0,0 0-1,0 1 1,0-1-1,0 0 1,0 0-1,0 1 1,0-1-1,0 0 1,0 1-1,0-1 1,0 0 0,0 0-1,0 1 1,6 16 2,-6-14 6,2 3-16,0-1 1,0 0-1,0 0 0,1 0 0,0 0 1,0-1-1,0 1 0,0-1 0,1 1 1,0-1-1,0 0 0,0-1 0,0 1 0,1-1 1,-1 1-1,1-1 0,0-1 0,0 1 1,0-1-1,0 0 0,0 0 0,0 0 1,1-1-1,8 2 0,-6-2 4,0 0 0,0-1 0,1 1 0,-1-2 0,0 1 0,0-1 0,0 0 0,1-1 0,-1 0 0,0 0-1,-1-1 1,1 0 0,0 0 0,-1-1 0,14-9 0,-2-2 25,-1-2 0,0 0 0,-1-1 0,-1 0 0,-1-2 0,-1 0 0,19-35 0,67-163 115,-73 152-102,-6 13 0,-2-1 0,-3 0 1,-2-2-1,-2 1 0,6-95 0,-17 120-5,-1 1 1,-8-47-1,8 74-32,0 0-1,-1 1 0,1-1 1,0 0-1,-1 0 0,0 1 1,1-1-1,-1 1 0,0-1 1,0 0-1,0 1 0,0 0 1,0-1-1,0 1 0,0-1 1,0 1-1,-2-1 0,2 1-1,0 1 0,1 0 0,-1 0-1,0-1 1,0 1 0,0 0 0,0 0 0,0 0-1,0 0 1,0 0 0,1 0 0,-1 0-1,0 0 1,0 1 0,0-1 0,0 0 0,0 1-1,1-1 1,-1 0 0,0 1 0,0-1-1,0 1 1,1-1 0,-1 1 0,0-1-1,1 1 1,-1-1 0,0 1 0,1 0 0,-1 0-1,1-1 1,-1 1 0,1 0 0,-1 0-1,1 0 1,-13 18-55,2 1-1,1 0 1,0 0 0,1 1-1,-7 28 1,-23 112-293,20-64 248,5 1 0,4 1 1,2 104-1,8-191 127,1 1 1,0 0-1,1-1 1,0 1-1,1-1 1,1 0-1,0 0 0,0 0 1,1 0-1,1-1 1,6 12-1,-11-22-20,1 3 17,1 0 0,-1-1 0,1 1 0,0-1 0,0 1 0,6 4 0,-7-7-13,-1 0 1,1-1-1,0 1 0,0 0 1,0-1-1,0 1 1,-1-1-1,1 1 0,0-1 1,0 0-1,0 0 1,0 0-1,0 0 1,0 0-1,0 0 0,0-1 1,0 1-1,3-2 1,23-4 105,-20 5-81,-1-1 0,0 1-1,-1-1 1,1-1 0,0 1-1,-1-1 1,1 0 0,11-8-1,24-21 202,-25 20-152,-15 11-72,0 0 0,1-1 0,-1 0 0,0 1 0,0-1 0,0 0 0,0 0 0,0 0 0,0 0 0,2-4 0,9-16 44,-1-1-1,-1 0 1,-2-1 0,0 0-1,-1 0 1,8-51 0,-14 60-41,-2 23-50,-4 25-29,1-2 18,1 0 1,1 0-1,2 0 0,1 0 1,1 0-1,9 37 0,-11-67 44,-1 1-1,0 0 1,1 0-1,0 0 1,-1-1-1,1 1 1,0 0-1,0 0 1,0-1-1,0 1 1,0-1 0,0 1-1,0-1 1,1 1-1,-1-1 1,0 0-1,1 0 1,-1 1-1,1-1 1,-1 0-1,1 0 1,0-1-1,0 1 1,-1 0-1,1-1 1,4 2-1,-4-2 9,1 0 0,0 0 0,-1-1 0,1 1 0,-1-1-1,1 1 1,0-1 0,-1 0 0,1 0 0,-1 0-1,0 0 1,1-1 0,-1 1 0,0-1 0,0 1 0,0-1-1,0 0 1,0 0 0,2-2 0,17-22 42,-1-1 0,-1-1 0,-1-1 0,14-32 0,-14 25-10,-10 20 12,0-1-1,19-27 0,-23 37-30,-6 18-50,1 16-22,0-1 0,2 0 1,4 31-1,-3-44 35,0 0 1,1 0-1,0-1 0,1 1 1,9 19-1,-12-29 15,1-1-1,-1 1 1,1 0-1,0-1 0,0 0 1,0 1-1,0-1 1,0 0-1,0 0 1,1 0-1,-1 0 1,6 2-1,-6-3 5,0 0-1,0 0 1,1-1-1,-1 1 1,0-1-1,1 0 1,-1 0-1,0 0 1,1 0-1,-1 0 1,0 0 0,1-1-1,-1 1 1,0-1-1,0 1 1,1-1-1,-1 0 1,0 0-1,3-1 1,2-3 5,0 1 1,0-1-1,0-1 1,0 1-1,-1-1 1,0 0-1,0 0 1,0-1 0,-1 0-1,0 0 1,5-9-1,4-11 53,19-51 0,-27 62-35,-3 10-8,-1 0-1,0 0 1,0-1 0,0 1-1,-1-1 1,0 0-1,0 1 1,-1-1-1,0 0 1,0 1 0,0-1-1,-1 0 1,0 1-1,-2-7 1,-5-26 36,8 38-51,0 0 0,1 0 0,-1 0 0,1 0 1,-1 1-1,1-1 0,0 0 0,-1 0 1,1 0-1,0 1 0,0-1 0,0 0 0,-1 1 1,1-1-1,0 0 0,0 1 0,0-1 0,0 1 1,0 0-1,0-1 0,0 1 0,0 0 1,0-1-1,0 1 0,0 0 0,0 0 0,0 0 1,3 0-1,0-1 0,8-2-4,41-7-56,-50 9 57,1 1 0,-1 0 0,0 0 0,1 0 0,-1 1-1,0-1 1,0 1 0,1 0 0,-1-1 0,0 1 0,0 1 0,0-1-1,4 3 1,-4-2 7,-1 0-1,0 0 1,0 0-1,-1 0 0,1 0 1,0 1-1,-1-1 1,1 1-1,-1-1 1,0 1-1,2 4 0,9 37 26,-7-24-16,5 19 5,-7-24-31,1 0 0,0 0 1,1-1-1,14 28 1,-17-38 13,1 0 1,0 0-1,0-1 1,0 1-1,0-1 1,0 1-1,1-1 1,-1 0-1,1-1 1,0 1-1,0-1 1,0 1-1,0-1 1,1-1-1,-1 1 1,0 0-1,1-1 1,-1 0-1,1 0 1,-1 0-1,1-1 1,0 0-1,-1 1 1,1-2-1,0 1 1,-1 0-1,1-1 1,0 0-1,-1 0 1,1 0-1,-1-1 1,0 0-1,1 1 1,-1-1 0,0-1-1,5-3 1,72-57 164,-51 38-82,35-23 0,-26 22-7,-26 16-50,1 1 1,0 0-1,18-8 1,62-19-8,-84 25-68,-10 9 29,-5 6 18,-2 3 16,-1 1 0,-16 11 0,-6 5 7,16-12-10,-12 12-3,-23 27 1,43-44-2,-1 1 0,2 0 1,-1 1-1,1-1 0,0 1 0,1 0 0,0 0 1,-4 14-1,8-22-5,-1 0 0,1 1 0,-1-1 0,1 1 0,-1-1 0,1 0 0,0 1-1,0-1 1,0 1 0,0-1 0,0 1 0,0-1 0,0 0 0,1 1 0,-1-1 0,0 1 0,1-1 0,-1 0 0,1 1 0,0-1 0,-1 0 0,1 1 0,0-1 0,0 0 0,0 0 0,-1 0-1,1 0 1,1 0 0,-1 0 0,0 0 0,0 0 0,0 0 0,0 0 0,1-1 0,-1 1 0,0 0 0,1-1 0,-1 1 0,2-1 0,0 1 5,-1-1-1,1 0 1,0 0 0,0 0 0,-1 0 0,1 0-1,0-1 1,-1 0 0,1 1 0,0-1-1,-1 0 1,1 0 0,-1 0 0,1 0 0,-1-1-1,0 1 1,1-1 0,-1 1 0,0-1-1,3-3 1,6-9 39,-1 0 0,0 0 0,-1-2-1,13-27 1,3-8 122,-25 51-167,1-1 1,-1 1-1,0 0 0,0 0 1,0-1-1,0 1 0,0 0 1,1 0-1,-1-1 0,0 1 1,0 0-1,0 0 0,1-1 1,-1 1-1,0 0 0,0 0 1,1 0-1,-1 0 0,0-1 1,0 1-1,1 0 0,-1 0 1,0 0-1,0 0 0,1 0 1,-1 0-1,0 0 0,1 0 1,-1 0-1,0 0 0,1 0 1,-1 0-1,0 0 0,0 0 1,1 0-1,0 0 0,7 11 27,4 24-32,-11-30 10,3 6 1,0 1 1,1-1 0,0 0 0,1-1 0,0 1 0,10 12 0,-14-20-6,1 1 0,0-1-1,0 0 1,0 0 0,0 0 0,0-1 0,1 1 0,-1-1 0,1 0-1,0 0 1,-1 0 0,1 0 0,0 0 0,0-1 0,1 0 0,-1 0 0,0 0-1,0 0 1,0-1 0,1 0 0,5 0 0,6-2 4,0-1 0,0 0 1,0-2-1,0 0 0,-1 0 1,0-2-1,0 0 0,0-1 0,-1 0 1,0-1-1,-1 0 0,0-1 1,-1-1-1,0 0 0,0-1 1,17-23-1,3-4 33,-2-2 1,-1-1-1,-3-1 1,33-71-1,-37 57-21,-3 0 0,-3-2-1,17-107 1,-33 163-25,0 0 0,0 0-1,0-1 1,0 1 0,0 0-1,0 0 1,-1-1 0,-1-3-1,2 7 6,0-1-1,0 1 0,-1-1 0,1 1 0,0 0 0,0-1 0,0 1 0,-1 0 0,1-1 1,0 1-1,0 0 0,-1-1 0,1 1 0,0 0 0,-1 0 0,1-1 0,0 1 0,-1 0 0,1 0 1,0 0-1,-1-1 0,1 1 0,0 0 0,-1 0 0,0 0 0,0 0 0,0 0-1,1 1 1,-1-1-1,0 0 1,0 1-1,0-1 1,1 0-1,-1 1 1,0-1-1,1 1 1,-1 0-1,0-1 1,1 1-1,-1-1 1,0 1-1,1 0 1,-1 0 0,-14 19-29,1 1 0,1 0 1,1 0-1,1 2 1,1-1-1,0 1 0,2 1 1,1-1-1,1 2 1,-6 45-1,9-41 14,2 0 0,0 1 1,2-1-1,1 1 0,2-1 0,1 0 0,1 0 0,16 49 1,-20-72 16,1 1 1,-1-1-1,1 0 1,0-1-1,0 1 1,1 0 0,0-1-1,0 0 1,0 0-1,0 0 1,1 0 0,0-1-1,0 0 1,0 0-1,0 0 1,1-1-1,0 1 1,-1-1 0,1-1-1,0 1 1,1-1-1,-1 0 1,0 0 0,1-1-1,-1 0 1,0 0-1,1 0 1,0-1-1,-1 0 1,1 0 0,6-2-1,-5 1-6,-4 1-11,-1 0 0,1 0 0,0-1 0,0 1 1,-1-1-1,1 0 0,0 0 0,-1-1 0,1 1 0,-1-1 0,1 1 0,-1-1 0,0 0 0,6-4 0,-9 5-56,0 0-1,1 0 1,-1 1-1,0-1 1,0 0-1,0 0 1,1 1-1,-1-1 0,0 0 1,0 0-1,0 1 1,0-1-1,0 0 1,0 0-1,0 0 1,-1 1-1,1-1 1,0 0-1,0 1 1,-1-1-1,1 0 1,0 0-1,-1 1 1,1-1-1,-1 0 1,0 0-1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18.306"/>
    </inkml:context>
    <inkml:brush xml:id="br0">
      <inkml:brushProperty name="width" value="0.05" units="cm"/>
      <inkml:brushProperty name="height" value="0.05" units="cm"/>
      <inkml:brushProperty name="color" value="#E71224"/>
    </inkml:brush>
  </inkml:definitions>
  <inkml:trace contextRef="#ctx0" brushRef="#br0">1 150 10544,'0'0'728,"72"-20"-680,1-3 632,28-1 8,9 2-24,13 4 8,0 6-96,-4 0 0,-8 2-112,0 4 16,-4 4-121,-11 8 9,-19 2-152,-12-2 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2"/>
    </inkml:context>
    <inkml:brush xml:id="br0">
      <inkml:brushProperty name="width" value="0.05" units="cm"/>
      <inkml:brushProperty name="height" value="0.05" units="cm"/>
      <inkml:brushProperty name="color" value="#004F8B"/>
    </inkml:brush>
  </inkml:definitions>
  <inkml:trace contextRef="#ctx0" brushRef="#br0">1 0 19295,'0'0'5470,"5"1"-5242,44 9 688,-46-9-769,1 0 0,-2 0 0,1 0 0,1 0 1,-1 1-1,0-1 0,0 1 0,0 0 0,-1 0 1,1 0-1,0 1 0,-1-1 0,0 1 0,1-1 1,3 5-1,0 3 748,-1 0 0,0 0 0,5 16 1,4 7 18,-13-32-914,0 1 0,-1-1 0,2 0 0,-1 1 0,0-1 0,0 0 0,0-1 0,1 2 0,-1-1 0,0-1 0,1 1 0,-1 0 0,0 0 0,1-1 0,-1 1 0,1 0 0,-1-1 0,1 1 0,-1-1 0,2 0 0,-2 0 0,0 0 0,1 0 0,-1 0 0,1 0 0,0 0 0,1-1 0,1 1 0,-1-1 0,1 0 0,0 0 0,-1 0 0,0 0 0,1-1 0,-1 1 0,0-1 0,1 0 0,-1 0 0,4-4 0,7-11 855,-6 7-5667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21.729"/>
    </inkml:context>
    <inkml:brush xml:id="br0">
      <inkml:brushProperty name="width" value="0.05" units="cm"/>
      <inkml:brushProperty name="height" value="0.05" units="cm"/>
      <inkml:brushProperty name="color" value="#E71224"/>
    </inkml:brush>
  </inkml:definitions>
  <inkml:trace contextRef="#ctx0" brushRef="#br0">0 564 5016,'0'0'8402,"11"-11"-7842,35-37-17,-41 43-435,-2 0 1,1 0-1,-1-1 1,0 0-1,0 0 1,0 0-1,-1 0 1,0 0-1,2-12 1,4-9 330,17-40 728,38-72 0,-47 110-846,1 1 0,1 2 0,1-1 1,42-43-1,-59 68-295,0 0 0,0 0 1,0 0-1,0 0 0,0 1 1,0-1-1,0 1 0,1-1 1,-1 1-1,1 0 1,-1 0-1,0 0 0,1 0 1,0 1-1,-1-1 0,1 1 1,-1-1-1,1 1 0,0 0 1,-1 0-1,1 0 0,0 1 1,-1-1-1,1 0 0,0 1 1,-1 0-1,1-1 0,-1 1 1,1 0-1,-1 1 0,0-1 1,1 0-1,-1 1 0,0-1 1,0 1-1,0-1 0,0 1 1,0 0-1,0 0 1,-1 0-1,1 0 0,0 1 1,-1-1-1,0 0 0,0 0 1,1 1-1,-1-1 0,0 1 1,-1-1-1,1 1 0,0 0 1,-1-1-1,1 6 0,1 11 81,-1 0 0,0 0 0,-2 0 0,0 0 0,-1 0-1,-1 0 1,0-1 0,-2 1 0,0-1 0,-1 0 0,-1 0-1,-1 0 1,0-1 0,-17 26 0,21-36 272,11-13-194,16-16-28,9-13-36,64-60 192,-81 81-248,2 1 0,-1 1-1,2 0 1,29-14 0,-43 24-49,0 1 1,-1-1 0,1 1-1,0 0 1,0 0 0,0 0-1,0 0 1,0 1 0,0-1-1,0 1 1,1 0 0,5 1-1,-7 0-11,-1 0 0,1 0-1,-1 0 1,1 0 0,-1 0-1,0 0 1,0 1 0,1-1-1,-1 1 1,0-1 0,-1 1 0,1 0-1,0 0 1,0 0 0,-1 0-1,1 0 1,-1 0 0,0 1-1,1-1 1,-1 0 0,1 5 0,2 3-2,-1 1 0,0-1 0,-1 1 0,0 0 0,-1 0 0,1 13 0,-8 66 32,2-43 37,4-47-68,0 0 1,0 0-1,0 1 1,-1-1-1,1 0 1,0 0 0,0 0-1,0 0 1,0 1-1,0-1 1,0 0-1,0 0 1,0 0 0,0 0-1,0 1 1,0-1-1,0 0 1,0 0-1,0 0 1,0 1 0,0-1-1,0 0 1,0 0-1,0 0 1,0 0-1,0 0 1,1 1 0,-1-1-1,0 0 1,0 0-1,0 0 1,0 0 0,0 0-1,0 1 1,0-1-1,1 0 1,-1 0-1,0 0 1,0 0 0,0 0-1,0 0 1,1 0-1,-1 0 1,0 0-1,0 0 1,0 1 0,0-1-1,1 0 1,-1 0-1,0 0 1,0 0-1,1 0 1,9-10 93,16-25-57,-21 28-8,171-254 463,-173 257-469,-2 2-18,0 0 0,0 0 1,0 0-1,1 0 0,-1 0 0,0 1 0,1-1 1,0 1-1,-1-1 0,5-2 0,-9 22 6,0 4-16,2 0 1,0 0 0,2 0-1,0 0 1,8 38-1,-8-53-6,1 0 0,-1-1 0,1 1-1,0-1 1,1 1 0,0-1 0,0 0-1,0 0 1,1 0 0,5 7 0,-6-10 5,-1 0 0,1-1 0,0 1 1,0-1-1,0 0 0,0 0 0,0 0 0,1 0 1,-1-1-1,0 1 0,1-1 0,0 0 0,-1 0 0,1 0 1,0-1-1,-1 1 0,1-1 0,0 0 0,-1 0 1,8-1-1,15-2 9,0-2 0,-1 0-1,0-2 1,0-1 0,0-1 0,43-23 0,-36 15 15,-1-3 0,-1 0-1,-1-2 1,37-36 0,-52 45-9,-4 4 34,0 0 0,-1-1 1,0 0-1,0-1 0,11-19 0,-21 28-9,-4 4-20,-6 4 1,-45 38 15,19-16 11,-44 42 1,72-61-33,0 1 1,0 0-1,1 1 0,1 0 1,-1 0-1,2 0 0,0 1 1,0 0-1,-5 16 1,10-26-8,0 1 1,1 0-1,-1 0 1,1-1-1,-1 1 1,1 0-1,0 0 1,0 0-1,0 0 1,0-1-1,0 1 1,1 0-1,1 5 1,-1-7-3,0 1 1,-1-1-1,1 0 1,0 0-1,0 0 1,0 0-1,0 0 1,1 0-1,-1 0 0,0 0 1,0 0-1,1-1 1,-1 1-1,0 0 1,1-1-1,-1 1 1,0-1-1,1 0 0,-1 1 1,1-1-1,-1 0 1,1 0-1,-1 0 1,1 0-1,-1 0 1,1 0-1,1-1 1,1 1 7,0-1 0,0 0 0,0 0 0,0 0 0,0-1 0,0 0 0,0 1 0,0-1 0,0-1 0,-1 1 0,1 0 0,-1-1 0,0 0 0,0 0 0,0 0 0,0 0 0,0 0 0,-1-1 0,3-3 0,5-9 79,-1 0 0,14-35 1,-17 36-37,22-52 183,-28 67-236,0-1-1,0 1 0,0 0 0,1 0 0,-1 0 0,0 0 1,0 0-1,0 0 0,0 0 0,0-1 0,1 1 0,-1 0 1,0 0-1,0 0 0,0 0 0,0 0 0,1 0 0,-1 0 1,0 0-1,0 0 0,0 0 0,0 0 0,1 0 0,-1 0 0,0 0 1,0 0-1,0 0 0,1 0 0,-1 0 0,0 0 0,0 0 1,0 0-1,0 0 0,0 1 0,1-1 0,-1 0 0,0 0 1,0 0-1,0 0 0,0 0 0,0 0 0,1 1 0,9 9 8,9 16-36,-18-25 25,19 32-34,-12-19 7,0-1 1,1-1-1,19 22 1,-24-30 22,0-1 0,0 0 0,0 0 0,0 0 1,1 0-1,-1 0 0,1-1 0,0 0 0,0 0 0,0 0 0,0-1 0,0 0 0,0 0 1,0 0-1,8 0 0,-3-1 7,1 0 0,0-1 1,-1 0-1,1 0 0,-1-1 0,0-1 0,1 0 1,-1 0-1,0-1 0,-1 0 0,1-1 1,-1 0-1,0 0 0,0-1 0,8-8 1,-6 5 11,0-2 0,-1 0 0,0 0 0,-1-1 1,0 0-1,-1 0 0,-1-1 0,1 0 1,-2 0-1,6-18 0,34-93 178,-46 123-190,0 1 0,0-1 1,1 0-1,-1 1 0,0-1 0,0 0 1,1 1-1,-1-1 0,0 1 0,1-1 1,-1 0-1,1 1 0,-1-1 0,1 1 1,-1-1-1,1 1 0,-1 0 0,2-1 1,6 5 8,6 20-9,-13-22-2,15 40-35,-3 1-1,0 0 0,-3 1 0,6 55 0,-10-32-13,-5-60 49,-1-1-1,-1 1 0,1 0 1,-1-1-1,0 1 1,0-1-1,-5 12 1,6-17 4,-1 0 0,1 0 1,-1 0-1,0-1 0,1 1 1,-1 0-1,0 0 0,0-1 0,0 1 1,1 0-1,-1-1 0,0 1 1,0-1-1,0 1 0,0-1 0,0 0 1,0 1-1,0-1 0,0 0 1,0 0-1,0 0 0,0 1 1,0-1-1,0 0 0,0 0 0,0 0 1,0-1-1,0 1 0,0 0 1,0 0-1,0-1 0,-2 0 1,-1 0 13,-1-1 1,1 1 0,0-1 0,0 0 0,-7-5 0,5 3 3,0 0 0,1-1-1,-1 0 1,1 0 0,1 0 0,-1 0 0,1-1 0,0 0 0,0 0-1,0 0 1,1 0 0,0 0 0,-4-13 0,7 18-21,0 1 1,0-1 0,0 0-1,0 0 1,0 0 0,0 1-1,0-1 1,0 0 0,1 0-1,-1 0 1,0 1-1,1-1 1,-1 0 0,0 1-1,1-1 1,-1 0 0,1 1-1,-1-1 1,1 0 0,0 1-1,-1-1 1,1 1-1,-1-1 1,1 1 0,0 0-1,-1-1 1,1 1 0,0 0-1,0-1 1,1 1-1,24-9 14,-11 9-24,0-1 0,1 2 0,-1 0 0,0 1 0,21 6 0,25 2-31,-7-4-6,54 5-34,-96-11 75,0 0 1,-1-1-1,1 0 1,0-1-1,-1 0 1,22-8-1,-27 8 13,-1 0 0,0-1 0,1 0 0,-1 0 0,-1-1 1,1 1-1,0-1 0,-1 0 0,0-1 0,0 1 0,0-1 0,0 1 0,-1-1 0,0 0 0,0 0 0,0-1 0,-1 1 0,1-1 0,-1 1 0,-1-1 0,1 0 0,0-6 1,0 3 9,-1 0 0,-1 1 0,0-1 0,0 0 0,-1 0 1,0 0-1,0 1 0,-1-1 0,-1 0 0,1 1 0,-1 0 1,0-1-1,-1 1 0,-7-12 0,10 19-14,1 0 0,0 0 0,-1 1 0,1-1 0,-1 0 0,1 0 0,-1 1 0,1-1 0,-1 0 0,0 1 0,1-1 0,-1 0 0,0 1 0,1-1 0,-1 1 0,0-1 0,0 1 0,1 0 0,-1-1 0,0 1 0,0 0 0,0-1 0,0 1 0,0 0 0,1 0 0,-1 0 0,0 0 0,0 0 0,0 0 0,0 0 0,0 0 0,0 0-1,0 0 1,0 1 0,1-1 0,-1 0 0,0 0 0,0 1 0,0-1 0,1 1 0,-1-1 0,0 1 0,0-1 0,1 1 0,-1-1 0,0 1 0,1 0 0,-1-1 0,1 1 0,-1 0 0,1 0 0,-1-1 0,1 1 0,-1 1 0,-2 3-11,0-1 0,1 0-1,0 1 1,0 0 0,0-1 0,1 1-1,0 0 1,-1 0 0,1 5-1,1 4-18,0-1-1,1 1 0,0-1 0,1 1 0,1-1 1,0 1-1,7 16 0,-8-24 21,1 0 0,0 0-1,0 0 1,0 0 0,1 0-1,-1-1 1,1 0 0,1 0 0,-1 0-1,1 0 1,-1-1 0,2 1 0,-1-1-1,0-1 1,1 1 0,-1-1-1,10 4 1,-8-5 9,0 0 1,0-1-1,0 0 0,1 0 0,-1-1 0,0 0 1,0 0-1,1-1 0,-1 0 0,0 0 0,0-1 1,0 0-1,0 0 0,8-4 0,5-2 14,-1-1 0,1-2 0,25-17 0,131-97 234,-157 110-213,-15 12-25,-1 0-1,0 0 1,1 0-1,-1 1 1,1-1 0,0 1-1,0 0 1,4-2-1,-7 4-8,0 0 1,0 0-1,0 0 0,0 0 0,0 0 0,-1 0 1,1 1-1,0-1 0,0 0 0,0 0 0,0 1 1,-1-1-1,1 0 0,0 1 0,0-1 0,0 1 1,-1-1-1,1 1 0,0-1 0,-1 1 0,1-1 1,-1 1-1,1 0 0,0-1 0,-1 1 0,1 0 1,-1-1-1,0 1 0,1 0 0,-1 0 0,1 1 1,9 33 34,-6-22-27,-1-2-6,1 0 0,1 0-1,0 0 1,0-1 0,1 0-1,0 0 1,16 18 0,-17-22 2,1-1 1,-1 0-1,2 0 1,-1 0-1,0-1 1,1 0-1,0 0 1,0-1-1,0 0 1,0 0-1,0-1 1,1 1-1,8 0 1,1-1 69,0 0 1,-1-2-1,1 0 1,0-1-1,0 0 1,-1-1 0,28-8-1,-24 4-715,1 0 0,-1-2 1,0 0-1,-1-1 0,28-18 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25.193"/>
    </inkml:context>
    <inkml:brush xml:id="br0">
      <inkml:brushProperty name="width" value="0.05" units="cm"/>
      <inkml:brushProperty name="height" value="0.05" units="cm"/>
      <inkml:brushProperty name="color" value="#E71224"/>
    </inkml:brush>
  </inkml:definitions>
  <inkml:trace contextRef="#ctx0" brushRef="#br0">357 667 5016,'0'0'9954,"-7"-12"-9532,4 8-375,0-2 19,0 1 1,0 0 0,0 0 0,-1 0-1,0 0 1,0 1 0,0-1 0,0 1 0,-1 0-1,1 1 1,-1-1 0,0 1 0,0 0 0,-1 0-1,1 0 1,-1 1 0,-6-3 0,1 3 73,0 1 0,0 0 0,0 0-1,0 1 1,0 0 0,1 1 0,-1 1 0,0-1 0,0 2 0,1-1 0,-1 2 0,1-1 0,0 1 0,0 1-1,-11 6 1,15-8-90,1 1 0,-1 0 0,1-1-1,0 2 1,0-1 0,0 1 0,0-1 0,1 2-1,0-1 1,0 0 0,0 1 0,1-1-1,0 1 1,0 0 0,0 0 0,1 0 0,0 1-1,0-1 1,1 0 0,-1 1 0,1-1-1,1 1 1,-1 0 0,1-1 0,0 1 0,2 7-1,-1-7-4,2 0 0,-1 1 0,1-1 0,0 0 0,0 0 0,1 0 0,0-1 0,0 1 0,1-1 0,0 0 0,0 0 0,0-1 0,1 1 0,0-1 0,0 0 0,6 4 0,-6-5 16,1 0-1,-1 0 0,0-1 1,1 0-1,0 0 0,0 0 1,0-1-1,0 0 0,0 0 1,0 0-1,1-1 0,-1-1 1,0 1-1,1-1 0,-1 0 1,15-3-1,-17 1-15,1 0-1,0 0 1,-1-1 0,0 0-1,1 0 1,-1-1 0,0 1-1,-1-1 1,1 0 0,-1 0-1,1-1 1,-1 1 0,-1-1-1,1 0 1,-1 0-1,1 0 1,-2-1 0,1 1-1,3-10 1,0 0 43,-1 0-1,-1-1 0,0 0 1,-2 0-1,1 0 1,-1-19-1,-2 24-25,-1-57 271,1 63-288,-1 1 0,1 0 1,-1-1-1,0 1 0,0 0 1,-1 0-1,1 0 1,-1 0-1,0 0 0,0 0 1,-1 0-1,-4-5 0,7 8-37,0 1-1,-1-1 0,1 1 1,0-1-1,-1 1 1,1 0-1,-1-1 0,1 1 1,-1 0-1,1-1 1,-1 1-1,1 0 1,-1 0-1,1-1 0,-1 1 1,1 0-1,-1 0 1,1 0-1,-1 0 0,1 0 1,-1 0-1,0 0 1,1 0-1,-1 0 0,1 0 1,-1 0-1,1 0 1,-1 0-1,1 0 0,-1 1 1,1-1-1,-1 0 1,1 0-1,-1 0 0,1 1 1,-1-1-1,1 0 1,-1 1-1,1-1 0,-1 1 1,1-1-1,0 0 1,-1 1-1,1-1 0,0 1 1,-1-1-1,1 1 1,0-1-1,0 1 0,-1-1 1,1 1-1,0-1 1,0 1-1,0-1 0,0 2 1,-1 11-2,1 0 0,0-1 0,1 1 0,1 0 0,0 0 0,1-1 0,0 1 0,1-1 1,0 0-1,1 0 0,0 0 0,1-1 0,0 0 0,1 0 0,0 0 0,1-1 0,0 0 0,1-1 0,12 11 0,-18-17 1,0-1-1,0 0 0,1 0 0,-1 0 1,1 0-1,0-1 0,-1 1 1,1-1-1,0 0 0,0 0 1,0 0-1,0-1 0,-1 1 1,1-1-1,6 0 0,-3-1 5,-1 0-1,0-1 1,1 0-1,-1 0 1,0 0 0,0 0-1,-1-1 1,11-6-1,1-3 17,0-2 0,-1 0-1,0 0 1,22-27 0,-13 11 12,-11 12-11,0 1 0,2 1-1,0 0 1,1 1 0,0 0-1,21-12 1,-28 21-10,0 0 1,0 0-1,0 1 0,1 1 1,-1 0-1,1 0 0,0 1 1,0 0-1,1 1 0,-1 0 1,0 1-1,12 0 1,-21 1-15,0 0 1,0 1 0,0-1 0,0 1 0,0-1 0,0 1 0,0-1 0,0 1 0,0 0 0,0 0 0,-1 0-1,1 0 1,0 0 0,-1 0 0,1 1 0,-1-1 0,1 1 0,-1-1 0,0 1 0,1-1 0,1 4-1,-3-4-2,1 1-1,-1-1 0,1 1 0,-1-1 1,0 1-1,1-1 0,-1 1 0,0-1 1,0 1-1,0-1 0,0 1 0,0 0 1,-1-1-1,1 1 0,0-1 0,-1 1 1,1-1-1,-1 1 0,0-1 0,1 0 1,-1 1-1,0-1 0,0 0 0,0 1 1,0-1-1,0 0 0,0 0 0,-1 1 1,-5 4 4,0-2 1,-1 1 0,1-1 0,-1 0 0,0-1 0,0 0-1,0 0 1,0 0 0,-1-1 0,-12 1 0,-30 11 18,32-7-15,1 0 1,0 2-1,0 0 1,1 1 0,-30 23-1,43-29-5,-1 0 1,1 0-1,0 1 0,0 0 0,0 0 1,1 0-1,-1 0 0,1 0 0,0 1 1,-2 6-1,4-8-2,0 0-1,0 0 1,1 0 0,-1 0 0,1 0-1,0 0 1,0 0 0,0 0 0,1 0-1,-1 0 1,1 0 0,0-1 0,0 1-1,1 0 1,-1 0 0,1-1-1,2 6 1,1-1 3,1 0 0,0 0 0,1 0 0,-1-1 0,1 0 0,1 0 0,-1-1 0,1 0 0,0 0 0,1-1 0,-1 0 0,1 0 0,0-1 0,0 0 0,10 2 0,3 1 2,1-2 0,-1 0 0,1-2 0,0 0 0,31-1 0,-39-2 4,0-2 0,1 1-1,-1-2 1,0 0 0,-1-1 0,1-1-1,-1 0 1,0-1 0,0 0 0,0-1-1,-1-1 1,0 0 0,-1 0 0,1-2-1,-2 1 1,19-21 0,-7 5 32,-2-2-1,-1 0 1,-1-1 0,-1-1-1,-1-1 1,18-48 0,-24 50-3,-2-1 1,10-53 0,2-62 77,-17 110-77,1-9 12,-1 0-1,-3-1 0,-5-62 0,4 98-49,-2-16 15,3 23-20,-1 1 0,0 0 0,0-1-1,0 1 1,0-1 0,-1 1 0,1 0 0,0-1 0,0 1-1,0-1 1,0 1 0,0 0 0,0-1 0,-1 1-1,1 0 1,0-1 0,0 1 0,-1 0 0,1-1 0,0 1-1,0 0 1,-1 0 0,1-1 0,0 1 0,-1 0 0,1 0-1,0-1 1,-1 1 0,1 0 0,0 0 0,-1 0 0,1 0-1,-1 0 1,1-1 0,0 1 0,-1 0 0,1 0-1,0 0 1,-1 0 0,1 0 0,-1 0 0,0 2-3,0 0 0,0 0 0,0 0-1,0 0 1,0 0 0,0 0 0,1 0 0,-1 0 0,1 0 0,-1 1 0,1-1 0,0 0 0,0 0-1,0 4 1,0 0-7,-5 48-44,2 1 0,3-1 0,2 0 0,2 0 0,23 102 0,-13-96 21,0-1-25,40 108 0,-41-133 35,13 31-15,-23-59 42,0-1 0,0 1 0,1-1 0,-1 0 0,1 0 0,0 0 0,0-1 0,6 6 0,-8-9 3,1 0 0,-1 0 0,0 0-1,0 0 1,1 0 0,-1-1 0,1 1-1,-1-1 1,1 1 0,-1-1 0,0 0 0,1 0-1,-1 0 1,1 0 0,-1-1 0,1 1 0,-1-1-1,4 0 1,3-2 24,1 0-1,-1-1 1,10-5-1,-7 2 5,-1 0-1,0 0 1,-1-1 0,0-1-1,0 0 1,14-16 0,46-69 203,-25 30-62,-27 38-85,-15 21-64,0 0-1,0 0 1,0 1 0,1-1-1,-1 1 1,1 0 0,0 0-1,0 0 1,8-5 0,-12 9-25,1 0 1,-1 0-1,0-1 0,0 1 1,1 0-1,-1 0 0,0 0 1,0 0-1,1 0 0,-1 0 1,0 0-1,0 0 0,1-1 1,-1 1-1,0 0 0,0 0 1,1 0-1,-1 0 0,0 0 1,0 0-1,1 0 0,-1 1 1,0-1-1,1 0 1,-1 0-1,0 0 0,0 0 1,1 0-1,-1 0 0,0 0 1,0 0-1,0 1 0,1-1 1,-1 0-1,0 0 0,0 0 1,0 1-1,1-1 0,-1 0 1,0 0-1,0 0 0,0 1 1,0-1-1,0 0 0,1 0 1,-1 1-1,0-1 1,0 0-1,0 1 0,0-1 1,0 0-1,0 0 0,0 1 1,0-1-1,0 0 0,0 0 1,0 1-1,0-1 0,0 0 1,0 0-1,-1 1 0,-2 22 10,2-19-5,-19 141-22,19-126 6,1-1-1,0 1 1,2 0-1,0 0 1,8 33-1,-9-49 11,-1 0-1,1 0 1,1 1-1,-1-1 1,0 0-1,1 0 1,-1 0-1,1 0 1,0-1-1,0 1 1,0 0-1,1-1 1,-1 1 0,1-1-1,-1 0 1,1 0-1,0 0 1,-1 0-1,1 0 1,0-1-1,0 1 1,0-1-1,1 0 1,-1 0-1,0 0 1,0 0-1,1-1 1,5 1-1,-3-1 6,0 0-1,1-1 0,-1 0 0,0 0 0,0-1 0,0 0 0,0 0 0,-1 0 0,1-1 0,0 0 0,-1 0 0,0 0 0,0 0 0,9-8 0,5-7 18,-1 1 0,-1-2 0,0 0 0,-1-1 0,-2-1 0,0-1 0,15-29 0,-24 37 10,-9 20 26,-12 24-18,13-21-36,0 0-1,1 1 1,-1-1-1,2 1 0,-1-1 1,1 1-1,1-1 0,0 1 1,0-1-1,3 14 1,-3-20-2,1 1 0,0 0 1,0 0-1,0 0 0,1-1 1,-1 1-1,1 0 0,0-1 1,0 1-1,0-1 0,0 0 1,1 0-1,-1 0 0,1 0 1,0 0-1,0-1 0,0 1 1,0-1-1,0 0 0,1 0 1,-1 0-1,1 0 0,-1 0 1,1-1-1,0 1 0,0-1 1,5 1-1,-7-2 2,-1 0 0,1 0 0,-1 0 0,1 0 0,0 0-1,-1 0 1,1-1 0,-1 1 0,1-1 0,0 1 0,-1-1 0,1 1 0,-1-1 0,1 0-1,-1 0 1,0 1 0,1-1 0,-1 0 0,0-1 0,0 1 0,0 0 0,1 0 0,-1 0-1,0-1 1,-1 1 0,1 0 0,0-1 0,0 1 0,-1-1 0,1 1 0,0-1-1,-1 1 1,0-1 0,1 1 0,-1-3 0,2-5 17,0 1 1,-1-1-1,0 0 0,-1-17 1,-1 17-6,0-1 1,0 1 0,-2-1-1,1 1 1,-1 0-1,0 0 1,-1 0 0,0 0-1,-1 0 1,1 1 0,-2 0-1,-11-15 1,11 18 0,1 0 0,-2 0 1,1 1-1,0 0 0,-1 0 0,0 0 1,-13-5-1,12 6-3,-5-1 15,5-1-41,24-2-27,89-24 21,138-39-21,-230 67 39,0 0 0,1 1 0,-1 1 0,24-1 0,-33 2 0,-1 1 0,0-1 0,0 0 0,1 1 0,-1-1 0,0 1 0,0 0 0,0 0 0,0 0 0,0 1 0,0-1 0,0 1 0,-1-1 0,1 1 0,0 0 0,-1 0 0,1 0 0,-1 1 0,0-1 0,0 0 0,0 1 0,0 0 0,0-1 0,0 1 0,1 3 0,1 8 16,0 0 1,-1 1-1,-1-1 0,0 0 0,-1 1 1,0 0-1,-1-1 0,-3 22 0,1 21 33,2-57-46,-1 1-1,1-1 1,0 0 0,0 0 0,0 0 0,0 1-1,0-1 1,0 0 0,0 0 0,0 0 0,0 0-1,0 1 1,0-1 0,0 0 0,0 0-1,0 0 1,0 0 0,1 1 0,-1-1 0,0 0-1,0 0 1,0 0 0,0 0 0,0 1 0,0-1-1,0 0 1,0 0 0,1 0 0,-1 0 0,0 0-1,0 0 1,0 0 0,0 1 0,0-1 0,1 0-1,-1 0 1,0 0 0,0 0 0,1 0 0,6-5 58,7-14 21,-13 18-75,53-89 262,20-26 37,-73 114-301,0 1 0,0-1 0,0 1 0,0 0 0,0-1 1,1 1-1,-1 0 0,0 0 0,1 0 0,-1 0 0,1 0 0,-1 0 0,1 0 0,-1 0 0,1 1 0,0-1 0,-1 1 0,1-1 0,0 1 0,-1 0 1,1-1-1,0 1 0,0 0 0,-1 0 0,1 0 0,0 1 0,0-1 0,-1 0 0,1 1 0,0-1 0,-1 1 0,1-1 0,0 1 0,-1 0 1,1 0-1,1 1 0,6 4 6,-1 0 1,0 1 0,-1 0-1,0 1 1,8 9-1,-3-3 16,9 11-1,21 34 0,16 19 4,-50-69-14,-1-1 1,2 1-1,-1-2 1,1 1-1,0-2 1,12 8-1,-16-12 7,0 1 0,0-1-1,0-1 1,0 1 0,0-1-1,0 0 1,0 0 0,0 0-1,1-1 1,-1 0-1,7 0 1,-10 0-19,0-1-1,0 1 1,0 0 0,0-1-1,0 1 1,0-1-1,0 1 1,0-1 0,-1 0-1,1 0 1,0 0 0,0 0-1,-1 0 1,1 0-1,0-1 1,-1 1 0,1 0-1,-1-1 1,0 1 0,1-1-1,-1 0 1,0 1-1,0-1 1,0 0 0,0 0-1,0 0 1,-1 0 0,1 1-1,0-1 1,0-4-1,-2 2-174,1-1 0,-1 1-1,0 0 1,0 0-1,0 0 1,-1 0 0,1 0-1,-1 0 1,0 0-1,0 1 1,0-1 0,-1 1-1,1-1 1,-6-4-1,5 5-1550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25.446"/>
    </inkml:context>
    <inkml:brush xml:id="br0">
      <inkml:brushProperty name="width" value="0.05" units="cm"/>
      <inkml:brushProperty name="height" value="0.05" units="cm"/>
      <inkml:brushProperty name="color" value="#E71224"/>
    </inkml:brush>
  </inkml:definitions>
  <inkml:trace contextRef="#ctx0" brushRef="#br0">1 61 14064,'0'0'1920,"60"-38"-1584,-30 23-240,-6 9 7,-9 4-87,-5 2-8,-2 6-88,-8 2 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25.715"/>
    </inkml:context>
    <inkml:brush xml:id="br0">
      <inkml:brushProperty name="width" value="0.05" units="cm"/>
      <inkml:brushProperty name="height" value="0.05" units="cm"/>
      <inkml:brushProperty name="color" value="#E71224"/>
    </inkml:brush>
  </inkml:definitions>
  <inkml:trace contextRef="#ctx0" brushRef="#br0">1 130 10656,'0'0'808,"116"-10"-536,-29-7 24,26-1 0,16-2 192,6-2 8,-2 6 48,-12 2 8,-12 4-80,-17 8 16,-23 2-224,-21 0 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2:40.776"/>
    </inkml:context>
    <inkml:brush xml:id="br0">
      <inkml:brushProperty name="width" value="0.5" units="cm"/>
      <inkml:brushProperty name="height" value="1" units="cm"/>
      <inkml:brushProperty name="color" value="#A9D8FF"/>
      <inkml:brushProperty name="tip" value="rectangle"/>
      <inkml:brushProperty name="rasterOp" value="maskPen"/>
    </inkml:brush>
  </inkml:definitions>
  <inkml:trace contextRef="#ctx0" brushRef="#br0">10287 363 4720,'0'0'1074,"-13"8"-650,6-4-365,-17 10 127,1 2-1,0 0 1,-29 29 0,20-9-38,2 1 0,1 2 1,2 0-1,-33 64 0,-67 145 92,-305 722 313,36 46-29,363-926-480,-411 1093 546,332-893-442,-82 206 178,-25-17 80,-49-6 202,261-462-571,-19 27 91,25-37-114,-1 1 1,1-1-1,0 1 1,-1-1-1,1 0 1,-1 1-1,1-1 1,-1 0-1,1 0 1,-1 0-1,0 0 1,0 0-1,1 0 1,-1-1-1,-3 2 1,5-3-10,-1 1 1,1 0-1,-1 0 0,1-1 0,-1 1 1,1 0-1,-1-1 0,1 1 1,-1 0-1,1-1 0,0 1 1,-1 0-1,1-1 0,-1 1 0,1-1 1,0 1-1,0-1 0,-1 1 1,1-1-1,0 1 0,0-1 0,-1 1 1,1-1-1,0 0 0,0 1 1,0-1-1,0 1 0,0-1 1,0 1-1,0-1 0,0 0 0,0 1 1,0-1-1,1 0 0,-2-12 43,1 1 0,0-1 0,4-22 0,16-57 50,-12 62-73,64-258 114,267-902 153,56-11-99,-105 433-96,40-116 19,-232 579-85,-20 45-10,23-108 43,-95 343-55,-2 11 0,-1 0 0,0 0-1,-1 0 1,0-1 0,-1 1 0,0-1 0,-2 1-1,-1-19 1,1 29-2,0 0-1,0 0 0,0 0 1,-1 0-1,0 0 1,1 0-1,-1 0 0,0 1 1,-1-1-1,1 1 0,-1-1 1,0 1-1,1 0 0,-1 0 1,-1 0-1,-6-5 1,8 7-2,-1-1 0,0 1 0,0 0 0,0 0 0,0 0 0,0 1 0,0-1 0,-1 1 1,1 0-1,0-1 0,0 1 0,0 1 0,0-1 0,-1 0 0,1 1 0,0-1 0,0 1 1,0 0-1,0 0 0,0 1 0,0-1 0,1 0 0,-1 1 0,-3 2 0,-4 3 8,0 0 0,1 1-1,0 0 1,0 1-1,-12 14 1,-43 68 65,-47 90 24,-287 605 272,62 46-41,227-539-224,-228 585 167,-107 171 26,272-690-141,-219 338 0,177-342 21,123-220-84,75-116-70,-1 1-1,-1-2 0,-1 0 0,-23 16 0,38-30-12,-1 0 0,0-1 0,0 0 0,0 0-1,0-1 1,-8 4 0,12-6-12,0 0 0,1 0 0,-1 0 0,1 0 0,-1 1 0,0-1 0,1 0 0,-1 0 0,0-1 0,1 1-1,-1 0 1,1 0 0,-1 0 0,0 0 0,1 0 0,-1-1 0,1 1 0,-1 0 0,1-1 0,-1 1 0,1 0 0,-1-1 0,1 1 0,-1 0 0,1-1 0,-1 0 0,0-1 2,0 0 1,0 0 0,1 0-1,-1 0 1,1 0 0,-1 0-1,1 0 1,0 0 0,0 0-1,0 0 1,0 0 0,0 0-1,1-2 1,38-208 138,-26 150-121,62-271 55,160-622 70,62-11-52,-85 400-74,-64 171-16,309-796-42,-335 887 5,-28 61-11,23-92-37,-89 249 51,-24 60 11,-8 15-9,3 11 25,0 0 0,0 1 0,0-1 0,0 0 0,0 0 0,0 1 0,0-1 0,0 0-1,0 1 1,0-1 0,0 1 0,0-1 0,0 1 0,1 0 0,-1-1 0,0 1-1,0 0 1,0-1 0,1 1 0,-1 0 0,0 0 0,1 0 0,-1 0 0,0 1 0,-14 17-1,1 1 0,1 0 0,-15 29 1,2 0 2,-84 161 14,-38 114 10,-248 732 79,313-823-75,-188 469 46,27-76-16,161-397-26,-149 391 79,-163 297 66,324-759-155,-59 133 27,-156 310 124,273-575-147,-27 39 0,14-38 3,26-26-27,-1-1 0,0 1 0,0 0-1,0 0 1,0-1 0,0 1 0,0-1 0,0 1 0,0-1-1,0 0 1,0 1 0,0-1 0,0 0 0,-1 0-1,1 1 1,0-1 0,0 0 0,0 0 0,0 0-1,-2-1 1,2 1-1,1-1 0,0 1-1,-1-1 1,1 1 0,0-1 0,-1 1-1,1-1 1,0 0 0,0 1 0,0-1-1,0 1 1,-1-1 0,1 1 0,0-1 0,0 0-1,0 1 1,0-1 0,0 1 0,0-1-1,1 0 1,-1 1 0,0-1 0,0 1-1,1-2 1,0-20 20,15-146 36,25-81-21,29-112 5,253-969 60,-15 308-108,-29 309-38,25 14-23,-122 303 20,-11 43-13,-25 44-1,-37 51 13,-30 62 9,-46 119 14,-14 36-14,12-44-1,-30 84 38,-1 0 0,1 0 0,-1 0 0,0 0 0,1 0 0,-1 0 0,0 0-1,0 0 1,0 0 0,1 0 0,-1 1 0,0-1 0,0 0 0,-1 0-1,1 0 1,0 0 0,0 0 0,0 0 0,-1 0 0,1-1 0,-1 2-1,0 0 1,0 0 0,0 0-1,0 1 1,1-1 0,-1 0 0,0 1-1,0-1 1,1 0 0,-1 1-1,0-1 1,1 1 0,-1 0 0,0-1-1,1 1 1,-1-1 0,1 1-1,-1 0 1,0 1 0,-89 112-54,-19 42 28,-49 90 22,-425 787 60,412-685-38,-290 565 50,210-447-11,-127 245 82,284-525-96,-168 317 85,-2-41 2,-58 105 56,284-494-154,6-10 28,-53 78-1,74-127-28,0-1 0,0 0 0,-2 0 0,-24 19-1,36-32-23,1 1-1,-1 0 1,0 0-1,0 0 1,0-1 0,1 1-1,-1 0 1,0-1-1,0 1 1,0-1-1,0 1 1,0-1-1,0 1 1,0-1-1,0 0 1,0 1-1,-1-1 1,1 0-1,0 0 1,0 0-1,0 0 1,0 0-1,0 0 1,-1 0-1,1-2 0,0 0 0,0 0 0,0 1 1,0-1-1,1 0 0,-1 0 0,1 0 0,0 0 0,-1 0 0,1 0 0,0 0 0,0 0 1,0 0-1,1 0 0,-1 0 0,0 0 0,1-2 0,36-192 64,-17 110-56,54-234 21,341-1062 18,186-166-44,-385 1051-51,294-569-58,78 57-76,-413 736 80,-136 212 57,-23 44-12,-15 19 17,-8 11 22,-84 136 24,-27 52 7,-53 103-18,-442 843 45,-367 684 57,485-925-1,-106 287 53,439-868-107,37-53 22,108-237-55,-100 213 72,-12-20 46,120-214-91,-1 0 0,-13 14-1,17-21-1,7-35 102,12-49-68,25-130 0,35-146 0,250-848-2,107 22-182,211-301-131,150-82-62,-649 1323 239,-29 87 2,-44 67-1,-66 80 55,0 1 0,0-1 0,-1 1 0,1-1 1,-1 0-1,2-5 0,-3 0-47,-4 11 23,-6 14 15,8-14 19,-52 75 16,9-15-6,-84 129 2,-50 95 1,-51 110-1,31-50 5,50-96 4,-180 312 25,72-102-19,-223 395 30,48-84 10,-338 573 73,639-1139-108,78-131 12,-69 78 0,121-151-44,-23 22 36,22-21-31,0 0-1,0 0 1,0-1-1,-1 1 1,1 0-1,0-1 1,0 1-1,0-1 1,-1 0-1,1 1 1,0-1-1,0 0 1,-1 0-1,-1 0 1,3 0-4,0 0 1,0 0-1,-1 0 1,1 0-1,0 0 1,0 0-1,-1 0 1,1 0-1,0 0 0,0 0 1,-1 0-1,1 0 1,0-1-1,0 1 1,-1 0-1,1 0 1,0 0-1,0 0 1,0-1-1,-1 1 1,1 0-1,0 0 1,0 0-1,0-1 1,0 1-1,0 0 1,-1 0-1,1-1 0,0 1 1,0 0-1,0 0 1,0-1-1,0 1 1,0 0-1,0 0 1,0-1-1,0 1 1,-2-16 14,1 1 0,0 0 0,1-1 1,1 1-1,3-16 0,17-112 31,30-91 6,42-131-6,351-1012 13,325-491-132,-625 1542 26,385-826-166,-347 797 68,-123 234 24,-54 111 75,-8 11 3,-17 26 4,-130 210 45,-5 36 13,-179 357 1,65-121-8,16-41 3,-183 345 38,319-586-43,-215 404 24,167-336-24,-102 188 5,181-320-11,-176 316 15,105-230 28,30-57 10,34-58 4,89-128-57,-6 8 9,0-2 0,-19 19 1,26-29-12,0 1 1,0-1 0,0 1 0,-1-1 0,1 0 0,-1-1 0,0 1 0,1 0-1,-1-1 1,0 0 0,0 0 0,0 0 0,0 0 0,-5-1 0,7 1-1,0-1 1,0 0-1,1 1 0,-1-1 1,0 0-1,0 0 0,0-1 1,1 1-1,-1 0 1,0-1-1,0 1 0,0-1 1,1 1-1,-1-1 0,0 0 1,1 0-1,-1 1 1,1-1-1,-1-1 0,1 1 1,-1 0-1,1 0 0,0 0 1,0-1-1,-1 1 1,1-1-1,0 1 0,0-1 1,-1-1-1,-1-6 6,1 0-1,0-1 0,0 1 1,1 0-1,0-1 1,0-9-1,7-80 21,29-135-2,35-114-27,70-251-19,44 3-30,286-556-101,-454 1114 144,886-1766-468,-825 1679 350,130-161 0,-203 282 113,-2 1 1,0 1 1,0-1 0,0 1 0,0-1 0,0 1-1,0 0 1,1 0 0,-1 0 0,6-2-1,-5 4-35,-7 5 29,4-4 13,-58 83-11,-16 22 27,-54 73-4,-84 119 5,-33 53 17,-524 714 103,469-684-103,-309 407 49,-118 251 58,577-809-180,135-204 23,0 0 0,2 0 1,-18 56-1,29-75 31,0 1-1,1-1 1,0 1 0,0 0-1,1-1 1,0 1-1,1 8 1,-1-16-31,0 1 1,0-1-1,0 1 0,0 0 1,0-1-1,0 1 1,1 0-1,-1-1 0,0 1 1,0-1-1,1 1 0,-1-1 1,0 1-1,1 0 0,-1-1 1,0 1-1,1-1 0,-1 0 1,1 1-1,-1-1 1,2 1-1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12.867"/>
    </inkml:context>
    <inkml:brush xml:id="br0">
      <inkml:brushProperty name="width" value="0.05" units="cm"/>
      <inkml:brushProperty name="height" value="0.05" units="cm"/>
      <inkml:brushProperty name="color" value="#00A0D7"/>
    </inkml:brush>
  </inkml:definitions>
  <inkml:trace contextRef="#ctx0" brushRef="#br0">11476 1020 5624,'0'0'5364,"-4"-14"-4983,0-1-263,2 6-44,-1 1 0,0-1 0,0 0 0,-1 1 0,0-1-1,0 1 1,-8-9 0,0-1 134,2 1 13,-1 1 0,-1 0 1,0 1-1,-26-24 0,22 25-44,-37-31 646,-106-69-1,86 70-373,-120-65 663,118 74-766,-270-113 1200,-114 13 276,351 116-1322,-141-4 1,-26-4 138,173 10-439,-146-16 249,-741 5 710,870 27-1030,-629 17 508,-59 65 106,769-75-701,-525 101 572,-150 106 107,517-145-542,-215 85 138,-202 138 99,266-76-210,325-200-192,-374 215 140,156-98-69,-356 267 62,577-385-142,-157 117 34,-140 95 66,245-177-70,-83 75 1,67-51 15,4 0-9,-108 123-1,-40 29 50,98-101-61,-42 26-4,-22 23-12,173-148-12,-1-2 0,0-1-1,-38 25 1,63-47-1,0 0 0,0 0 0,0 0 0,-1 0 0,1 1 0,0-1 0,0 0 0,0 0 0,0 0 0,0 0 0,-1 0 0,1 0 0,0 1 0,0-1 0,0 0 0,0 0 0,-1 0 0,1 0 0,0 0 0,0 0 0,0 0 0,-1 0 0,1 0 0,0 0 0,0 0 0,0 0 0,-1 0 0,1 0 0,0 0 0,0 0 0,0 0 0,-1 0 0,1 0 0,0 0 0,0 0 0,0-1 0,0 1 0,-1 0 0,1 0 0,0 0 0,0 0 0,0 0 0,0 0 0,0-1 0,-1 1 0,1 0 0,0 0 0,0 0 0,0-1 0,4-12 54,78-122-26,-25 47-26,4-10-35,3 3 0,99-111 0,-33 44-27,-30 37 12,-82 99 61,-14 18 2,-15 21 4,-225 289-77,-45 53-20,7-64-13,260-276 84,-20 28 0,5-5-7,25-34 9,-2 3 1,16-8 2,21-9 1,-1-1 0,55-29 0,51-41 0,-54 31 0,416-220 0,-454 248 1,1 1 0,59-16 0,-86 31-5,-1 2 0,2 0 1,-1 1-1,0 1 0,1 1 0,-1 1 1,0 0-1,35 5 0,-43-2-12,0 0-1,-1 0 0,1 1 0,0 0 0,-1 0 0,0 1 0,0 0 0,-1 1 0,1 0 0,-1 1 0,0-1 1,11 14-1,4 7-105,-2 1 0,26 43 1,-35-52 71,92 131-623,-70-103-2575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15.888"/>
    </inkml:context>
    <inkml:brush xml:id="br0">
      <inkml:brushProperty name="width" value="0.05" units="cm"/>
      <inkml:brushProperty name="height" value="0.05" units="cm"/>
      <inkml:brushProperty name="color" value="#00A0D7"/>
    </inkml:brush>
  </inkml:definitions>
  <inkml:trace contextRef="#ctx0" brushRef="#br0">9475 2498 7632,'0'0'2518,"-13"7"-1978,7-4-461,-7 3 73,0 0 1,0-1-1,-1 0 1,0-1-1,-19 3 1,-23-3 248,0-2 1,0-2 0,-69-10-1,-146-26 882,-95 20 42,0 23-319,-189-5 215,-573-79 796,1106 75-1987,-883-93 1429,257-19-662,466 79-604,-290-87 623,151 32-274,-597-162 817,552 153-891,236 65-324,-286-101 325,199 60-193,140 45-65,-131-70 0,90 40-39,-84-34 116,-117-60 110,200 96-236,-26-15 59,115 56-175,9 5 0,0-1 0,1 0 0,1-2 1,-21-18-1,-81-110 174,61 69-117,57 70-99,-1-1 0,1 0 0,0 1 0,1-1 0,-1-1 0,1 1 0,0 0 0,0-1 0,0 1 0,1-1 0,-1-6 0,2 12-5,0 0 1,0-1-1,0 1 1,0-1-1,0 1 1,0 0-1,0-1 1,0 1 0,0 0-1,0-1 1,0 1-1,0 0 1,0-1-1,1 1 1,-1 0-1,0-1 1,0 1-1,0 0 1,1-1-1,-1 1 1,0 0-1,0-1 1,1 1-1,-1 0 1,0 0 0,1 0-1,-1-1 1,0 1-1,1 0 1,-1 0-1,0 0 1,1 0-1,-1-1 1,0 1-1,1 0 1,-1 0-1,0 0 1,1 0-1,-1 0 1,1 0-1,-1 0 1,0 0 0,1 0-1,-1 0 1,0 0-1,1 1 1,-1-1-1,0 0 1,1 0-1,-1 0 1,0 0-1,1 0 1,-1 1-1,0-1 1,1 0-1,-1 0 1,0 1-1,1-1 1,17 13-11,31 33-18,190 171 91,-218-197 4,-2 0-1,33 44 0,-15-16 35,-28-36-36,0 1 0,-1 0 0,-1 0 0,0 1 0,-1 0 0,0 0 0,3 16 0,-8-30-56,-1 1-1,0 0 0,1 0 0,-1-1 0,0 1 1,0 0-1,1 0 0,-1 0 0,0-1 0,0 1 1,0 0-1,0 0 0,0 0 0,0-1 0,0 1 1,0 0-1,0 0 0,0 0 0,-1-1 0,1 1 1,0 0-1,-1 0 0,1-1 0,0 1 0,-1 0 1,1 0-1,-1-1 0,1 1 0,-1 0 1,1-1-1,-1 1 0,1-1 0,-1 1 0,0-1 1,1 1-1,-1-1 0,0 1 0,1-1 0,-1 0 1,0 1-1,0-1 0,0 0 0,1 0 0,-1 0 1,0 1-1,-1-1 0,-2 0 19,1 0 0,-1 0 0,0 0 0,0-1 0,0 1 0,0-1 1,0 0-1,-6-2 0,0-2-5,-1 0 0,1-1 0,0 0 0,0-1 0,1 0 0,0 0 1,-10-11-1,-1-2 35,-32-45 0,-86-153 178,37 54-36,76 130-128,-2 2-1,-1 0 0,-43-36 1,13 12 79,52 50-130,-1 0 0,2 0 0,-1-1 0,1 0 1,0 0-1,0 0 0,-4-11 0,-6 1 31,14 16-59,0 0 0,0 1-1,0-1 1,0 0 0,0 0 0,0 0 0,0 0 0,0 0 0,0 0 0,1 0-1,-1-1 1,1 1 0,-1 0 0,0 0 0,1 0 0,-1-3 0,1 7-70,0-1-5,3-5 24,-2 6 46,0-1 0,0 0 0,0 1-1,0-1 1,0 0 0,0 1 0,0-1 0,1 0 0,-1 0 0,4 3-1,-1 0-5,136 228-328,-122-202 324,27 35 0,-26-40 12,26 48 0,58 134 68,-101-203-39,1-1-1,1 1 1,-1-1-1,0 0 1,7 6-1,-7-8 10,0 0-1,-1 1 1,0 0-1,1-1 1,-1 1-1,0 0 1,0 0 0,0 0-1,-1 0 1,3 6-1,2 19 74,-7-18-92,2-1 0,-1 0 0,1 0 0,1 0 0,0 0 0,4 12 0,-2-6-4,0 0 0,3 23-1,-5-24-7,0-1-1,1 0 0,8 21 0,-10-30 0,8 17 30,-7-18 29,-4-15 36,-32-94 177,-4-14-145,-4-50 7,-45-161 347,55 226-330,-51-112-1,43 140-144,44 83 0,1 0 0,-1 0 0,1 0 0,1-1 0,-1 0 0,1 0 0,0-1 0,9 7 0,1 0 0,5 3 0,0 0 0,1-2 0,0 0 0,42 14 0,102 23 0,140 6-211,-77-19-91,-170-23 167,111 39-1,65 54-406,-72-30 84,23-3-3873,-186-73 4330,37 13-19066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1.298"/>
    </inkml:context>
    <inkml:brush xml:id="br0">
      <inkml:brushProperty name="width" value="0.05" units="cm"/>
      <inkml:brushProperty name="height" value="0.05" units="cm"/>
      <inkml:brushProperty name="color" value="#00A0D7"/>
    </inkml:brush>
  </inkml:definitions>
  <inkml:trace contextRef="#ctx0" brushRef="#br0">813 1073 4008,'0'0'7424,"-10"-1"-7018,-301-22 2173,270 21-2152,0 2 0,1 2 0,-1 1 0,1 2 0,0 2 0,-49 15 0,80-19-326,-1 1 0,1-1 0,0 2 0,1-1 1,-1 1-1,1 1 0,0-1 0,0 1 0,0 1 0,1 0 0,0 0 0,1 0 0,-1 0 0,1 1 0,1 1 1,-1-1-1,2 0 0,-1 1 0,1 0 0,0 0 0,-4 18 0,7-22-57,0 0-1,0 0 1,0 1-1,1-1 1,0 0-1,0 0 1,0 1-1,1-1 1,-1 0-1,1 1 1,1-1-1,-1 0 1,3 5-1,-1-2 15,1-1-1,0 1 1,1-1 0,-1 0 0,1-1-1,1 1 1,9 9 0,-1-4 20,-1-1 1,2-1-1,0 0 1,0 0-1,1-2 1,0 0-1,19 7 1,-15-7 22,1-2 0,0 0 0,1-1 0,-1 0 0,1-2 0,24 0 0,-40-3-58,0 0 0,1-1 0,-1 0 0,0 0 0,1 0 0,-1-1 0,0 0 0,0 0 0,0-1 0,0 0 0,5-3 0,-7 3-6,0-1 0,0 1 0,0-1 0,0 0 1,-1 0-1,0 0 0,0 0 0,0 0 0,0-1 0,-1 1 0,1-1 0,-1 0 1,0 0-1,-1 0 0,2-7 0,1-8 45,-1-1 0,-1 1 0,-1-1 0,-1 0 0,-1 1 0,-1-1 0,-6-30 0,-2 3 83,-3 2 0,-20-52 0,31 93-147,-6-17 76,0 1-1,-2 1 1,0-1 0,-1 2 0,-14-19 0,4 17 170,20 21-255,1 0-1,-1 0 0,1-1 0,0 1 0,-1 0 0,1 0 0,-1 0 0,1 0 1,-1-1-1,1 1 0,-1 0 0,1 0 0,-1 0 0,1 0 0,0 0 1,-1 0-1,1 0 0,-1 0 0,1 0 0,-1 1 0,1-1 0,-1 0 1,1 0-1,-1 0 0,1 0 0,0 1 0,-1-1 0,1 0 0,-1 0 0,1 1 1,0-1-1,-1 0 0,1 1 0,0-1 0,-1 0 0,1 1 0,0-1 1,0 1-1,-1-1 0,1 0 0,0 1 0,0-1 0,0 1 0,0-1 1,-1 1-1,1-1 0,0 1 0,0-1 0,0 1 0,0-1 0,0 1 0,0-1 1,0 0-1,0 2 0,-2 18 30,1 1-1,1 0 1,1-1 0,0 1 0,7 31-1,32 105-1,-33-134-29,42 144-3,69 274-4,-117-438 0,15 72 14,-4 1 1,5 105-1,-17-166 6,0-1 1,-1 1-1,-1-1 0,-1 1 1,0-1-1,-9 25 1,11-35-6,-1 0-1,1 0 1,-1-1 0,0 1 0,0-1 0,-1 1 0,1-1 0,0 0 0,-1 0 0,0 0-1,0 0 1,0 0 0,0-1 0,0 0 0,-1 1 0,1-1 0,-1 0 0,1 0 0,-1-1 0,0 1-1,0-1 1,1 0 0,-1 0 0,0 0 0,0 0 0,0-1 0,0 0 0,-5 0 0,-6-1 23,0-2 0,0 0 0,0 0 0,1-2 0,-1 0 0,1 0 0,1-1 0,-1-1 0,1 0 0,0-1 0,1-1 0,-1 0 0,2 0 0,-1-1 0,1-1 0,1 0 0,-12-16 0,12 15-14,1-1 0,1 0 0,0 0 0,0-1 0,1 0 0,1-1-1,1 0 1,0 0 0,1 0 0,0 0 0,1 0 0,1-1 0,0 0 0,1 1-1,1-1 1,3-25 0,1 25-13,0 1-1,0-1 1,2 1 0,0 1-1,1-1 1,0 1 0,18-26-1,76-85 3,-86 108-19,22-24-27,74-59 1,52-26-92,-151 117 113,307-208-315,-284 197 256,1 1 0,75-26 0,-102 41 46,0-1 0,0 0-1,16-11 1,0 0-29,-14 2 34,-10 9 33,-7 10 12,-146 173 68,102-115-73,-56 79 54,95-124-51,0 0-1,1 0 1,1 1-1,1 1 1,0-1-1,-6 28 1,14-45-18,-1 1 0,1-1 1,0 0-1,-1 1 1,1-1-1,0 0 0,1 1 1,-1-1-1,0 0 1,1 0-1,-1 1 0,1-1 1,0 0-1,0 0 1,0 1-1,2 2 0,-2-4-2,0 0-1,0 0 1,0 0-1,0 0 1,0 0 0,0 0-1,0-1 1,0 1-1,1 0 1,-1-1-1,0 1 1,0-1-1,1 1 1,-1-1-1,1 0 1,-1 0-1,0 1 1,1-1-1,-1 0 1,0 0-1,1 0 1,-1 0-1,1-1 1,-1 1 0,0 0-1,1-1 1,-1 1-1,0-1 1,2 0-1,6-2 1,-2-1-1,1 0 1,0 0-1,-1-1 1,0 0 0,12-11-1,34-40 13,-47 49-13,22-28 2,-2-1-1,35-65 1,-36 56-2,50-67 0,-74 112-3,-1-1 0,1 0 0,-1 0-1,1 1 1,0-1 0,-1 0 0,1 1 0,0-1 0,0 1-1,-1-1 1,1 1 0,0-1 0,0 1 0,0 0 0,0-1-1,-1 1 1,1 0 0,0 0 0,0-1 0,0 1 0,0 0-1,0 0 1,0 0 0,0 0 0,1 1 0,0-1-2,0 1 0,0 0 0,-1 0-1,1 0 1,0 0 0,-1 0 0,1 0 0,-1 0 0,1 1 0,-1-1 0,3 3 0,3 6-9,0 0 0,0 1 0,6 13 0,-10-17 12,0-1-3,127 224-53,-124-221 54,0 0 0,0 0 0,1 0-1,0-1 1,16 14 0,-22-22 1,1 1 0,0-1 0,-1 0 0,1 0 0,-1 0 0,1 0 0,0 0 0,-1 0 0,1-1 0,-1 1 0,1 0 0,0-1 0,-1 1 0,1-1 0,-1 0 0,1 1 0,-1-1 0,0 0 0,2-1 0,4-3 3,0 0-1,0 0 1,-1 0 0,0-1-1,0 0 1,0-1 0,-1 1-1,0-1 1,0 0 0,5-10-1,3-11 20,16-43 0,-17 41-16,104-298 42,-86 223-11,21-130-1,-44 193-28,-2 1 1,-2-1-1,-2 0 0,-2 0 1,-1 0-1,-2 1 0,-16-66 1,16 93 6,-1 0 0,0 0 0,-1 1 1,-15-25-1,20 37-14,1 0 0,-1 1 0,1-1 0,-1 0 0,0 0 1,1 0-1,-1 1 0,0-1 0,1 0 0,-1 1 0,0-1 0,0 1 0,0-1 1,1 1-1,-1-1 0,0 1 0,0 0 0,0-1 0,0 1 0,0 0 0,0 0 1,0 0-1,0-1 0,-1 1 0,0 1 0,0-1 1,0 1-1,0-1 1,0 1-1,0 0 0,1 0 1,-1-1-1,0 1 1,1 0-1,-1 1 0,-2 1 1,-3 3 1,1 1 1,0 0-1,0 0 1,-7 11-1,-4 9 0,1 1-1,1 1 0,1 1 0,2 0 0,0 0 0,3 2 1,-7 31-1,6 0-7,2 0 1,2 1-1,4 0 0,11 124 1,-2-138-20,2 0 0,2 0 0,2-1 1,3 0-1,1-1 0,41 77 0,-52-115 17,0 0 0,1 0 0,0 0 0,1-1 0,0 0 0,0-1 0,1 1 0,0-2 0,17 12 0,-22-16 7,0 0-1,1-1 0,-1 0 0,1 0 1,0 0-1,-1 0 0,1-1 0,0 0 1,0 0-1,0 0 0,0-1 0,0 1 0,0-1 1,0 0-1,1-1 0,-1 1 0,0-1 1,0 0-1,-1 0 0,1-1 0,0 1 0,0-1 1,-1 0-1,8-5 0,12-9 1,-1-2 0,36-34 0,37-50 0,-84 88 0,14-15 0,-14 14 0,1 1 0,0 0 0,15-11 0,-23 21 0,0 0 0,1 1 0,-1 0 0,0 0 0,1 0 0,0 1 0,0 0 0,0 0 0,0 0 0,0 1 0,0 0 0,0 0 0,9 0 0,-7 1-3,5 0-3,1 0 0,-1 0 0,1 1 0,-1 1 0,0 0 0,0 1 0,21 7 0,-40-11 22,-1 0 0,1 0 0,-1 1 0,1-1 0,-1 1 0,0 1 0,1 0 0,-1 0 0,1 0 0,0 0 0,-1 1 0,1 0 0,-8 4 0,-3 1-2,0 0-1,0 1 1,1 1 0,-23 17-1,19-10 11,0 1 0,1 1 0,0 1 0,2 0 0,0 2 0,2 0 0,-20 33 0,31-47-9,1 0-1,0 0 0,0 0 1,1 0-1,0 0 0,0 1 0,1-1 1,-1 1-1,2-1 0,-1 1 1,1-1-1,2 15 0,-1-16-5,0-1-1,1 1 1,0-1-1,0 0 1,0 0-1,1 0 1,-1 0-1,1-1 1,1 1-1,-1-1 1,1 1-1,-1-1 1,1 0-1,0 0 1,1-1-1,-1 1 1,8 4-1,-9-7-5,0 1 0,1 0 0,-1-1 0,0 1-1,1-1 1,-1 0 0,1 0 0,-1 0 0,1-1 0,-1 0-1,1 1 1,0-1 0,-1 0 0,6-1 0,-3 0-3,0 0 0,0-1 0,0 0 0,0 0 1,0-1-1,-1 1 0,11-7 0,-4 0-6,-1 0 1,0 0-1,0-1 0,-1 0 1,0-1-1,13-18 0,-14 15 1,-1-1-1,0-1 1,-1 1 0,0-1-1,4-19 1,17-84 24,-25 105-9,-1-20 10,-2 19 10,0 15-20,0 4 6,5 17-15,1 0 0,1 0 0,1-1 0,0 0 0,2 0-1,0-1 1,16 22 0,-22-35-2,0 1-1,1-1 1,-1 0-1,1 0 1,1-1-1,-1 1 1,1-1-1,0 0 1,0-1-1,0 1 1,1-1-1,0 0 1,-1-1-1,1 0 1,1 0-1,-1 0 1,0-1-1,1 0 1,-1-1-1,1 1 1,-1-1-1,1-1 1,0 0-1,-1 0 1,15-2-1,-3 0 0,-1-2 0,1-1 0,-1 0-1,22-9 1,67-37-29,-41 18 16,-36 20 8,5-3-1,-1-1 0,39-26 0,-48 27 4,39-19-1,-59 32 5,-17 11 0,-7 8 2,-23 15 1,-8 7 9,13-6 23,-38 43 0,63-62-5,0 1 0,2 1 0,-1 0 0,2 0 0,0 1-1,-10 27 1,17-40-21,1 0 0,0 0-1,0 1 1,1-1 0,-1 0 0,1 1 0,-1-1-1,1 1 1,0-1 0,1 0 0,-1 1-1,0-1 1,1 1 0,0-1 0,0 0-1,1 4 1,0-4-5,-1-1-1,1 1 1,0-1-1,-1 0 1,1 0 0,0 0-1,0 0 1,0 0-1,1 0 1,-1-1-1,0 1 1,1 0 0,-1-1-1,1 0 1,0 0-1,-1 0 1,1 0-1,0 0 1,-1 0 0,5 0-1,10 1-6,1-1 0,0 0 1,0-1-1,0-1 0,-1 0 0,1-2 0,0 0 0,-1-1 1,0 0-1,0-2 0,26-11 0,14-11-18,102-67 0,-146 87 20,24-18-15,-1-2 1,-1-1-1,-1-2 1,-2-2 0,-1 0-1,28-41 1,-6-3-37,85-161 1,-111 183 36,-2-1 0,-3-1 0,20-78 0,-33 93 11,-1 0-1,-2 0 1,-2-1-1,-2 0 1,-4-62-1,-15-29 4,14 117 1,-1 1 0,-1-1 0,-1 1 0,0 0 0,-15-26 0,21 41 0,-1 0 0,1 0 0,-1-1 0,1 1 0,-1 0 0,0 0 0,0 0 0,1 0 0,-1 0 0,0 1 0,0-1 1,0 0-1,0 0 0,0 0 0,0 1 0,0-1 0,0 1 0,0-1 0,0 1 0,-1-1 0,1 1 0,0-1 0,0 1 0,0 0 0,-1 0 0,1 0 0,0 0 0,0 0 0,-1 0 0,1 0 0,0 0 0,0 0 0,-1 0 0,1 1 0,0-1 0,0 1 0,0-1 0,0 1 0,-2 0 0,-1 2 0,0 0-1,0 0 0,0 1 1,1-1-1,0 1 0,-1 0 1,1 0-1,1 0 0,-5 7 1,-5 14-13,1-1 0,1 2 0,0-1 1,3 1-1,0 1 0,-4 28 0,5 1-39,0 112-1,3 24-44,2 61-30,4-114 53,3 50-31,-3-159 88,2 1 0,1-1-1,1 0 1,11 31 0,-16-55 7,0 0 0,1-1 0,-1 1 1,1-1-1,0 0 0,1 1 0,5 6 0,-7-11 7,0 1 1,-1-1-1,1 0 0,0 1 0,-1-1 1,1 0-1,0 0 0,0-1 0,0 1 0,0 0 1,0-1-1,0 1 0,0-1 0,0 1 1,1-1-1,-1 0 0,0 0 0,0 0 0,0 0 1,0 0-1,0-1 0,0 1 0,0 0 1,3-2-1,9-3 1,-1-1 0,1 0 0,-2-1 0,1 0 0,-1-1 0,0 0 0,0-1 0,-1 0-1,0-1 1,-1 0 0,0-1 0,-1 0 0,13-20 0,7-15 4,-3-1-1,27-65 0,-32 67-3,-16 35 8,0 1-1,1 0 0,13-17 1,-10 15 17,-6 2 20,-4 14 47,-11 57-63,3 0 1,-3 103 0,13-141-25,0 1-1,2-1 0,0 0 1,2-1-1,0 1 0,2-1 1,12 31-1,-18-52-2,0 0 0,0 0 0,0 0 0,1 0 0,-1 0 0,0 0 0,1 0 0,-1 0 0,1-1 0,0 1 0,0 0-1,-1-1 1,1 0 0,0 1 0,0-1 0,0 0 0,5 2 0,-4-3 0,0 1 1,0-1-1,-1 0 0,1 0 1,0 0-1,0 0 0,0-1 1,0 1-1,0-1 0,-1 1 1,1-1-1,0 0 0,0 0 1,3-3-1,9-5 11,-1 0-1,0-1 1,0-1-1,-1 0 1,0-1-1,21-26 1,-2 3-2,15-14 15,60-80 0,-102 122-21,0-1 0,0 1 0,1 0 1,0 1-1,1 0 0,-1 0 0,1 0 0,0 1 0,1-1 1,-1 2-1,1-1 0,15-6 0,-22 11-3,-1 0-1,1 0 1,0-1-1,-1 1 1,1 0-1,-1 0 1,1-1-1,-1 1 0,1 0 1,0 0-1,-1 0 1,1 0-1,0 0 1,-1 0-1,1 0 1,-1 0-1,1 0 1,0 1-1,-1-1 1,1 0-1,-1 0 1,1 0-1,0 1 1,-1-1-1,1 0 1,0 1-1,-1 0 1,0 0-1,0 0 0,1 0 1,-1 0-1,0 0 1,0 0-1,0 0 1,0 0-1,-1 0 1,1 0-1,0 0 0,0 0 1,-1 0-1,1 0 1,0 0-1,-1 0 1,0 1-1,-9 19 22,-1-1 0,0 0 0,-27 33 0,26-38-3,1 0-1,0 1 1,1 1 0,1 0 0,0 0-1,-9 28 1,17-42-10,0 0 0,1 0 0,-1 0-1,1 1 1,0-1 0,0 0 0,0 0 0,0 0 0,1 0-1,-1 1 1,1-1 0,0 0 0,0 0 0,0 0 0,0 0-1,0 0 1,2 3 0,0-2-1,0 0 0,1 0 0,-1 0-1,1 0 1,0-1 0,-1 1 0,2-1 0,-1 0 0,9 5-1,-4-4 2,0 0-1,0 0 0,0-1 1,1 0-1,-1 0 0,1-1 0,0 0 1,0-1-1,0 0 0,17-1 0,2-6-17,0-1 0,-1-1 0,-1-1 0,1-1 0,39-21-1,-13 6-30,72-43-25,-15 7 52,-95 55 29,-11 7-95,-16 21-115,5-14 185,-30 40-289,15-23-3224</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1.505"/>
    </inkml:context>
    <inkml:brush xml:id="br0">
      <inkml:brushProperty name="width" value="0.05" units="cm"/>
      <inkml:brushProperty name="height" value="0.05" units="cm"/>
      <inkml:brushProperty name="color" value="#00A0D7"/>
    </inkml:brush>
  </inkml:definitions>
  <inkml:trace contextRef="#ctx0" brushRef="#br0">1 1 14968,'0'0'1615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2.140"/>
    </inkml:context>
    <inkml:brush xml:id="br0">
      <inkml:brushProperty name="width" value="0.05" units="cm"/>
      <inkml:brushProperty name="height" value="0.05" units="cm"/>
      <inkml:brushProperty name="color" value="#00A0D7"/>
    </inkml:brush>
  </inkml:definitions>
  <inkml:trace contextRef="#ctx0" brushRef="#br0">0 319 9240,'0'0'192,"135"-24"-320,22-17 808,71-11 8,74 4 40,-40-5 8,-42 7 0,-14 9 0,-9 19-104,-36 20 8,-50 23-264,-24-15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3"/>
    </inkml:context>
    <inkml:brush xml:id="br0">
      <inkml:brushProperty name="width" value="0.05" units="cm"/>
      <inkml:brushProperty name="height" value="0.05" units="cm"/>
      <inkml:brushProperty name="color" value="#004F8B"/>
    </inkml:brush>
  </inkml:definitions>
  <inkml:trace contextRef="#ctx0" brushRef="#br0">363 1 21103,'0'0'1632,"-5"5"-741,-57 51 484,-3-3 1,-113 70-1,155-108-1131,17-9 5,-1-2 0,-9 6 0,21-16-334,-2 3-3019</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3.409"/>
    </inkml:context>
    <inkml:brush xml:id="br0">
      <inkml:brushProperty name="width" value="0.05" units="cm"/>
      <inkml:brushProperty name="height" value="0.05" units="cm"/>
      <inkml:brushProperty name="color" value="#00A0D7"/>
    </inkml:brush>
  </inkml:definitions>
  <inkml:trace contextRef="#ctx0" brushRef="#br0">101 98 10952,'0'0'1120,"-1"15"-668,-2 78 853,16 159 1,33 109 1042,-27-228-1342,11 53 1622,-29-175-1817,-6-16 98,-7-22-312,-116-452 1034,86 249-1097,36 181-337,3 1 1,6-89-1,-2 126-158,0 1-1,1 0 1,0 0 0,1 0-1,0 0 1,5-10-1,-6 15-22,1 0-1,0 0 0,0 1 0,0-1 0,1 1 0,-1 0 1,1 0-1,0 0 0,0 0 0,1 1 0,-1 0 1,1-1-1,6-2 0,1 0-7,1 1 1,0 0-1,1 1 1,-1 1-1,1 0 1,0 0-1,-1 2 1,1-1-1,0 2 1,0 0-1,0 1 1,0 0-1,0 1 1,0 0-1,-1 1 1,1 1-1,-1 0 1,25 12-1,-25-10-6,0 1 1,0 0-1,-1 1 1,0 1-1,-1 0 0,1 1 1,-2 0-1,1 0 1,-2 1-1,1 0 0,-1 1 1,-1 0-1,0 0 1,-1 1-1,0 0 0,-1 1 1,-1-1-1,4 15 1,-7-18 2,0 0 0,-1 0 0,-1 1 0,1-1 0,-2 0 0,1 0 0,-2 0 0,1 0 0,-1 0 0,-1 0 1,0-1-1,0 1 0,-1 0 0,0-1 0,-7 11 0,0-1 12,-1 0 0,-1-1 0,-1-1 0,-1 0 0,-30 28 1,-101 88 381,143-131-394,-2 2 44,1 0 0,-1 0 0,1 0 0,-5 8 0,8-11-39,1-1-1,-1 1 1,1 0 0,-1-1-1,1 1 1,0 0-1,-1 0 1,1-1 0,0 1-1,0 0 1,-1 0 0,1-1-1,0 1 1,0 0-1,0 0 1,0 0 0,0 0-1,0-1 1,0 1 0,0 0-1,0 0 1,1 0-1,-1-1 1,0 1 0,1 0-1,-1 0 1,0-1 0,1 1-1,-1 0 1,1 0-1,-1-1 1,1 1 0,-1-1-1,1 1 1,-1 0 0,1-1-1,0 1 1,-1-1 0,2 1-1,46 26 130,0-2 0,85 29 0,-48-20-128,-68-26-24,0 0 0,-1 1 0,0 1 0,0 1 0,-1 0 0,-1 1 0,0 1 0,24 27 0,-35-37 12,-1 0 0,0 0-1,1 1 1,-1-1 0,0 1 0,-1 0 0,1-1 0,-1 1 0,0 0 0,0 0 0,0 0-1,0 0 1,0 0 0,-1 0 0,0 0 0,0 0 0,0 0 0,-1 0 0,1 0-1,-1 0 1,0 0 0,0 0 0,0 0 0,0 0 0,-1 0 0,0-1 0,1 1 0,-2-1-1,1 1 1,0-1 0,-1 0 0,1 0 0,-1 0 0,0 0 0,0 0 0,-5 3-1,-7 6 12,0-2 0,-1 0 0,0 0 0,0-2-1,-1 0 1,0-1 0,-1 0 0,0-2 0,0 0 0,0-1-1,0-1 1,-1 0 0,1-2 0,-1 0 0,1-1-1,-25-3 1,12-2 32,0-1-1,0-1 0,1-2 1,0-1-1,-38-19 0,54 22-4,0 0 0,1-1 0,0-1 0,1 0-1,-1-1 1,2 0 0,0-1 0,0 0 0,1 0-1,0-2 1,1 1 0,-13-25 0,21 36-39,0 0 0,1 0 0,-1 0 0,1 0 0,-1 0 0,1 0 0,0 0 0,-1 0 0,1 0 0,0 0 0,0 0 0,0-1 0,-1 1 0,1 0 0,1 0 0,-1 0 0,0 0 0,0-1 0,0 1 0,1 0 0,-1 0 0,0 0 0,1 0 0,0-2 0,0 2-9,1 0 0,-1 0 0,0 0 0,1 0 0,-1 0 0,1 0 0,-1 0 0,1 0 0,0 1 0,-1-1 0,1 1 0,-1-1 0,1 1 0,3 0 0,7-1-79,0 1 0,0 0-1,21 4 1,-32-4 87,45 7-184,29 3-3739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4.068"/>
    </inkml:context>
    <inkml:brush xml:id="br0">
      <inkml:brushProperty name="width" value="0.05" units="cm"/>
      <inkml:brushProperty name="height" value="0.05" units="cm"/>
      <inkml:brushProperty name="color" value="#00A0D7"/>
    </inkml:brush>
  </inkml:definitions>
  <inkml:trace contextRef="#ctx0" brushRef="#br0">0 53 10344,'0'0'3065,"11"-4"-2245,4-1-497,-1 1 0,0 0 0,1 1 1,28-2-1,87-9 1589,-30 1-478,-87 13-1068,1-1-1,24 4 1,-34-3-518,-1 0 0,1 1 0,-1 0 0,1 0 0,-1 0 0,0 0 0,1 0 0,-1 0 0,0 1 0,0 0 1,0 0-1,0 0 0,0 0 0,4 4 0</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6.214"/>
    </inkml:context>
    <inkml:brush xml:id="br0">
      <inkml:brushProperty name="width" value="0.05" units="cm"/>
      <inkml:brushProperty name="height" value="0.05" units="cm"/>
      <inkml:brushProperty name="color" value="#00A0D7"/>
    </inkml:brush>
  </inkml:definitions>
  <inkml:trace contextRef="#ctx0" brushRef="#br0">103 1685 9040,'0'0'2558,"8"-9"-1908,22-31 183,42-74 0,86-218 726,-18-12-285,-115 279-802,30-130-1,-42 135-198,-2 17 60,-2 0-1,-3-1 0,-1 0 0,-1-46 1,-4 88-277,0-1 0,0 1 0,0 0 0,-1-1 0,1 1 0,-1 0 0,1-1 0,-1 1 0,0 0 0,0-1 1,-2-2-1,3 5-44,0 0 0,0 0 0,-1 0 0,1-1 0,0 1 0,0 0 0,0 0 0,-1 0 0,1 0 0,0 0 0,0 0 0,-1 0 0,1-1 0,0 1 0,0 0 0,-1 0 0,1 0 0,0 0 0,0 0 0,-1 0 0,1 0 0,0 0 0,0 0 0,-1 0 0,1 1 0,0-1 1,0 0-1,0 0 0,-1 0 0,1 0 0,0 0 0,0 0 0,-1 0 0,1 1 0,0-1 0,-11 17 218,-10 32-28,2 0-1,-17 75 1,-11 104 40,36-164-168,-20 109 79,-113 489 421,131-621-478,-1 0 0,-2-1 0,-2-1 0,-1-1 0,-37 53 0,48-79 5,-1-1 0,-17 16 0,23-24-61,0 0-1,0-1 1,0 1-1,-1-1 1,1 0-1,0 0 1,-1 0-1,0 0 1,1 0-1,-1-1 1,0 0-1,0 0 1,0 0-1,-4 0 1,6-1-13,0 0 0,-1-1 0,1 1 0,0-1 0,0 0 0,0 0 1,0 0-1,0 0 0,0 0 0,0 0 0,0 0 0,0-1 1,1 1-1,-1-1 0,0 1 0,1-1 0,-1 0 0,1 1 0,0-1 1,0 0-1,-1 0 0,0-2 0,-2-4 51,1 0 1,-1 0-1,2 0 0,-4-14 1,4 14-39,0-1 1,1 0 0,1 1 0,-1-1 0,2 0-1,-1 0 1,1 1 0,0-1 0,1 0 0,0 1-1,0-1 1,1 1 0,0 0 0,6-12-1,-1 7 2,0 1 0,1 0-1,0 0 1,1 0-1,0 1 1,0 0-1,24-16 1,71-51 62,177-98 1,-38 37-154,-221 124 43,-1-1 0,0-1 0,-1-1 1,36-41-1,-17 12 61,36-59 0,-72 98 37,-6 8 21,-6 16 47,0 10-113,2 0 0,1 1 0,2-1 0,0 1 1,2 0-1,0 0 0,2 0 0,2 0 0,4 26 0,-2-27-24,-3-16 1,0 0 0,0 0 0,1-1 1,7 17-1,-8-23-19,-1 0 0,1-1 0,0 1 0,0-1-1,0 1 1,0-1 0,0 0 0,1 0 0,-1 0 0,0 0 0,1 0 0,0 0 0,-1-1 0,1 1 0,0-1 0,0 0 0,0 0 0,0 0 0,5 1 0,2-1-2,0 1 1,0-2 0,0 1 0,0-2 0,1 1 0,-1-1 0,0-1-1,0 0 1,0 0 0,-1-1 0,1 0 0,-1-1 0,1 0 0,10-6-1,4-5 1,-1 0-1,0-2 0,39-38 0,-52 45-3,-1 0-1,1-1 1,-1 0-1,-1-1 1,0 0-1,-1 0 1,0 0-1,-1-1 1,-1 0-1,0-1 1,0 1-1,-1-1 1,-1 0-1,-1 0 1,2-22-1,-3 32 9,-1 0-1,0 1 1,-1-1-1,1 0 1,-1 1 0,1-1-1,-1 1 1,0-1-1,-1 1 1,1-1 0,0 1-1,-1-1 1,0 1-1,0 0 1,0 0-1,0 0 1,0 0 0,-6-5-1,5 6 2,0 1 0,0-1 0,0 0 0,0 1 0,-1 0 0,1 0 0,-1 0 0,1 0 0,-1 0 0,1 1-1,-1-1 1,1 1 0,-1 0 0,1 0 0,-1 1 0,1-1 0,-1 1 0,1-1 0,-5 3 0,3-2-2,0 1 1,0 0 0,0 1-1,1-1 1,-1 1 0,1 0-1,-1 0 1,1 0 0,0 1-1,0-1 1,1 1 0,-1 0-1,1 0 1,0 0-1,0 1 1,0-1 0,1 1-1,-1 0 1,1 0 0,0 0-1,0 0 1,1 0 0,-2 9-1,1-3-6,0 1-1,0 0 1,1 0-1,1 0 1,0 0-1,1 0 0,0 0 1,1 0-1,6 20 1,-5-20-5,2-1 0,-1 0 0,1 0 0,1 0 0,0 0 0,1-1 0,0 0 1,10 10-1,-12-14 2,0-1 1,0-1-1,1 1 0,0-1 1,-1 0-1,2 0 1,-1-1-1,0 0 1,1 0-1,-1 0 1,1-1-1,0 0 0,0 0 1,0-1-1,12 1 1,-5-1-9,0-2 1,1 0-1,-1 0 1,0-1-1,0-1 0,0 0 1,-1-1-1,1-1 1,-1 0-1,24-13 1,-21 8-3,0 0 0,0-1 0,-1-1 0,-1 0 0,0-1 0,-1-1-1,20-25 1,-33 39 12,149-215-63,-128 181 58,-3-1 0,0-1 0,-3 0 0,18-62 0,-21 49 12,-2 0-1,-2 0 0,-3 0 1,-2-1-1,-1 1 0,-3-1 0,-3 0 1,-1 1-1,-14-60 0,13 82 22,0 0 1,-2 1-1,-1 0 0,-22-45 0,31 70-26,0 0-1,-1 1 0,1-1 0,0 1 0,-1-1 0,1 1 0,-1-1 0,1 1 0,-1-1 0,1 1 0,-1-1 0,1 1 1,-1-1-1,1 1 0,-1 0 0,0-1 0,1 1 0,-1 0 0,1 0 0,-1-1 0,0 1 0,1 0 0,-1 0 0,0 0 0,1 0 1,-1 0-1,0 0 0,0 0 0,1 0 0,-1 0 0,0 0 0,1 0 0,-1 0 0,0 1 0,1-1 0,-1 0 0,1 0 0,-1 1 1,0 0-1,-22 19 11,11-4-10,0 0 0,1 1-1,1 0 1,1 1-1,0 0 1,2 1-1,0 0 1,-6 25-1,-2 21-13,-6 75-1,21-138 12,-13 138-63,6 1 0,19 238-1,-10-359 54,0 1 0,2-1-1,9 32 1,-10-44 5,0 0 0,0 0 0,1 0 0,0-1 0,0 0 0,1 1 0,0-1 0,0-1 0,1 1 0,-1-1 0,8 6 0,-8-9 3,-1 0 0,1 0-1,0-1 1,0 0 0,0 0 0,0 0 0,0-1 0,0 1-1,0-1 1,0 0 0,1-1 0,-1 1 0,0-1 0,1 0 0,-1 0-1,0-1 1,10-2 0,1-1-1,0 0 1,0-1-1,-1-1 1,22-11-1,-16 5 2,-2 0-1,1-1 1,-2-1 0,19-17-1,65-72-31,-30 28 0,27-18-13,-79 70 30,-76 85 85,-22 26-25,-25 65 53,89-130-66,2 1 0,0 0-1,2 0 1,-13 48 0,22-65-23,-1 1 0,2-1 0,-1 1 0,1-1 0,0 0 1,1 1-1,0-1 0,0 1 0,0-1 0,1 0 0,0 0 0,0 0 0,1 0 0,5 9 0,-6-12-6,0 0 0,1 0-1,0 0 1,0 0 0,0-1 0,0 1-1,1-1 1,-1 0 0,1 0 0,0 0-1,0 0 1,0-1 0,0 1 0,0-1-1,0 0 1,1-1 0,-1 1 0,1-1-1,-1 0 1,1 0 0,0 0 0,0 0-1,5-1 1,2-1-3,0 0-1,-1-1 1,1 0-1,-1-1 1,1 0-1,-1-1 1,0 0-1,0-1 1,-1 0-1,1-1 1,-1 0-1,0-1 1,-1 0 0,15-13-1,-9 5 2,0 0-1,-1-1 0,0 0 1,-2-2-1,0 1 1,-1-1-1,12-27 1,4-20 0,-3-1-1,-3-1 1,-4-1 0,-2-1 0,7-79-1,-11 12 4,-11-223 0,-1 337-1,1 6 6,0 0 0,-1 0-1,-1 0 1,-1 1 0,0-1-1,-1 0 1,-1 1 0,-7-19-1,11 32-5,0 1 1,0 0-1,1-1 0,-1 1 1,0 0-1,0-1 0,-1 1 0,1 0 1,0 0-1,0 0 0,-3-2 1,4 3-2,-1 0 1,0-1 0,1 1 0,-1 0-1,1 0 1,-1 0 0,0 0 0,1 0-1,-1 0 1,0 0 0,1 0 0,-1 0 0,0 0-1,1 0 1,-1 0 0,0 0 0,1 0-1,-1 0 1,0 1 0,0 0 0,-2 1 1,0 0 0,0 0 1,1 1-1,-1-1 0,1 1 1,0 0-1,0 0 0,0 0 1,-4 6-1,-9 22 8,0 1 0,2 1 1,2 0-1,1 0 0,1 1 1,2 1-1,-3 39 0,2 26 38,7 122 0,31 328 130,-28-504-308,-4 57 1,2-99 94,-1-1-1,1 1 0,-1 0 1,1-1-1,-1 1 1,0-1-1,-1 1 1,1-1-1,0 0 1,-3 4-1,-8 6-3713</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26.445"/>
    </inkml:context>
    <inkml:brush xml:id="br0">
      <inkml:brushProperty name="width" value="0.05" units="cm"/>
      <inkml:brushProperty name="height" value="0.05" units="cm"/>
      <inkml:brushProperty name="color" value="#00A0D7"/>
    </inkml:brush>
  </inkml:definitions>
  <inkml:trace contextRef="#ctx0" brushRef="#br0">0 1 15072,'0'0'1208,"55"64"-1312,-15-30-8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32.853"/>
    </inkml:context>
    <inkml:brush xml:id="br0">
      <inkml:brushProperty name="width" value="0.05" units="cm"/>
      <inkml:brushProperty name="height" value="0.05" units="cm"/>
      <inkml:brushProperty name="color" value="#00A0D7"/>
    </inkml:brush>
  </inkml:definitions>
  <inkml:trace contextRef="#ctx0" brushRef="#br0">0 0 1200,'0'0'-904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35.628"/>
    </inkml:context>
    <inkml:brush xml:id="br0">
      <inkml:brushProperty name="width" value="0.05" units="cm"/>
      <inkml:brushProperty name="height" value="0.05" units="cm"/>
      <inkml:brushProperty name="color" value="#00A0D7"/>
    </inkml:brush>
  </inkml:definitions>
  <inkml:trace contextRef="#ctx0" brushRef="#br0">726 339 6424,'0'0'13791,"-11"0"-13601,-59 0 348,57-1-208,-10 1 3,-18 7 122,32-6-369,0 1 0,0-1-1,0 1 1,0 1 0,-16 6-1,-75 37 362,53-28-291,37-15-119,0 1-1,0 0 1,1 0 0,0 1-1,0 0 1,0 0 0,-14 12-1,-4 9 71,-60 60 305,74-72-355,5-7-10,1 1 0,1 0 0,-1 0 0,1 1 1,-8 16-1,1 1 44,2 1 1,1 0-1,2 1 0,0 0 1,-7 53-1,5 2 84,5-40-76,-2 49 0,19 99 91,-11-179-182,3 19 14,1-1 0,1 0 0,2-1 0,0 1 0,3-1 0,0-1 0,20 35 0,-20-47-15,1 0 1,0-1 0,1-1-1,1 0 1,0-1 0,1 0-1,0-1 1,32 18 0,-31-21-7,1-2 0,0 0 0,1 0 1,-1-2-1,1 0 0,19 2 0,7 3 0,-22-6-1,-1-1 0,32 0 0,6 1 0,-8-1 0,0-2 0,81-10 0,-50 3 0,-44 3 0,-1-2 0,0-2 0,47-14 0,-7 3 0,-55 14 0,0-1 0,-1-1 0,0-1 0,0 0 0,21-12 0,3-8-5,-1-2 0,-1-1-1,-2-3 1,-2-1 0,0-2-1,-3-2 1,47-61 0,-66 75 7,-1 0 1,-2-2-1,0 0 1,-2 0-1,0-1 1,-2-1-1,-1 0 1,-2 0-1,5-30 1,-4 9 1,-2 15 32,-1 0 0,0-37 0,-4-4 51,-4-107 133,3 176-210,-16-151 192,11 126-147,-1 0-1,-21-58 1,22 74-23,-1 0 0,0 1 0,-1-1 0,-1 1 0,0 1 0,-1 0 0,-1 0 0,0 0 0,0 1 0,-1 1 0,-17-14 0,15 14 14,0 1 1,0 1 0,-1 0 0,0 0 0,0 2 0,-1 0 0,0 0 0,0 2 0,-1-1 0,0 2 0,0 0 0,-16-1 0,-35-7 74,46 7-69,0 1 0,0 1-1,0 1 1,-35 0 0,-40 5 132,63-3-105,0 1 0,-1 2-1,-47 9 1,27 2 0,0 3 0,-57 25-1,86-30-54,-1 1-1,1 1 0,1 1 0,1 1 0,0 2 0,-21 21 0,-77 97 94,87-93-85,-3-2 1,-51 46-1,84-84-37,-2 3 11,-1 0 0,-1-1 0,-8 5 1,14-9-14,1 0 0,-1 0-1,0 0 1,1-1 0,-1 1 0,0 0 0,1-1 0,-1 0 0,0 1 0,0-1 0,1 0 0,-1 0 0,0 0 0,0 0 0,0 0 0,1-1 0,-1 1-1,0 0 1,0-1 0,1 1 0,-1-1 0,-2-1 0,-1-2-20,1 1-1,0-1 1,0-1 0,1 1-1,-1 0 1,1-1 0,0 0-1,0 0 1,1 0 0,-1 0-1,-2-9 1,-2-7-1064,-5-28-1,9 37-826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42.455"/>
    </inkml:context>
    <inkml:brush xml:id="br0">
      <inkml:brushProperty name="width" value="0.05" units="cm"/>
      <inkml:brushProperty name="height" value="0.05" units="cm"/>
      <inkml:brushProperty name="color" value="#00A0D7"/>
    </inkml:brush>
  </inkml:definitions>
  <inkml:trace contextRef="#ctx0" brushRef="#br0">259 160 5824,'0'0'4760,"-3"-10"-4567,-33-72 610,30 68-321,5 11-394,0 1-1,0-1 1,0 1-1,0-1 1,-1 1-1,1-1 1,-1 1-1,0 0 1,1-1-1,-1 1 1,0 0-1,0 0 1,-1 0-1,1 1 1,-3-3-1,-1-5 203,5 9-271,1-1-1,0 1 1,0 0 0,0-1 0,0 1-1,0 0 1,-1-1 0,1 1 0,0 0-1,0-1 1,-1 1 0,1 0 0,0 0-1,0-1 1,-1 1 0,1 0 0,0 0 0,-1-1-1,1 1 1,0 0 0,-1 0 0,1 0-1,0 0 1,-1-1 0,1 1 0,-1 0-1,1 0 1,0 0 0,-1 0 0,1 0 0,0 0-1,-1 0 1,1 0 0,-1 0 0,1 0-1,0 0 1,-1 1 0,-2-1 7,1 0 0,0 1 0,0 0 0,0-1 0,-1 1 0,1 0 1,0 0-1,0 0 0,0 0 0,0 0 0,1 1 0,-1-1 0,0 1 0,-1 1 0,-25 28 112,21-24-91,-3 7 49,-1 0 1,2 0 0,0 1-1,0 0 1,1 0-1,1 1 1,1 0 0,0 0-1,1 0 1,-5 30 0,10-41-83,1 1 1,-1-1 0,0 0 0,1 0 0,0 0-1,1 1 1,-1-1 0,1 0 0,0-1 0,0 1-1,0 0 1,1-1 0,-1 1 0,1-1 0,0 0-1,1 1 1,-1-2 0,6 6 0,4 3 11,-1 0 1,2-1-1,0-1 0,19 11 1,-19-13-4,1-1 0,23 9 0,-31-13-8,-1-1 0,1-1 1,0 1-1,0-1 0,0 0 1,0-1-1,0 1 0,10-2 0,-5-2 139,-16 0 43,-23 4-48,-8 9-47,0 1 0,-49 22 0,73-27-67,0 0 0,0 1 0,1 0 0,0 0 0,0 2 0,0-1 0,-15 19 0,24-25-31,1 0 0,-1 0 1,0 0-1,1 0 0,-1 0 1,1 1-1,-1-1 0,1 0 1,0 0-1,0 0 0,0 1 0,0-1 1,1 0-1,-1 0 0,1 0 1,-1 1-1,1-1 0,0 0 1,-1 0-1,1 0 0,0 0 0,1 0 1,-1 0-1,3 3 0,0 2 9,1 0-1,1 0 0,-1-1 1,1 0-1,9 9 0,-8-11-3,-1 0 1,1-1-1,0 1 1,0-1-1,0 0 0,0-1 1,0 0-1,1 0 0,-1 0 1,1-1-1,-1 0 0,1-1 1,14 0-1,-11-1 12,0 0 0,0 0-1,0-1 1,0-1 0,0 0 0,-1 0-1,1-1 1,-1-1 0,10-5 0,-8 3 12,41-23 34,-50 28-67,0 1 0,-1 0-1,1 0 1,0 0-1,0 0 1,0 0 0,0 1-1,0-1 1,0 1 0,0 0-1,0 0 1,0 0 0,0 0-1,0 0 1,5 2-1,-5 1-2308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44.366"/>
    </inkml:context>
    <inkml:brush xml:id="br0">
      <inkml:brushProperty name="width" value="0.05" units="cm"/>
      <inkml:brushProperty name="height" value="0.05" units="cm"/>
      <inkml:brushProperty name="color" value="#00A0D7"/>
    </inkml:brush>
  </inkml:definitions>
  <inkml:trace contextRef="#ctx0" brushRef="#br0">181 830 5520,'0'0'1862,"-10"3"-1308,9-3-541,-10 4 228,-1 0-1,1 1 1,1 0 0,-1 0 0,1 1 0,-11 8-1,10-5 283,0 1 0,1 0-1,-15 18 1,22-24-394,0 1 0,0 0 0,0 0 0,1-1-1,0 2 1,0-1 0,0 0 0,0 0 0,1 0 0,0 1 0,0-1 0,0 11 0,1-13-72,0 1-1,0-1 1,1 0 0,-1 0-1,1 1 1,0-1-1,0 0 1,0 0 0,0 0-1,1 0 1,-1 0 0,1 0-1,0-1 1,0 1 0,0 0-1,0-1 1,0 1 0,0-1-1,1 0 1,-1 0 0,1 0-1,0 0 1,-1 0 0,1-1-1,0 1 1,0-1 0,0 0-1,0 0 1,0 0-1,0 0 1,1 0 0,-1-1-1,0 1 1,0-1 0,1 0-1,-1 0 1,0 0 0,0 0-1,1-1 1,-1 1 0,0-1-1,0 0 1,0 0 0,0 0-1,0 0 1,0-1 0,0 1-1,0-1 1,0 0 0,-1 0-1,1 0 1,0 0 0,-1 0-1,3-3 1,-1-1 6,1-1-1,-1 1 1,0-1 0,0 0 0,-1-1 0,0 1 0,0-1-1,-1 1 1,0-1 0,0 0 0,-1 0 0,0 0 0,0 0-1,-1 0 1,-1-10 0,0 0 175,1 18-235,0 0 1,0 0-1,0 0 0,0 0 1,0 0-1,0 0 0,0 1 1,0-1-1,0 0 0,0 0 1,0 0-1,0 0 0,0 0 1,0 0-1,0 0 0,1 0 1,-1 0-1,0 0 0,0 0 1,0 0-1,0 0 0,0 0 1,0 0-1,0 0 0,0 0 0,0 0 1,0 0-1,0 0 0,0 0 1,0 0-1,0 0 0,0 0 1,1 0-1,-1 0 0,0 0 1,0 0-1,0-1 0,0 1 1,0 0-1,0 0 0,0 0 1,0 0-1,0 0 0,0 0 1,0 0-1,0 0 0,0 0 1,0 0-1,0 0 0,0 0 1,0 0-1,0 0 0,0 0 0,0 0 1,0 0-1,0-1 0,0 1 1,0 0-1,0 0 0,0 0 1,12 23 184,-9-15-209,10 21 58,-7-11-28,2-1 1,0-1 0,14 21-1,-20-33-5,0-1 0,1 0 0,-1 1-1,1-1 1,0-1 0,0 1-1,0 0 1,0-1 0,0 1 0,1-1-1,-1 0 1,1 0 0,0 0-1,0-1 1,-1 1 0,1-1 0,0 0-1,0 0 1,0 0 0,7 0-1,-7-2 8,-1 1-1,1-1 0,0 0 1,-1 0-1,1 0 0,0-1 1,-1 1-1,0-1 0,1 0 1,-1 0-1,0 0 0,0 0 0,0-1 1,0 1-1,-1-1 0,1 0 1,0 0-1,-1 0 0,0 0 1,0 0-1,0 0 0,1-4 1,3-3 14,-1-1 0,0 0 1,-1 1-1,-1-1 0,5-21 1,-6 10 28,0 1-1,-1 0 1,-2 0 0,0-1 0,-1 1 0,-1 0 0,-9-32-1,11 52-48,-10-31 116,10 30-90,0 0-1,0 0 1,0 0 0,0 0-1,0 0 1,-1 0 0,1 1-1,-1-1 1,1 0-1,-1 1 1,0-1 0,-3-1-1,9 15-48,0-8 11,1 1 1,-1 0-1,0 0 1,0 0-1,0 0 1,-1 1-1,0-1 1,3 8-1,18 51-59,-12-27 31,-4-11 19,-7-20 11,1 0 0,0 0 1,0 0-1,0 0 0,4 6 0,-5-10 6,1-1-1,-1 1 1,0-1-1,0 1 1,1-1 0,-1 0-1,1 1 1,-1-1-1,1 0 1,0 0 0,-1 0-1,1 0 1,0 0-1,0-1 1,0 1 0,0 0-1,-1-1 1,1 0 0,0 1-1,4-1 1,0 0 6,-1 0 1,0 0 0,1 0 0,-1-1-1,1 0 1,-1 0 0,0 0 0,1-1-1,-1 0 1,0 0 0,0 0 0,0-1-1,4-3 1,-2 1 0,0 0 1,-1-1-1,1 0 0,-1 0 0,-1 0 1,1-1-1,7-12 0,-3 2 4,-1 0-1,-1-1 1,-1-1 0,0 1-1,-1-1 1,5-30 0,-5 5 30,-2 0 0,-1-1 0,-5-64 0,-27-131 207,23 223-176,2 18-22,3 9-36,6 76-36,3 0 1,4-1 0,24 88-1,-31-149-35,1-1-1,2 1 1,0-1-1,1 0 1,1-1-1,20 31 0,-30-52 55,1-1 0,-1 1 0,0-1 0,0 0-1,1 1 1,-1-1 0,0 0 0,1 0 0,-1 1-1,1-1 1,-1 0 0,0 0 0,1 0 0,-1 1-1,1-1 1,-1 0 0,1 0 0,-1 0 0,0 0 0,1 0-1,-1 0 1,1 0 0,-1 0 0,1 0 0,-1 0-1,1 0 1,-1 0 0,1 0 0,-1 0 0,0 0-1,1-1 1,-1 1 0,1 0 0,-1 0 0,0 0-1,1-1 1,-1 1 0,1 0 0,-1-1 0,0 1-1,1 0 1,-1-1 0,0 1 0,0 0 0,1-1 0,-1 1-1,0 0 1,1-2 0,13-22-9,-5-1 23,-1 0 1,-2-1-1,0 0 0,-2 0 1,-1 0-1,-1-1 1,-2-39-1,-26-188 141,20 214-123,-19-235 313,24 258-284,1 19-9,3 34-66,89 503-382,-82-487 371,-5-23 9,-1-3-9,2 1 0,0-1-1,12 29 1,-17-53 29,3 5 41,-2-19 10,2-54 42,12-144 162,-10 190-169,-6 19-84,0 1-1,0 0 1,0 0 0,0 0-1,0-1 1,1 1 0,-1 0 0,0 0-1,0 0 1,0 0 0,1-1 0,-1 1-1,0 0 1,0 0 0,1 0 0,-1 0-1,0 0 1,0 0 0,1 0-1,-1 0 1,0 0 0,0 0 0,1-1-1,-1 1 1,0 0 0,0 0 0,1 1-1,-1-1 1,0 0 0,0 0-1,1 0 1,-1 0 0,0 0 0,0 0-1,1 0 1,-1 0 0,3 3 12,1 0 0,-1 0 0,0 0 0,-1 1-1,1-1 1,3 6 0,-6-8-19,53 76 54,-11-14-108,70 81-1,-101-132 40,-1 1 1,-1 0-1,0 1 0,13 28 0,-3-1-2691</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44.683"/>
    </inkml:context>
    <inkml:brush xml:id="br0">
      <inkml:brushProperty name="width" value="0.05" units="cm"/>
      <inkml:brushProperty name="height" value="0.05" units="cm"/>
      <inkml:brushProperty name="color" value="#00A0D7"/>
    </inkml:brush>
  </inkml:definitions>
  <inkml:trace contextRef="#ctx0" brushRef="#br0">1 295 11952,'0'0'624,"80"-69"-432,-13 25 152,5-2 8,3-1-120,1 7 8,-3 10-192,-11 12-8</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12.728"/>
    </inkml:context>
    <inkml:brush xml:id="br0">
      <inkml:brushProperty name="width" value="0.05" units="cm"/>
      <inkml:brushProperty name="height" value="0.05" units="cm"/>
    </inkml:brush>
  </inkml:definitions>
  <inkml:trace contextRef="#ctx0" brushRef="#br0">1 579 7432,'0'0'7913,"13"3"-7433,-2 0-359,-7-1-75,0 0-1,1-1 1,-1 0 0,1 0-1,-1-1 1,1 1 0,-1-1-1,1 0 1,-1 0-1,1 0 1,0-1 0,-1 1-1,1-1 1,-1 0 0,1-1-1,-1 1 1,7-4-1,0-1 107,-1-1 0,0-1 0,0 1-1,-1-2 1,0 1 0,-1-1-1,11-14 1,-6 5 106,-2 0 1,0-1-1,14-32 0,-6-1 328,-2-1 0,14-71 1,3-2 879,-33 109-1037,-1 15-349,0 1 0,0-1-1,0 1 1,0-1-1,1 0 1,-1 1 0,0-1-1,1 1 1,-1-1-1,1 1 1,-1-1 0,1 1-1,0-1 1,-1 1-1,2-2 1,-2 3-68,0 0 0,1 0 1,-1 0-1,0 0 0,0 0 0,0 0 1,1 0-1,-1 0 0,0 0 1,0 0-1,0 0 0,1 0 0,-1 0 1,0 0-1,0 0 0,1 0 0,-1 0 1,0 0-1,0 0 0,0 0 0,1 0 1,-1 0-1,0 0 0,0 0 0,0 1 1,0-1-1,1 0 0,-1 0 1,0 0-1,0 0 0,0 0 0,0 1 1,0-1-1,1 0 0,-1 0 0,0 0 1,0 0-1,0 1 0,0-1 0,0 0 1,0 0-1,0 0 0,0 1 0,0-1 1,0 0-1,0 0 0,0 0 0,0 1 1,0-1-1,0 0 0,23 73 222,-4 1 1,-3 1-1,-3 0 0,3 94 0,-15-154-201,0 0 1,-2 0-1,0 0 0,-5 23 1,6-36-26,0-1-1,0 1 1,-1 0 0,1-1 0,-1 1 0,0 0 0,1-1 0,-1 1 0,0-1 0,0 1 0,0-1 0,0 0 0,0 1 0,0-1 0,-1 0 0,1 0 0,0 0 0,0 0 0,-1 0 0,1 0 0,-1 0 0,1 0 0,-1 0 0,0-1 0,1 1 0,-1-1-1,1 1 1,-1-1 0,0 1 0,0-1 0,1 0 0,-1 0 0,0 0 0,1 0 0,-1 0 0,0 0 0,0-1 0,1 1 0,-1-1 0,-2 0 0,-7-3 55,0-1-1,1 1 1,0-2 0,-18-11 0,16 9 19,9 6-60,-22-15 173,25 17-183,-1-1 0,0 0 0,1 1 0,-1-1-1,0 1 1,1-1 0,-1 0 0,1 1-1,-1-1 1,1 0 0,-1 0 0,1 0 0,0 1-1,-1-1 1,1 0 0,0 0 0,0 0-1,0 0 1,-1 1 0,1-1 0,0 0-1,0 0 1,0 0 0,0 0 0,1 0 0,-1 0-1,0 1 1,0-2 0,2 1-4,-1 0 0,1 0 0,-1 0 0,1 0 0,-1 0 0,1 1 0,-1-1 1,1 1-1,0-1 0,-1 1 0,1-1 0,0 1 0,-1 0 0,4 0 0,2-1 7,25-7-12,-2-2 0,1-1 0,29-16 0,47-33-30,-79 42 36,0 2-1,0 1 0,53-18 0,-79 32-6,0 0 0,0 1 0,0-1 0,0 1 0,0 0-1,0-1 1,0 1 0,0 0 0,0 0 0,0 1 0,0-1-1,1 0 1,-1 1 0,0-1 0,0 1 0,0-1 0,0 1-1,0 0 1,-1 0 0,1 0 0,0 0 0,0 0 0,-1 1-1,1-1 1,0 0 0,-1 1 0,1 0 0,-1-1 0,0 1-1,0 0 1,1-1 0,-1 1 0,0 0 0,0 2 0,4 7 1,-1 1 0,0-1 0,-1 1 1,3 22-1,-3-21-2,2 26 3,-1-1-1,-2 1 1,-2-1 0,-8 75 0,-6-25 54,-25 87 1,39-174-57,-9 27 52,9-27-48,-1 0 0,1 0 0,0 0 0,-1 0-1,1 0 1,-1 0 0,1 0 0,-1 0 0,1 0 0,-1 0 0,0 0 0,1-1 0,-1 1 0,0 0 0,0-1 0,1 1 0,-1 0 0,0-1 0,0 1 0,0-1 0,-1 1-1,1-1 1,1-1 0,-1 1 0,1 0-1,-1-1 1,1 1 0,-1-1 0,1 1-1,-1-1 1,1 1 0,0-1 0,-1 0-1,1 1 1,0-1 0,-1 1-1,1-1 1,0 0 0,0 1 0,0-1-1,0 0 1,0 1 0,0-1 0,0-1-1,-3-20 50,3 18-40,-2-30 56,2-1 1,1 1 0,2-1-1,2 1 1,10-43-1,59-166 232,2 53-70,-59 155-166,2 1-1,1 0 0,28-35 0,-45 65-59,38-42 79,-39 43-76,1 0 0,0 1 0,0 0-1,0 0 1,0 0 0,0 0 0,1 0-1,-1 0 1,0 1 0,1 0 0,-1 0-1,1 0 1,5-1 0,-7 2-9,0 0 1,0 0-1,0 1 0,0-1 1,0 1-1,0-1 1,0 1-1,0-1 1,0 1-1,-1 0 0,1 0 1,0 0-1,0 0 1,-1 1-1,1-1 1,-1 0-1,1 1 0,-1-1 1,1 1-1,1 2 1,2 3-1,0 0 0,-1 1 0,5 10 0,-8-16-1,6 16 1,1-1-1,-2 2 0,-1-1 1,0 1-1,-1-1 0,-1 1 0,-1 1 1,0-1-1,-2 29 0,-1-36 4,0 0-1,-1 0 0,-1 0 0,0 0 0,0 0 1,-1-1-1,-1 1 0,0-1 0,0 0 0,-1-1 1,0 1-1,-1-1 0,0 0 0,-1-1 0,0 0 1,-10 9-1,14-15 17,-1 0 1,1 0-1,-1 0 1,0-1-1,0 1 1,1-1-1,-1 0 0,-1-1 1,1 0-1,0 1 1,0-1-1,-1-1 1,1 1-1,0-1 1,-1 0-1,1 0 1,0-1-1,-1 0 1,1 0-1,0 0 0,0 0 1,0-1-1,0 0 1,0 0-1,-5-2 1,10 3-15,-1 1 0,0 0 0,1 0 0,-1-1 1,1 1-1,-1 0 0,1-1 0,-1 1 0,1 0 0,-1-1 0,1 1 1,-1-1-1,1 1 0,0-1 0,-1 1 0,1-1 0,0 1 1,-1-1-1,1 0 0,0 1 0,0-1 0,0 1 0,-1-1 0,1 0 1,0 1-1,0-1 0,0 1 0,0-1 0,0 0 0,0 1 1,0-1-1,0 0 0,0 1 0,1-1 0,-1 1 0,0-1 0,0 0 1,0 1-1,1-1 0,-1 1 0,0-1 0,1 1 0,-1-1 1,0 1-1,1-1 0,-1 1 0,1-1 0,-1 1 0,1 0 0,-1-1 1,1 1-1,-1 0 0,1-1 0,0 1 0,34-23 57,-30 20-44,35-16-3,0 1 0,1 3 1,1 1-1,45-9 0,2-1-43,-67 18 18,132-46 9,-137 44 12,0 0-1,0-2 0,-1 1 1,-1-2-1,0 0 1,23-22-1,-34 29-8,-1 0-1,1 1-1,-1-1 1,1 1 0,0 0 0,0 0 0,6-3 0,-30 35 70,-1-4-76,2 0 0,-17 31-1,27-40 10,1-1 0,1 2 0,0-1 0,1 1-1,-5 23 1,11-38-3,-1 0 0,1 1-1,-1-1 1,1 0 0,0 0 0,0 1-1,0-1 1,0 0 0,0 1 0,0-1-1,1 0 1,-1 0 0,1 1 0,0-1-1,-1 0 1,1 0 0,0 0 0,0 0-1,1 0 1,0 2 0,0-3 0,-1 0 0,1 0 1,-1-1-1,1 1 0,-1 0 0,1-1 1,-1 1-1,1-1 0,-1 0 0,1 1 1,0-1-1,-1 0 0,1 0 0,0 0 1,-1 0-1,1 0 0,0 0 0,-1-1 1,1 1-1,0-1 0,-1 1 1,1-1-1,-1 1 0,1-1 0,-1 0 1,1 0-1,2-2 0,5-3 17,0 0-1,0-1 1,0 0 0,-1-1 0,0 0-1,0 0 1,9-14 0,3-6 46,18-35 1,-28 43-10,-8 15-34,0 1 1,0 0-1,0-1 1,0 1-1,1 0 1,0 0-1,0 0 1,0 1-1,0-1 1,0 1-1,1 0 1,5-5-1,-9 8-19,1 0 0,-1 0 0,1 0 0,-1 0-1,1 0 1,-1 0 0,1 0 0,-1 0 0,1 0 0,-1 0-1,1 0 1,-1 0 0,0 0 0,1 0 0,-1 0 0,1 1-1,-1-1 1,1 0 0,-1 0 0,1 0 0,-1 1-1,0-1 1,1 0 0,-1 1 0,1-1 0,-1 0 0,0 1-1,1-1 1,-1 0 0,0 1 0,0-1 0,1 1 0,-1 0-1,10 19 41,-7-12-22,5 8 15,-2-2-27,1-1 1,0-1 0,1 1 0,10 12-1,-16-23-6,0 0-1,1 0 0,-1 0 0,0-1 1,1 1-1,0-1 0,-1 0 0,1 0 0,0 0 1,-1 0-1,1 0 0,0 0 0,0-1 1,0 0-1,-1 1 0,1-1 0,0 0 1,0 0-1,0-1 0,0 1 0,0 0 1,0-1-1,3-1 0,8-2 11,-1-1 0,0 0 0,18-11 0,-25 13-3,22-12 45,-2-2 0,46-36-1,39-48 121,19-22 132,-126 119-294,9-9-3,-10 12-14,-6 8-3,-7 14-10,0 1 1,1 0 0,1 1-1,-5 27 1,11-42 18,0-1 0,1 1 1,1-1-1,-1 1 0,1-1 1,0 1-1,1-1 0,0 1 1,0-1-1,1 1 0,0-1 1,0 0-1,0 0 0,1 0 1,0 0-1,1 0 0,6 10 1,-7-13 1,1-1 0,-1 0 0,1 0 0,-1 0 0,1 0 0,0 0 0,0-1 0,0 0 0,0 1 1,1-2-1,-1 1 0,1 0 0,-1-1 0,1 0 0,-1 0 0,1 0 0,8 0 0,0-1 17,0 0 0,0-1 0,0 0 0,0-1 0,16-5-1,-12 2-5,0-1 0,0-1 0,-1 0 0,22-14 0,60-44 68,-47 29-66,67-52-17,-96 72 0,-18 14 0,0 0 0,0 0 0,-1-1 0,0 1 0,1-1 0,-1 0 0,0 0 0,0 0 0,2-4 0,-1 4 0,-4 3 0,1 0 0,-1 0 0,0-1 0,0 1 0,1 0 0,-1 0 0,0 0 0,0 0 0,0 0 0,1 0 0,-1-1 0,0 1 0,0 0 0,0 0 0,1 0 0,-1-1 0,0 1 0,0 0 0,0 0 0,0-1 0,0 1 0,0 0 0,0 0 0,1-1 0,-1 1 0,0 0 0,0 0 0,0-1 0,0 1 0,0 0 0,0 0 0,0-1 0,0 1 0,0 0 0,-1-1 0,1 1 0,0-1 0,-1 1 0,1-1 0,0 1 0,0 0 0,-1-1 0,1 1 0,-1-1 0,1 1 0,0 0 0,-1-1 0,1 1 0,-1 0 0,1 0 0,-1-1 0,1 1 0,-1 0 0,1 0 0,-1 0 0,1 0 0,-1-1 0,1 1 0,-1 0 0,1 0 0,-1 0 0,0 0 0,1 0 0,-1 0 0,0 1 0,-17 0 0,11 0 0,1 1 0,-1 0 0,1 0 0,0 0 0,0 1 0,0 0 0,0 0 0,1 0 0,-1 1 0,1 0 0,0 0 0,-9 9 0,5-2 0,-1 0 0,1 1 0,1-1 0,-12 24 0,17-30 0,1 1 0,-1 0 0,1 0 0,1 0 0,-1 0 0,1 0 0,0 0 0,0 0 0,1 0 0,0 0 0,0 1 0,1-1 0,-1 0 0,3 8 0,-2-9 0,0-1 0,1 1 0,-1-1 0,1 1 0,1-1 0,-1 0 0,0 0 0,1 0 0,0 0 0,0 0 0,0-1 0,0 1 0,0-1 0,1 0 0,0 0 0,0 0 0,0-1 0,8 5 0,3-1 0,-1 0 0,2-1 0,-1-1 0,0-1 0,1 0 0,0-1 0,-1-1 0,1 0 0,26-2 0,-12-3 0,0-1 0,0-1 0,-1-1 0,33-13 0,-35 5 874,-16 1-5795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2.794"/>
    </inkml:context>
    <inkml:brush xml:id="br0">
      <inkml:brushProperty name="width" value="0.05" units="cm"/>
      <inkml:brushProperty name="height" value="0.05" units="cm"/>
    </inkml:brush>
  </inkml:definitions>
  <inkml:trace contextRef="#ctx0" brushRef="#br0">1 28 5624,'0'0'11747,"10"-3"-11480,44-6 42,0 1 0,1 3 0,68 2 0,-25 14 64,-62-6-97,45 1 0,61-1 915,-101-4-399,-25-1-3239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4"/>
    </inkml:context>
    <inkml:brush xml:id="br0">
      <inkml:brushProperty name="width" value="0.05" units="cm"/>
      <inkml:brushProperty name="height" value="0.05" units="cm"/>
      <inkml:brushProperty name="color" value="#004F8B"/>
    </inkml:brush>
  </inkml:definitions>
  <inkml:trace contextRef="#ctx0" brushRef="#br0">33 0 8840,'0'0'10145,"-6"2"-9865,-16 6-23,22-8-239,-1 0 0,1 0 1,0 0-1,-1 0 0,1 0 0,0 0 0,-1 0 0,1 1 1,0-1-1,0 0 0,0 1 0,0-1 0,0 0 0,0 1 1,0-1-1,-1 0 0,1 0 0,0 0 0,0 0 0,0 1 1,0-1-1,0 0 0,0 1 0,0-1 0,0 1 0,0-1 0,0 0 1,0 0-1,0 0 0,0 0 0,0 1 0,0-1 0,0 1 1,0-1-1,5 11 526,-3-8-367,1 3-15,-1 0 0,0-1 0,1 0 0,0 0 0,1-1 0,-1 2-1,0-2 1,2 1 0,4 5 0,-2-3 260,11 17 0,0 0-67,2 0 177,-1 1 0,18 29 1,-34-49-472,-1 1 1,1-1 0,-1 0-1,0 1 1,-1 0-1,1 0 1,-1-1-1,0 11 1,-1-16-60,15 87 618,-10-63-422,6 21 88,4 2 5,-11-35-168,-2 1 1,0-1-1,1 21 1,0-4 79,-3-15-112,0 0 0,0 0 0,-5 23 0,2-15-6,-13 133 452,12-122-450,-13 49 0,16-78-56,-1 1 1,0-2-1,-3 9 0,-5 9 165,6-11-81,0-8-54,2-7-101,2-1-194,0-1-1,0 1 1,1-1 0,0 1 0,3-10-1,-2 7-2461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0:13.744"/>
    </inkml:context>
    <inkml:brush xml:id="br0">
      <inkml:brushProperty name="width" value="0.05" units="cm"/>
      <inkml:brushProperty name="height" value="0.05" units="cm"/>
    </inkml:brush>
  </inkml:definitions>
  <inkml:trace contextRef="#ctx0" brushRef="#br0">164 1 5120,'0'0'3622,"0"10"-3070,5 89 1058,-5-93-1501,0 0 0,0 0 1,0-1-1,-1 1 1,0 0-1,0 0 0,-1 0 1,-2 7-1,-22 43 629,16-38-354,-1 0 1,-18 22-1,24-35-233,1 0 1,-1 0 0,1-1 0,-2 0 0,1 1 0,0-2 0,-1 1-1,1 0 1,-1-1 0,0 0 0,-10 3 0,16-6-180,0 0 0,-1 0 1,1 0-1,0 0 0,0 1 1,-1-1-1,1 0 0,0 0 1,0 0-1,-1 0 0,1 0 0,0 0 1,0 0-1,-1 0 0,1 0 1,0 0-1,-1 0 0,1 0 0,0 0 1,0 0-1,-1 0 0,1 0 1,0 0-1,0 0 0,-1 0 0,1 0 1,0-1-1,0 1 0,-1 0 1,1 0-1,0 0 0,0 0 1,-1 0-1,1-1 0,0 1 0,0 0 1,0 0-1,0-1 0,-1 1 1,1 0-1,0 0 0,0 0 0,0-1 1,0 1-1,0 0 0,0-1 1,0 1-1,0 0 0,0-1 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3:58.641"/>
    </inkml:context>
    <inkml:brush xml:id="br0">
      <inkml:brushProperty name="width" value="0.05" units="cm"/>
      <inkml:brushProperty name="height" value="0.05" units="cm"/>
    </inkml:brush>
  </inkml:definitions>
  <inkml:trace contextRef="#ctx0" brushRef="#br0">5 307 5016,'0'0'1506,"-1"-12"-878,-2-34 322,3-1-1,6-60 0,-4 100-828,0 0 0,1 0 0,-1 0 0,1 1 0,0-1 0,1 1 0,-1 0 0,1 0 0,6-6 0,3-6 265,-13 17-372,1 1 0,-1-1-1,0 1 1,1 0 0,-1-1 0,0 1-1,1 0 1,-1 0 0,1-1-1,-1 1 1,1 0 0,-1 0-1,1-1 1,-1 1 0,1 0 0,-1 0-1,1 0 1,-1 0 0,1 0-1,-1 0 1,1 0 0,-1 0-1,1 0 1,-1 0 0,1 0 0,-1 0-1,1 0 1,-1 1 0,1-1-1,-1 0 1,1 0 0,-1 0-1,0 1 1,1-1 0,-1 0 0,1 1-1,16 14 246,-10-3-207,-1 0 1,0 1 0,0-1 0,-1 1 0,-1 0-1,0 0 1,-1 1 0,3 19 0,-4-19-16,42 322 475,-22-142-330,-19-170-161,37 236 234,-28-200-138,2-2 0,30 75 0,-38-117-73,0 0 0,2 0 1,0-1-1,0 0 0,2-1 1,-1 0-1,2 0 0,17 18 1,-25-30-30,0 0 1,-1 0 0,1-1-1,0 1 1,0-1 0,0 1 0,0-1-1,0 0 1,1 0 0,-1 0-1,0 0 1,1-1 0,-1 0 0,0 1-1,1-1 1,-1 0 0,0 0-1,1-1 1,-1 1 0,0-1 0,0 0-1,1 0 1,-1 0 0,0 0-1,4-2 1,6-4 36,0 0-1,0 0 1,-1-2 0,16-12-1,3-7 118,46-52 0,8-9 113,-73 78-223,0 1 0,2 0 1,-1 1-1,1 0 1,19-9-1,-28 16-34,0 0-1,0 0 0,0 1 1,1-1-1,-1 1 0,0 0 1,1 0-1,-1 1 1,0 0-1,1 0 0,-1 0 1,1 0-1,8 3 1,-8-1 0,1 0 0,-1 1-1,0 0 1,1 0 0,-1 0 0,-1 1 0,1 0 0,0 0 0,-1 1 0,7 7 0,0 0 4,-2 0 0,1 2-1,-2-1 1,0 1 0,0 1 0,7 17-1,32 99 66,46 266 30,-74-295-103,22 111 0,106 476 66,-102-483-100,-2-9 53,-23-132-39,-15-51 9,-1 0 0,0 1 0,-1 0 0,3 25-1,14 144 183,-21-171-160,0 0 0,-1 0-1,0-1 1,-5 18-1,-1 15 138,6-42-129,1 1 1,-1 0-1,0 0 0,0-1 1,0 1-1,0-1 0,0 1 0,-1-1 1,0 1-1,0-1 0,0 0 0,0 0 1,0 0-1,-1 0 0,1 0 1,-1 0-1,1-1 0,-5 3 0,2 0 138,4-4-172,1-1 0,0 1-1,-1-1 1,1 0 0,-1 1 0,1-1-1,0 0 1,-1 1 0,1-1 0,-1 0-1,1 0 1,-1 1 0,1-1 0,-1 0-1,1 0 1,-1 0 0,1 0 0,-1 0-1,1 1 1,-1-1 0,1 0 0,-1 0-1,0-1 1,1 1 0,-1 0 0,1 0-1,-1 0 1,1 0 0,-1 0 0,0-1-1,-4 0 30,0-1-1,1 0 1,-1 1-1,1-2 1,-1 1-1,1-1 1,0 1-1,-1-1 1,1 0-1,1-1 1,-1 1-1,-3-5 1,-5-5 20,1-2 1,-9-15-1,11 16-3,-10-17 88,1-1 0,2-1 0,1-1 0,-17-59 0,19 58 85,8 23-97,5 18-12,22 72-106,37 88 0,14 23 20,-48-117-53,-19-51-9,1-1 0,14 30 0,-18-45 22,-1-1 0,2 1 0,-1-1 0,0 1 0,1-1 0,0 0 0,8 6 0,-10-8 11,-1-1 0,1 0 0,0 0 0,0 0 0,0 0 1,0 0-1,0 0 0,0 0 0,0-1 0,0 1 0,0-1 0,0 0 0,0 1 0,0-1 1,0 0-1,1 0 0,-1 0 0,0-1 0,0 1 0,0 0 0,0-1 0,3 0 0,7-6 16,1 1-1,-1-2 0,0 1 0,0-2 1,-1 0-1,0 0 0,-1-1 1,0 0-1,11-15 0,7-12 133,32-57-1,-54 85-99,0 0-1,1 1 0,0 0 1,12-11-1,18-20 169,-30 32-193,6-8 105,-13 14-125,1 1 0,-1 0 0,0-1 0,0 1 0,0-1 0,0 1 0,0 0 0,0-1 1,0 1-1,0-1 0,0 1 0,0 0 0,0-1 0,0 1 0,0-1 0,0 1 1,0 0-1,0-1 0,0 1 0,0-1 0,-1 1 0,1 0 0,0-1 0,0 1 0,0 0 1,-1-1-1,1 1 0,0 0 0,-1-1 0,1 1 0,0 0 0,0 0 0,-1-1 0,1 1 1,0 0-1,-1 0 0,1 0 0,-1-1 0,1 1 0,0 0 0,-1 0 0,-15-6 14,0 1 1,1 1-1,-2 0 0,1 2 0,0-1 0,-23 1 0,-11-2-2,37 2-13,1 0 0,-1 1 1,1 0-1,-1 1 0,1 1 0,-1 0 0,1 0 1,0 1-1,-23 7 0,32-7-3,1-1 0,0 0-1,-1 1 1,1 0 0,0-1 0,0 1-1,0 0 1,0 0 0,0 0 0,1 0-1,-1 0 1,1 1 0,-1-1 0,1 0 0,0 1-1,0-1 1,0 1 0,0 0 0,0-1-1,0 1 1,1-1 0,0 1 0,-1 0 0,1 0-1,0-1 1,0 4 0,1 9-9,1-1 0,0 0-1,7 24 1,-9-38 9,9 31-49,20 44 0,-10-36-2690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08.645"/>
    </inkml:context>
    <inkml:brush xml:id="br0">
      <inkml:brushProperty name="width" value="0.05" units="cm"/>
      <inkml:brushProperty name="height" value="0.05" units="cm"/>
    </inkml:brush>
  </inkml:definitions>
  <inkml:trace contextRef="#ctx0" brushRef="#br0">1 1212 4312,'0'0'3692,"10"-6"-3127,43-32-50,-1-2 0,-2-1 0,-1-4 0,78-92 0,-60 51-66,-3-2 1,-4-3 0,92-190-1,-138 245-275,-1 1-1,-2-1 1,-1-1-1,-2 0 1,7-75 0,-15 107-139,0 1 1,0-1 0,0 1 0,0-1 0,-1 1 0,0-1 0,0 1 0,-2-6 0,3 9-26,-1 0 1,1 0 0,-1 0 0,1 0-1,-1 0 1,0 0 0,1 0-1,-1 0 1,0 0 0,0 0 0,0 0-1,0 0 1,0 0 0,0 1 0,0-1-1,0 0 1,0 1 0,0-1 0,0 1-1,0-1 1,0 1 0,-1 0-1,1-1 1,0 1 0,0 0 0,-1 0-1,1 0 1,0 0 0,0 0 0,-1 0-1,1 0 1,0 0 0,0 0-1,-2 1 1,-6 2 9,1 0-1,1 1 1,-1 0 0,0 0-1,1 0 1,0 1-1,0 0 1,0 1-1,1-1 1,0 1 0,-10 12-1,1 1 8,1 0 0,-23 42 0,27-40-9,1 0 1,0 1-1,2 0 0,-5 25 1,-10 92 88,19-105-76,2 0 1,1 0 0,5 39-1,-3-55-13,1 0 0,1-1 0,1 1 0,0-1 0,1 0 0,1 0 0,14 26 1,-18-38-11,1 0 0,-1-1 1,1 1-1,0-1 1,0 0-1,0 0 1,1 0-1,0-1 1,-1 1-1,1-1 0,0 0 1,0 0-1,1-1 1,-1 0-1,1 0 1,-1 0-1,1 0 1,0-1-1,-1 0 1,1 0-1,0-1 0,0 1 1,0-1-1,8-1 1,10-3 62,0 0 0,0-1 0,0-2 0,33-13 0,-26 9 33,-21 7-34,-1 0 0,1 0 0,-1-1 0,1-1-1,-1 1 1,-1-1 0,1-1 0,-1 0 0,0 0 0,-1-1-1,0 0 1,10-13 0,-17 21-65,0 0 1,0 0-1,0 0 0,0 0 0,0 0 1,0 0-1,0 0 0,0 0 0,1-1 0,-1 1 1,0 0-1,0 0 0,0 0 0,0 0 1,0 0-1,0 0 0,0 0 0,0 0 1,0 0-1,0 0 0,0 0 0,0 0 0,0 0 1,0 0-1,0-1 0,0 1 0,0 0 1,0 0-1,0 0 0,0 0 0,0 0 1,0 0-1,0 0 0,0 0 0,0 0 0,0 0 1,0 0-1,0 0 0,0-1 0,0 1 1,0 0-1,0 0 0,0 0 0,0 0 1,0 0-1,0 0 0,0 0 0,-1 0 0,1 0 1,0 0-1,0 0 0,0 0 0,0 0 1,0 0-1,0 0 0,0 0 0,0 0 1,0 0-1,0 0 0,0 0 0,0 0 0,0 0 1,-1 0-1,1 0 0,0 0 0,0 0 1,0 0-1,0 0 0,-9 2 97,-10 6-81,6-2-7,1 1 0,0 1 1,1 1-1,0-1 0,0 2 0,0-1 0,-11 15 0,21-22-13,0 0-1,0 0 1,0 0-1,0 1 0,1-1 1,-1 0-1,0 0 1,1 1-1,0-1 0,-1 0 1,1 0-1,0 1 1,0-1-1,0 0 0,1 1 1,-1-1-1,1 0 1,-1 0-1,1 1 0,0-1 1,-1 0-1,1 0 1,0 0-1,1 0 0,-1 0 1,0 0-1,1 0 1,-1 0-1,1-1 0,-1 1 1,1 0-1,3 2 0,-1 0 1,1 0 0,0 0-1,1 0 1,-1-1 0,1 0-1,-1 0 1,1 0 0,0-1-1,0 0 1,12 3-1,-11-4 7,0-1 0,0-1 0,0 1 0,1-1 0,-1 0 0,0-1-1,0 0 1,0 0 0,0 0 0,-1-1 0,7-3 0,-2 0 8,-1 0 1,0 0-1,0-1 1,0 0-1,-1 0 1,8-10-1,-14 15 1,-2-1 0,1 1-1,0-1 1,0 0 0,-1 1 0,0-1 0,1 0-1,-1 0 1,0 0 0,0 0 0,-1 0 0,1-1-1,-1 1 1,1 0 0,-1 0 0,0 0 0,0 0-1,-1-1 1,1 1 0,-1 0 0,1 0 0,-1 0-1,0 0 1,0 0 0,0 0 0,-1 0 0,1 0-1,-1 1 1,1-1 0,-1 0 0,0 1-1,0-1 1,0 1 0,-1 0 0,1 0 0,0-1-1,-1 2 1,0-1 0,1 0 0,-1 0 0,0 1-1,0 0 1,0-1 0,-5 0 0,-6-2 32,1 1 1,-1 1 0,-17-1-1,25 2-32,-1 1-1,1 0 1,-1 1-1,1-1 1,-1 1-1,1 1 1,0-1-1,0 1 1,-8 3-1,14-5-16,0 0 0,0 0 0,-1 0 0,1 0 0,0 0 0,0 0-1,-1 0 1,1 0 0,0 0 0,0 0 0,0 1 0,0-1 0,-1 0 0,1 0 0,0 0 0,0 0-1,0 0 1,0 1 0,0-1 0,-1 0 0,1 0 0,0 0 0,0 0 0,0 1 0,0-1 0,0 0 0,0 0-1,0 0 1,0 1 0,0-1 0,0 0 0,0 0 0,0 0 0,0 1 0,0-1 0,0 0 0,0 0-1,0 1 1,0-1 0,0 0 0,0 0 0,0 0 0,0 1 0,0-1 0,0 0 0,0 0 0,0 0-1,0 0 1,1 1 0,-1-1 0,0 0 0,0 0 0,0 0 0,0 0 0,0 1 0,1-1 0,-1 0 0,0 0-1,0 0 1,0 0 0,1 0 0,-1 0 0,13 5-110,1-5 85,1 0-1,-1 0 1,1-2-1,-1 0 1,0 0-1,1-2 1,-2 1-1,1-2 1,0 0-1,22-12 1,-13 4 26,0-2 1,-1 0-1,-1-1 0,37-37 1,-16 18 43,-15 15 10,-27 20-52,0 0 0,1-1-1,-1 1 1,0 0-1,0 0 1,1-1-1,-1 1 1,0 0 0,1 0-1,-1 0 1,0 0-1,1 0 1,-1-1 0,0 1-1,1 0 1,-1 0-1,0 0 1,1 0-1,-1 0 1,0 0 0,1 0-1,-1 0 1,0 0-1,1 0 1,-1 0-1,0 1 1,1-1 0,-1 0-1,0 0 1,1 0-1,-1 0 1,0 0 0,1 1-1,7 13 33,-1 24 20,-7-34-38,2 7-6,0 5 19,0 0 0,9 28-1,-10-41-19,0 0 1,0-1-1,0 1 0,0 0 0,0-1 0,0 1 1,1 0-1,0-1 0,-1 0 0,1 1 0,0-1 1,0 0-1,0 0 0,0 0 0,0 0 0,1-1 1,-1 1-1,1 0 0,-1-1 0,1 0 0,-1 1 1,1-1-1,3 1 0,-3-3 4,1 1-1,-1 0 0,1 0 1,-1-1-1,1 0 1,-1 0-1,0 0 1,1 0-1,-1 0 1,0-1-1,0 0 1,0 1-1,0-1 1,0 0-1,0 0 1,4-5-1,1 0 25,-1 0 1,0-1-1,0 0 0,7-11 1,0-4 189,-1-1 0,16-39 0,-22 30 161,-5 45-409,0-1-1,1 1 1,0-1 0,1 0-1,0 0 1,11 19 0,-12-24 8,0-1 0,0 1 0,1-1 0,0 0 0,0 0 0,0 0 0,1-1 0,0 1 0,0-1 0,0 0 0,7 4 1,-10-7 14,0 0 0,1 0 1,-1 0-1,1 0 0,0 0 1,-1-1-1,1 1 0,0-1 1,-1 0-1,1 1 0,0-1 1,-1 0-1,1-1 1,0 1-1,-1 0 0,1-1 1,0 0-1,-1 1 0,1-1 1,-1 0-1,1 0 0,-1-1 1,0 1-1,1 0 1,-1-1-1,0 1 0,0-1 1,3-3-1,0 1 8,-1-1-1,0 0 1,0-1 0,0 1 0,0-1-1,-1 1 1,0-1 0,0 0 0,-1 0-1,0 0 1,0-1 0,0 1-1,-1-1 1,2-10 0,-2-7 65,-1 1 0,-4-42 0,2 37 6,1 23-63,1 2-12,-1-1 1,1 0-1,0 1 0,0-1 0,0 0 0,1 1 1,1-7-1,-2 9-8,1 0-1,0 0 1,-1 0 0,1 0-1,0 1 1,-1-1 0,1 0-1,0 0 1,0 1 0,0-1-1,0 0 1,0 1 0,0-1 0,-1 1-1,1-1 1,0 1 0,1 0-1,-1-1 1,0 1 0,0 0-1,0 0 1,0 0 0,0 0 0,0 0-1,0 0 1,0 0 0,0 0-1,0 0 1,2 1 0,23 2-45,-17-2 34,0 0 0,0 0-1,0-1 1,0 0-1,0 0 1,17-4 0,-18 2 28,0 0 0,1 1 1,12-1-1,-20 3-33,-1-1 0,0 0 0,0 0 0,1 1 0,-1-1 0,0 0 1,0 1-1,1-1 0,-1 0 0,0 1 0,0-1 0,0 0 0,0 1 0,0-1 0,0 0 0,0 1 0,0-1 0,0 1 0,1-1 0,-1 0 0,-1 1 1,1-1-1,0 0 0,0 1 0,0-1 0,0 0 0,0 1 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09.811"/>
    </inkml:context>
    <inkml:brush xml:id="br0">
      <inkml:brushProperty name="width" value="0.05" units="cm"/>
      <inkml:brushProperty name="height" value="0.05" units="cm"/>
    </inkml:brush>
  </inkml:definitions>
  <inkml:trace contextRef="#ctx0" brushRef="#br0">1 1 5416,'0'0'5722,"8"13"-5386,8 14-19,-1 0-1,18 50 1,6 69 1120,-36-137-1246,0 1-1,1-1 1,4 11 0,8 22 847,-14-39-502,-1-3-163,1-11 10,-1-16-158,-1 27-209,1-21 118,7-111 414,-5 110-424,1 1-1,0-1 1,1 1 0,9-20-1,-13 38-110,0 1-1,0-1 0,0 0 0,0 1 0,0 0 0,1-1 1,-1 1-1,1 0 0,0 0 0,0 0 0,-1 0 0,1 0 0,1 0 1,-1 0-1,0 1 0,0-1 0,0 1 0,1 0 0,-1-1 0,1 1 1,-1 0-1,1 0 0,0 1 0,-1-1 0,1 1 0,0-1 1,-1 1-1,1 0 0,4 0 0,0 1-7,0 0-1,0 1 1,0 0 0,0 1-1,0-1 1,-1 1 0,1 0-1,-1 1 1,0 0 0,7 5-1,25 17-40,-22-16 9,1 2 0,-1 0 0,-1 0 0,0 2 0,20 24 0,-30-34 40,-1 1 0,0 1 0,-1-1 0,1 1 0,-1-1 0,0 1 0,-1 0 0,1 0 1,-1 0-1,0 0 0,-1 1 0,0-1 0,0 0 0,0 1 0,0-1 0,-1 1 0,0-1 0,-1 1 0,1-1 1,-1 1-1,-2 7 0,-7 60 326,-1-3-2893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11.236"/>
    </inkml:context>
    <inkml:brush xml:id="br0">
      <inkml:brushProperty name="width" value="0.05" units="cm"/>
      <inkml:brushProperty name="height" value="0.05" units="cm"/>
    </inkml:brush>
  </inkml:definitions>
  <inkml:trace contextRef="#ctx0" brushRef="#br0">174 0 4616,'0'0'6982,"1"13"-6691,1 18 65,-5 53-1,1-67-161,0 1-1,-1 0 0,-1-1 0,-1 0 0,-9 24 1,10-32-65,-1-1 0,0 0 0,0 0 0,0-1 0,-1 1 0,0-1 0,-1 0 0,-7 6 0,-1-1 271,-1-1-1,-31 17 1,38-25-2240</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13.577"/>
    </inkml:context>
    <inkml:brush xml:id="br0">
      <inkml:brushProperty name="width" value="0.05" units="cm"/>
      <inkml:brushProperty name="height" value="0.05" units="cm"/>
    </inkml:brush>
  </inkml:definitions>
  <inkml:trace contextRef="#ctx0" brushRef="#br0">1 1019 5624,'0'0'5082,"7"-10"-4778,60-83 309,82-120 532,-74 99-606,57-96 586,-124 195-1023,-1-1 1,0 0 0,-1-1 0,-1 0 0,-1 0-1,0 0 1,1-23 0,-3 10 134,-1 0-1,-2 0 1,-6-41 0,6 68-198,1 0 0,-1 0 1,0 0-1,0 0 0,0-1 1,0 1-1,0 0 0,-1 1 0,1-1 1,-1 0-1,-4-4 0,6 6-27,-1 0-1,1 1 1,-1-1 0,0 1-1,1-1 1,-1 1-1,0 0 1,1-1-1,-1 1 1,0 0-1,0 0 1,1-1 0,-1 1-1,0 0 1,0 0-1,1 0 1,-1 0-1,0 0 1,0 0-1,-1 0 1,1 0-7,0 1 0,-1-1-1,1 1 1,0 0 0,0-1 0,-1 1-1,1 0 1,0 0 0,0 0 0,0 0 0,0 0-1,0 0 1,0 0 0,0 0 0,-1 2-1,-7 11-6,0 2 0,1-1-1,0 1 1,2 0-1,-1 1 1,-5 27-1,-15 106-89,-24 285 18,36-302 77,12-114 31,1 0 0,1 0 0,1 0-1,1 0 1,0 0 0,5 22-1,-6-39-20,1 1 0,0-1 0,0 0 0,-1 0 0,1 0-1,0 0 1,1 0 0,-1 0 0,0 0 0,1-1 0,-1 1-1,1 0 1,-1-1 0,1 1 0,0-1 0,-1 1-1,1-1 1,0 0 0,3 2 0,-2-2 3,0 0 0,0 0 1,1-1-1,-1 1 0,0-1 0,1 0 1,-1 1-1,1-1 0,-1-1 0,0 1 1,6-1-1,1-2 20,1 0 1,-2 0 0,1-1-1,0-1 1,-1 1-1,1-1 1,10-9-1,-9 5 13,1 0 0,-2-1-1,1-1 1,-1 0 0,-1 0-1,0-1 1,-1 0 0,0 0-1,7-15 1,-7 7 30,0 1-1,-1-1 1,-1 0 0,-1-1-1,5-35 1,-6 29 47,-1-1 0,-2 0 0,-3-42 0,1 42-4,1 21-62,-1 0-1,1-1 1,-1 1-1,-4-13 1,13 23-243,12 12 78,31 19-47,-40-29 130,0-1-1,0 0 1,0-1 0,0 0-1,1 0 1,-1-1-1,1-1 1,0 0 0,-1 0-1,1-1 1,0-1 0,0 0-1,-1-1 1,1 0 0,-1-1-1,1 0 1,18-8-1,-16 7 15,-14 5 8,0 0 0,0 0 0,0 0 0,0 0 0,0 0 0,0 0 0,0 0 0,-1 0 0,1 0 0,0 0 0,-1 0 0,1 0 0,0-1 0,-1 1 0,1 0 0,-1 0 0,-1 1 0,1 0 0,-13 24 20,2 1 0,0 1 0,2 0-1,1 0 1,1 1 0,1 0-1,2 0 1,-3 51 0,8-79-16,0-1 0,-1 1 0,1 0 0,0-1 0,0 1 0,1 0 0,-1-1 0,0 1 0,0 0 0,0-1 0,0 1 0,0 0-1,1-1 1,-1 1 0,0-1 0,1 1 0,-1-1 0,0 1 0,1 0 0,-1-1 0,1 1 0,-1-1 0,1 0 0,-1 1 0,1-1 0,-1 1 0,1-1 0,-1 0 0,1 1 0,0-1 0,1 0 4,0 1 0,-1-1 0,1 0-1,-1 0 1,1-1 0,0 1 0,-1 0 0,1 0 0,-1-1-1,1 1 1,-1-1 0,2 0 0,6-4 22,0 1-1,-1-1 1,9-7 0,8-10 52,-1-1 0,-1-2 0,-1 0 0,33-48-1,-24 30 60,-31 44-139,0-1-1,0 0 1,0 1 0,0-1-1,0 0 1,0 1-1,0-1 1,0 0-1,0 1 1,0-1-1,0 0 1,0 0 0,0 1-1,1-1 1,-1 0-1,0 0 1,0 1-1,0-1 1,1 0-1,-1 0 1,0 1-1,0-1 1,0 0 0,1 0-1,-1 0 1,0 1-1,1-1 1,-1 0-1,0 0 1,0 0-1,1 0 1,-1 0-1,0 0 1,1 0 0,-1 0-1,0 0 1,1 0-1,-1 0 1,0 0-1,0 0 1,1 0-1,-1 0 1,0 0-1,1 0 1,-1 0 0,0 0-1,1 0 1,-1 0-1,0 0 1,0-1-1,1 1 1,-1 0-1,0 0 1,0 0-1,1-1 1,-1 1 0,0 0-1,0 0 1,0 0-1,1-1 1,-1 1-1,0 0 1,0-1-1,1 37-14,-1-24 10,2 13 0,0 4 9,1 0-1,9 32 0,-12-59 0,0 0-1,1 0 0,-1 0 1,1-1-1,-1 1 0,1 0 0,0 0 1,0-1-1,0 1 0,0-1 1,0 1-1,0-1 0,0 1 1,1-1-1,-1 0 0,1 1 0,-1-1 1,0 0-1,1 0 0,0 0 1,3 1-1,-3-1 1,0-1-1,1 0 1,-1 0 0,0 1-1,1-2 1,-1 1 0,0 0-1,1 0 1,-1-1 0,0 1 0,1-1-1,-1 0 1,0 0 0,4-2-1,7-4 17,-1-1 0,0-1-1,-1 0 1,15-14-1,-26 22-18,21-20 54,-1-1 1,-2-1-1,0 0 0,18-32 1,48-109 178,-64 118-184,-2-1 0,-3 0 0,-1-2-1,-3 0 1,-2 0 0,5-68 0,-13 82 15,-6-61 0,5 95-67,0 1-1,0 0 1,0 0-1,0-1 1,0 1-1,0 0 1,0-1 0,0 1-1,0 0 1,0 0-1,0-1 1,0 1 0,0 0-1,0-1 1,0 1-1,0 0 1,-1 0-1,1-1 1,0 1 0,0 0-1,0 0 1,0-1-1,-1 1 1,1 0-1,0 0 1,0 0 0,0-1-1,-1 1 1,1 0-1,0 0 1,0 0-1,-1 0 1,1-1 0,-1 1-1,-6 8-30,-5 18-39,4 2-10,1 0 1,2 0 0,-5 57 0,4-19-25,1-16 35,2 1-1,3-1 0,1 1 0,3-1 0,2 0 0,3 0 1,1 0-1,22 62 0,-28-102 80,-1-1-1,1 1 1,0-1-1,1 0 0,7 11 1,-11-18-1,1 0 0,0-1-1,-1 1 1,1 0 0,0 0 0,0-1 0,0 1-1,0-1 1,0 1 0,1-1 0,-1 0-1,0 0 1,0 0 0,1 0 0,-1 0 0,1-1-1,-1 1 1,1-1 0,-1 0 0,1 1 0,-1-1-1,1 0 1,-1-1 0,1 1 0,-1 0 0,4-1-1,14-4 102,1-1-1,34-15 0,-18 1-2823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13.976"/>
    </inkml:context>
    <inkml:brush xml:id="br0">
      <inkml:brushProperty name="width" value="0.05" units="cm"/>
      <inkml:brushProperty name="height" value="0.05" units="cm"/>
    </inkml:brush>
  </inkml:definitions>
  <inkml:trace contextRef="#ctx0" brushRef="#br0">0 173 8744,'0'0'2312,"17"-6"-2044,219-75 450,-159 58-117,154-26 0,-177 42-238,0 3-1,1 2 1,99 8-1,-141-3-577,1-1-1,0 2 1,-1 0 0,0 0-1,0 1 1,24 13-1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19.499"/>
    </inkml:context>
    <inkml:brush xml:id="br0">
      <inkml:brushProperty name="width" value="0.05" units="cm"/>
      <inkml:brushProperty name="height" value="0.05" units="cm"/>
    </inkml:brush>
  </inkml:definitions>
  <inkml:trace contextRef="#ctx0" brushRef="#br0">1 1158 4512,'0'0'7074,"5"-11"-6810,11-24 218,38-59 0,4 19 111,3 3 0,109-100 0,-141 141-188,51-68 0,-56 68-174,-15 19-149,-1-2 1,-1 1-1,0-1 0,0 0 0,-1 0 1,-1-1-1,3-15 0,2-14 136,4-48 1,-12 70-115,-2-1 0,0 0 0,-5-28 1,0-26 151,-1 7 79,6 69-337,0 1 1,0 0-1,0-1 1,0 1-1,0 0 0,0-1 1,0 1-1,0 0 1,0-1-1,0 1 1,0 0-1,0 0 0,0-1 1,0 1-1,0 0 1,-1-1-1,1 1 1,0 0-1,0 0 0,0-1 1,-1 1-1,1 0 1,0 0-1,0-1 1,0 1-1,-1 0 1,1 0-1,0 0 0,-1 0 1,1-1-1,0 1 1,0 0-1,-1 0 1,1 0-1,0 0 0,-1 0 1,1 0-1,0 0 1,-1 0-1,1 0 1,0 0-1,-1 0 0,1 0 1,0 0-1,-1 0 1,1 0-1,0 0 1,0 0-1,-1 0 0,1 0 1,0 1-1,-1-1 1,1 0-1,0 0 1,0 0-1,-1 0 1,1 1-1,0-1 0,0 0 1,-1 0-1,1 1 1,0-1-1,-30 46-99,2 1 0,2 1 1,-22 58-1,18-38 43,18-38 27,1 1 0,1 1 0,2-1 0,1 1 1,2 1-1,-2 35 0,7-47 41,1 0-1,1-1 1,1 1 0,1 0-1,7 23 1,2 11 18,-8-29 11,1 0 0,2-1 0,0 1 0,2-2 0,1 1 0,1-1 0,17 26 0,-26-47-27,0 1 0,1-1 0,-1 0 0,1 0 0,0 0 0,0 0 0,0 0 0,0-1 0,0 0 0,1 0 0,-1 0 0,1 0 0,-1-1 0,1 0 0,0 1 0,-1-2 0,1 1 0,0-1 0,0 1 0,5-2 0,0 1 13,0-1 0,-1 0-1,1-1 1,0 0 0,0 0 0,-1-1 0,1 0-1,15-9 1,6-6 65,0-2 1,-2-1-1,44-39 1,-25 13 105,43-54 1,-87 97-173,-1 1-1,1-1 1,-1 0 0,0 0 0,-1 0-1,1 0 1,-1-1 0,1 1 0,-1-1-1,0 1 1,-1-1 0,1 0 0,-1 0-1,0 0 1,0 0 0,-1-5 0,0 10-18,0-1 0,0 1 0,0 0 0,0-1 0,0 1 0,0-1 0,0 1 0,0-1 0,0 1 0,0 0-1,0-1 1,-1 1 0,1-1 0,0 1 0,0 0 0,0-1 0,-1 1 0,1 0 0,0-1 0,-1 1 0,1 0 0,0-1 0,-1 1 0,1 0 0,0 0 0,-1-1 0,1 1 0,-1 0 0,1 0 0,0 0 0,-2-1 0,-16 3 47,14-1-55,0 1-1,0-1 0,0 1 0,0 0 1,1 0-1,-1 0 0,-3 3 0,2 0-5,1 1 1,0-1-1,0 1 0,1 0 0,-1 0 0,1 0 0,1 0 0,-1 1 0,1-1 0,0 1 0,-2 11 0,1 4-13,1-1 0,1 30 0,1-38 21,1 0 1,1 0 0,0 0-1,1 0 1,0 0 0,1 0-1,0-1 1,1 0 0,13 24-1,-17-35 3,0 1-1,1-1 0,-1 1 0,0-1 1,1 1-1,-1-1 0,1 0 1,-1 0-1,1 1 0,0-1 0,0 0 1,-1-1-1,1 1 0,0 0 0,0 0 1,0-1-1,3 1 0,-4-1 3,1 1-1,-1-1 1,0 0-1,0 0 1,1 0-1,-1 0 1,0-1-1,1 1 1,-1 0-1,0 0 1,1-1-1,-1 1 1,0-1-1,0 1 1,0-1-1,1 0 1,-1 1-1,0-1 1,0 0-1,0 0 1,0 0-1,0 0 1,0 0-1,0 0 1,-1 0-1,1 0 1,1-1-1,3-10 35,1 0 0,-2 0 0,0 0 0,0-1 0,-1 0-1,-1 1 1,0-1 0,-1 0 0,0 0 0,-1 0 0,0 0 0,-1 0 0,0 0 0,-2 0-1,1 1 1,-1-1 0,-6-13 0,9 25-35,0 1 0,0-1 0,0 0 0,0 1 0,0-1 0,-1 0 0,1 1 0,0-1 0,-1 0 1,1 1-1,0-1 0,-1 1 0,1-1 0,0 1 0,-1-1 0,1 1 0,-1-1 0,1 1 0,-1-1 0,1 1 0,-1-1 0,0 1 0,1 0 0,-1-1 0,0 1 0,-2 16-17,7 28-72,-2-37 83,0 1-1,0-1 1,0 0 0,1 0 0,0 0 0,1 0 0,0-1-1,0 1 1,0-1 0,1 0 0,-1 0 0,1-1-1,1 1 1,-1-1 0,1 0 0,0-1 0,0 1 0,9 4-1,-7-5 13,0-1-1,0 0 1,1 0-1,-1 0 1,1-1-1,0 0 1,-1-1-1,1 0 1,0 0 0,0-1-1,0 0 1,0-1-1,0 0 1,17-4-1,-12 1 14,-1-1-1,0 0 1,0-1 0,0-1-1,-1 0 1,0-1 0,0 0-1,-1-1 1,13-12 0,0-3 35,-1-1 0,34-46 0,-39 43 53,25-49 0,-39 67-98,-5 31-61,8 16 17,0 0 0,3 0 0,21 52 0,-30-84 32,1-1 0,0 0 0,0 0 0,0-1 1,1 1-1,-1 0 0,1-1 0,0 0 0,0 1 0,0-1 0,1 0 0,-1-1 0,1 1 1,-1 0-1,1-1 0,0 0 0,0 0 0,0 0 0,0-1 0,0 1 0,1-1 0,-1 0 1,0 0-1,1 0 0,-1-1 0,0 1 0,1-1 0,-1 0 0,7-1 0,3-1 8,-1 0 0,0 0 0,0-1 0,0-1 0,0 0-1,-1-1 1,0 0 0,0-1 0,15-9 0,15-12 62,44-38 1,-40 28-41,-15 13 137,29-31 0,-60 55-167,-1 0 0,1 0 0,0 0 0,0 0 0,0 0 0,0 0 0,0 0 0,0 0 0,0 0 0,0 0 0,0 0-1,0 0 1,0 0 0,0 0 0,0 0 0,0 0 0,0 0 0,0 0 0,0 0 0,0 0 0,0 0 0,0 0 0,0 0 0,-1 0 0,1 0 0,0 0 0,0 0 0,0 0 0,0 0 0,0 0 0,0-1 0,0 1-1,0 0 1,0 0 0,0 0 0,0 0 0,0 0 0,0 0 0,0 0 0,0 0 0,0 0 0,0 0 0,0 0 0,0 0 0,0 0 0,0 0 0,0 0 0,0 0 0,0 0 0,1 0 0,-1-1 0,0 1 0,0 0-1,0 0 1,0 0 0,0 0 0,0 0 0,-9 2 19,-12 7-6,5 1-23,1 0 0,1 0 0,0 2 0,1 0 0,0 0-1,0 1 1,2 1 0,-1 0 0,-17 29 0,25-34-4,0-1 0,0 1 0,0 0 0,1 0 1,1 0-1,-1 1 0,1-1 0,-1 19 0,3-21 5,1 0-1,-1 0 0,1 0 1,0 0-1,1 0 0,0 0 1,0-1-1,0 1 1,1-1-1,0 1 0,0-1 1,1 0-1,5 8 0,-8-12 10,0-1-1,0 1 0,0 0 1,1-1-1,-1 1 0,0-1 1,1 0-1,-1 1 0,1-1 0,0 0 1,-1 0-1,1 0 0,0 0 1,0 0-1,0 0 0,-1 0 1,1-1-1,0 1 0,0-1 1,0 1-1,0-1 0,0 0 1,0 0-1,0 0 0,0 0 0,0 0 1,1 0-1,-1 0 0,0-1 1,-1 1-1,1-1 0,0 1 1,4-3-1,-2 1 11,0-1 0,0 0 0,-1 0-1,1 0 1,0-1 0,-1 1 0,0-1 0,0 0 0,0 0 0,0 0 0,-1 0-1,4-8 1,6-20 116,-1-1 0,11-64 0,-14 55-9,-6 17-65,-4 20-52,-1 15-18,-4 37-48,3-1 0,1 65 0,3-62-45,-12 97-1,10-136 107,-1 0 1,0 0-1,0 0 0,-1 0 0,0 0 0,0-1 0,-1 1 0,-1-1 1,1 0-1,-2-1 0,1 0 0,-1 0 0,0 0 0,-1-1 0,1 0 1,-2 0-1,1-1 0,-1 0 0,0 0 0,0-1 0,0 0 0,-1-1 1,1 0-1,-1-1 0,0 0 0,-1 0 0,-16 2 0,18-5 21,1 0 1,0 0-1,0-1 0,-1 0 0,-8-2 0,15 3-11,-1-1-1,0 1 0,0-1 1,1 0-1,-1 0 1,1 0-1,-1 0 0,1-1 1,-1 1-1,1-1 0,0 1 1,0-1-1,-1 0 1,1 0-1,0 0 0,1 0 1,-1 0-1,-2-3 1,4 3-3,0 1 0,0 0 1,0 0-1,0-1 1,0 1-1,0 0 0,1 0 1,-1-1-1,0 1 0,1 0 1,-1 0-1,1-1 0,-1 1 1,1 0-1,-1 0 1,1 0-1,0 0 0,0 0 1,-1 0-1,1 0 0,0 0 1,0 0-1,0 0 0,2-1 1,32-23 41,-27 19-28,140-88 65,7-5-120,5-26-59,-135 102 100,0-1 0,-2-1 0,38-54 0,-24 12 87,-28 49-45,-8 17-43,-1-1 1,1 1 0,-1 0 0,1 0 0,-1 0-1,1-1 1,-1 1 0,0 0 0,1-1 0,-1 1-1,0 0 1,0-1 0,0 1 0,0 0 0,0-1-1,-1 0 1,1 1-3,0 1 1,0-1-1,-1 1 0,1-1 1,0 1-1,-1-1 0,1 1 1,-1 0-1,1-1 0,-1 1 0,1 0 1,-1-1-1,1 1 0,-1 0 1,1-1-1,-1 1 0,1 0 1,-1 0-1,1 0 0,-1 0 0,1-1 1,-1 1-1,1 0 0,-1 0 1,0 0-1,-3 1-6,1-1 0,-1 0 1,0 1-1,1 0 0,-1 0 0,1 0 0,-1 0 1,1 1-1,-5 2 0,1 0-9,1 0 0,0 1 0,0 0 1,1 0-1,-1 0 0,1 1 0,0 0 0,1 0 0,-1 0 0,1 0 0,-6 14 1,9-18 14,0 1 1,0-1 0,0 1 0,0 0 0,1-1 0,-1 1-1,1-1 1,-1 1 0,1 0 0,0 0 0,0-1-1,1 1 1,-1 0 0,0-1 0,1 1 0,0 0 0,-1-1-1,1 1 1,0-1 0,0 1 0,1-1 0,-1 0 0,0 1-1,1-1 1,0 0 0,-1 0 0,1 0 0,0 0-1,0 0 1,0 0 0,0-1 0,0 1 0,1-1 0,-1 1-1,0-1 1,5 2 0,-1 0 15,1-1 0,0 0 1,0 0-1,0-1 0,0 1 0,1-1 0,-1-1 1,0 0-1,14-1 0,3-1 68,36-10 1,41-6 129,-92 17-193,1 0 0,0 1 0,0 0 0,0 0 0,-1 1 0,1 1 0,0-1-1,11 5 1,-19-5-20,0 0 0,0 0 0,0 0-1,0 0 1,0 0 0,0 1 0,0-1 0,0 1-1,-1 0 1,1-1 0,0 1 0,-1 0 0,0 0-1,1 0 1,-1 0 0,0 0 0,0 0 0,0 0-1,0 1 1,-1-1 0,1 0 0,0 4-1,1 15-2784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24.688"/>
    </inkml:context>
    <inkml:brush xml:id="br0">
      <inkml:brushProperty name="width" value="0.05" units="cm"/>
      <inkml:brushProperty name="height" value="0.05" units="cm"/>
    </inkml:brush>
  </inkml:definitions>
  <inkml:trace contextRef="#ctx0" brushRef="#br0">244 924 5016,'0'0'5328,"-6"17"-5015,-54 209 538,-26 105 165,21-87 12,56-197-723,8-34-51,-1-1 0,-1 0 0,-7 22 0,8-31 409,2-7-235,4-15-65,7-28-132,28-150 569,-10 43-340,42-103 253,-56 215-573,1 2 1,2 0-1,2 1 0,28-41 1,-38 66-103,1 0 0,1 0 0,0 2 0,1-1 0,0 1 0,1 1 0,0 0 0,20-10 0,-30 19-30,0 0-1,0 0 0,0 1 0,1-1 0,-1 1 0,0 0 1,1 0-1,-1 1 0,1-1 0,0 1 0,-1 0 0,1 0 1,-1 1-1,1-1 0,-1 1 0,1 0 0,-1 0 0,1 0 1,-1 1-1,0 0 0,0 0 0,0 0 0,0 0 0,0 0 1,0 1-1,-1 0 0,1 0 0,-1 0 0,1 0 0,3 6 1,0-1-1,-1 0 1,0 1-1,0-1 1,-1 1-1,0 1 1,-1-1-1,0 1 1,0-1-1,-1 1 1,0 0-1,-1 1 1,2 12-1,-3-4 0,-1-1 0,-1 0-1,0 0 1,-2 1 0,-4 20-1,5-32 5,0 1 0,0 0 0,-1-1-1,0 0 1,0 0 0,-1 0 0,0 0-1,0 0 1,-1-1 0,1 1 0,-1-1-1,-1 0 1,1-1 0,-10 8 0,12-11-1,0 0 1,0-1 0,0 0 0,0 1-1,-1-1 1,1 0 0,0-1 0,-1 1-1,1 0 1,0-1 0,-1 0 0,1 0-1,0 0 1,-1 0 0,1-1 0,-1 1-1,1-1 1,0 0 0,0 0 0,-1 0-1,1 0 1,0 0 0,-5-4 0,-6-3 72,0-2 0,1 1 0,-21-21 1,13 12 91,16 14-140,-3-5 95,8 9-128,0 0 0,1-1-1,-1 1 1,0 0 0,0-1 0,0 1 0,1 0-1,-1 0 1,0-1 0,1 1 0,-1 0 0,0 0 0,1-1-1,-1 1 1,0 0 0,1 0 0,-1 0 0,1 0-1,-1 0 1,0-1 0,1 1 0,-1 0 0,0 0 0,1 0-1,-1 0 1,1 0 0,-1 0 0,0 0 0,1 0-1,-1 0 1,1 1 0,62-6 14,-26 4-26,0-3 0,-1-1 0,57-14 0,-52 6 12,301-104 80,-284 91 2,-1-3 1,64-41-1,-109 62-42,-9 7-27,-1-1 0,1 1 0,0-1 0,-1 0 0,1 0 0,-1 0 0,1 0 0,-1 0 0,0-1 0,2-3 0,-3 6 4,-6 0-24,1 1 0,0 1 1,0-1-1,0 0 1,0 1-1,0 0 0,0 0 1,0 0-1,0 1 1,-3 2-1,-11 6-2,-65 29-12,57-29-8,0 1 1,1 1-1,-42 30 1,65-42 23,0 0 0,1 1 0,-1-1 1,1 1-1,-1-1 0,1 1 0,0-1 0,-1 1 0,1 0 0,0 0 0,0 0 1,0-1-1,1 1 0,-1 0 0,0 0 0,1 0 0,-1 0 0,1 0 1,0 1-1,0-1 0,0 3 0,0-3 0,0-1 0,1 1-1,-1 0 1,1-1 0,0 1 0,-1-1 0,1 1-1,0-1 1,0 0 0,0 1 0,0-1 0,0 0-1,1 0 1,-1 1 0,0-1 0,0 0 0,1 0-1,-1 0 1,1-1 0,-1 1 0,1 0 0,-1-1-1,1 1 1,-1 0 0,1-1 0,2 1 0,2 1 14,0-1 0,0 1 0,0-1 0,0 0 0,1-1 0,-1 0 0,0 1 1,1-2-1,-1 1 0,0-1 0,7-2 0,0 1 23,-9 1-20,0 0 0,0 0 0,0 0 0,0 0 0,-1-1 0,1 1 0,0-1 0,6-4 0,4-5 78,22-21 0,-31 28-63,-1-1 0,0 0 0,0 0 0,-1 0 0,0-1 0,0 1 0,0-1 0,3-8 0,-3-2 141,-3 16-4,0 7-140,0 11-25,0-4 25,0-1-1,1 0 0,2 16 1,-2-25-19,0 0 0,0-1 0,0 1 0,0 0 0,1-1 0,0 1 0,0-1-1,0 0 1,0 0 0,0 1 0,0-1 0,1-1 0,0 1 0,-1 0 0,6 3 0,-6-5-3,1 1-1,-1-1 0,0 0 0,1-1 1,-1 1-1,1 0 0,-1-1 1,1 1-1,-1-1 0,1 0 0,0 0 1,-1 0-1,1 0 0,-1 0 1,1-1-1,-1 1 0,1-1 1,4-1-1,6-3 8,0 0 1,16-9 0,-8 4 17,-2 0 19,0-1 1,-1-1 0,-1 0-1,25-23 1,-36 30-25,-3 1-12,1 1 0,-1 0 0,1 1 0,0-1 1,0 1-1,0 0 0,0-1 0,6-1 0,25-20 3,-28 19 2,0 0 1,-1-1 0,1 0 0,-1 0-1,0-1 1,-1 1 0,0-1-1,0 0 1,5-10 0,-3 6-5,8-14 2,0-2-1,-2 0 1,-1-1 0,16-55-1,17-122 24,-29 118 7,11-52-5,-45 286-272,6 1-1,10 184 1,2-317 213,0 4-15,0 0 0,2 0 1,0-1-1,1 1 0,10 35 1,-13-53 33,0 0 1,0 1-1,1-1 1,-1 0-1,1 0 1,-1 0-1,1 0 1,-1 0-1,1-1 1,-1 1-1,1 0 1,0 0-1,-1 0 1,1 0 0,0-1-1,0 1 1,0 0-1,0-1 1,-1 1-1,1 0 1,0-1-1,0 1 1,0-1-1,0 0 1,0 1-1,0-1 1,1 0-1,-1 0 1,0 1-1,0-1 1,0 0-1,0 0 1,0 0 0,0 0-1,0 0 1,0-1-1,0 1 1,0 0-1,0 0 1,0-1-1,1 1 1,-1-1-1,-1 1 1,1-1-1,2 0 1,2-4 10,1 1 1,-1-1-1,1 0 1,-1 0-1,7-11 1,5-8 10,-1 0 0,-1-2 1,-1 0-1,14-35 0,33-116 60,-44 122-63,29-82 54,40-134 119,-40 121-105,-54 208-208,0 91-1,6-87 84,-21 228-172,15-211 114,-2-19 8,7-44 53,0 1 0,0 27 0,-2-28 44,1 2 19,3-18-25,1 1 0,0-1 0,0 0-1,0 1 1,0-1 0,0 1 0,0-1 0,0 0 0,0 1 0,0-1 0,0 0 0,0 1 0,0-1 0,0 1 0,0-1 0,0 0 0,0 1 0,0-1 0,1 0 0,-1 1 0,0-1 0,0 0 0,0 1 0,1-1 0,-1 0 0,0 0 0,0 1 0,1-1 0,2 0 6,0-1 1,0 1-1,-1-1 1,1 0-1,0 0 1,-1 0-1,1-1 1,0 1-1,-1-1 1,0 1-1,1-1 1,-1 0-1,3-2 1,-5 3-7,12-10 35,-1 0 1,0-1 0,10-15-1,-13 15-22,1 1-1,1 0 0,0 1 0,13-11 0,-19 17-9,1 1-1,0 0 1,0-1-1,0 2 1,0-1 0,1 1-1,7-3 1,-11 4-10,0 1 0,0 0 0,0 0 0,0 0 1,0 0-1,0 0 0,0 0 0,0 0 0,0 1 0,0-1 1,0 1-1,0-1 0,-1 1 0,1 0 0,0 0 1,0 0-1,-1 0 0,1 0 0,-1 0 0,1 0 1,-1 1-1,1-1 0,-1 0 0,0 1 0,1-1 0,0 3 1,2 3-15,-1-1 1,-1 1-1,1 0 0,-1 0 1,0 0-1,-1 0 1,0 0-1,1 12 1,2 9-7,-3-21 23,0 0-1,-1 0 0,0 1 1,-1 7-1,0-8 36,1 0 1,0 0-1,0 1 1,3 12-1,0 6-433,-2-17-2192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25.135"/>
    </inkml:context>
    <inkml:brush xml:id="br0">
      <inkml:brushProperty name="width" value="0.05" units="cm"/>
      <inkml:brushProperty name="height" value="0.05" units="cm"/>
    </inkml:brush>
  </inkml:definitions>
  <inkml:trace contextRef="#ctx0" brushRef="#br0">1 114 9144,'0'0'2280,"72"-25"-1856,-15 7 8,9-4-128,11 6 0,-11 2-64,-7 2 8,-5 6-80,-8 12 8,-15 8-8,-7-2-8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5"/>
    </inkml:context>
    <inkml:brush xml:id="br0">
      <inkml:brushProperty name="width" value="0.05" units="cm"/>
      <inkml:brushProperty name="height" value="0.05" units="cm"/>
      <inkml:brushProperty name="color" value="#004F8B"/>
    </inkml:brush>
  </inkml:definitions>
  <inkml:trace contextRef="#ctx0" brushRef="#br0">95 45 6928,'0'0'2334,"0"-6"-1686,3-19-132,-3 25-422,0-2 1,0 1-1,0 1 0,0-1 0,1-1 0,-1 2 0,0-1 0,1 0 0,0 0 0,-1 1 0,0-1 0,0 0 0,2-1 1660,-4 2-607,1 1-1010,-1 0 1,0 0-1,1 0 0,-1 1 0,1-1 0,-2 3 0,2-3-41,-5 7 113,0-1 0,1 1 0,1 1 0,-1-1 0,2 1 0,-1 0 0,-3 12 1,-2 4 197,0 0-66,1 0-1,2 0 0,1 1 1,0 0-1,0 31 1,5-21 249,7 64 1,-2-42-59,-4-37-320,9 76 794,-7-83-804,0-1 0,0 1 1,1 0-1,12 24 0,-10-25 56,2 0 1,15 22-1,-11-18 57,-9-12-186,-1-1 0,1 0 0,5 5 0,-8-9-231,0 0 1,0 0 0,0 0 0,0 0 0,0 0-1,0 0 1,0 0 0,0 0 0,0 0-1,1 0 1,-1 0 0,0 0 0,0 0 0,0 0-1,0 0 1,1 0 0,-1 0 0,0 0 0,0-1-1,0 1 1,0 0 0,0 0 0,0 0 0,1 0-1,-1 0 1,0-1 0,0 1 0,0 0 0,0 0-1,0 0 1,0-1 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32.817"/>
    </inkml:context>
    <inkml:brush xml:id="br0">
      <inkml:brushProperty name="width" value="0.05" units="cm"/>
      <inkml:brushProperty name="height" value="0.05" units="cm"/>
    </inkml:brush>
  </inkml:definitions>
  <inkml:trace contextRef="#ctx0" brushRef="#br0">0 1801 5416,'0'0'5488,"6"-10"-5175,45-78 623,-25 43-419,1-3 800,43-55 0,-55 79-1059,0 0 0,-2-1 0,0-1 0,12-38 1,-17 44-156,24-66 516,20-94 0,6-91 414,-38 122-576,-19 127-310,0 0 1,-2 0-1,0 0 1,-9-40-1,10 60-122,-1 0 0,1 1-1,-1-1 1,1 0 0,-1 0-1,0 1 1,1-1 0,-1 0-1,0 1 1,0-1-1,0 1 1,-1-1 0,1 1-1,0-1 1,0 1 0,-1 0-1,1 0 1,-1-1 0,-2 0-1,2 1-11,1 1 1,-1 0-1,0 0 0,1 0 1,-1 0-1,1 0 0,-1 0 1,1 0-1,-1 1 0,0-1 0,1 0 1,-1 1-1,1-1 0,0 1 1,-1 0-1,1-1 0,-1 1 1,1 0-1,0 0 0,-1 0 0,1 0 1,0 0-1,-2 2 0,-12 12 19,1 1-1,1 1 0,0 0 1,1 1-1,1 0 0,-16 34 1,-40 122 14,51-127-6,3 0 0,2 1 0,2 0 0,-3 51 0,10-83-8,1 0 1,1 0 0,1 0-1,0 0 1,1 0 0,1 0-1,0 0 1,1-1 0,11 27-1,-4-14 23,-8-21-42,0 1 0,0-1 0,0 1 1,1-1-1,0 0 0,1 0 0,7 9 0,0-4 19,-5-4-10,-1-1 1,2 0-1,10 8 1,-14-12-11,-1-1 0,1 0 0,0 0 0,0-1 0,0 1 0,0-1 1,0 0-1,1 0 0,-1 0 0,0 0 0,5-1 0,12 0 16,-1 0 0,0-2 1,0 0-1,0-2 0,0 0 1,0-1-1,-1-1 0,1-1 0,-2 0 1,27-16-1,-20 9-6,-1-2-1,-1 0 1,0-1 0,-2-2-1,0 0 1,35-43 0,-49 51-20,0 0 0,-1 0 0,-1-1 0,0 0 1,0-1-1,-1 1 0,-1-1 0,0 1 0,0-1 1,-1 0-1,-1 0 0,-1 0 0,0-17 0,0 27-1,0 1 0,0-1-1,-1 0 1,1 0 0,-1 0-1,0 0 1,1 1 0,-1-1-1,-1 0 1,1 1 0,0-1 0,0 1-1,-1-1 1,0 1 0,1-1-1,-1 1 1,-4-4 0,5 5-1,0 1 1,0-1-1,-1 1 1,1-1-1,0 1 0,0-1 1,0 1-1,0-1 1,-1 1-1,1 0 1,0 0-1,0 0 1,-1 0-1,1 0 1,0 0-1,-3 0 1,2 1-1,-1 0 0,1 0 0,-1 0 0,1 0 1,0 0-1,0 0 0,0 1 0,-1-1 1,1 1-1,-3 3 0,-5 5 1,0 2 0,0-1 0,2 1 0,-1 0 0,2 1 0,-1 0 1,2 1-1,0-1 0,0 1 0,-5 24 0,8-27 4,1-1 1,0 1-1,0 0 1,1 0-1,1 0 0,0 0 1,0 0-1,1 0 1,1 0-1,0 0 1,0 0-1,1-1 0,1 1 1,-1-1-1,7 12 1,-7-17-2,-1-1 1,1 0-1,0-1 1,0 1-1,0 0 1,0-1 0,1 0-1,-1 0 1,1 0-1,0 0 1,0 0-1,0-1 1,0 1 0,1-1-1,-1 0 1,0-1-1,1 1 1,0-1-1,-1 0 1,1 0 0,0 0-1,-1-1 1,1 0-1,0 1 1,0-2 0,6 0-1,4-1 3,-1-1 0,1-1-1,-1 0 1,1-1 0,-1-1-1,-1 0 1,15-9 0,87-58 62,-9 4-29,-70 45-33,-27 18 13,0-1 0,1 2 1,0-1-1,17-6 0,-26 12-16,-1 0 0,1 0 0,-1 0 0,1 1 0,-1-1 0,1 0 0,-1 0 0,1 1 0,-1-1 0,0 1 0,1-1-1,-1 0 1,1 1 0,-1-1 0,0 1 0,1-1 0,-1 1 0,0-1 0,0 1 0,1-1 0,-1 1 0,0-1 0,0 1 0,0-1 0,0 1 0,1-1-1,-1 1 1,0-1 0,0 2 0,4 21 35,-3-20-24,2 26 102,0 55 0,-4-66-47,2-18-66,-1 0-1,0 0 0,0 1 1,0-1-1,0 0 0,0 0 1,1 0-1,-1 0 0,0 0 1,0 1-1,0-1 1,0 0-1,1 0 0,-1 0 1,0 0-1,0 0 0,0 0 1,1 0-1,-1 0 0,0 0 1,0 0-1,0 0 0,1 0 1,-1 0-1,0 0 1,0 0-1,0 0 0,1 0 1,-1 0-1,0 0 0,0 0 1,0 0-1,1 0 0,-1 0 1,0 0-1,0 0 0,0 0 1,1 0-1,-1-1 0,0 1 1,0 0-1,0 0 1,1 0-1,11-7 59,8-7-7,35-34 0,-42 35-40,0 1-1,1 0 1,0 1-1,1 1 1,0 0-1,24-11 1,-31 18-7,-7 3-7,0-1 0,0 0 0,0 1 0,0-1 0,0 1 0,1 0 0,-1-1 0,0 1 0,0 0 0,0 0 0,1 0-1,-1 0 1,2 0 0,-2 1 2,0-1 0,0 1 0,0 0-1,-1 0 1,1-1 0,0 1 0,0 0 0,-1 0-1,1 0 1,0 0 0,-1 0 0,1 0-1,-1 0 1,0 0 0,1 0 0,-1 0-1,0 1 1,0-1 0,1 0 0,-1 1 0,2 12 12,-1-1-1,0 1 1,-1-1 0,-2 22 0,1-25 13,0 1-1,1 0 1,0-1-1,0 1 1,1-1 0,1 1-1,0-1 1,5 17-1,-7-26-18,1 0-1,-1 0 0,1-1 0,0 1 1,-1 0-1,1-1 0,0 1 1,-1-1-1,1 1 0,0-1 1,0 1-1,-1-1 0,1 1 1,0-1-1,0 0 0,0 0 1,0 1-1,0-1 0,0 0 0,-1 0 1,1 0-1,0 0 0,1 0 1,20-1 63,-21 1-72,19-5 29,-1-1 0,1-1 0,-1 0-1,0-2 1,-1 0 0,25-16 0,-7 4 3,176-120 126,-87 52-92,-110 79-52,-7 5 3,0 1 0,0-2 0,-1 1 1,0-1-1,0-1 0,11-12 0,-20 18 25,-7 4-16,-12 6 0,-8 8-12,2 1 1,0 1-1,1 1 1,-25 26 0,34-29 0,0 1 1,1 1 0,2 0-1,0 1 1,0 0 0,-11 27-1,23-44-12,1 0-1,0 0 0,-1 0 1,1 1-1,1-1 0,-1 0 1,0 0-1,1 0 0,0 1 1,-1-1-1,1 0 0,1 1 1,-1-1-1,0 0 0,1 0 1,-1 1-1,3 4 0,-2-7-1,0 1-1,0-1 1,0 1-1,0-1 1,1 0-1,-1 0 1,0 1-1,1-1 1,-1 0-1,0 0 1,1-1-1,0 1 1,-1 0-1,1 0 1,-1-1-1,1 1 1,0-1-1,-1 1 1,1-1-1,0 0 1,0 0-1,-1 1 1,1-1-1,0-1 1,0 1-1,-1 0 1,1 0-1,0-1 1,0 1-1,-1-1 1,1 1-1,1-2 1,8-1 0,0-2 0,-1 1 0,0-1 0,0-1 1,0 0-1,-1 0 0,0-1 0,0 0 0,0 0 0,-1-1 0,0 0 1,7-11-1,-4 5 14,-1-1 1,-1 0 0,0 0-1,-1-1 1,-1 0 0,0 0-1,4-20 1,-5 15 20,-4 9 29,1 1 0,8-19 0,-11 30-61,0 0 0,0 0 0,0 0 0,0 0 0,0 0 0,0-1 0,0 1 1,0 0-1,0 0 0,0 0 0,0 0 0,0 0 0,0 0 0,0 0 0,0 0 1,0 0-1,0 0 0,0 0 0,0 0 0,0 0 0,0-1 0,0 1 0,0 0 1,1 0-1,-1 0 0,0 0 0,0 0 0,0 0 0,0 0 0,0 0 0,0 0 1,0 0-1,0 0 0,0 0 0,0 0 0,0 0 0,0 0 0,1 0 0,-1 0 1,0 0-1,0 0 0,0 0 0,0 0 0,0 0 0,0 0 0,0 0 0,0 0 1,0 0-1,0 0 0,0 0 0,0 0 0,0 0 0,1 0 0,-1 0 0,0 0 1,0 1-1,0-1 0,0 0 0,0 0 0,0 0 0,0 0 0,0 0 0,2 8 75,1 15-64,-2-22-3,1 39 8,-1 0 0,-6 58-1,-20 84-42,14-112 36,7-44-7,-1 0 0,-1-1-1,-2 1 1,-10 25 0,13-41 9,1 0 1,-1-1 0,-1 1-1,0-1 1,0 0 0,-1-1-1,0 1 1,0-1 0,-1 0-1,0-1 1,-1 0 0,-12 8-1,18-13 0,0-1 0,0 1-1,0-1 1,0 0 0,0 0 0,-1 0-1,1-1 1,0 1 0,-1-1 0,1 1-1,0-1 1,-1 0 0,1-1 0,-6 0-1,3 0 8,0-1 0,1 0 0,-1 0-1,1 0 1,-1-1 0,1 0 0,-9-6-1,4 1 12,1 1 0,0-2-1,1 1 1,0-1-1,0-1 1,0 0 0,-8-15-1,14 22-26,1-1 0,-1 1 0,1 0 0,0-1 0,0 1 0,1-1 1,-1 1-1,1-1 0,-1 1 0,1-1 0,0 0 0,0 1 0,1-1 0,-1 1 0,1-1 0,0 1 0,0-1 0,0 1 0,0-1 0,1 1 0,-1 0 0,1 0 0,0 0 0,3-5 0,4-3-18,0-1 0,1 1-1,1 1 1,17-14 0,-4 7-27,-1 2 1,2 1 0,0 1-1,1 1 1,42-13 0,30-14-87,-48 15 67,0-2 0,-2-2 0,-1-2 0,-1-2 0,-1-3 0,-3-1 0,0-1 0,-3-3 0,-1-1 0,63-92 1,-73 89 59,-2-1 1,-1-2 0,-3 0 0,-2-2 0,18-66 0,58-384 282,-94 491-278,-1 0 0,0 0-1,-1-1 1,0 1 0,0 0-1,0 0 1,-3-11 0,3 19-7,0 0 0,0-1 0,0 1 0,0 0 1,0 0-1,0-1 0,0 1 0,0 0 0,0 0 1,0-1-1,0 1 0,-1 0 0,1 0 0,0-1 1,0 1-1,0 0 0,0 0 0,0 0 0,0-1 1,-1 1-1,1 0 0,0 0 0,0 0 0,0 0 1,-1 0-1,1-1 0,0 1 0,0 0 1,-1 0-1,1 0 0,0 0 0,0 0 0,0 0 1,-1 0-1,1 0 0,0 0 0,0 0 0,-1 0 1,1 0-1,0 0 0,-1 0 0,-8 10 9,-5 21 0,-13 49-41,3 0 0,-22 146 0,31-136 1,-3 13-48,-9 196 0,33-153-6,-4-128 64,1 0 1,1 0-1,1 0 1,0-1-1,15 31 1,-20-46 19,1 0 0,0-1 1,0 1-1,0-1 0,0 1 1,0-1-1,0 1 0,0-1 0,0 0 1,0 0-1,1 1 0,-1-1 1,1 0-1,-1 0 0,1 0 0,-1 0 1,1-1-1,-1 1 0,1 0 0,0-1 1,-1 1-1,1-1 0,2 1 1,0-1 4,0-1 0,0 1 0,0-1 0,0 0 0,-1 0 0,1 0 0,0 0 0,0-1 0,6-3 0,4-3 8,1-1 1,-2-1 0,1 0 0,-1 0-1,22-26 1,51-70 24,-16 3 13,-4-3 0,56-123 1,-38 21-15,-39 92-24,-36 95-7,-4 10 7,0 1 0,-1-1 1,-1 0-1,1 0 0,-2-1 1,1 1-1,0-13 1,0 15 95,-4 9-3,-2 2-81,-1 3-14,1 0 0,-1 0 0,1 0 0,0 0 1,0 0-1,0 1 0,1-1 0,0 1 0,0 0 0,-1 7 1,-3 6 1,-72 271 71,51-172-61,-5 31 69,-23 264-1,54-401-73,-1 32 52,2-42-60,0 0 0,0 1-1,1-1 1,-1 0 0,0 1-1,1-1 1,0 0 0,0 0-1,-1 0 1,1 1 0,0-1-1,1 0 1,-1 0 0,2 2-1,-3-4-4,1 0 0,0 1 0,-1-1 0,1 0 0,0 0 0,-1 0-1,1 0 1,0 0 0,-1 0 0,1 0 0,0 0 0,-1 0-1,1 0 1,-1 0 0,1 0 0,0 0 0,-1 0 0,1 0-1,0-1 1,-1 1 0,1 0 0,-1 0 0,1-1 0,0 1-1,-1-1 1,1 1 0,-1 0 0,1-1 0,-1 1 0,1-1 0,-1 1-1,0-1 1,1 1 0,-1-1 0,0 0 0,1 1 0,-1-1-1,5-4 13,20-21 57,32-43 0,-36 41-7,47-47 0,-49 58-22,-10 7-19,1 1 0,0 0-1,1 0 1,0 2 0,0-1 0,16-7 0,-25 14-18,0 1 0,1-1 0,-1 1 1,0 0-1,0-1 0,1 1 0,-1 0 0,0 0 1,0 1-1,0-1 0,1 0 0,-1 1 0,0 0 1,0-1-1,0 1 0,0 0 0,0 0 0,0 0 1,0 0-1,0 0 0,2 3 0,5 3 5,-1 0-1,0 1 1,8 9 0,-9-9-5,8 9 5,1-1 0,1 0 0,0-2 0,1 0 0,1 0 0,31 16 0,-42-27-9,1-1 1,0 0 0,-1 0-1,1-1 1,0 0-1,0-1 1,-1 1 0,1-2-1,0 1 1,0-2-1,0 1 1,-1-1 0,1 0-1,-1-1 1,1 0 0,14-7-1,-20 8-25,-1 1-1,0-1 1,1 0 0,-1 1-1,0-1 1,0 0 0,0-1-1,0 1 1,-1 0-1,1 0 1,-1-1 0,1 1-1,-1-1 1,0 1 0,0-1-1,0 0 1,0 1-1,0-1 1,-1 0 0,1 0-1,-1 1 1,0-1 0,1 0-1,-1 0 1,-1 0-1,1 0 1,0 1 0,-1-1-1,1 0 1,-1 0 0,0 1-1,0-1 1,0 0 0,0 1-1,-1-1 1,1 1-1,-1 0 1,1-1 0,-1 1-1,0 0 1,0 0 0,0 0-1,0 0 1,-3-2-1,-24-12-3704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33.312"/>
    </inkml:context>
    <inkml:brush xml:id="br0">
      <inkml:brushProperty name="width" value="0.05" units="cm"/>
      <inkml:brushProperty name="height" value="0.05" units="cm"/>
    </inkml:brush>
  </inkml:definitions>
  <inkml:trace contextRef="#ctx0" brushRef="#br0">1 215 9944,'0'0'2454,"12"3"-1694,33 4-184,1-2 0,-1-2-1,63-4 1,142-34 1122,-5-21-29,-232 53-1576,33-8 472,53-21-1,-86 27-446,-1 0-1,0-1 0,0-1 1,0 0-1,0 0 0,-1-2 0,-1 1 1,19-19-1,-25 22-176,2-4-2425</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42.837"/>
    </inkml:context>
    <inkml:brush xml:id="br0">
      <inkml:brushProperty name="width" value="0.05" units="cm"/>
      <inkml:brushProperty name="height" value="0.05" units="cm"/>
    </inkml:brush>
  </inkml:definitions>
  <inkml:trace contextRef="#ctx0" brushRef="#br0">20 156 4120,'0'0'6873,"-4"10"-6576,0 1-208,1 1 0,0 0 0,1-1-1,0 1 1,1 0 0,0 0-1,1 0 1,2 19 0,7 45 408,-5-27 121,15 63 0,-10-87 46,-6-18-30,-5-20-18,-1-5-477,0-1 0,1 1 1,2-1-1,1-26 0,0 0 40,-1 17-8,1-1-1,9-47 0,-8 67-127,0 0 0,0 0-1,1 1 1,0-1 0,0 0 0,1 1 0,1 0 0,-1 0 0,1 0 0,1 1 0,-1-1 0,11-9-1,-15 16-33,0 0-1,-1 1 0,1-1 0,0 0 0,0 1 1,0-1-1,0 1 0,0-1 0,0 1 0,0-1 0,0 1 1,0 0-1,0 0 0,0-1 0,0 1 0,0 0 1,0 0-1,0 0 0,0 0 0,0 0 0,1 0 0,-1 0 1,1 1-1,0 0 4,0 0-1,-1 0 1,1 0 0,0 0-1,0 0 1,-1 0 0,1 1-1,-1-1 1,1 1 0,-1-1 0,2 3-1,3 5 26,0 0 0,-1 0-1,7 17 1,-11-24-33,12 36 134,-1-1-1,-2 2 0,-1-1 0,4 56 0,-7-66 460,-6-34-531,1 1 0,0-1-1,0 0 1,0 0 0,4-7 0,2-13 55,-1 0 25,1 1 0,21-50 0,-23 65-109,0 0-1,0 0 1,1 1-1,1-1 0,-1 1 1,1 0-1,1 1 1,0 0-1,16-14 1,-22 21-35,-1 0 0,1 0-1,-1 0 1,1 0 0,0 0 0,-1 0 0,1 1 0,0-1 0,-1 1 0,1-1 0,0 1 0,0-1 0,0 1 0,-1 0 0,1 0-1,0 0 1,0 0 0,0 0 0,0 0 0,-1 0 0,1 1 0,0-1 0,0 1 0,-1-1 0,1 1 0,0 0 0,-1 0 0,1 0-1,0 0 1,-1 0 0,1 0 0,-1 0 0,0 0 0,1 0 0,-1 1 0,0-1 0,0 1 0,0-1 0,0 1 0,0-1-1,1 3 1,2 4 6,0-1 0,-1 1-1,0 0 1,-1 0-1,1-1 1,-2 2-1,3 13 1,9 140 128,-13-159-125,0-1 0,0 1 0,1 0 0,-1 0 0,1 0 0,0-1 0,0 1 0,0 0 0,0-1 0,0 1 1,0-1-1,1 1 0,1 2 0,1-2 36,-2-2-24,-1 0-1,0 0 0,1 0 0,-1 0 1,1-1-1,-1 1 0,1 0 0,-1 0 0,1-1 1,-1 1-1,1-1 0,0 0 0,-1 1 0,1-1 1,0 0-1,-1 0 0,1 0 0,0 0 1,0 0-1,-1 0 0,1-1 0,-1 1 0,1-1 1,0 1-1,1-2 0,138-91 131,-124 80-133,-1-1-1,-1 0 1,0-1 0,-1-1-1,23-33 1,-34 45-12,-1 0 0,0 1 0,0-1 1,0 0-1,-1 0 0,0-1 1,1 1-1,-1 0 0,-1 0 0,1-1 1,0 1-1,-1 0 0,0-1 0,0 1 1,-1 0-1,1-1 0,-1 1 0,0 0 1,-1-6-1,1 10-5,1-1 0,-1 0 0,1 0 0,-1 0 0,0 1 0,1-1 0,-1 0 0,0 1 0,0-1 0,1 1 0,-1-1 0,0 1 0,0-1 0,0 1 1,0-1-1,0 1 0,0 0 0,0-1 0,1 1 0,-1 0 0,0 0 0,0 0 0,0 0 0,0 0 0,0 0 0,0 0 0,0 0 0,0 0 0,0 0 0,0 1 0,0-1 0,0 0 0,0 1 0,0-1 0,0 1 0,-1 0 0,-3 1 9,0 0 1,1 0-1,-1 1 0,1 0 0,-7 4 0,0 3 1,1-1 0,0 2-1,0-1 1,1 2 0,1-1 0,-11 18-1,16-23-28,0 1 0,0-1 0,1 0 0,0 1 0,0 0 0,1-1 0,-1 1 0,1 0 0,1 0 0,0 0 0,-1 0 0,2-1 0,-1 1-1,1 0 1,2 9 0,-1-11-2,0 0 0,0 1-1,0-2 1,1 1 0,-1 0-1,1 0 1,1-1-1,-1 1 1,0-1 0,1 0-1,0 0 1,0-1 0,0 1-1,0-1 1,1 0 0,-1 0-1,1 0 1,9 4 0,-4-3 2,0-1-1,0 0 1,0 0 0,0-1 0,0 0 0,0-1 0,1 0 0,20-1 0,-11-2 10,1-2 0,-1 0 0,0 0 1,-1-2-1,21-9 0,-5 0 25,60-36 0,-78 40 12,-1 0 0,0 0 1,-1-2-1,0 0 1,-1 0-1,0-2 1,-1 0-1,19-28 0,-23 29 33,-7 12-48,0 0 1,-1-1-1,1 1 1,-1 0 0,1 0-1,-1 0 1,0-1 0,0 1-1,0-1 1,0 1 0,-1-1-1,1 1 1,0-1-1,-1 0 1,0-4 0,0 7-15,0 0 1,0 0 0,0-1 0,0 1-1,0 0 1,0 0 0,0 0 0,0 0-1,-1-1 1,1 1 0,0 0 0,0 0-1,0 0 1,0 0 0,0 0 0,-1 0-1,1-1 1,0 1 0,0 0 0,0 0 0,-1 0-1,1 0 1,0 0 0,0 0 0,0 0-1,-1 0 1,1 0 0,0 0 0,0 0-1,0 0 1,-1 0 0,1 0 0,0 0-1,0 0 1,0 0 0,0 0 0,-1 0-1,1 0 1,-12 6 51,-6 8 1,-2 4-20,0 1 0,-22 30 0,35-41-35,1 1 0,0 0-1,0 1 1,1-1 0,0 1-1,1 0 1,0 0 0,-5 19-1,8-23 0,1-1 0,-1 0 0,1 0 1,0 0-1,0 1 0,0-1 0,1 0 0,0 0 0,2 8 0,-3-12 2,1-1 1,-1 1 0,0 0-1,1 0 1,-1 0 0,1 0-1,0 0 1,-1 0 0,1-1-1,0 1 1,-1 0 0,1-1-1,0 1 1,0 0 0,-1-1 0,1 1-1,0-1 1,0 1 0,0-1-1,1 1 1,0-1 2,0 0 0,0 0 1,-1 0-1,1 0 0,0 0 0,-1-1 0,1 1 1,0 0-1,-1-1 0,1 0 0,-1 1 1,1-1-1,-1 0 0,1 0 0,-1 0 0,3-1 1,1-3 15,1 0-1,-1 0 1,0 0 0,0-1 0,-1 0 0,0 0 0,7-11 0,-8 11-2,0 1 1,0-1 0,0 1-1,1 0 1,0 0-1,0 1 1,0-1 0,1 1-1,0 0 1,8-6 0,-12 10-16,0 0 0,1-1 0,-1 1 0,1 0 0,-1-1 0,1 1 0,-1 0 0,0 0 0,1 0 0,-1 1 0,1-1 0,-1 0 0,1 0 0,-1 1 0,0-1 0,1 1 0,-1-1 0,2 2 0,27 17-34,-11-7 9,10 5-20,-22-13 17,1 1 1,-1-1-1,1 0 0,0-1 0,14 4 1,-20-6 24,1-1 1,0 0-1,0 0 1,0 0-1,-1 0 1,1 0-1,0 0 1,0-1-1,-1 1 1,1-1-1,0 0 1,-1 0-1,1 0 1,-1 0-1,1 0 1,-1-1-1,0 1 1,1-1-1,-1 0 1,0 1-1,0-1 0,2-2 1,4-6 22,-1 0 0,0 0 0,0 0 0,-1-1 0,-1 0 0,0 0 0,4-12 0,-2 5 55,16-29 0,-4 9 58,-19 38-135,0 0 0,0-1 0,1 1-1,-1 0 1,0 0 0,1-1 0,-1 1 0,0 0 0,1 0-1,-1 0 1,0 0 0,1-1 0,-1 1 0,1 0 0,-1 0 0,0 0-1,1 0 1,-1 0 0,1 0 0,-1 0 0,0 0 0,1 0 0,-1 0-1,1 0 1,-1 0 0,0 0 0,1 0 0,-1 0 0,0 1 0,1-1-1,-1 0 1,1 0 0,-1 0 0,0 1 0,1-1 0,-1 0 0,0 0-1,0 1 1,1-1 0,-1 0 0,0 1 0,0-1 0,1 0 0,-1 1-1,0-1 1,0 0 0,0 1 0,1 0 0,9 18-36,-5-5 21,0 0 1,-1 1 0,4 24-1,-7-31 19,0-1-1,-1 1 1,0-1-1,0 0 1,-1 1 0,1-1-1,-2 0 1,1 1-1,-5 11 1,5-16 3,-1-1 1,1 1 0,-1-1-1,0 0 1,0 1 0,0-1 0,0 0-1,0 0 1,0 0 0,0-1-1,-1 1 1,1 0 0,-1-1-1,1 0 1,-1 1 0,1-1 0,-1 0-1,0 0 1,0-1 0,1 1-1,-1-1 1,0 1 0,-5-1 0,0 1 61,0-1 0,1-1 0,-1 1 0,0-1 1,0-1-1,1 1 0,-13-5 0,19 6-56,0-1 0,1 1 0,-1 0 0,0 0 0,0-1 0,1 1 0,-1 0-1,0-1 1,1 1 0,-1 0 0,0-1 0,1 1 0,-1-1 0,1 1 0,-1-1 0,1 0 0,-1 1-1,0-2 1,1 2-10,0-1 1,0 1-1,1-1 0,-1 1 0,0 0 0,0-1 0,1 1 0,-1 0 0,0 0 0,1-1 0,-1 1 0,0 0 1,1 0-1,-1-1 0,0 1 0,1 0 0,-1 0 0,0 0 0,1-1 0,-1 1 0,1 0 0,-1 0 0,0 0 0,1 0 1,36-6-11,-33 6 8,82-8-38,67-10-87,-129 14 106,-1-2 1,0-1-1,0 0 0,33-17 0,-50 20 26,0 0 0,0 0-1,-1-1 1,1 0 0,-1 0-1,0 0 1,-1 0 0,1-1-1,-1 0 1,-1 0 0,1 0-1,-1-1 1,0 1 0,0-1-1,-1 1 1,1-1 0,-2 0-1,1 0 1,0-8 0,-4-6-2,-1 6 26,3 15-33,0 0 1,0 0 0,0 0 0,0 0 0,0 0 0,0 0 0,-1 0 0,1 0-1,0 0 1,0 0 0,0-1 0,0 1 0,0 0 0,0 0 0,0 0 0,0 0 0,-1 0-1,1 0 1,0 0 0,0 0 0,0 0 0,0 0 0,0 0 0,0 0 0,0 0-1,0 0 1,-1 0 0,1 0 0,0 0 0,0 0 0,0 0 0,0 0 0,0 0-1,0 0 1,0 0 0,-1 0 0,1 0 0,0 0 0,0 1 0,0-1 0,0 0-1,0 0 1,0 0 0,0 0 0,0 0 0,0 0 0,0 0 0,0 0 0,-1 0 0,1 0-1,0 1 1,0-1 0,0 0 0,0 0 0,0 0 0,0 0 0,0 0 0,0 0-1,0 0 1,0 1 0,0-1 0,0 0 0,0 0 0,0 0 0,0 0 0,-5 8-11,2 6-2,0 0 0,1 0 1,0 1-1,1-1 0,1 1 1,0-1-1,1 0 1,1 1-1,0-1 0,1 0 1,0 0-1,1 0 1,10 23-1,-11-33 18,-1 1 1,1-1 0,0 0-1,0 0 1,0 0-1,1-1 1,-1 1-1,6 3 1,-8-6-1,0 0 0,0 0 0,0 0 1,0-1-1,1 1 0,-1 0 0,0-1 0,0 1 0,1-1 0,-1 1 1,0-1-1,1 0 0,-1 1 0,0-1 0,1 0 0,-1 0 0,0 0 1,1 0-1,-1 0 0,1-1 0,-1 1 0,0 0 0,1 0 0,-1-1 1,0 1-1,0-1 0,1 1 0,-1-1 0,0 0 0,0 0 0,0 1 1,0-1-1,2-2 0,2-3 16,0 0 1,0 0 0,0-1-1,-1 0 1,0 0-1,5-13 1,15-52 113,-14 39-34,5-14 137,-3 70-206,-7-13-28,1 2-27,0-1-1,14 20 1,-18-28 18,1 0 0,-1 0 1,1 0-1,0-1 0,0 1 1,0-1-1,0 1 0,0-1 1,0 0-1,1-1 0,-1 1 1,1-1-1,-1 1 0,5 0 1,-6-2 3,0 0 1,0 0-1,0 0 1,0 0-1,0-1 1,0 1-1,0-1 1,0 1-1,-1-1 1,1 0 0,0 1-1,0-1 1,-1 0-1,1 0 1,0 0-1,-1-1 1,1 1-1,-1 0 1,0-1-1,1 1 1,1-3 0,27-38 39,-23 32-31,3-9 6,0 0 1,-1-1-1,0 0 1,5-24-1,-5 16 28,17-35 0,-25 60-42,1 0 0,-1 0 0,1 0 0,0 0 0,0 0 0,0 1 0,1-1 0,-1 1 0,1 0 0,-1-1 0,1 1 0,0 0 1,5-2-1,-6 3-3,0 0 0,0 1-1,0-1 1,0 1 0,0-1 0,0 1 0,0 0 0,0 0 0,0 0 0,0 0 0,0 0 0,0 1 0,0-1 0,0 1 0,0-1 0,0 1 0,0 0 0,0 0 0,0-1 0,0 1 0,0 1 0,3 1 0,6 7-12,0 0 0,0 0 1,-1 1-1,12 17 1,-12-16 7,0 1 0,0-2 1,1 0-1,15 12 1,-9-10-2,-10-7 6,1 0-1,0-1 1,11 7 0,-15-11 3,-1 0-1,0 0 1,1 0-1,-1 0 1,1 0-1,-1 0 1,1-1-1,-1 0 1,1 0-1,-1 0 1,1 0-1,6-2 1,-4 1 7,0 0 1,0-1 0,0 0 0,0 0 0,0 0 0,0-1-1,-1 0 1,0 0 0,7-4 0,-9 4-2,0 0 0,0-1 1,0 1-1,0 0 0,-1-1 1,1 0-1,-1 1 0,0-1 1,0 0-1,0 0 0,0 0 1,-1-1-1,2-7 0,-1 0 12,-1 1 0,-1-1 0,0 1 0,-1-1 0,0 1 0,0-1 0,-1 1 0,-7-21 0,9 31-19,0 0 0,0 1 0,-1-1 0,1 1 0,0-1-1,0 0 1,0 1 0,-1-1 0,1 1 0,0-1 0,-1 1 0,1-1 0,0 1-1,-1-1 1,1 1 0,0-1 0,-1 1 0,1-1 0,-1 1 0,1 0 0,-1-1-1,1 1 1,-1 0 0,1-1 0,-1 1 0,0 0 0,1 0 0,-1 0 0,1-1-1,-1 1 1,0 0 0,1 0 0,-1 0 0,1 0 0,-1 0 0,0 0 0,1 0-1,-1 0 1,0 0 0,1 1 0,-1-1 0,1 0 0,-1 0 0,1 1 0,-1-1-1,0 0 1,1 0 0,-1 1 0,-1 0-3,1 0 1,0 0-1,0 0 1,0 0-1,-1 0 0,1 1 1,0-1-1,0 0 1,1 0-1,-1 1 0,0-1 1,0 1-1,1-1 1,-1 1-1,0-1 0,1 1 1,0-1-1,-1 1 1,1 2-1,0 4-5,1-1 1,0 0-1,1 0 1,0 1 0,0-1-1,0 0 1,1-1-1,0 1 1,0 0-1,1-1 1,0 0-1,0 0 1,0 0-1,1 0 1,0-1-1,8 9 1,-7-9 14,-1 0 0,1-1 0,0 0 0,0 1 0,1-2 1,-1 1-1,1-1 0,0 0 0,0-1 0,0 1 0,0-1 0,0-1 0,0 1 1,1-1-1,-1 0 0,11-1 0,6-2-260,29-1 734,-49 3-796,0 1 0,0-1 0,-1 1-1,1 0 1,0 1 0,0-1 0,-1 0 0,1 1 0,-1 0-1,1 0 1,3 3 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45.312"/>
    </inkml:context>
    <inkml:brush xml:id="br0">
      <inkml:brushProperty name="width" value="0.05" units="cm"/>
      <inkml:brushProperty name="height" value="0.05" units="cm"/>
    </inkml:brush>
  </inkml:definitions>
  <inkml:trace contextRef="#ctx0" brushRef="#br0">93 75 5624,'0'0'5326,"0"-10"-5064,0-54 1308,-6 78-504,-17 146 526,8-43-831,7-72-428,-13 110 1076,20-148-1180,0 0 0,-1 1-1,0-1 1,-5 12 0,1-2 226,6-17-445,-1 0-1,1 1 1,0-1-1,0 0 1,0 0-1,0 1 1,0-1-1,0 0 1,0 1-1,0-1 1,0 0-1,0 0 1,1 1-1,-1-1 1,0 0 0,0 0-1,0 1 1,0-1-1,0 0 1,0 0-1,0 1 1,1-1-1,-1 0 1,0 0-1,0 1 1,0-1-1,1 0 1,-1 0-1,0 0 1,0 0-1,1 1 1,-1-1-1,0 0 1,4 3-2811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45.753"/>
    </inkml:context>
    <inkml:brush xml:id="br0">
      <inkml:brushProperty name="width" value="0.05" units="cm"/>
      <inkml:brushProperty name="height" value="0.05" units="cm"/>
    </inkml:brush>
  </inkml:definitions>
  <inkml:trace contextRef="#ctx0" brushRef="#br0">1 95 10344,'0'0'2181,"12"-5"-1916,43-15 320,0 3 0,1 1 0,1 4-1,107-10 1,-138 20-150,0 1 0,-1 2 0,1 1 0,-1 0 0,1 2 0,35 11 0,-52-15 116,-3 0-229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46.099"/>
    </inkml:context>
    <inkml:brush xml:id="br0">
      <inkml:brushProperty name="width" value="0.05" units="cm"/>
      <inkml:brushProperty name="height" value="0.05" units="cm"/>
    </inkml:brush>
  </inkml:definitions>
  <inkml:trace contextRef="#ctx0" brushRef="#br0">0 230 8640,'0'0'1429,"12"-10"-1138,169-120 1429,-162 119-1453,-2 0 117,2 0 0,-1 2 0,1 0 0,0 1-1,26-7 1,-27 8 101,-16 6-367,1-1 1,0 1-1,-1 0 0,1 0 0,0 1 1,-1-1-1,1 0 0,0 1 0,3 0 1,-6 0-97,1 0 0,-1 0 1,1 0-1,-1 0 0,1 0 0,-1 1 1,1-1-1,-1 0 0,1 0 1,-1 1-1,0-1 0,1 0 1,-1 1-1,1-1 0,-1 0 1,0 1-1,1-1 0,-1 1 1,0-1-1,1 0 0,-1 2 1,3 18 222,-5-5-908,0 0-1,-6 19 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49.381"/>
    </inkml:context>
    <inkml:brush xml:id="br0">
      <inkml:brushProperty name="width" value="0.05" units="cm"/>
      <inkml:brushProperty name="height" value="0.05" units="cm"/>
    </inkml:brush>
  </inkml:definitions>
  <inkml:trace contextRef="#ctx0" brushRef="#br0">292 604 6520,'0'0'2308,"-11"-11"-1678,-35-33 13,43 42-574,0 0 0,0 1 0,0-1 0,0 1 0,-1 0 0,1 0 0,-1 0 0,1 0 0,-1 0 0,1 1 0,-1-1 0,1 1 0,-1 0-1,1 0 1,-1 1 0,1-1 0,-1 1 0,1-1 0,-1 1 0,1 0 0,-1 1 0,1-1 0,-5 3 0,-2 0 119,0 0 5,0 0 0,0 1 0,0 0 0,1 1 0,-1 0 0,1 0 0,1 1 0,-14 14 0,18-17-98,0 0 1,0 0-1,1 1 0,-1-1 0,1 1 0,0 0 1,1 0-1,-1 0 0,1 0 0,0 0 0,1 1 1,-1-1-1,1 1 0,0-1 0,0 1 1,0 0-1,1-1 0,1 11 0,-1-13-46,1 0-1,0 0 0,0 0 1,0 0-1,0-1 1,1 1-1,-1 0 0,1 0 1,0-1-1,-1 1 1,1-1-1,0 0 0,1 1 1,-1-1-1,0 0 1,1 0-1,-1 0 0,1-1 1,-1 1-1,1-1 1,0 1-1,0-1 0,0 0 1,3 1-1,-2-1 9,0 0 0,1 0 0,-1 0 0,0-1 0,1 1 0,-1-1 0,0 0 0,1 0 0,-1-1 0,0 1 0,0-1 0,1 0 0,-1 0 0,0-1 0,0 1 0,0-1 0,4-2 0,-1-1 27,0 0-1,0-1 1,0 1-1,-1-1 1,0-1-1,0 1 1,-1-1-1,0 0 0,0-1 1,0 1-1,-1-1 1,6-15-1,-5 9 169,0-1 0,-1 0 0,-1 0 0,-1 0 0,0-1 0,-1-23 0,0 39-237,-1 0-1,1 0 1,-1 0-1,1 0 0,-1 0 1,0 0-1,1 0 1,-1 0-1,1 0 0,-1 0 1,1 1-1,-1-1 1,0 0-1,1 0 1,-1 0-1,1 0 0,-1 1 1,0-1-1,1 0 1,-1 0-1,0 1 0,1-1 1,-1 0-1,0 0 1,1 1-1,10 18-4,0-1 0,2-1 0,0 0 0,1-1 0,18 17 0,-29-31-17,0 0-1,0 0 0,1 0 1,-1 0-1,0 0 1,1-1-1,-1 1 1,1-1-1,0 0 1,-1 0-1,1-1 1,0 1-1,0-1 1,-1 0-1,1 1 1,0-2-1,0 1 1,-1 0-1,1-1 1,0 0-1,0 0 1,-1 0-1,1 0 1,-1 0-1,1-1 1,-1 0-1,0 1 1,1-1-1,-1-1 1,0 1-1,0 0 0,0-1 1,-1 1-1,1-1 1,4-6-1,7-14 40,-1-1-1,-2 0 1,0-1 0,-1 0-1,7-34 1,-15 54-3,-2-1 1,1 0-1,-1 1 1,0-1 0,0 0-1,0 0 1,-1 1-1,0-1 1,-3-8 0,3 7 21,-5 0 253,4 6-242,2 1-53,0 0-1,0 0 1,0 0 0,0 0 0,0 0-1,0 0 1,0 0 0,0 0 0,0 0-1,0 0 1,-1 0 0,1 0-1,0 0 1,0 0 0,0 0 0,0 0-1,0 0 1,0 0 0,0 0-1,0 0 1,0 0 0,-1 0 0,1 0-1,0 0 1,0 0 0,0 0 0,0 0-1,0 0 1,0 0 0,0 0-1,0 0 1,0 0 0,0 0 0,-1 0-1,1 0 1,0 1 0,0-1 0,0 0-1,0 0 1,0 0 0,0 0-1,0 0 1,0 0 0,0 0 0,0 0-1,0 0 1,0 0 0,0 1-1,0-1 1,0 0 0,0 0 0,0 0-1,0 0 1,0 0 0,0 0 0,0 0-1,0 0 1,0 0 0,0 1-1,0-1 1,0 0 0,0 0 0,0 0-1,0 0 1,2 12 261,6 15-76,51 132 372,-58-154-552,2 0 0,-1-1 0,0 1 0,1-1 0,0 0 0,0 0 0,0 0 0,1 0 0,-1 0 1,1-1-1,0 0 0,0 1 0,0-1 0,0-1 0,1 1 0,-1-1 0,1 0 0,0 0 0,-1 0 0,1 0 0,0-1 0,0 0 0,0 0 0,9 1 0,-6-2-3,0-1 0,0 1-1,-1-1 1,1-1 0,0 1 0,-1-1 0,1-1 0,-1 1-1,0-1 1,1-1 0,-1 1 0,-1-1 0,1 0 0,-1-1-1,9-6 1,36-35 209,82-91 0,-120 123-174,-10 12-31,0-1 1,0 1 0,-1-1 0,1 0 0,-1 0 0,1 0 0,-1 0 0,0 0 0,0 0 0,-1-1 0,1 1-1,-1 0 1,3-8 0,-4 11-14,0-1 0,0 1 0,0 0 0,0 0 0,0 0-1,0-1 1,0 1 0,0 0 0,0 0 0,0 0 0,0-1 0,0 1-1,0 0 1,0 0 0,0 0 0,0-1 0,0 1 0,0 0 0,0 0-1,0 0 1,0-1 0,0 1 0,-1 0 0,1 0 0,0 0-1,0-1 1,0 1 0,0 0 0,0 0 0,0 0 0,-1 0 0,1 0-1,0-1 1,0 1 0,0 0 0,-1 0 0,1 0 0,0 0 0,0 0-1,0 0 1,-1 0 0,1 0 0,0 0 0,0 0 0,0 0 0,-1 0-1,1 0 1,0 0 0,0 0 0,0 0 0,-1 0 0,1 0 0,0 0-1,0 0 1,-1 0 0,1 0 0,0 0 0,0 0 0,0 0 0,0 1-1,-1-1 1,1 0 0,0 0 0,0 0 0,0 0 0,-1 1 0,-13 13 42,11-11-45,-10 12 12,0 1 0,1 0 0,1 1 0,-12 25 0,5-5 10,-14 45 1,30-75-26,0 0 1,0 0-1,1 1 1,0-1 0,0 0-1,1 15 1,0-19-5,0 1 1,1-1-1,-1 0 1,1 0-1,0 0 1,0 0-1,0 0 1,0 0-1,0 0 1,1 0-1,-1 0 1,1 0-1,0-1 1,0 1-1,0-1 1,0 1-1,4 3 1,-5-5 3,0 0 0,1-1 0,-1 1 1,0 0-1,0-1 0,0 1 0,1 0 0,-1-1 0,0 0 0,0 1 1,1-1-1,-1 0 0,0 0 0,1 1 0,-1-1 0,0 0 0,1 0 1,-1-1-1,1 1 0,-1 0 0,0 0 0,1-1 0,0 0 0,1 0 2,-1 0 0,1-1-1,-1 1 1,0-1 0,1 0-1,-1 0 1,0 0-1,0 0 1,-1 0 0,4-4-1,2-5 19,-1-1-1,0 1 0,7-21 1,23-48 193,-36 80-210,0-1 1,0 1 0,1-1-1,-1 1 1,0-1-1,0 1 1,1 0 0,-1-1-1,0 1 1,0-1-1,1 1 1,-1 0-1,0-1 1,1 1 0,-1 0-1,1-1 1,-1 1-1,0 0 1,1 0-1,-1 0 1,1-1 0,-1 1-1,1 0 1,-1 0-1,1 0 1,-1 0-1,1 0 1,-1 0 0,0 0-1,1 0 1,-1 0-1,1 0 1,-1 0-1,1 0 1,-1 0 0,1 0-1,-1 0 1,1 0-1,-1 1 1,1-1-1,-1 0 1,0 0 0,1 1-1,-1-1 1,1 0-1,-1 0 1,1 1-1,21 20-64,-17-16 43,1 1 8,-1-1-1,1 0 1,0 0-1,0-1 1,0 0-1,1 0 1,0 0 0,-1-1-1,1 0 1,0 0-1,1-1 1,-1 0 0,0 0-1,1 0 1,-1-1-1,1 0 1,-1-1 0,1 0-1,0 0 1,-1-1-1,1 0 1,-1 0-1,1 0 1,-1-1 0,14-6-1,22-10-19,-1-3-1,60-39 0,-34 13 111,-90 64-44,0 1 0,1 1 0,1 1 0,0 1 0,2 0 0,0 2 0,2 0 0,0 1 0,-20 43 0,34-64-34,1 0 0,0 0 0,0-1 0,0 1 0,1 0 0,-1 0 0,1 0 0,0 0 0,-1 0 0,1 0 0,1 0 0,-1 0 0,0 0 0,1 0 0,0 3 0,0-5 2,-1 0-1,1 1 1,0-1 0,-1 0-1,1 0 1,0 1-1,0-1 1,0 0 0,0 0-1,0 0 1,0 0-1,0 0 1,0 0 0,0-1-1,1 1 1,-1 0 0,0 0-1,1-1 1,-1 1-1,0-1 1,1 1 0,-1-1-1,1 0 1,-1 0-1,0 1 1,1-1 0,-1 0-1,1 0 1,-1 0 0,1-1-1,-1 1 1,0 0-1,2-1 1,7-1 3,-1-1 0,0 0 0,-1-1 0,1 0 0,-1 0 0,1 0 0,-1-1 0,-1-1 0,1 1 0,-1-1 0,0-1 0,7-7 0,0-1 1,-1-1 0,-1 0 0,0 0 0,17-34 0,-16 20 21,0-1 1,-3-1-1,0 0 1,-2 0 0,-1-1-1,4-65 1,-8 35 82,-4-1-1,-13-108 1,13 168-103,1 1-1,-1 0 0,0-1 0,1 1 1,-1 0-1,-1 0 0,-2-6 1,4 9-5,0 0 0,0-1 0,-1 1 0,1-1-1,0 1 1,-1 0 0,1 0 0,0-1 0,-1 1 0,1 0 0,0 0 0,-1-1 0,1 1 0,-1 0 0,1 0 0,0 0 0,-1-1 0,1 1 0,-1 0 0,1 0 0,-1 0 0,1 0 0,-1 0 0,0 0 0,0 1-2,0-1 1,0 0-1,0 1 0,0-1 1,0 1-1,0 0 1,0-1-1,0 1 0,0 0 1,0 0-1,0-1 0,0 1 1,-1 2-1,-3 5-9,-1 0 1,1 0-1,1 1 1,-1 0-1,1 0 0,1 0 1,0 0-1,0 1 1,1 0-1,0-1 0,0 1 1,1 14-1,0 4-23,1 1 0,2-1-1,5 30 1,-4-36 5,2-1 0,1 0 0,0 0-1,14 30 1,-15-39 6,1-1 0,1-1 0,-1 1 0,2-1 0,-1 0-1,1 0 1,1-1 0,0 0 0,13 9 0,-18-15 20,0 0 0,0-1 0,1 0-1,-1 1 1,1-2 0,0 1 0,-1-1 0,1 1 0,0-1 0,0 0 0,0-1-1,0 0 1,0 1 0,0-1 0,0-1 0,-1 1 0,1-1 0,0 0 0,0 0-1,0 0 1,-1-1 0,1 0 0,5-2 0,10-6 29,-1-1 0,0-1-1,34-27 1,-13 9 19,-29 22-13,-2-1 0,1 0 0,16-19-1,1-2 80,-25 27-61,-6 5-16,-7 6 8,-6 9-22,2 0 0,0 1 0,0 1-1,2 0 1,-21 39 0,30-50-18,1 0 0,-1 0 1,2 0-1,-1 1 0,1-1 1,0 1-1,1-1 0,0 1 0,0 0 1,1-1-1,0 1 0,1 0 0,-1 0 1,2-1-1,-1 1 0,1-1 0,1 1 1,-1-1-1,5 9 0,-6-15 1,0-1 0,-1 1-1,1-1 1,0 0 0,0 0 0,-1 1-1,1-1 1,0 0 0,0 0-1,0 0 1,1 0 0,-1 0-1,0 0 1,0 0 0,1 0 0,-1 0-1,0-1 1,1 1 0,-1 0-1,0-1 1,1 1 0,2 0 0,-3-2-1,1 1 1,-1 0-1,1 0 1,-1-1-1,1 1 1,-1-1-1,0 0 1,1 1-1,-1-1 1,1 0-1,-1 0 1,0 0-1,0 0 1,0 0-1,1 0 1,-1 0-1,0 0 1,0 0-1,-1 0 1,1-1-1,0 1 1,1-2-1,3-7 12,0 0-1,0-1 1,-1 1 0,0-1-1,4-22 1,6-60 78,-13 84-80,2-62 196,13 155-249,-14-67 27,1 1-1,0-1 0,1 0 0,1 0 0,1 0 0,12 26 1,-17-40 12,0-1 1,1 0 0,-1 1-1,1-1 1,-1 0 0,1 0 0,0 0-1,0 0 1,0 0 0,0 0-1,0 0 1,0-1 0,1 1-1,-1-1 1,5 2 0,-5-2 2,0-1 0,1-1 0,-1 1 0,0 0 1,0 0-1,0-1 0,0 1 0,1-1 0,-1 0 0,0 0 1,0 0-1,0 0 0,0 0 0,0 0 0,-1 0 0,1-1 1,0 1-1,2-3 0,9-9 26,0 0 0,-1 0 0,16-23 0,-14 17 37,20-21 1,-33 39-63,0 0 0,0 0-1,-1 1 1,1-1 0,0 0 0,0 1-1,0-1 1,0 1 0,0-1-1,0 1 1,0-1 0,0 1 0,0 0-1,1-1 1,-1 1 0,0 0 0,0 0-1,0 0 1,0 0 0,0 0-1,0 0 1,1 0 0,-1 0 0,0 0-1,0 1 1,0-1 0,0 0 0,0 1-1,0-1 1,0 1 0,0-1-1,0 1 1,0 0 0,0-1 0,0 1-1,0 0 1,0 0 0,-1-1-1,2 3 1,4 4-1,0 0 0,0 1 0,-1 0 0,5 9 0,1 3-19,-10-20 18,-1 1-1,0-1 1,1 1 0,-1-1-1,0 0 1,1 1 0,-1-1-1,0 0 1,1 0 0,-1 1-1,1-1 1,-1 0 0,1 0-1,-1 0 1,0 1-1,1-1 1,-1 0 0,1 0-1,-1 0 1,1 0 0,-1 0-1,1 0 1,-1 0 0,1 0-1,-1 0 1,1 0 0,-1 0-1,1 0 1,0-1 0,14-9 0,10-23 12,-24 31-11,9-15 25,-1 0 0,-1-1 0,11-35 0,-13 34 45,1 0 0,1 1 0,18-32 0,-26 50-70,0-1 1,0 1-1,0 0 0,0 0 1,0-1-1,0 1 0,0 0 1,1 0-1,-1-1 1,0 1-1,0 0 0,0 0 1,1 0-1,-1 0 0,0-1 1,0 1-1,0 0 1,1 0-1,-1 0 0,0 0 1,0 0-1,1 0 0,-1-1 1,0 1-1,0 0 1,1 0-1,-1 0 0,0 0 1,0 0-1,1 0 0,-1 0 1,0 0-1,0 0 0,1 0 1,-1 0-1,0 1 1,0-1-1,1 0 0,-1 0 1,0 0-1,0 0 0,1 0 1,-1 0-1,0 0 1,0 1-1,0-1 0,1 0 1,-1 0-1,0 0 0,0 1 1,0-1-1,1 0 1,-1 0-1,0 0 0,0 1 1,0-1-1,0 0 0,0 0 1,0 1-1,0-1 1,0 0-1,0 0 0,0 1 1,7 21 9,0 29-13,2 96 1,-14 56-10,2-116 2,3-73 10,-3 92 25,-30 201-1,31-300-9,2-4-4,0-1 1,0 1-1,-1 0 0,0-1 1,1 1-1,-1 0 0,0-1 1,0 1-1,0-1 0,-1 1 1,1-1-1,0 0 0,-1 1 1,-3 3-1,5-6-8,-1 0-1,1 0 0,-1 0 1,1 0-1,-1 0 0,1 0 0,0 0 1,-1 0-1,1 0 0,-1-1 1,1 1-1,0 0 0,-1 0 1,1 0-1,-1 0 0,1-1 1,0 1-1,-1 0 0,1 0 1,0 0-1,-1-1 0,1 1 1,0 0-1,-1-1 0,1 1 1,0 0-1,0-1 0,-1 1 1,1-1-1,0 1 0,-8-15 51,8 13-40,-7-14 25,2-1 0,0 0 0,1 0 0,1-1 1,1 1-1,0-1 0,1 1 0,1-1 0,1 0 0,0 1 0,2-1 0,0 1 1,0 0-1,2-1 0,0 2 0,1-1 0,1 1 0,0 0 0,13-21 0,-7 21-21,1 0 0,0 1 0,1 1 0,1 0 0,0 2 0,1-1 0,0 2 0,1 0 0,0 1 0,21-7 0,-34 14-24,0 1 0,1 0 0,0 1 0,-1 0 0,1-1 0,0 2 0,0-1 0,8 1 0,-12 0-6,-1 0 1,1 0 0,0 1 0,0-1-1,0 1 1,0-1 0,-1 1 0,1 0-1,0 0 1,-1 0 0,1-1 0,0 2 0,-1-1-1,1 0 1,-1 0 0,0 0 0,1 1-1,-1-1 1,0 1 0,0-1 0,0 1-1,0-1 1,0 1 0,0 0 0,0-1 0,-1 1-1,1 0 1,0 3 0,4 24-3565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52.978"/>
    </inkml:context>
    <inkml:brush xml:id="br0">
      <inkml:brushProperty name="width" value="0.05" units="cm"/>
      <inkml:brushProperty name="height" value="0.05" units="cm"/>
    </inkml:brush>
  </inkml:definitions>
  <inkml:trace contextRef="#ctx0" brushRef="#br0">1 1384 5320,'0'0'4274,"11"-11"-3827,166-187 1448,-114 112-567,-4-3 0,-4-3 1,70-156-1,-118 234-33,-8 25-161,-1 8-1031,-5 44 344,3-1 0,8 126 0,-2-174-401,11 78 267,-10-81-236,0 1 0,0 0 0,1-1 0,1 0 0,9 18 0,-13-27-62,0 0-1,0-1 0,0 1 1,1 0-1,-1-1 1,1 0-1,-1 1 0,1-1 1,-1 0-1,1 1 0,-1-1 1,1 0-1,0 0 0,0-1 1,0 1-1,0 0 0,0 0 1,-1-1-1,1 1 1,0-1-1,0 0 0,0 0 1,0 0-1,0 0 0,0 0 1,0 0-1,1 0 0,-2 0 1,1-1-1,0 1 1,0-1-1,0 0 0,0 1 1,3-3-1,2-1 19,0 0 0,0 0 0,0 0 0,-1-1 0,1-1 0,-1 1 0,8-10 0,36-48 304,75-125-1,-101 158-142,-24 29-136,-6 67 163,0-23-186,5-22-11,1 34-1,1-47-19,0 0 1,0-1-1,0 0 1,1 1-1,0-1 1,1 0-1,-1 0 1,6 8-1,-8-13-2,1-1 1,-1 0-1,1 0 1,-1 0-1,1 0 1,0 0-1,0 0 0,0-1 1,-1 1-1,1 0 1,0 0-1,0 0 1,0-1-1,0 1 0,0-1 1,0 1-1,1-1 1,-1 1-1,0-1 1,0 1-1,0-1 0,0 0 1,1 0-1,-1 0 1,2 1-1,-1-2 0,0 0 0,0 1 0,0-1 1,0 0-1,0 0 0,-1 0 0,1 0 0,0 0 0,0 0 0,-1 0 0,1-1 0,0 1 0,1-3 1,3-3 4,-1 1 1,0-2 0,0 1 0,0 0 0,-1-1 0,4-9 0,-4 2 9,1 0 1,-2 0-1,0-1 1,0 1-1,-2-1 1,0-28-1,-1 33 3,-1 0 1,0 0-1,-1 0 0,-1 0 0,1 0 0,-2 0 0,1 1 0,-1-1 1,-1 1-1,-8-13 0,13 21-7,-1 1-1,0-1 1,-1 1 0,1 0 0,0-1-1,0 1 1,-1 0 0,1 0 0,0 0-1,-1-1 1,1 1 0,-1 1 0,0-1-1,1 0 1,-1 0 0,0 1 0,1-1-1,-1 1 1,0-1 0,0 1-1,1 0 1,-1-1 0,0 1 0,0 0-1,0 0 1,-1 1 0,3-1-13,-1 0 1,1 0 0,0 0-1,0 1 1,0-1-1,-1 0 1,1 0-1,0 0 1,0 1 0,0-1-1,0 0 1,-1 0-1,1 1 1,0-1-1,0 0 1,0 0 0,0 0-1,0 1 1,0-1-1,0 0 1,0 1-1,0-1 1,0 0 0,0 0-1,0 1 1,0-1-1,0 0 1,0 0-1,0 1 1,0-1 0,0 0-1,0 0 1,0 1-1,0-1 1,1 0-1,-1 0 1,0 0 0,0 1-1,0-1 1,0 0-1,0 0 1,1 0-1,-1 1 1,0-1 0,0 0-1,1 0 1,-1 0-1,0 0 1,10 10-2,-3-4-10,1 0-1,-1-1 1,1-1 0,0 1 0,1-1 0,-1-1 0,1 1 0,-1-1 0,1-1 0,0 0 0,0 0 0,0-1 0,0 0 0,1 0 0,-1-1 0,0 0 0,0-1 0,0 0 0,0 0 0,12-4 0,-6 1-2,-1-1 0,1-1 1,-1 0-1,0-1 1,-1-1-1,0 0 1,0-1-1,0 0 1,-2-1-1,1 0 0,14-17 1,-9 6 11,0-1 1,-2-1-1,-1 0 0,0-1 1,-2 0-1,-1-1 0,-1-1 1,-1 0-1,6-30 0,-4 4 35,-3 1-1,-2-1 0,-2-94 1,-4 131-23,-4-60 36,3 69-29,0-1 0,0 0 0,-1 0 0,0 1 0,0-1 0,0 1 1,-1 0-1,-5-8 0,8 13-16,0 1 0,0 0-1,0-1 1,0 1 0,0 0 0,-1-1 0,1 1 0,0 0 0,0 0-1,0-1 1,-1 1 0,1 0 0,0 0 0,-1-1 0,1 1-1,0 0 1,0 0 0,-1 0 0,1 0 0,0-1 0,-1 1 0,1 0-1,0 0 1,-1 0 0,1 0 0,0 0 0,-1 0 0,1 0-1,0 0 1,-1 0 0,1 0 0,0 0 0,-1 0 0,1 0 0,0 0-1,-1 0 1,1 0 0,0 0 0,-1 1 0,1-1 0,0 0 0,-1 0-1,1 0 1,0 0 0,0 1 0,-1-1 0,1 0 0,-1 1-1,-10 18 36,11-19-37,-10 25 2,0 0 1,2 1-1,2-1 1,-6 36-1,-5 103-65,14-79 43,4 1 0,4 0 1,3 0-1,4-1 0,43 156 0,-51-227 31,1 1 0,1-1 0,11 21 0,-15-31-3,0-1-1,1 1 1,-1-1-1,1 0 1,0 1 0,0-1-1,6 4 1,-7-6-3,0 0 0,-1 0 0,1 0 0,0 0 1,0 0-1,-1-1 0,1 1 0,0-1 0,0 1 0,0-1 0,0 0 1,0 0-1,0 1 0,0-2 0,0 1 0,0 0 0,3-1 1,6-2 15,-1-1 1,0 0-1,0 0 1,0-1 0,0-1-1,-1 0 1,0 0-1,10-9 1,67-68 145,-44 40-96,91-95 199,-122 126-210,-9 9-8,-7 8-10,-18 21-11,1 1 0,1 1 0,2 1 0,-25 49 1,40-71-31,1-1 0,0 1 1,0 0-1,1 0 1,-1 1-1,2-1 1,-1 0-1,1 1 0,0-1 1,1 0-1,-1 1 1,2 11-1,-1-19 0,0 1 0,1 0 0,-1-1-1,0 1 1,0 0 0,1-1 0,-1 1-1,0-1 1,0 1 0,1 0 0,-1-1 0,1 1-1,-1-1 1,1 1 0,-1-1 0,1 1-1,-1-1 1,1 0 0,-1 1 0,1-1-1,-1 1 1,1-1 0,0 0 0,-1 0 0,1 1-1,-1-1 1,1 0 0,0 0 0,0 0-1,2 0 6,-1 0-1,0 0 0,0 0 1,0-1-1,0 1 0,1-1 0,-1 1 1,0-1-1,3-1 0,3-2 18,0-1 0,-1 0 0,13-9 0,-11 4 6,1 0 0,-1-1 0,-1-1 0,0 1-1,-1-1 1,10-20 0,-7 12 112,19-27 0,-29 47-137,1-1-1,-1 1 0,1-1 1,-1 1-1,1-1 0,-1 1 1,1-1-1,-1 1 1,1 0-1,0-1 0,-1 1 1,1 0-1,-1-1 0,1 1 1,0 0-1,-1 0 0,1 0 1,0-1-1,-1 1 1,1 0-1,0 0 0,-1 0 1,1 0-1,0 0 0,-1 0 1,1 1-1,0-1 1,-1 0-1,1 0 0,0 0 1,-1 1-1,1-1 0,0 0 1,-1 1-1,1-1 1,-1 0-1,1 1 0,-1-1 1,1 1-1,-1-1 0,2 1 1,20 27-13,-17-21 8,4 5-5,0 0 0,1-1 0,0 0-1,1-1 1,0 0 0,1-1 0,0 0-1,24 13 1,-33-21 8,0 0 0,0 0 0,1-1 0,-1 1 0,0-1 0,0 0 0,1 0 0,-1 0-1,0 0 1,1 0 0,-1-1 0,0 0 0,0 1 0,0-1 0,0 0 0,0-1 0,0 1 0,0 0 0,0-1 0,0 0 0,0 0 0,-1 0-1,1 0 1,-1 0 0,4-4 0,3-3 9,-1-1-1,0 0 0,-1 0 1,0-1-1,7-15 0,2-6 12,-3-1 1,-1-1-1,-1 0 0,12-69 0,4-145 16,-25 213-32,1-48 60,-13-128 0,4 134 30,4 65-76,-1 16-20,-4 24-23,-1 27-26,3 1 0,2 109 0,27 113-126,-20-238 143,-1-15 10,1 1 1,1-2 0,1 1 0,1 0 0,18 41 0,-24-66 21,-1 1 0,0 0-1,1-1 1,-1 1 0,1 0 0,-1-1 0,1 1 0,-1-1 0,1 1-1,-1 0 1,1-1 0,-1 1 0,1-1 0,0 0 0,-1 1 0,1-1-1,0 0 1,-1 1 0,1-1 0,0 0 0,0 1 0,-1-1 0,1 0-1,0 0 1,0 0 0,1 0 0,0 0 0,0-1-1,-1 1 1,1-1 0,0 1-1,0-1 1,0 0 0,0 0-1,-1 0 1,1 0 0,2-1 0,2-4-1,1 1 0,-1-1 1,0 0-1,5-7 0,2-8 19,-10 17-11,-1 0-1,1 0 1,-1 0 0,1 0-1,0 0 1,0 1-1,1-1 1,-1 1 0,1 0-1,4-3 1,-7 6-6,-1 1 0,1-1 1,0 0-1,0 0 0,-1 1 1,1-1-1,0 0 0,-1 1 0,1-1 1,0 1-1,-1-1 0,1 1 1,-1 0-1,1-1 0,-1 1 1,1-1-1,-1 1 0,1 0 0,-1-1 1,1 1-1,-1 0 0,0 0 1,0-1-1,1 1 0,-1 0 0,0 1 1,0-1-1,14 40-1,-11-29-10,1 0 1,1 0 0,10 20 0,-12-27 6,0 0 0,0 1 0,1-1 0,0-1 0,0 1 1,0-1-1,1 1 0,4 3 0,-6-6 1,0-1 1,0 0-1,0 1 0,-1-1 0,1 0 0,0-1 1,0 1-1,0 0 0,0-1 0,1 0 1,-1 0-1,0 1 0,0-2 0,0 1 1,0 0-1,0-1 0,5-1 0,6-2 4,-1-1 0,0-1 0,0 0 0,-1-1 0,0 0 0,0-1 0,0-1 0,13-12 0,27-18 100,-45 33-79,5-1 23,-12 7-45,0 0 0,1 0 0,-1 0-1,0 0 1,0 0 0,1 0 0,-1 0 0,0 0-1,0 0 1,1 1 0,-1-1 0,0 0 0,0 0-1,1 0 1,-1 1 0,0-1 0,0 0 0,0 0-1,1 0 1,-1 1 0,0-1 0,0 0-1,0 0 1,0 1 0,1-1 0,-1 0 0,0 1-1,0-1 1,0 0 0,0 0 0,0 1 0,0-1-1,0 0 1,0 1 0,0-1 0,0 0 0,0 0-1,0 1 1,0-1 0,0 0 0,0 1 0,-1-1-1,1 1 1,1 21 6,1 0 0,0 0 0,2-1 0,1 1 0,11 34 0,-14-52-10,0-1 1,0 1 0,0-1-1,0 0 1,0 0 0,1 0-1,-1 0 1,1 0 0,0-1-1,0 1 1,0-1 0,0 1-1,7 2 1,-9-4 1,0-1 0,0 1 0,1-1 0,-1 1 0,0-1 0,0 0 0,0 1 1,0-1-1,0 0 0,1 0 0,-1 0 0,0 0 0,0 0 0,0 0 0,0 0 0,1-1 0,-1 1 0,0 0 0,1-1 1,-1 0 0,0 0 1,0 0-1,0 0 1,0 0-1,0 0 1,0 0-1,0 0 1,-1 0-1,1 0 1,0 0-1,-1-1 1,1 1-1,-1 0 1,1 0-1,-1-1 1,0 1-1,0 0 1,1-1-1,-1 1 1,0 0-1,0-2 0,0-4 10,-1-1 0,1 1 0,-1 0 0,0 0 0,-1 0 0,0 0 0,0 0 0,0 1 0,-1-1 0,0 1 0,0-1 0,-1 1 0,-5-7 0,2 2 33,-1 1-1,-1 1 1,0-1-1,0 2 1,-1-1-1,-16-10 1,-17 1 38,56 15-94,-1 0 0,0 0-1,12-6 1,7-1 6,10-1-3,0 1 0,53-6-1,-88 16 13,-1-1-1,1 1 1,-1 0-1,1 1 1,-1-1-1,1 1 0,-1 1 1,0-1-1,1 1 1,-1-1-1,0 1 0,0 1 1,7 3-1,-10-4 9,1 0-1,0 0 0,0 1 0,-1-1 0,0 1 1,1 0-1,-1-1 0,0 1 0,0 0 1,0 0-1,-1 0 0,1 0 0,-1 1 0,0-1 1,0 0-1,0 1 0,0-1 0,0 1 1,-1-1-1,0 1 0,1 4 0,-1-8-7,-1 0 0,1 0 0,0 1 0,0-1 0,0 0 1,0 0-1,0 1 0,0-1 0,0 0 0,0 1 0,0-1 0,0 0 0,0 0 0,0 1 0,0-1 0,0 0 0,0 0 0,0 1 0,0-1 0,0 0 0,0 0 0,1 1 0,-1-1 1,0 0-1,0 0 0,0 1 0,0-1 0,1 0 0,-1 0 0,0 0 0,0 1 0,0-1 0,1 0 0,-1 0 0,0 0 0,0 0 0,1 0 0,-1 1 0,0-1 0,0 0 0,1 0 1,-1 0-1,0 0 0,1 0 0,10-10 87,9-19 21,-18 24-89,1-1-1,0 1 0,0 1 1,1-1-1,-1 0 1,1 1-1,0 0 0,0-1 1,1 2-1,-1-1 1,6-4-1,-8 7-16,1 0 0,-1 0-1,0 0 1,1 1 0,-1-1-1,0 1 1,1-1 0,-1 1-1,1 0 1,-1-1 0,1 1 0,-1 0-1,0 1 1,1-1 0,-1 0-1,1 1 1,-1 0 0,0-1-1,1 1 1,-1 0 0,0 0 0,0 0-1,1 0 1,-1 1 0,0-1-1,0 1 1,-1-1 0,1 1-1,2 2 1,11 12 41,0 0 1,-1 2-1,11 19 0,-16-23 49,1 0 1,0-1-1,1 0 0,0 0 0,1-1 0,21 17 0,-22-23-238,12 9 833,-22-14-792,-1-1 1,0 0 0,1 1-1,-1-1 1,0 1-1,0-1 1,1 0-1,-1 1 1,0-1-1,0 1 1,1-1-1,-1 1 1,0-1-1,0 1 1,0-1-1,0 0 1,0 1-1,0-1 1,0 1-1,0-1 1,0 1-1,0-1 1,0 1 0,0-1-1,0 1 1,0-1-1,0 1 1,0-1-1,-1 1 1,1-1-1,0 0 1,0 1-1,-1-1 1,1 1-1,0-1 1,-1 0-1,1 1 1,0-1-1,-1 0 1,1 1-1,0-1 1,-1 0-1,1 1 1,-1-1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53.225"/>
    </inkml:context>
    <inkml:brush xml:id="br0">
      <inkml:brushProperty name="width" value="0.05" units="cm"/>
      <inkml:brushProperty name="height" value="0.05" units="cm"/>
    </inkml:brush>
  </inkml:definitions>
  <inkml:trace contextRef="#ctx0" brushRef="#br0">0 0 14168,'0'0'2519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53.480"/>
    </inkml:context>
    <inkml:brush xml:id="br0">
      <inkml:brushProperty name="width" value="0.05" units="cm"/>
      <inkml:brushProperty name="height" value="0.05" units="cm"/>
    </inkml:brush>
  </inkml:definitions>
  <inkml:trace contextRef="#ctx0" brushRef="#br0">0 220 11256,'0'0'322,"12"-7"28,50-30 168,3 3 0,0 2 0,135-43 0,-164 65-270,0 2 1,0 2-1,0 1 1,1 1-1,0 3 1,-1 0-1,1 3 1,0 1-1,47 10 1,-80-12-206,0 0 1,0 0 0,0 0-1,0 1 1,0 0-1,-1 0 1,1 0 0,-1 0-1,1 0 1,-1 1-1,0-1 1,1 1-1,-2 0 1,1 0 0,3 4-1,-5-4-18,1 0-1,-1 0 1,1 0-1,-1 0 0,0 0 1,0 1-1,-1-1 1,1 0-1,-1 1 1,1-1-1,-1 0 1,0 1-1,0-1 1,-1 0-1,1 1 1,-1-1-1,0 0 1,1 1-1,-3 2 0,-3 10-366,-2-2-1,0 1 0,0-1 1,-1 0-1,-12 12 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6"/>
    </inkml:context>
    <inkml:brush xml:id="br0">
      <inkml:brushProperty name="width" value="0.05" units="cm"/>
      <inkml:brushProperty name="height" value="0.05" units="cm"/>
      <inkml:brushProperty name="color" value="#004F8B"/>
    </inkml:brush>
  </inkml:definitions>
  <inkml:trace contextRef="#ctx0" brushRef="#br0">1 0 9744,'0'0'10535,"4"9"-10117,-2-2-326,2-1 14,-1 2-1,-1-1 0,0 0 0,0 1 1,0-1-1,0 12 0,0 8 307,1 11 527,-3 45-1,-4-14 738,5-52-304,0-15-1113,1-4 164,2-5-2772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4:53.788"/>
    </inkml:context>
    <inkml:brush xml:id="br0">
      <inkml:brushProperty name="width" value="0.05" units="cm"/>
      <inkml:brushProperty name="height" value="0.05" units="cm"/>
    </inkml:brush>
  </inkml:definitions>
  <inkml:trace contextRef="#ctx0" brushRef="#br0">0 170 12256,'0'0'616,"73"-6"-256,6-10 8,27-8-72,27-10 0,14 1 72,3 1 8,-9 18-24,-18 4 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7:57.165"/>
    </inkml:context>
    <inkml:brush xml:id="br0">
      <inkml:brushProperty name="width" value="0.05" units="cm"/>
      <inkml:brushProperty name="height" value="0.05" units="cm"/>
    </inkml:brush>
  </inkml:definitions>
  <inkml:trace contextRef="#ctx0" brushRef="#br0">345 0 3616,'0'0'4694,"0"23"-4387,0 71 1740,0-188-1869,-2 76-84,-10 27 0,-81 82 266,82-79-274,1 0 0,0 1-1,0 0 1,2 0 0,-13 23 0,2-1 41,-7 13 126,-25 69 0,38-86-167,4-6 3,1 0 1,1 0 0,-5 35 0,-4 79 262,12-84-199,2-35-75,2 0 0,0 0 0,2 0 1,6 35-1,29 78 276,-29-109-274,17 33 0,-21-47-59,1-1-1,1-1 1,-1 1-1,1-1 1,1 0-1,11 11 1,-15-16-10,1 0 1,0-1-1,0 1 1,0-1-1,0 0 1,0 0-1,0-1 1,0 1-1,1-1 1,-1 0-1,0 0 1,1-1-1,-1 1 0,1-1 1,-1 0-1,1 0 1,-1 0-1,1-1 1,-1 0-1,1 0 1,-1 0-1,9-3 1,-3 0 13,-1 0-1,1-1 1,-1 0 0,0-1 0,0 0-1,0 0 1,-1-1 0,13-13 0,-8 5 37,-1 0 0,-1-1 0,0 0 0,-1-1 0,-1 0 1,11-28-1,-4 2 181,15-74 1,-28 99-128,-1 0 0,0-1-1,-2-20 1,0 27 9,-2 66-26,1-24-140,3 48 0,1-58 26,-1 4-30,8 31 0,-8-46 29,1-1-1,0 1 1,1 0 0,0-1-1,0 0 1,10 14-1,-10-15 0,1-1 0,0 0-1,1 0 1,-1 0-1,1-1 1,1 1-1,-1-1 1,12 6-1,-14-9 15,0 0 0,0 0-1,0-1 1,0 0 0,0 0 0,1 0-1,-1 0 1,0-1 0,1 0-1,-1 0 1,0 0 0,0 0-1,1-1 1,-1 1 0,0-1-1,0 0 1,1 0 0,4-3 0,6-3 0,-1 0 1,1-1-1,-1-1 1,-1 0-1,25-22 1,55-64 37,-91 92-33,22-25 113,-2-2-1,33-55 1,-54 82-89,1 0 0,-1 0-1,0 0 1,-1 0 0,1-1-1,0 1 1,-1 0 0,0-1-1,0 1 1,0 0 0,0-1-1,-1-3 1,1-10 72,3-8 54,-2 21-133,0 1 1,0-1-1,-1 0 0,1 0 0,-1 1 0,0-1 0,-1-4 0,1-55 191,-7 24-76,-1-1 0,-3 1 0,-29-74 0,31 90-53,7 18-46,0-1-1,0 1 1,0 0-1,-1 0 1,1 0-1,-1 0 1,0 1-1,-5-7 1,3-5 343,3 9-2975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7:59.185"/>
    </inkml:context>
    <inkml:brush xml:id="br0">
      <inkml:brushProperty name="width" value="0.05" units="cm"/>
      <inkml:brushProperty name="height" value="0.05" units="cm"/>
    </inkml:brush>
  </inkml:definitions>
  <inkml:trace contextRef="#ctx0" brushRef="#br0">200 263 3208,'0'0'4661,"-7"14"-4354,6-13-301,-6 14 81,0 0 1,0 0-1,2 1 1,0 0-1,0 0 1,-2 24-1,-18 284 1135,19-270-1062,-87 621 1978,88-652-2021,-1 3 289,1 0 0,-4 52 0,12-105-150,1 1 0,0 1 0,2-1 0,11-28 0,3-17-24,-7 13-43,-8 31-59,2 0 1,0 0-1,16-36 1,22-39 333,-44 101-455,-1 0 0,0 0 0,1 0 1,-1 0-1,0 0 0,1 0 0,0 0 1,-1 1-1,1-1 0,-1 0 1,1 0-1,0 1 0,0-1 0,-1 0 1,1 1-1,0-1 0,0 1 1,0-1-1,-1 1 0,1-1 0,0 1 1,1-1-1,-1 1-5,0 1 0,-1-1 0,1 0 0,0 0 0,-1 0 0,1 0 0,-1 1 0,1-1 0,0 0 0,-1 1-1,1-1 1,-1 0 0,1 1 0,-1-1 0,1 1 0,-1-1 0,1 1 0,-1-1 0,1 1 0,-1-1 0,0 1 0,1-1 0,-1 1 0,0 0 0,1-1 0,-1 1 0,0-1 0,0 1 0,0 0 0,0-1 0,1 2 0,4 25 10,0 0 1,0 29 0,-2-25-10,6 32-1,-7-54 0,6 28 17,24 69 0,-29-100-15,0 0-1,0-1 0,1 1 0,-1-1 0,1 0 0,0 0 1,0 0-1,1-1 0,0 0 0,0 0 0,0 0 0,0 0 1,0-1-1,1 1 0,-1-1 0,1-1 0,0 1 0,0-1 0,0 0 1,0 0-1,8 0 0,-2 0 3,0-1 0,0 0 1,0 0-1,0-2 0,0 1 0,0-2 1,0 1-1,0-2 0,-1 0 0,17-5 0,-7-2 0,0 0 0,-1 0 0,0-2 0,-1-1 0,22-18 0,84-84 53,-12 10 21,-94 89-55,-11 11-6,0-1 0,-1 0 0,0-1 0,0 0 0,-1 0 0,8-10-1,-14 17-17,0 0-1,0 0 1,0 0-1,0 0 1,0 0-1,0 0 1,0-1-1,0 1 1,0 0-1,0 0 1,0 0-1,-1 0 0,1 0 1,0 0-1,0 0 1,0 0-1,0 0 1,0 0-1,0 0 1,0 0-1,0 0 1,0 0-1,0 0 1,0 0-1,0 0 1,0 0-1,0-1 0,0 1 1,0 0-1,0 0 1,0 0-1,0 0 1,0 0-1,0 0 1,0 0-1,0 0 1,0 0-1,0 0 1,0 0-1,0 0 0,0 0 1,0 0-1,0 0 1,0 0-1,0 0 1,0-1-1,1 1 1,-1 0-1,0 0 1,-8 6 60,-11 10-10,-4 6-17,1 1-1,1 1 0,1 0 0,1 2 0,2 0 0,0 1 1,2 1-1,1 0 0,1 1 0,-12 40 0,24-65-21,0 1 0,0 0 0,0 0 0,1 0 1,0 0-1,0 0 0,0 0 0,2 8 0,-2-12-10,0 0 0,0 0 0,1-1 0,-1 1 0,0 0 0,0 0-1,1 0 1,-1 0 0,1 0 0,-1 0 0,1-1 0,-1 1 0,1 0 0,-1 0 0,1-1 0,0 1 0,-1 0 0,1-1 0,0 1 0,0 0 0,-1-1 0,1 1 0,0-1 0,0 0 0,0 1-1,0-1 1,0 0 0,-1 1 0,1-1 0,0 0 0,0 0 0,0 0 0,0 0 0,0 0 0,0 0 0,0 0 0,0 0 0,0 0 0,0 0 0,0-1 0,0 1 0,0 0 0,-1 0 0,1-1-1,0 1 1,0-1 0,0 1 0,0-1 0,-1 1 0,1-1 0,1-1 0,4-2 5,0 0 1,0-1-1,0 0 0,0 0 1,-1-1-1,0 0 1,0 1-1,7-13 0,1-4 29,13-31-1,-10 20 3,-8 17-19,0 0 51,12-32 0,-17 50 11,1 11-67,5 21-46,-7-27 36,3 13-12,0-1 1,2 1-1,0-1 1,2-1-1,0 1 1,0-1-1,2-1 1,0 0 0,23 26-1,-32-41 6,-1-1-1,1 1 1,1 0-1,-1 0 1,0-1 0,0 1-1,0-1 1,1 0-1,-1 0 1,1 0-1,-1 0 1,1 0 0,-1 0-1,1-1 1,0 1-1,4-1 1,-3 0 1,1 0 1,-1-1 0,1 1-1,-1-1 1,1 0 0,-1-1-1,0 1 1,1-1-1,3-2 1,4-2 6,-1-1 0,0-1 0,0 0-1,-1 0 1,16-17 0,1-4 8,-2-1 0,-1-1 1,-2-1-1,-1-1 0,-1-1 0,-2-1 0,-2 0 0,15-46 0,1-24 25,-5-2 0,15-122 0,-26 86-76,-2-165 1,-14 286 17,-3-104-55,1 104 6,-1 0 0,-1 0 0,-10-34 1,14 56 62,0-1 0,0 1 1,0 0-1,0-1 0,0 1 0,0 0 1,0 0-1,0-1 0,0 1 0,0 0 1,-1-1-1,1 1 0,0 0 0,0 0 1,0-1-1,0 1 0,0 0 0,0 0 1,-1-1-1,1 1 0,0 0 0,0 0 1,0 0-1,-1-1 0,1 1 1,0 0-1,0 0 0,-1 0 0,1 0 1,0 0-1,0-1 0,-1 1 0,1 0 1,0 0-1,0 0 0,-1 0 0,1 0 1,0 0-1,-1 0 0,1 0 0,0 0 1,0 0-1,-1 0 0,1 0 0,0 0 1,-1 0-1,1 0 0,0 1 0,0-1 1,-1 0-1,1 0 0,0 0 1,0 0-1,-1 0 0,1 1 0,0-1 1,0 0-1,0 0 0,-1 0 0,1 1 1,0-1-1,0 0 0,0 0 0,0 1 1,-1-1-1,1 0 0,0 1 0,-11 21-27,10-20 23,-13 33-28,3 0 1,1 1 0,1 0-1,-6 69 1,3 149-60,12-241 90,3 353-81,28-7 44,-22-301 56,22 72 0,-24-105 19,2 0 0,1 0-1,1-1 1,1 0 0,18 26 0,-26-44 1,1 1 1,0-1-1,0 0 0,0 0 1,1-1-1,11 9 0,-15-13-36,0 0 1,-1 0-1,1 0 1,0 0-1,0 0 0,0-1 1,-1 1-1,1-1 0,0 0 1,0 1-1,0-1 0,0 0 1,0 0-1,0 0 1,0 0-1,0 0 0,0-1 1,-1 1-1,1-1 0,0 1 1,0-1-1,0 0 0,0 1 1,-1-1-1,1 0 0,0 0 1,-1 0-1,1-1 1,-1 1-1,1 0 0,-1 0 1,0-1-1,1 1 0,-1-1 1,2-2-1,18-25-2391</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7:59.558"/>
    </inkml:context>
    <inkml:brush xml:id="br0">
      <inkml:brushProperty name="width" value="0.05" units="cm"/>
      <inkml:brushProperty name="height" value="0.05" units="cm"/>
    </inkml:brush>
  </inkml:definitions>
  <inkml:trace contextRef="#ctx0" brushRef="#br0">0 0 10656,'0'0'536,"135"0"-32,-14 4 0,8-4-48,-6 2 0,-16 8-160,-15 7 8,-15 1-80,-14-6 8,-13-10-40,-10-2 0,-10-2-48,-9-2-8,-9 4-72,-2-6 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1.966"/>
    </inkml:context>
    <inkml:brush xml:id="br0">
      <inkml:brushProperty name="width" value="0.05" units="cm"/>
      <inkml:brushProperty name="height" value="0.05" units="cm"/>
    </inkml:brush>
  </inkml:definitions>
  <inkml:trace contextRef="#ctx0" brushRef="#br0">580 836 4216,'0'0'3490,"-10"-10"-3130,-1-4-255,7 9-61,-1-1 0,0 1 0,0 0 1,-1 0-1,0 0 0,0 1 0,0-1 1,0 2-1,-10-6 0,5 4 36,-1 1 1,0 0-1,0 0 0,0 1 1,-1 1-1,1 0 0,-1 0 1,0 1-1,1 1 0,-1 0 1,1 1-1,-1 1 0,0 0 0,1 0 1,0 1-1,0 1 0,-21 8 1,12-3 89,0 1 1,0 1 0,1 1-1,1 1 1,0 1-1,1 0 1,0 2 0,-30 33-1,43-43-100,0 1 0,0-1-1,1 1 1,0 0 0,0 0-1,0 0 1,1 0-1,0 1 1,1 0 0,0-1-1,0 1 1,-2 15 0,4-14 3,0 1 0,1-1 0,0 1 0,1-1-1,0 0 1,0 0 0,1 0 0,0 0 0,0 0 0,9 14 0,-9-17-38,0 0 0,1 1 0,0-1 0,0-1 0,1 1 0,0-1 0,0 1 0,0-1 0,0-1 0,1 1 0,0-1 0,0 0 0,0 0 0,0 0 0,1-1-1,-1 0 1,1-1 0,0 1 0,0-1 0,0-1 0,0 1 0,0-1 0,0 0 0,0-1 0,1 0 0,-1 0 0,12-2 0,-2 0 20,-1-1-1,1 0 1,-1-1 0,1-1 0,-1-1-1,-1 0 1,29-16 0,-24 10 10,-1-1 1,0-1-1,-1-1 0,0-1 1,19-22-1,-15 13 15,-2-2-1,-1 0 1,-1-1 0,-1-1 0,-1 0 0,-2-1-1,-1-1 1,12-43 0,-14 32-5,-1-1 0,-3 0 1,-1 0-1,-2-1 0,-2 0 1,-2 0-1,-1 1 0,-3-1 0,-2 0 1,-1 1-1,-3 0 0,-17-52 0,20 76-42,-19-47 58,23 59-81,-1 1 1,1-1 0,-2 1 0,1 0-1,0 0 1,-1 1 0,-6-7 0,10 11-10,0 0 0,0 0 1,-1 1-1,1-1 0,0 0 0,0 1 1,0-1-1,-1 0 0,1 1 0,0-1 1,-1 1-1,1 0 0,0 0 0,-1-1 1,1 1-1,0 0 0,-1 0 0,1 0 1,-1 0-1,1 0 0,0 1 0,-1-1 1,1 0-1,0 1 0,-1-1 0,1 1 1,0-1-1,0 1 0,0 0 0,-1-1 1,1 1-1,0 0 0,-1 1 0,-3 2-5,1 0-1,1 0 0,-1 1 0,0-1 0,1 1 0,0-1 1,-4 9-1,-2 8-11,1 1 0,1 0 0,0 0 0,2 0 0,0 1 0,2 0 0,1 0 0,0 38 0,6 20-40,15 90-1,-18-169 56,19 112-91,58 186-1,-73-286 99,0-1 0,1 0 0,0 0 0,1-1 0,0 0 0,1 0 0,0-1 0,1 0 0,0 0 0,1-1 0,0 0 0,17 12-1,-22-19 3,0-1 0,0 0-1,0 0 1,1-1 0,-1 1-1,0-1 1,1 0 0,0-1-1,-1 1 1,1-1-1,-1 0 1,1 0 0,-1-1-1,1 0 1,-1 0 0,1 0-1,-1-1 1,0 1 0,0-1-1,7-4 1,3-1 18,1-1 1,-2-1-1,1 0 0,-1-1 1,15-14-1,59-61 153,-79 74-131,1 0 1,-1-1-1,-1-1 1,0 1-1,11-28 0,-7 23 59,-8 12-22,-7 10 41,-1 2-112,1-1-1,-1 2 1,1-1 0,1 0 0,-1 1 0,1-1 0,-1 10 0,-5 56 16,8-65-25,-1 8 7,1 0 0,1 0-1,1 0 1,0 0 0,1-1-1,0 1 1,2-1 0,0 0-1,0 0 1,2 0 0,0-1-1,0 0 1,1 0 0,1-1-1,11 13 1,-15-18 7,1-1-1,0 1 0,1-2 1,0 1-1,0-1 1,11 8-1,-16-13-11,-1 0 0,1 0-1,0 0 1,-1-1 0,1 1 0,0 0-1,-1-1 1,1 1 0,0-1 0,0 0 0,-1 1-1,1-1 1,0 0 0,0 0 0,0 0-1,0 0 1,-1-1 0,1 1 0,0 0-1,0-1 1,0 1 0,-1-1 0,1 0 0,0 0-1,-1 1 1,1-1 0,-1 0 0,1 0-1,-1 0 1,1-1 0,-1 1 0,0 0 0,0-1-1,1 1 1,-1 0 0,0-1 0,0 1-1,0-1 1,0 0 0,0-2 0,2-3 15,0 1 0,-1-1 1,1 0-1,-2 0 0,1 0 1,-1 0-1,0 0 1,0-12-1,-5-57 102,4 73-116,-9-60 82,7 56-69,1 1-1,-1-1 1,0 1-1,-1-1 1,1 1-1,-8-11 0,-12-6 48,18 20-59,1 0 0,0 0-1,-1 0 1,1 0 0,-4-7-1,5 8-5,1 1 0,-1-1 0,-1 0 0,1 1-1,0-1 1,0 1 0,0-1 0,-1 1-1,1 0 1,-1 0 0,1 0 0,-1 1 0,-3-2-1,-19-7 11,45 19-38,1-1 0,0-1 0,0-1 0,0 0 0,1-2-1,0-1 1,39 4 0,-36-8 16,0 0 1,0-2-1,0-1 0,0-1 0,0-1 1,33-11-1,-45 12 10,0-1-1,-1 0 1,1-1-1,-1-1 1,0 0-1,-1 0 1,0-1-1,0-1 1,-1 0 0,0 0-1,0-1 1,-1 0-1,9-14 1,-16 22 5,-1 0 1,0 0 0,0 0-1,0 0 1,0 0-1,0 0 1,-1 0 0,1 0-1,0 0 1,-1-1-1,0 1 1,1 0 0,-1 0-1,0-1 1,0 1-1,0 0 1,-1 0 0,0-4-1,0 4 0,1 0 0,-1 1-1,0-1 1,0 0 0,0 1 0,-1-1-1,1 1 1,0 0 0,-1-1 0,1 1-1,0 0 1,-1 0 0,1 0 0,-1 0-1,0 0 1,1 0 0,-1 0-1,0 1 1,0-1 0,1 1 0,-1-1-1,-4 0 1,0 0 4,0 0-1,0 1 1,0 0-1,-1 0 1,1 0-1,0 1 1,0 0-1,0 0 1,0 0-1,0 1 1,0 0-1,0 0 1,0 0-1,0 1 1,1 0-1,0 0 1,-1 1-1,1-1 1,0 1-1,-4 4 1,-1 3-3,0-1 1,1 1-1,0 1 1,1-1 0,1 1-1,0 1 1,-10 22-1,14-26-9,0-1 0,1 1 0,0 0 1,0 0-1,1 0 0,1 0 0,-1 1 0,1-1 0,1 0 0,-1 0 0,2 0 0,-1 0 0,1 0 1,4 9-1,-2-5 1,1 0 1,1 0-1,0 0 0,1-1 1,0 0-1,1 0 1,0-1-1,15 16 1,-18-22 1,0 0 1,1 0-1,-1 0 1,1-1-1,0 0 0,1 0 1,-1-1-1,1 0 1,0 0-1,-1 0 1,1-1-1,0 0 1,13 2-1,-11-3 3,1 0 1,0-1-1,0-1 0,0 1 1,-1-2-1,1 1 0,-1-1 0,1-1 1,11-4-1,-1-2 14,-1 0 0,0-2 1,0 0-1,-1-1 0,-1-1 0,0 0 0,-1-1 0,24-27 0,31-47 91,-62 75-81,-2 1-1,1-1 1,-2 0 0,0-1-1,7-22 1,9-47 171,-22 82-199,1-1 1,-1 1-1,1-1 1,-1 1-1,1-1 1,-1 1-1,1-1 1,0 1-1,0 0 1,0-1-1,0 1 1,0 0-1,0 0 1,0 0 0,0 0-1,0 0 1,1 0-1,-1 0 1,0 0-1,1 0 1,-1 1-1,1-1 1,-1 0-1,0 1 1,1-1-1,0 1 1,-1 0-1,1-1 1,-1 1-1,1 0 1,-1 0-1,1 0 1,-1 0-1,1 0 1,0 0-1,-1 1 1,1-1 0,-1 0-1,1 1 1,-1-1-1,1 1 1,-1 0-1,0 0 1,1-1-1,1 2 1,4 6-8,1 0 0,-2 0 0,1 1 0,-1 0 0,0 0 0,-1 1 0,6 12 0,25 74-47,-19-38-2,-3 1 0,9 88 0,-22-137 38,0 0 0,-1 0 0,-1 0 0,0 0 0,-3 16 0,3-23 14,0 0 0,1 0 0,-2-1 0,1 1 0,0 0 0,-1 0 0,1-1 0,-1 1-1,0-1 1,-2 3 0,3-4 5,0 0 0,0 0 0,-1 0-1,1 0 1,0 0 0,-1-1-1,1 1 1,-1 0 0,1-1 0,-1 1-1,1-1 1,-1 1 0,0-1-1,1 0 1,-1 0 0,1 0 0,-1 0-1,0 0 1,-2 0 0,-4-2 3,0 0 1,0 0-1,1 0 1,0-1 0,-1-1-1,1 1 1,0-1-1,1 0 1,-8-6-1,-9-8 29,-23-24 0,4 3 22,34 33-32,0-1-1,1-1 1,-1 1-1,1-1 0,1 0 1,0 0-1,0-1 1,0 0-1,-6-17 0,8 19-5,-3-7 17,9 11-5,8 4 17,116 49 65,-1 1 78,-90-38-230,19 7 595,-50-19-804,1 0 0,-1 0 0,0-1 0,0 1 0,0-1 0,1 0 0,-1 0 1,0 0-1,0-1 0,5 0 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3.441"/>
    </inkml:context>
    <inkml:brush xml:id="br0">
      <inkml:brushProperty name="width" value="0.05" units="cm"/>
      <inkml:brushProperty name="height" value="0.05" units="cm"/>
    </inkml:brush>
  </inkml:definitions>
  <inkml:trace contextRef="#ctx0" brushRef="#br0">1 1670 6928,'0'0'3177,"10"-9"-2770,79-72 350,-72 63-451,0 0 1,-1-1-1,22-34 0,-29 34-83,0 0 0,-1 0 0,-1 0 0,5-22 0,13-82 1039,-20 94-889,-3 18-173,-1 7-86,0-1 0,0 1 0,-1-1 1,1 0-1,-1 1 0,-1-6 1,1 10-100,1 0 0,-1 0 1,0 0-1,0 0 0,0 0 0,0-1 1,0 1-1,0 0 0,0 0 1,0 0-1,0 0 0,0 0 1,-1 0-1,1 0 0,0-1 1,0 1-1,0 0 0,0 0 1,0 0-1,0 0 0,0 0 1,0 0-1,0 0 0,0 0 1,0 0-1,0 0 0,0-1 1,0 1-1,-1 0 0,1 0 1,0 0-1,0 0 0,0 0 1,0 0-1,0 0 0,0 0 1,0 0-1,0 0 0,-1 0 1,1 0-1,0 0 0,0 0 1,0 0-1,0 0 0,0 0 1,0 0-1,0 0 0,0 0 1,-1 0-1,1 0 0,0 0 1,0 0-1,-6 7 214,-3 9-157,4 0-12,0 0 1,1 0-1,1 1 1,0-1 0,1 1-1,1 0 1,1 0-1,0-1 1,1 1-1,1 0 1,0-1-1,1 1 1,1-1-1,1 0 1,0 0 0,12 24-1,-15-37-47,0 0 0,-1 0 0,1 0 0,0 0-1,0-1 1,0 1 0,1-1 0,-1 1 0,1-1 0,-1 0 0,1 0-1,0 0 1,-1-1 0,1 1 0,0 0 0,0-1 0,1 0 0,-1 0-1,0 0 1,0 0 0,1 0 0,-1-1 0,0 1 0,0-1 0,1 0-1,-1 0 1,1 0 0,-1-1 0,6 0 0,2-1 7,0-1 0,0 0 0,0-1 0,0 0 0,-1 0 0,1-1-1,14-10 1,-10 5-3,-1-2-1,0 1 1,0-2-1,-2 0 1,1-1-1,13-19 1,55-97 78,-71 114-84,32-62 73,-3-1 0,-4-2 0,-4-1 0,-3-2 0,-4-1 0,-3-1 0,15-152 0,-23 137-15,-5 43 14,-2-1-1,-3-99 1,-8 120 41,2 37-95,-2 6-33,-6 10-29,2 12 21,2 0 1,0 0-1,2 1 1,1-1-1,-1 30 0,3-33 5,-4 75-56,4 1 0,13 123 1,-9-199 50,33 264-84,-25-232 113,2-1 0,3-1 0,25 61 0,-36-104-5,1-1 0,0 1 1,1-1-1,0 0 0,0-1 1,10 11-1,-14-17-5,1-1-1,-1 1 1,1-1 0,0 0-1,0 0 1,0 0 0,0 0-1,0 0 1,0 0 0,1-1-1,-1 0 1,0 1 0,1-1-1,-1-1 1,1 1 0,-1 0 0,1-1-1,0 0 1,-1 0 0,1 0-1,0 0 1,-1 0 0,7-2-1,-6 0 14,0 0-1,0 0 0,0 0 0,-1 0 0,1-1 0,0 1 0,-1-1 1,0 0-1,0 0 0,0 0 0,0-1 0,0 1 0,0-1 1,-1 0-1,0 1 0,0-1 0,0 0 0,2-7 0,2-4-1140,0 0 0,5-31-1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3.779"/>
    </inkml:context>
    <inkml:brush xml:id="br0">
      <inkml:brushProperty name="width" value="0.05" units="cm"/>
      <inkml:brushProperty name="height" value="0.05" units="cm"/>
    </inkml:brush>
  </inkml:definitions>
  <inkml:trace contextRef="#ctx0" brushRef="#br0">1 0 10752,'0'0'834,"16"5"-786,23 6 1,191 61 856,-116-20-273,-70-30 28,54 19 0,-91-38-620,-7-3-71,1 0 0,-1 1-1,0-1 1,0 0 0,0 0-1,1 0 1,-1 1 0,0-1 0,0 0-1,1 0 1,-1 0 0,0 0-1,1 0 1,-1 0 0,0 0 0,0 1-1,1-1 1,-1 0 0,0 0-1,1 0 1,-1 0 0,0 0 0,0 0-1,1 0 1,-1 0 0,0-1-1,1 1 1,-1 0 0,0 0 0,1 0-1,-1 0 1,0 0 0,0 0-1,1-1 1,-1 1 0,0 0 0,0 0-1,0 0 1,1 0 0,-1-1-1,0 1 1,0 0 0,0 0-1,1-1 1,-1 1 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4.020"/>
    </inkml:context>
    <inkml:brush xml:id="br0">
      <inkml:brushProperty name="width" value="0.05" units="cm"/>
      <inkml:brushProperty name="height" value="0.05" units="cm"/>
    </inkml:brush>
  </inkml:definitions>
  <inkml:trace contextRef="#ctx0" brushRef="#br0">0 0 11952,'0'0'656,"57"29"-1176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5.743"/>
    </inkml:context>
    <inkml:brush xml:id="br0">
      <inkml:brushProperty name="width" value="0.05" units="cm"/>
      <inkml:brushProperty name="height" value="0.05" units="cm"/>
    </inkml:brush>
  </inkml:definitions>
  <inkml:trace contextRef="#ctx0" brushRef="#br0">1 1265 8744,'0'0'1042,"9"-6"-686,21-12-133,12-7 330,69-54 1,-69 40-301,-3-3 1,-1-1 0,-2-1-1,38-63 1,101-205 947,-154 270-1014,3-2 78,-2-1 1,-2-2 0,-2 0 0,24-97 0,-36 115-122,-3 16-3,-1-1 0,0 1 0,0-1 0,-1-26 0,-1 39-115,0-1 1,0 1-1,-1 0 0,1-1 1,0 1-1,0 0 0,-1-1 1,1 1-1,-1 0 0,0-1 1,1 1-1,-1 0 0,0 0 1,1 0-1,-1-1 0,0 1 1,0 0-1,-1-1 0,1 2-5,0-1-1,0 1 0,0 0 0,0-1 1,0 1-1,0 0 0,0 0 0,0-1 1,0 1-1,0 0 0,0 0 1,0 0-1,0 0 0,0 1 0,0-1 1,0 0-1,0 0 0,0 0 1,-1 1-1,-3 1 20,1 0 0,-1 1 1,1-1-1,0 1 0,0 0 0,0 0 1,0 1-1,-6 6 0,-6 10 17,0 2 0,2-1 0,0 2 0,2 0-1,0 1 1,-15 44 0,11-15 3,2 1 1,-9 64-1,15-54 0,2 1 1,3 1 0,10 123-1,-2-148-27,1 1 0,3-1 0,1-1 0,2 1 0,2-2-1,2 0 1,21 39 0,-32-70-23,0 0 0,0 0 0,1-1 0,0 1 0,1-1 0,-1-1 0,1 1-1,1-1 1,-1 0 0,1-1 0,0 0 0,0 0 0,1-1 0,14 6 0,-17-8-1,0 0-1,0-1 1,0 0 0,0 0 0,1 0-1,-1-1 1,0 1 0,0-1 0,1-1-1,-1 0 1,0 1 0,0-2 0,0 1-1,0-1 1,0 0 0,0 0 0,0-1-1,-1 1 1,1-1 0,-1-1 0,0 1-1,0-1 1,5-4 0,5-5 18,-1 0 1,-1-2-1,0 1 1,-1-2 0,11-16-1,-20 26-17,0 0 0,0 1 0,-1-1 1,0 0-1,0-1 0,0 1 0,-1 0 0,2-10 0,-3 12-1,0 0 0,0 0 0,-1 0 0,1 0 0,-1 0 0,0 0 0,0 0 0,0 0 0,-1 1 0,1-1 0,-1 0 0,0 1-1,0-1 1,-4-5 0,4 7-5,1 0-1,0 0 0,-1 1 1,1-1-1,-1 0 0,0 1 0,0-1 1,0 1-1,0-1 0,0 1 0,0 0 1,0 0-1,0 0 0,0 0 1,0 0-1,0 1 0,-1-1 0,1 0 1,0 1-1,-1 0 0,1 0 1,-3 0-1,2 0-1,-1 1 0,1 0 0,0 0 0,0 0 0,0 0 0,0 1 0,0-1 0,0 1 1,0 0-1,0 0 0,1 0 0,-1 0 0,-4 5 0,2-1-1,0-1 0,0 2 0,0-1 0,1 1 0,0-1 0,0 1 1,1 0-1,0 0 0,0 1 0,1-1 0,0 1 0,-2 13 0,4-15-1,0 0 0,0 0 0,1 0 0,0 0 0,1 0 0,-1 0 1,1 0-1,0 0 0,0-1 0,1 1 0,0-1 0,0 1 0,0-1 0,0 0 0,1 0 0,0-1 0,0 1 0,1-1 0,-1 0 0,1 0 0,0 0 0,0 0 1,0-1-1,0 0 0,9 4 0,-5-3 0,0 0 0,0-1 0,1-1 0,-1 1 0,1-1 0,-1-1 0,1 0 0,0 0 0,-1-1 0,1 0 0,0 0 0,-1-1-1,1-1 1,-1 0 0,16-4 0,0-5 5,0-1-1,0-1 0,-1-1 0,-1-2 0,-1 0 0,0-1 1,-1-1-1,-1-1 0,33-40 0,-15 11 10,-2-2 0,-3-2 0,39-79 0,-17 6 33,40-134 0,-77 201-37,-3-1-1,-2-1 0,-3 0 1,2-70-1,-12 129-10,-1-50-22,1 48 19,0 1 0,-1 0 0,1 0 1,-1-1-1,1 1 0,-1 0 0,0 0 1,0 0-1,0 0 0,0 0 0,0 0 0,-1 0 1,1 0-1,-1 0 0,1 0 0,-1 1 1,1-1-1,-4-1 0,4 2 1,0 1 0,1 0-1,-1 0 1,0 0 0,0 0 0,0 0 0,0 0-1,0 0 1,0 0 0,0 0 0,0 0-1,0 1 1,0-1 0,0 0 0,0 1 0,0-1-1,0 1 1,0-1 0,1 1 0,-1-1 0,0 1-1,0-1 1,1 1 0,-1 0 0,0 0-1,0 1 1,-3 1-10,-8 8 0,1 0 0,0 0-1,1 1 1,0 1 0,1 0 0,0 0-1,-10 22 1,-41 108-52,43-91 39,1 1 0,3 1 0,3 0 0,1 0 0,3 1 0,3 0 0,2 0 0,2 0 0,13 86 0,-9-114 12,1 1-1,1-1 0,1-1 1,1 1-1,2-2 0,1 1 1,0-1-1,2-1 0,18 24 1,-29-45 12,-1 1 1,1-1-1,1 0 1,-1 1 0,0-1-1,1-1 1,0 1-1,5 2 1,-7-4 0,1 0 1,-1 0 0,1 0-1,0 0 1,0-1 0,-1 1-1,1-1 1,0 0-1,0 0 1,0 0 0,-1 0-1,1-1 1,0 1-1,5-2 1,6-2-2,0-1 1,0-1-1,-1 0 0,1-1 1,-1 0-1,-1-1 0,16-12 1,-10 6 7,-2-2 0,1 0 0,-2-1 0,16-22 0,-3-3 14,-1-2 0,-3-1 0,29-74 0,-27 52-29,-4-1 0,-2-1-1,-4 0 1,-2-2 0,-4 0-1,2-91 1,-10 147-5,-2-8-40,-3 21 12,-1 7 15,-4 13 7,7-15 20,-21 47-6,3 2 0,2 0 1,-16 82-1,25-73 39,3-1 0,3 1 0,2 0 0,3 0 0,2-1 0,25 109 0,-4-79 78,2 9 178,-28-99-283,0 1 0,0-1-1,0 1 1,0 0 0,0-1 0,0 1 0,0 0 0,0-1 0,1 1 0,-1-1 0,0 1-1,0-1 1,1 1 0,-1 0 0,0-1 0,0 1 0,1-1 0,-1 1 0,1-1 0,-1 1 0,1-1-1,-1 0 1,0 1 0,1-1 0,-1 0 0,1 1 0,1 0 0,-2-2-3,1 0 0,0 0 0,-1 0-1,1 0 1,-1 0 0,1 0 0,-1 0 0,1 0 0,-1 0 0,1 0 0,-1 0 0,0 0 0,0 0-1,0 0 1,1-1 0,-1 1 0,0-1 0,5-88-2603</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6.076"/>
    </inkml:context>
    <inkml:brush xml:id="br0">
      <inkml:brushProperty name="width" value="0.05" units="cm"/>
      <inkml:brushProperty name="height" value="0.05" units="cm"/>
    </inkml:brush>
  </inkml:definitions>
  <inkml:trace contextRef="#ctx0" brushRef="#br0">0 258 9536,'0'0'576,"93"-34"-272,34 4 136,20-1 0,22 9-88,27 0 0,29-2-56,-25 2 8,-41 16-56,-20-2 8,-22-10-104,16-23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7"/>
    </inkml:context>
    <inkml:brush xml:id="br0">
      <inkml:brushProperty name="width" value="0.05" units="cm"/>
      <inkml:brushProperty name="height" value="0.05" units="cm"/>
      <inkml:brushProperty name="color" value="#004F8B"/>
    </inkml:brush>
  </inkml:definitions>
  <inkml:trace contextRef="#ctx0" brushRef="#br0">0 21 10656,'0'0'12289,"6"-3"-11929,6-2-35,17-4 0,-24 8-175,1 0-1,0 0 1,0 1-1,-1-1 1,1 1-1,10 1 1,6 2 416,-7-1 482,20 5 0,-28-7-518,-7 0-490,0-1 1,0 1-1,1 0 1,-1 0 0,1 0-1,-1 0 1,1 0-1,-1-1 1,0 1-1,0 0 1,0 0-1,1 0 1,-1 0-1,1 0 1,-1 1-1,1-1 1,-1 0 0,0 0-1,0 0 1,0 0-1,1 0 1,-1 1-1,1-1 1,-1 0-1,0 0 1,1 0-1,2 2 157</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7.879"/>
    </inkml:context>
    <inkml:brush xml:id="br0">
      <inkml:brushProperty name="width" value="0.05" units="cm"/>
      <inkml:brushProperty name="height" value="0.05" units="cm"/>
    </inkml:brush>
  </inkml:definitions>
  <inkml:trace contextRef="#ctx0" brushRef="#br0">65 1 4416,'0'0'6145,"-10"14"-5710,8-11-409,-5 6 36,1-1 0,1 1 1,-1 0-1,2 1 0,-1-1 0,1 1 0,0 0 0,1 0 1,1 0-1,-1 0 0,2 1 0,-2 11 0,4 28 336,2-1-1,3 0 1,1 0 0,23 80-1,-27-122-296,-1 0-1,1 0 1,0 0-1,5 8 0,-6-13-41,-1 0 0,1 1-1,-1-1 1,1 0 0,0 0 0,0-1-1,0 1 1,0 0 0,0-1-1,0 1 1,1-1 0,-1 1-1,0-1 1,1 0 0,3 1 0,-5-2-40,0 0 1,1 0-1,-1 0 1,0 0 0,0 0-1,0 0 1,0-1-1,1 1 1,-1 0 0,0-1-1,0 1 1,0-1-1,0 1 1,0-1 0,0 1-1,0-1 1,0 0 0,0 1-1,1-3 1,17-19 186,-11 11-142,-1-1 0,0 0 0,-1-1 0,-1 1 0,5-15 0,17-70 205,-21 72-194,8-63 213,-4 23 23,-5 53 166,-1 19-232,2 25-129,-5-27-106,14 60 86,2 0 0,52 121-1,-66-178-86,2 5 14,0-1-1,1 0 1,0 0 0,1 0 0,0-1 0,15 18 0,-20-28-14,0 0 0,0 0 1,-1 0-1,1 0 0,0 0 1,0 0-1,0 0 0,0-1 0,0 1 1,0-1-1,0 1 0,0-1 1,1 0-1,-1 0 0,0 0 1,0 0-1,0 0 0,0 0 0,0-1 1,0 1-1,0-1 0,3 0 1,-1-1 11,1 1 1,-1-1-1,0 0 0,1-1 1,-1 1-1,0-1 1,0 0-1,6-5 0,1-5 28,1 0 0,-2 0 0,0-1 0,0-1 0,-2 0 0,0 0 0,0 0-1,5-19 1,3-16 212,12-68-1,9-33 501,-37 150-750,0 0 0,0 1 0,1-1 0,-1 0 0,0 1 0,0-1 0,0 0 0,1 1 0,-1-1 0,0 0 0,1 1 0,-1-1 0,0 1 0,1-1 0,-1 1 0,1-1 0,-1 1 0,1-1 0,-1 1 0,1 0 0,0-1 0,-1 1 0,1 0 0,-1-1 0,1 1 0,0 0 0,1-1 0,-1 2-4,0-1-1,0 0 0,-1 1 0,1-1 1,0 1-1,0-1 0,0 1 1,0-1-1,0 1 0,-1-1 0,1 1 1,0 0-1,0 0 0,-1-1 1,1 1-1,0 1 0,22 40 19,-9-5-33,-1 0-1,13 62 1,6 85-17,-26-145 19,-1-17 6,-2 1 0,-1 0 0,-1 0 0,-1 0 1,0-1-1,-2 1 0,-6 28 0,6-45 7,0 1 0,-1-1 0,0 1 0,-1-1 0,1 0 0,-5 5 0,4-5 1,4-6-4,0 1-1,-1-1 0,1 1 1,-1-1-1,1 1 0,-1-1 1,1 1-1,-1-1 0,1 1 1,-1-1-1,1 0 0,-1 1 1,0-1-1,1 0 0,-1 0 1,1 1-1,-1-1 0,0 0 1,1 0-1,-1 0 0,0 0 1,1 0-1,-1 0 0,0 0 1,0 0-1,-18-9 57,13 5-34,0-1 1,1 0-1,-9-10 0,-2-9 68,0 0 0,1-2 0,2 0 0,-17-42 0,29 67-79,0-1 1,1 0-1,-1 0 1,0 0-1,1 0 1,-1 0 0,1 0-1,-1 0 1,1 0-1,0 0 1,0 0-1,0 0 1,0 0-1,0 0 1,0 0 0,1 0-1,-1 0 1,1 0-1,-1 0 1,1 0-1,2-3 1,-2 3-6,1 1-1,-1-1 1,1 1-1,0 0 1,-1-1-1,1 1 1,0 0 0,0 0-1,0 0 1,0 1-1,0-1 1,0 0 0,0 1-1,0-1 1,0 1-1,0 0 1,3 0-1,6-1 1,0 2-1,0-1 0,0 2 1,0-1-1,0 2 0,15 4 1,24 9 4,-16-6 23,0 1 0,44 23 0,-70-30-27,15 9 58,-1-1 0,2-1 0,-1-1-1,2-1 1,26 6 0,-50-14-62,1-1-1,-1 0 1,0 0 0,1 0-1,-1-1 1,0 1-1,1 0 1,-1 0-1,0-1 1,0 1 0,1-1-1,-1 1 1,0-1-1,0 1 1,0-1-1,1 0 1,-1 0 0,0 0-1,0 1 1,0-1-1,0 0 1,0 0-1,1-2 1,17-31-62,-14 23 52,45-111-484,-36 82-2124,-8 23-11593</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8.564"/>
    </inkml:context>
    <inkml:brush xml:id="br0">
      <inkml:brushProperty name="width" value="0.05" units="cm"/>
      <inkml:brushProperty name="height" value="0.05" units="cm"/>
    </inkml:brush>
  </inkml:definitions>
  <inkml:trace contextRef="#ctx0" brushRef="#br0">0 150 10040,'0'0'874,"7"-10"-562,1-1-172,0 0 0,1 1-1,0 0 1,0 0 0,1 1 0,0 0-1,1 0 1,20-11 0,-14 12 80,0 2 1,0 0-1,1 0 1,-1 2-1,1 0 1,0 1-1,1 1 1,-1 1-1,30 1 1,-39 0-137,0 1 1,0 0 0,0 1-1,0 0 1,-1 0 0,1 1-1,0 0 1,-1 1 0,0 0-1,0 0 1,0 0 0,-1 1-1,1 1 1,-1-1 0,0 1-1,0 0 1,-1 1 0,0-1-1,0 1 1,-1 0 0,6 10-1,-5-5-2,0 0 0,0 1 0,-1 0 0,-1 0 0,0 0 0,-1 1 0,-1-1-1,0 1 1,-1-1 0,0 1 0,-1 0 0,0 0 0,-1-1 0,-5 25 0,0-15 41,-1 0 1,-1-1-1,-1 0 0,-1 0 1,-1-1-1,0-1 1,-27 36-1,18-26 17,13-19-62,-1 0 1,1-1-1,-2 0 0,-9 10 0,14-17-25,1 0 1,0 1-1,0-1 0,0 1 1,0 0-1,1-1 0,-1 1 1,1 1-1,0-1 1,0 0-1,1 0 0,-1 1 1,1-1-1,-1 7 0,1-5 1,1 1-1,0 0 0,0 0 0,1-1 1,0 1-1,0 0 0,0-1 1,5 13-1,4 4 33,1 0 0,1-1 0,1 0 0,19 23 0,-26-36-61,19 24 143,30 31 1,-26-26 203,-29-38-371,1 0 0,-1 0-1,1 0 1,-1 1 0,1-1 0,-1 0 0,1 0-1,0 0 1,-1 0 0,1 0 0,-1 0 0,1 0-1,-1 0 1,1 0 0,-1 0 0,1 0 0,-1 0-1,1-1 1,-1 1 0,1 0 0,-1 0 0,1 0-1,-1-1 1,1 1 0,-1 0 0,1-1 0,-1 1-1,1-1 1,12-11-63,1-7-2714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08.810"/>
    </inkml:context>
    <inkml:brush xml:id="br0">
      <inkml:brushProperty name="width" value="0.05" units="cm"/>
      <inkml:brushProperty name="height" value="0.05" units="cm"/>
    </inkml:brush>
  </inkml:definitions>
  <inkml:trace contextRef="#ctx0" brushRef="#br0">1 220 14776,'0'0'3535,"14"-83"-3351,22 17-176,0-5 16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4.938"/>
    </inkml:context>
    <inkml:brush xml:id="br0">
      <inkml:brushProperty name="width" value="0.05" units="cm"/>
      <inkml:brushProperty name="height" value="0.05" units="cm"/>
    </inkml:brush>
  </inkml:definitions>
  <inkml:trace contextRef="#ctx0" brushRef="#br0">190 15 8432,'0'0'3816,"-13"-3"-3384,-40-9-14,50 12-384,0 0-1,1 0 0,-1 0 0,1 1 0,-1-1 1,1 1-1,-1-1 0,1 1 0,-1 0 1,1 0-1,0 0 0,-1 0 0,1 0 1,0 1-1,0-1 0,-2 2 0,-2 2 78,1 0-1,0 1 1,-8 10-1,4-3 66,1-5-29,-16 23 257,22-30-347,1 1-1,0 0 1,0 0-1,0 0 1,0 0-1,0 1 1,1-1-1,-1 0 1,1 0-1,-1 0 1,1 1-1,0-1 1,0 0-1,0 3 1,0-4-27,0 0 0,1 0 1,-1-1-1,1 1 1,-1 0-1,1 0 0,0 0 1,-1 0-1,1-1 1,0 1-1,0 0 1,-1-1-1,1 1 0,0 0 1,0-1-1,0 1 1,0-1-1,0 1 0,0-1 1,-1 0-1,1 1 1,0-1-1,0 0 0,0 0 1,0 0-1,2 0 1,28 3 307,-29-3-306,11-1 83,0-1-1,-1 0 1,1 0-1,0-1 0,-1-1 1,0 0-1,18-8 1,-11 3 172,-1-1 1,0-1-1,31-25 1,-36 23 109,-6 5 538,-11 17-261,0-1-597,-1 0-1,-1-1 0,1 0 0,-1 0 0,0 0 0,-8 5 1,13-11-73,2-9-15,7-27-2696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1.210"/>
    </inkml:context>
    <inkml:brush xml:id="br0">
      <inkml:brushProperty name="width" value="0.05" units="cm"/>
      <inkml:brushProperty name="height" value="0.05" units="cm"/>
    </inkml:brush>
  </inkml:definitions>
  <inkml:trace contextRef="#ctx0" brushRef="#br0">617 299 4416,'0'0'3625,"-1"-11"-3324,-3-30 62,4 40-341,0 1 0,0-1 0,0 1 0,0-1 0,0 1 0,0-1 0,0 1 0,-1-1 0,1 1 0,0-1 0,0 1 1,0-1-1,0 1 0,-1 0 0,1-1 0,0 1 0,0-1 0,-1 1 0,1-1 0,0 1 0,-1 0 0,1-1 0,0 1 0,-1 0 0,1-1 0,0 1 0,-1 0 0,1 0 0,-1-1 0,1 1 0,-1 0 0,1 0 0,0 0 0,-1 0 0,1 0 0,-1-1 0,1 1 1,-1 0-1,1 0 0,-1 0 0,1 0 0,-1 0 0,1 1 0,-1-1 0,1 0 0,-1 0 0,1 0 0,-1 0 0,1 0 0,-1 1 0,1-1 0,-1 1 0,-2 0 122,-10 1 27,1 2 1,0 0-1,0 0 1,0 1-1,0 1 0,1 0 1,0 1-1,0 0 0,-12 10 1,-12 13 246,-37 40 0,71-68-400,-36 37 270,2 1 0,2 3-1,2 0 1,1 2 0,3 1 0,2 1 0,-29 74 0,35-69-44,2 1 1,2 1 0,-7 57-1,18-85-135,1 0-1,2 0 0,1 1 0,1-1 1,1 0-1,1 0 0,1 0 1,12 39-1,-11-53-47,-1 1 1,2-1 0,0 0-1,0-1 1,1 1 0,0-1-1,1-1 1,0 1 0,11 10-1,-13-16-14,1 1-1,-1-1 0,1 0 1,-1-1-1,1 0 0,1 0 0,-1 0 1,0-1-1,1 0 0,0 0 1,0-1-1,0 0 0,0-1 1,0 1-1,14-1 0,-12-1 1,0 0 0,0 0 0,0-2 0,0 1 0,0-1-1,0 0 1,-1-1 0,1 0 0,-1-1 0,0 0 0,0 0 0,0-1 0,0 0 0,-1-1-1,0 0 1,0 0 0,13-14 0,-5 2 25,-1-1 0,-1 0 1,-1-1-1,0-1 0,-1 0 0,-2-1 0,0 0 1,-1-1-1,-1 1 0,5-28 0,-2-2 49,-3-1 0,-1 0 1,-2-81-1,-7 57 24,-3 1 0,-26-129 1,16 153-101,14 49-49,0 0-1,0 0 0,-1 0 0,0 0 0,1 0 1,-1 0-1,0 1 0,0-1 0,-1 1 0,1-1 1,0 1-1,-1 0 0,-3-3 0,5 5 1,1 0 0,-1-1 0,1 1 0,-1 0 0,1 0 0,-1 0 0,0-1-1,1 1 1,-1 0 0,1 0 0,-1 0 0,1 0 0,-1 0 0,0 0 0,1 0-1,-1 0 1,1 0 0,-1 0 0,1 0 0,-1 0 0,1 1 0,-1-1 0,0 0 0,1 0-1,-1 1 1,1-1 0,-1 0 0,0 1 0,0 0-3,0 1 0,0-1 0,0 0 0,0 1-1,0-1 1,0 1 0,1-1 0,-1 1 0,1-1 0,-2 3 0,-4 42-73,5-12 47,2-1-1,8 58 1,22 69-49,-25-130 65,5 19-6,2-1 0,21 49 1,-23-70 12,1 0 1,2-1-1,1 0 1,33 42-1,-43-62 14,0 0-1,1 0 0,-1-1 1,1 1-1,1-1 0,-1-1 1,1 1-1,-1-1 0,1-1 1,1 1-1,-1-1 0,0 0 1,1-1-1,-1 1 0,1-2 1,0 1-1,0-1 0,0 0 1,0-1-1,-1 0 0,1 0 1,0 0-1,0-1 0,0-1 1,0 1-1,-1-1 0,1 0 1,0-1-1,-1 0 0,0 0 1,11-7-1,-5 2 19,0-1-1,-1 0 1,-1-1-1,0 0 1,0-1-1,-1 0 1,0 0-1,-1-1 1,13-21-1,6-17 91,25-62-1,-46 97-97,70-185 210,-42 103-103,-33 92-114,-1-1-13,1 1 0,0 0 1,1 0-1,-1 0 0,1 0 1,3-5-1,-4 10-53,-2 6 4,0-6 50,-8 139-258,-8 89-36,10-185 213,-1 0 1,-3-1 0,-17 51-1,25-88 71,0 0-1,-1 0 1,1 0-1,-1 0 1,-1 0-1,1 0 0,0-1 1,-1 0-1,-7 7 1,10-10 17,0-1-1,0 1 1,0 0 0,0-1 0,0 1 0,0 0 0,0-1 0,-1 1 0,1-1 0,0 0 0,0 1-1,0-1 1,-1 0 0,1 0 0,0 0 0,0 0 0,-1 0 0,-1 0 0,1-1 6,1 1 0,0-1 0,-1 0 0,1 0 0,0 0 0,-1 1 0,1-1 0,0-1 0,0 1 0,0 0 0,0 0-1,0 0 1,0 0 0,0-1 0,1 1 0,-1-1 0,0 1 0,1 0 0,-2-2 0,2 1-1,-1 0 0,0 0 0,1 0 0,-1 0 0,1 0 0,0 0 0,-1 0 0,1 0 0,0 0 0,0 0 0,1 0 0,-1 0 0,0-1 1,1 1-1,-1 0 0,1 1 0,-1-1 0,1 0 0,0 0 0,0 0 0,0 0 0,0 0 0,0 1 0,0-1 0,1 1 0,-1-1 0,0 1 0,1-1 0,-1 1 0,1 0 0,0-1 0,2 0 0,6-4 14,0 0 1,1 1-1,-1 0 1,17-5 0,-23 9-19,79-24 58,89-16 1,63-17 23,-195 43-65,0-1 1,-1-1-1,-1-3 0,-1-1 0,-1-1 1,-1-2-1,-1-2 0,33-32 0,-47 38 18,0 0-1,-1-1 1,-2-2 0,0 1-1,-2-2 1,0 0-1,-1-1 1,-2-1-1,-1 1 1,0-2-1,-2 0 1,-2 0-1,6-29 1,-8 11 39,-1 0 0,-2 0 0,-3-1-1,-1 1 1,-2 0 0,-2 0 0,-16-56 0,10 62 16,11 37-85,1 1 0,-1-1 0,0 0-1,0 1 1,1-1 0,-1 1 0,0-1 0,0 1 0,-1-1 0,1 1 0,0 0 0,0 0 0,-1-1 0,1 1 0,0 0 0,-1 0 0,1 0 0,-1 0 0,-2 0 0,4 1-7,-1 0 1,0 0 0,0 0-1,0 0 1,0 0 0,1 0-1,-1 0 1,0 1 0,0-1-1,0 0 1,1 0 0,-1 1-1,0-1 1,0 1 0,1-1-1,-1 1 1,0-1 0,1 1-1,-1-1 1,0 1 0,1 0-1,-1-1 1,1 1 0,-1 1-1,-12 24-8,-1 15 0,1 1 0,2 1 0,-5 43 0,-9 135-5,10-33-11,-23 222-67,29-342 154,-4-1-1,-38 120 1,50-182-67,-3 3 257,3-20 9,2-15-188,2 1-1,0 0 1,10-36-1,29-75 68,51-86 65,-87 213-204,-1 1 0,2 0 1,-1 0-1,1 0 0,0 1 1,1 0-1,0 0 0,0 1 0,1 0 1,11-7-1,-15 11-6,0 0 0,0 0 0,0 0 0,1 1 1,-1 0-1,1 0 0,0 0 0,-1 1 0,1 0 0,0 0 0,0 0 1,0 1-1,0 0 0,0 0 0,-1 1 0,1-1 0,0 1 1,0 0-1,0 1 0,7 2 0,-8-2-5,-1 1-1,0-1 1,0 1 0,1-1-1,-2 1 1,1 0 0,0 1 0,0-1-1,-1 1 1,0 0 0,0-1-1,0 1 1,0 1 0,-1-1 0,1 0-1,-1 1 1,0-1 0,-1 1-1,1-1 1,-1 1 0,0 0 0,0 0-1,0 0 1,0 0 0,-1 0-1,0-1 1,-1 7 0,1-4-13,-1 0 0,0 1 0,-1-1 0,1 0 0,-2 0 0,1 0 1,-1 0-1,0 0 0,0-1 0,-1 1 0,1-1 0,-2 0 0,1 0 0,-1 0 1,1-1-1,-2 1 0,-9 7 0,6-7-38,-21 16-51,29-21 110,0 0-1,-1 0 0,1 0 1,0 0-1,0 1 1,1-1-1,-1 0 0,0 0 1,0 1-1,0-1 0,1 0 1,-1 1-1,1-1 0,-1 1 1,1-1-1,0 1 1,-1-1-1,1 1 0,0 2 1,1 8 11,2 0 0,-1 0 0,1 0 1,1 0-1,0 0 0,0-1 0,2 1 0,-1-1 1,1 0-1,1-1 0,10 13 0,-1-3 18,-10-10 1,1-2 0,0 1 0,1-1 0,0 0-1,16 12 1,-22-19-33,0 0-1,0 0 1,0 0-1,0 0 1,1-1-1,-1 1 1,0-1-1,1 1 1,-1-1-1,0 0 1,1 0-1,-1 0 0,0 0 1,1-1-1,-1 1 1,0 0-1,0-1 1,1 0-1,-1 0 1,0 1-1,0-1 1,0-1-1,0 1 1,3-2-1,2-2-26,-1 0-1,0 0 0,0-1 1,0 0-1,8-11 0,21-37-2925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2.061"/>
    </inkml:context>
    <inkml:brush xml:id="br0">
      <inkml:brushProperty name="width" value="0.05" units="cm"/>
      <inkml:brushProperty name="height" value="0.05" units="cm"/>
    </inkml:brush>
  </inkml:definitions>
  <inkml:trace contextRef="#ctx0" brushRef="#br0">391 382 10248,'0'0'677,"-5"15"-457,-78 230 593,-100 309 614,116-328-675,59-198-528,3-9 175,-1-1-1,-1 0 1,-16 32 0,23-50-386,0 0 0,0 0 1,0 0-1,0-1 1,0 1-1,0 0 1,0 0-1,0 0 1,0 0-1,0 0 1,0 0-1,0 0 1,0 0-1,-1 0 1,1 0-1,0 0 1,0 0-1,0 0 1,0 0-1,0 0 1,0-1-1,0 1 1,0 0-1,0 0 0,0 0 1,-1 0-1,1 0 1,0 0-1,0 0 1,0 0-1,0 0 1,0 0-1,0 0 1,0 0-1,0 0 1,0 0-1,-1 1 1,1-1-1,0 0 1,0 0-1,0 0 1,0 0-1,0 0 1,0 0-1,0 0 1,0 0-1,0 0 0,0 0 1,0 0-1,0 0 1,-1 0-1,5-18 356,189-712 1333,-169 638-1563,-18 65-101,10-38 159,38-95 0,90-141 432,-131 280-550,2 1-1,26-32 1,0 2 189,-40 49-258,0 0-1,-1 0 1,1 0-1,0-1 0,0 1 1,0 0-1,0 0 1,0 1-1,0-1 1,0 0-1,0 0 0,0 0 1,1 1-1,-1-1 1,0 0-1,0 1 1,1-1-1,-1 1 0,0 0 1,1-1-1,-1 1 1,1 0-1,-1 0 1,0 0-1,1 0 0,-1 0 1,0 0-1,1 0 1,-1 0-1,1 1 1,-1-1-1,0 1 0,1-1 1,-1 1-1,0-1 1,0 1-1,0 0 0,1-1 1,0 2-1,2 2 10,1 0 1,-1 0-1,0 0 0,-1 1 0,1 0 0,-1 0 0,0 0 1,4 9-1,16 38 71,-2 0 1,16 70-1,16 113 158,-19-73-57,130 460 1188,-159-595-1253,-4-22-57,0 1 0,0-1 0,1 0 0,3 9 0,-11-21-109,-22-27-259,6-7-2785</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2.343"/>
    </inkml:context>
    <inkml:brush xml:id="br0">
      <inkml:brushProperty name="width" value="0.05" units="cm"/>
      <inkml:brushProperty name="height" value="0.05" units="cm"/>
    </inkml:brush>
  </inkml:definitions>
  <inkml:trace contextRef="#ctx0" brushRef="#br0">1 108 13560,'0'0'600,"121"-20"-256,-35 8 8,11 1-120,-6 7 0,-11 8-72,-7-2 16,0 7-16,-7-3 0,-11-4 0,-5-4 0,-2-13-72,-7-3-1,-3 0-166,8-12 7</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3.241"/>
    </inkml:context>
    <inkml:brush xml:id="br0">
      <inkml:brushProperty name="width" value="0.05" units="cm"/>
      <inkml:brushProperty name="height" value="0.05" units="cm"/>
    </inkml:brush>
  </inkml:definitions>
  <inkml:trace contextRef="#ctx0" brushRef="#br0">846 0 11952,'0'0'-87,"-1"11"98,-2 13 161,-45 471 2205,43-396-1930,5-1 1,5 1-1,18 108 0,-13-152-44,3-1-1,2 0 1,31 72 0,-41-114-97,0-1 1,1 0 0,1 0-1,0-1 1,0 0 0,1 0-1,16 16 1,-24-26-292,0 0 0,0 0 0,0 0 0,0 0 0,-1 0 0,1 0 0,0 0 0,0 0 0,0 0 0,0 0 0,0 0 0,0 0 0,-1 0 0,1 0 0,0 1 0,0-1 0,0 0 0,0 0 0,0 0 0,0 0 0,0 0 0,0 0 0,0 0-1,0 0 1,-1 1 0,1-1 0,0 0 0,0 0 0,0 0 0,0 0 0,0 0 0,0 0 0,0 1 0,0-1 0,0 0 0,0 0 0,0 0 0,0 0 0,0 0 0,0 1 0,0-1 0,0 0 0,0 0 0,0 0 0,0 0 0,1 0 0,-1 0 0,0 1 0,0-1 0,0 0 0,0 0 0,0 0 0,0 0 0,0 0 0,0 0 0,0 0 0,0 0 0,1 0 0,-1 1 0,0-1 0,0 0 0,0 0 0,0 0 0,-15 0 436,11 0-473,-120-1 338,22-2-151,-177 20 1,172-5-119,46-5 9,-88 20-1,112-18-35,17-5-31,0 1-1,-21 9 1,40-14 10,1 1 0,-1-1 0,1 0 0,-1 0 0,1 1 0,-1-1 0,0 0 0,1 1 1,-1-1-1,1 0 0,0 1 0,-1-1 0,1 1 0,-1-1 0,1 1 0,0-1 0,-1 1 0,1-1 0,-1 2 1,6 5-32,21 3-4,6-5 37,-1-2 0,1-1 0,37-2 0,96-15 38,-31 3 44,-105 10-64,224-19 152,-119 11-48,-85 8-14,0-2-1,92-20 0,-132 22-102,21-6 60,31-13-1,-52 16-68,1 1-1,-1-1 1,0-1-1,0 1 0,0-2 1,15-13-1,-22 18-4,3-3-50,0 0 1,0 1-1,0-2 0,0 1 1,-1 0-1,0-1 0,0 0 1,-1 0-1,0 0 0,0 0 0,0 0 1,-1-1-1,4-13 0,-5-10-3002</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3.606"/>
    </inkml:context>
    <inkml:brush xml:id="br0">
      <inkml:brushProperty name="width" value="0.05" units="cm"/>
      <inkml:brushProperty name="height" value="0.05" units="cm"/>
    </inkml:brush>
  </inkml:definitions>
  <inkml:trace contextRef="#ctx0" brushRef="#br0">0 109 10952,'0'0'56,"67"-20"8,24-2 64,25 2 8,26-1 32,7 9 16,6 6 144,-12 4 8,-30 8 152,-4 2 16,-15-2 48,-5-6 0,-6 0-144,-3 0 0,-9-8-184,-3-10 16</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4.356"/>
    </inkml:context>
    <inkml:brush xml:id="br0">
      <inkml:brushProperty name="width" value="0.05" units="cm"/>
      <inkml:brushProperty name="height" value="0.05" units="cm"/>
    </inkml:brush>
  </inkml:definitions>
  <inkml:trace contextRef="#ctx0" brushRef="#br0">811 63 11656,'0'0'308,"-11"10"-284,-28 31 383,2 2 1,-37 53-1,-125 246 1131,98-157-761,-99 210 763,183-355-1208,-1 0 1,-3-2 0,-33 49-1,52-84-224,0 0-1,0 0 0,0-1 0,-1 1 0,1-1 0,-1 1 0,1-1 1,-1 0-1,0 0 0,0 0 0,0 0 0,0-1 0,-3 2 0,6-15 664,3-10-545,0-1 0,2 0 0,12-35 0,-7 26-101,157-540 915,-60 293-695,-47 133-216,-54 132-120,33-80 74,-32 80-79,0 1 1,1 0-1,0 0 1,16-17-1,-7 3-63,2 0-351,-15 27-71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8"/>
    </inkml:context>
    <inkml:brush xml:id="br0">
      <inkml:brushProperty name="width" value="0.05" units="cm"/>
      <inkml:brushProperty name="height" value="0.05" units="cm"/>
      <inkml:brushProperty name="color" value="#004F8B"/>
    </inkml:brush>
  </inkml:definitions>
  <inkml:trace contextRef="#ctx0" brushRef="#br0">91 91 7832,'0'0'7148,"-6"0"-6680,-20 1 6,24 0-364,0-1 1,1 0-1,-1 1 0,0-1 0,0 0 0,1 1 0,-1 0 1,0 0-1,0-1 0,1 1 0,-1 1 0,1-2 1,-1 2-1,1-1 0,-1 0 0,1 1 0,0-1 0,-2 3 1,-7 5 670,9-7-662,-1-1 0,1 1 1,-1-1-1,1 1 0,0-1 0,0 1 1,0 0-1,0 0 0,0 0 0,0 0 1,1-1-1,-1 1 0,0 1 0,1-2 1,-1 1-1,1 4 0,0 0 146,-1-1 0,2 1 1,-1-1-1,0 1 0,2 7 0,-1-9-131,0 0 0,1 0 1,-1 1-1,1-1 0,0 0 0,0 0 0,0 0 0,5 6 0,-6-7-77,2-2-1,-1 1 0,-1 0 1,1 0-1,1 0 1,-1-1-1,0 0 1,0 1-1,1-1 1,0 0-1,-1 0 1,1 0-1,-1 0 1,1 0-1,0-1 0,2 1 1,-1-1-18,1 0 1,-1 0-1,0 0 0,0-1 1,0 0-1,0 0 0,0 1 1,1-2-1,-2 1 0,1-1 1,0 0-1,-1 1 0,1-2 1,0 1-1,-1 0 0,0-1 1,1 1-1,-1-1 0,3-5 1,0 2 36,0 0 1,-1-1 0,-1 0 0,1 0-1,-1 0 1,0-1 0,0 0-1,3-12 1,-3 3 190,-4 17-233,0-1-1,0 0 1,0 1-1,0-1 1,0 1-1,0-1 0,0 0 1,0 0-1,0 1 1,0-1-1,0 0 1,0 0-1,-1 1 1,1-1-1,0 0 1,-1 1-1,0-2 1,1 1 130,-5 8 339,4-2-468,0 0-1,0 0 0,1 1 0,0-1 0,0 0 0,0 1 0,0-1 0,0 0 0,2 0 0,-1 1 0,0-1 0,1 0 0,-1-1 1,1 1-1,0 0 0,1 0 0,5 8 0,-7-11-20,1-1 1,-1 2-1,1-2 1,-1 0-1,1 1 1,0-1 0,0 1-1,0-1 1,0 1-1,0-1 1,0 0-1,0 0 1,4 1-1,-5-2 3,0 1-1,1-1 0,-1 0 0,2 0 1,-2 0-1,1 0 0,-1 0 1,1 0-1,-1 0 0,1-1 0,0 1 1,-1-1-1,1 1 0,-1 0 0,1-1 1,-1 0-1,1 0 0,-1 1 1,0-1-1,2-1 0,0-2 19,1 0 0,0 0 0,0 0 0,-2 0 1,1-1-1,0 1 0,0-1 0,0 0 0,-1 1 0,0-1 0,-1 0 0,1-1 0,-1 1 0,2-9 0,0-5 154,-2 0 0,-1-34-1,-1 47-111,0-2-1,-1 1 1,0 0-1,0 1 1,-1-1 0,-4-9-1,3 10 183,-1 0-546,5 3-3509</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5.596"/>
    </inkml:context>
    <inkml:brush xml:id="br0">
      <inkml:brushProperty name="width" value="0.05" units="cm"/>
      <inkml:brushProperty name="height" value="0.05" units="cm"/>
    </inkml:brush>
  </inkml:definitions>
  <inkml:trace contextRef="#ctx0" brushRef="#br0">225 425 7832,'0'0'3097,"-12"18"-2888,-12 21-37,3 0 0,-29 70 0,17-8 265,5 1-1,-18 123 1,43-208-324,1-7 19,0-1 1,1 1-1,0 0 1,0-1-1,1 1 1,0 0-1,3 13 1,-3-23-119,0 0 0,-1 1 0,1-1-1,0 0 1,0 0 0,0 0 0,0 0 0,0 0 0,1 1 0,-1-1 0,0 0-1,0 0 1,0 0 0,0 0 0,0 0 0,0 1 0,0-1 0,0 0-1,0 0 1,0 0 0,0 0 0,0 0 0,0 0 0,1 1 0,-1-1 0,0 0-1,0 0 1,0 0 0,0 0 0,0 0 0,0 0 0,1 0 0,-1 0 0,0 0-1,0 0 1,0 0 0,0 0 0,0 0 0,1 0 0,-1 0 0,0 0 0,0 0-1,0 0 1,0 0 0,1 0 0,-1 0 0,0 0 0,0 0 0,0 0 0,0 0-1,0 0 1,0 0 0,1 0 0,-1 0 0,0 0 0,0 0 0,0 0 0,0 0-1,0-1 1,0 1 0,1 0 0,-1 0 0,0 0 0,0 0 0,0 0-1,0 0 1,0-1 0,0 1 0,0 0 0,9-14 68,-6 8 61,42-75 219,-3-2 1,-4-1-1,28-95 0,-1-77 64,-52 187-78,7-133-1,-20 187-294,1-4 69,-3-35 0,1 47-88,0 0 0,-1 0 0,0 0 0,0 0 0,0 1-1,-1-1 1,0 1 0,-8-12 0,-17-16-2230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4T19:18:16.992"/>
    </inkml:context>
    <inkml:brush xml:id="br0">
      <inkml:brushProperty name="width" value="0.05" units="cm"/>
      <inkml:brushProperty name="height" value="0.05" units="cm"/>
    </inkml:brush>
  </inkml:definitions>
  <inkml:trace contextRef="#ctx0" brushRef="#br0">160 1 7232,'0'0'1840,"-36"90"-1080,0-13-56,-3 12-8,5 7-256,20 1 0,16-18-176,22-39 0,22-52-120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29"/>
    </inkml:context>
    <inkml:brush xml:id="br0">
      <inkml:brushProperty name="width" value="0.05" units="cm"/>
      <inkml:brushProperty name="height" value="0.05" units="cm"/>
      <inkml:brushProperty name="color" value="#004F8B"/>
    </inkml:brush>
  </inkml:definitions>
  <inkml:trace contextRef="#ctx0" brushRef="#br0">58 0 10152,'0'0'10181,"-6"7"-9851,-20 18-3,23-22-214,1-1-1,-1 1 1,1-1 0,0 1 0,0 0-1,0 0 1,0 0 0,1 0-1,-1 1 1,1-2 0,0 2 0,-2 5-1,3-7-48,0-1-1,0 0 0,0 1 1,1-1-1,-1 1 0,0-1 1,0 0-1,0 1 0,1-1 1,0 1-1,0-1 0,-1 0 1,0 1-1,2-1 0,-1 0 1,-1 1-1,1-2 0,0 2 1,2 0-1,-2 0 22,1 0 1,0-1-1,-1 1 0,2-1 1,-1 1-1,-1-1 0,2 0 1,-1 0-1,0 0 0,5 2 1,31 2 1196,-28-6-730,-4 0-4098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0"/>
    </inkml:context>
    <inkml:brush xml:id="br0">
      <inkml:brushProperty name="width" value="0.05" units="cm"/>
      <inkml:brushProperty name="height" value="0.05" units="cm"/>
      <inkml:brushProperty name="color" value="#004F8B"/>
    </inkml:brush>
  </inkml:definitions>
  <inkml:trace contextRef="#ctx0" brushRef="#br0">1 28 9744,'0'0'11287,"6"-3"-11008,2-3-177,-4 4-31,0-1 0,0 0 0,0 2 0,0-1 0,6-3 0,-8 5-19,-1-1 1,0 1-1,0 0 0,1 0 0,-1-1 1,1 1-1,-1 0 0,0 0 0,1 0 1,-1 0-1,1 0 0,-1 0 0,0 0 1,1 1-1,-1-1 0,0 0 1,1 1-1,-1-1 0,1 1 0,-2 0 1,2-1-1,0 2 0,-1-1-14,0-1-1,-1 2 0,1-1 1,0-1-1,-1 1 1,1 1-1,0-2 0,-1 2 1,1-1-1,-1-1 1,0 2-1,0-2 0,1 2 1,-1-1-1,0 0 1,0 1-1,0-2 0,0 2 1,0-1-1,0 0 1,0 0-1,0 0 0,0 1 1,-1-2-1,1 2 1,-1 0-1,-2 8 119,-1-1-1,1-1 1,-1 1-1,-1 0 1,0-1 0,-6 8-1,11-15-115,0-1 0,-1 1-1,0 0 1,1 0 0,-1-1-1,1 1 1,0 0 0,-1-1 0,1 1-1,0 0 1,-1 0 0,1-1-1,0 1 1,0 0 0,-1 1 0,2-1-15,-1-1 0,0 1 1,0-1-1,0 0 1,1 1-1,-1-1 0,0 1 1,0 0-1,1-1 1,-1 0-1,0 0 0,0 1 1,0-1-1,1 1 1,-1-1-1,1 0 0,-1 1 1,1-1-1,0 0 1,2 2 66,0-1 0,1 0 1,-1 0-1,1 0 0,6 1 1,-3-1-67,46 12 501,-31-5-4151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1"/>
    </inkml:context>
    <inkml:brush xml:id="br0">
      <inkml:brushProperty name="width" value="0.05" units="cm"/>
      <inkml:brushProperty name="height" value="0.05" units="cm"/>
      <inkml:brushProperty name="color" value="#004F8B"/>
    </inkml:brush>
  </inkml:definitions>
  <inkml:trace contextRef="#ctx0" brushRef="#br0">0 49 9536,'0'0'9877,"7"-4"-9649,20-13-3,-23 15-115,-1 1 1,1-2-1,0 2 0,0-1 1,1 1-1,-2 0 0,8-1 0,5-1 252,33-7 367,-44 10-637,0-1 0,-1 1 0,1 0 0,5 1-1,8-1 157,-11 0-122,1 0 1,-1 1-1,11 3 0,-12-3-37,-1 0 0,1 0-1,0 0 1,0-1-1,0 0 1,11-1-1,-15 1-60,-1 0 0,1 1 0,0-1 0,-1 0 0,1 0 1,-1 0-1,1 1 0,0-1 0,-1 1 0,1 0 0,-1-1 0,1 1 0,-1 0 0,0 0 0,0-1 0,1 2 0,-1-2 0,0 2 0,2 1 0,4 3 83,3 3 46,-9-9-137,0 1 1,-1 1-1,1-2 1,0 1-1,0 0 0,0 0 1,0-1-1,0 1 1,0 0-1,0 0 0,0-1 1,1 0-1,-2 0 1,2 1-1,-1-1 1,0 1-1,1-1 0,-1 0 1,0 0-1,2 0 1,90 0 712,-87 0-735,0 0-1,1-1 1,-1 0 0,0 1-1,11-6 1,2 0-3375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2"/>
    </inkml:context>
    <inkml:brush xml:id="br0">
      <inkml:brushProperty name="width" value="0.05" units="cm"/>
      <inkml:brushProperty name="height" value="0.05" units="cm"/>
      <inkml:brushProperty name="color" value="#004F8B"/>
    </inkml:brush>
  </inkml:definitions>
  <inkml:trace contextRef="#ctx0" brushRef="#br0">125 39 8840,'0'0'7474,"-6"0"-7243,0-2-162,4 1-46,0 1 1,0 0 0,1 0 0,-2-1-1,1 1 1,1 0 0,-2 0 0,1 0-1,1 0 1,-1 1 0,-1-1 0,2 0-1,-1 1 1,0-1 0,0 1 0,0 0-1,0 0 1,-2 1 0,-3 4 123,1-2 0,0 2 0,0-1 0,1 1 0,-1 0-1,0 0 1,2 0 0,0 1 0,-1 0 0,2 0 0,-1 0 0,0 1 0,-2 7 0,5-12-78,1-1-1,0-1 1,0 1-1,0 0 1,-1 0 0,1 0-1,0 0 1,1 0-1,-1 0 1,0 0 0,0 0-1,0 0 1,2 2-1,-1-3-24,-1 0 0,0 0 1,1 0-1,-1 0 0,1 0 0,0-1 0,-1 1 0,1 0 0,0 0 0,0-1 0,-1 1 0,1 0 0,0 0 0,0-1 0,-1 0 0,2 1 0,-1 0 0,-1-1 0,2 1 0,-2-1 0,1 0 0,1 0 0,-2 0 0,1 0 0,2 1 0,2-1 41,-1 0 0,0 0 0,1 0 0,-1 0 0,1-1 0,-1 1 0,1-2 0,-1 1 0,0 0 0,0-1 0,1 1 0,-2-1 0,1 0 0,0-1 0,0 1 0,0 0 0,-1-1 0,0 0 0,1 0 0,-1 0 0,3-4 0,-2 2 44,1-1 87,0 1 0,-1-1-1,1 0 1,-1 0-1,0 0 1,5-13-1,-7 13 331,-1 6-178,0 9-14,1 0-251,-1-4-73,1 0 0,0-1 0,0 0 0,0 0 0,0 1 0,1-2 0,0 1 0,0 0 0,0 0 0,7 5 0,-9-7-21,1-2-1,-1 1 0,1 1 1,-1-2-1,1 1 0,-1 0 1,1 0-1,0-1 0,-1 0 1,1 1-1,0-1 0,0 0 1,-1 1-1,1-1 0,0 0 1,-1 0-1,1 0 0,0 0 1,-1-1-1,2 1 0,-2-1 1,1 1-1,-1 0 0,1-1 1,0 0-1,-1 0 0,1 1 1,-1-1-1,1-1 0,-1 2 1,1-2-1,1-1 0,2-1 21,-2-1-1,2 0 1,-1 0-1,-2 1 1,2-2-1,-1 0 1,0 1-1,-1-1 0,1 0 1,-1 1-1,0-1 1,-1 0-1,2-8 1,-3 9 30,1 0-1,-1 1 1,-1-1 0,1 0 0,-2-7-1,2 10-23,0 1 0,-1-1-1,1 1 1,0 0 0,-1-1-1,1 1 1,-1 0 0,0-1-1,1 1 1,-1 0-1,0-1 1,0 2 0,0-2-1,0 1 1,0 0 0,0 0-1,0 0 1,0 0 0,-1 0-1,1 0 1,-2 0-1,1 1-22,2 0 0,-2 0 0,2 0 0,-2 0 0,1 0 0,0 0 0,0 1 0,0-1 0,0 0 0,-1 0 0,2 0 0,-2 1 0,1 0-1,1 0 1,-2-1 0,1 0 0,-1 3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3"/>
    </inkml:context>
    <inkml:brush xml:id="br0">
      <inkml:brushProperty name="width" value="0.05" units="cm"/>
      <inkml:brushProperty name="height" value="0.05" units="cm"/>
      <inkml:brushProperty name="color" value="#004F8B"/>
    </inkml:brush>
  </inkml:definitions>
  <inkml:trace contextRef="#ctx0" brushRef="#br0">1 42 12760,'0'0'4233,"3"-6"-3796,10-18-97,-13 23-296,0 0-1,0 1 0,1-1 1,0 0-1,-1 0 0,0 1 1,0-1-1,1 1 1,0-1-1,0 0 0,-1 1 1,0 0-1,1-1 1,0 1-1,0-1 0,-1 1 1,1-1-1,0 1 1,0 0-1,-1 0 0,1 0 1,0 0-1,0-1 0,-1 1 1,1 0-1,0 0 1,-1 0-1,1 0 0,0 0 1,1 1-1,0-1 39,-1 0-1,1 1 0,-1 0 1,1 0-1,-1-1 0,1 1 1,-1 0-1,0 0 0,0 0 1,1 1-1,-1-1-50,0 0 1,-1 0-1,1-1 0,-1 1 0,0 1 1,0-2-1,1 1 0,-1 0 1,0-1-1,1 1 0,-1 1 0,0-2 1,0 1-1,0 0 0,0 0 0,0 1 1,-3 17 232,1-14-128,-1 7 98,0 6 623,14-18 191,10-1-697,22-3 218,-24 2-370,-12 2-2981,-7 0 2477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3.829"/>
    </inkml:context>
    <inkml:brush xml:id="br0">
      <inkml:brushProperty name="width" value="0.05" units="cm"/>
      <inkml:brushProperty name="height" value="0.05" units="cm"/>
    </inkml:brush>
  </inkml:definitions>
  <inkml:trace contextRef="#ctx0" brushRef="#br0">55 0 5824,'0'0'8866,"-2"17"-8612,-16 119 259,-16 453 2015,44-451-1730,-3-56-43,-7-42-180,-1-33-460,1 0 1,-1 1 0,2-1-1,-1 0 1,1 1-1,3 13 1,0-14-185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4"/>
    </inkml:context>
    <inkml:brush xml:id="br0">
      <inkml:brushProperty name="width" value="0.05" units="cm"/>
      <inkml:brushProperty name="height" value="0.05" units="cm"/>
      <inkml:brushProperty name="color" value="#004F8B"/>
    </inkml:brush>
  </inkml:definitions>
  <inkml:trace contextRef="#ctx0" brushRef="#br0">1 0 10544,'0'0'5978,"5"6"-5535,-3-4-393,6 5 101,-2 0 1,1 1 0,-1 0-1,10 15 1,0 8 397,-2-1 0,-2 1 0,17 60 0,12 138 1575,-35-165-1346,-3 104 0,-4-125-403,-4 0 1,-14 73-1,1-32 272,12-61-367,5-21-226,1 0-1,-1 0 0,1-1 1,-1 0-1,-1 1 1,2-1-1,-1 0 1,0 1-1,0-1 0,0 0 1,-2 2-1,2-3-50,1 0-1,0 1 0,0-1 0,0 0 1,0 0-1,-1 0 0,1 0 1,-1 0-1,1 0 0,-1 0 1,1 0-1,0 0 0,0 0 1,0 0-1,-1 0 0,1 0 0,-1 0 1,1 0-1,-1 0 0,1 0 1,0 0-1,0 0 0,0 0 1,-1 0-1,1 0 0,0 0 1,-1 0-1,1-1 0,-1 1 1,1 0-1,0-1 0,0 1 0,0 0 1,0 0-1,0-1 0,-1 1 1,-1-3-3222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5"/>
    </inkml:context>
    <inkml:brush xml:id="br0">
      <inkml:brushProperty name="width" value="0.05" units="cm"/>
      <inkml:brushProperty name="height" value="0.05" units="cm"/>
      <inkml:brushProperty name="color" value="#004F8B"/>
    </inkml:brush>
  </inkml:definitions>
  <inkml:trace contextRef="#ctx0" brushRef="#br0">1 1 12032,'0'0'6833,"5"-1"-6260,60 2 1594,-62-1-2298,8 1 1595,-5-2-3573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6"/>
    </inkml:context>
    <inkml:brush xml:id="br0">
      <inkml:brushProperty name="width" value="0.05" units="cm"/>
      <inkml:brushProperty name="height" value="0.05" units="cm"/>
      <inkml:brushProperty name="color" value="#004F8B"/>
    </inkml:brush>
  </inkml:definitions>
  <inkml:trace contextRef="#ctx0" brushRef="#br0">10 1 17735,'0'0'1064,"0"34"16,0 9-200,-3 3 8,2-9-376,-1-9 0,1-6-216,-2-1 8,3 0-136,0-5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38"/>
    </inkml:context>
    <inkml:brush xml:id="br0">
      <inkml:brushProperty name="width" value="0.1" units="cm"/>
      <inkml:brushProperty name="height" value="0.1" units="cm"/>
      <inkml:brushProperty name="color" value="#FF0066"/>
    </inkml:brush>
  </inkml:definitions>
  <inkml:trace contextRef="#ctx0" brushRef="#br0">1 11 8432,'0'0'24226,"6"2"-24140,49 6-71,-30-8-15,-22 1 0,1-1 0,0 0 0,0 0 0,0 0 0,6-1 0,3-1 0,-1 1 0,-10 0 0,1 1 0,-1-1 0,0 1 0,0 0 0,1 0 0,-1 0 0,0 0 0,0 0 0,4 2 0,11 0 0,-11-1 0,1-1 0,-1 0 0,-1 0 0,2 0 0,-1 0 0,0-1 0,12-3 0,-2 1 0,5-3 0,-19 4 0,1 1 0,0 1 0,0-2 0,0 1 0,1 1 0,-1 0 0,0 0 0,0-1 0,1 1 0,3 1 0,8 2 0,-5-2 0,16 5 0,-13-5 850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1"/>
    </inkml:context>
    <inkml:brush xml:id="br0">
      <inkml:brushProperty name="width" value="0.05" units="cm"/>
      <inkml:brushProperty name="height" value="0.05" units="cm"/>
      <inkml:brushProperty name="color" value="#AB008B"/>
    </inkml:brush>
  </inkml:definitions>
  <inkml:trace contextRef="#ctx0" brushRef="#br0">155 0 8136,'0'0'12633,"-10"10"-12124,-56 54 416,59-57-764,1 1 0,1 0 1,-1-1-1,1 2 0,-7 12 0,-15 49 668,24-62-648,1 0 0,0 0 0,1 0 0,-1 0 0,2 0 0,-1 1 0,2 11 0,-1-18-120,0 1 0,0-1 0,0 0 0,0 0 0,1 0 0,0 0 0,0 0 0,-1 0 0,1 1 0,0-2 0,0 1 1,0 0-1,1 0 0,-2 0 0,2 0 0,-1-1 0,1 1 0,-1-1 0,1 1 0,0-1 0,-1 1 0,2-1 0,-2 0 0,1 0 0,0 0 0,0 0 0,0 0 0,0-1 0,0 1 0,0 0 0,0-1 0,1 0 0,2 1 0,-2-1 71,2 1 0,-1-1 0,1 0 0,-1-1 0,1 1 0,-1-1 0,0 1 0,0-2 0,1 1 0,-1-1 0,0 1 0,0-1 0,0 0 0,5-4 0,28-14 83,-23 14-4165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2"/>
    </inkml:context>
    <inkml:brush xml:id="br0">
      <inkml:brushProperty name="width" value="0.05" units="cm"/>
      <inkml:brushProperty name="height" value="0.05" units="cm"/>
      <inkml:brushProperty name="color" value="#AB008B"/>
    </inkml:brush>
  </inkml:definitions>
  <inkml:trace contextRef="#ctx0" brushRef="#br0">85 0 11256,'0'0'11145,"-7"8"-10715,-26 27 2,29-29-254,-1-1-1,1 2 1,0-2-1,-5 14 1,0-1 230,7-15-288,1 0-1,-1 1 1,2-1-1,-1 1 1,-1-1-1,2 0 1,0 1-1,-1 0 1,1-1 0,0 1-1,0-1 1,0 1-1,1-1 1,-1 1-1,1-1 1,0 1-1,0-1 1,0 0-1,1 1 1,-1-1-1,1 1 1,-1-1-1,4 3 1,-4-4-47,0 1 1,1-1 0,0 0-1,0 0 1,0 1-1,0-2 1,0 1-1,0 0 1,1-1-1,-1 1 1,0 0-1,0-1 1,1 0-1,0 1 1,-1-2-1,1 1 1,0 0-1,0 0 1,0-1 0,-1 0-1,1 1 1,0-1-1,0 0 1,0 0-1,-1 0 1,1-1-1,0 1 1,0 0-1,3-2 1,2-2 55,-1 1 1,0 0-1,0-2 1,0 1-1,0-1 1,10-9-1,33-38 702,-42 43-642,-2 0 205,-4 7 39,-1 7-113,-1 2-268,0 2-52,0 0 0,0-1 0,2 2 0,-1-1 0,1 0 0,0-1 0,1 1 0,6 12 0,-8-16 0,2-2 0,-1 2 0,1-2 0,0 1 0,-1 0 0,2-1 0,-1 0 0,1 0 0,-1 1 0,0-2 0,2 1 0,-1 0 0,-1-1 0,2 1 0,-1-1 0,1-1 0,-2 1 0,8 1 0,-4-1 0,0-1 0,-1-1 0,0 1 0,1-1 0,-1 0 0,1 0 0,0-1 0,-1 1 0,0-2 0,1 1 0,8-4 0,-6 2 0,-1-1 0,1-1 0,-1 1 0,-1 0 0,0-2 0,1 1 0,-1-1 0,7-7 0,-8 6 0,0 1 0,0-1 0,0 0 0,-2-1 0,1 0 0,0 0 0,-1 0 0,3-9 0,-5 11 0,0 0 0,0 0 0,-1-1 0,0 0 0,0 1 0,0 0 0,-1-1 0,0 0 0,-1 1 0,0-1 0,-2-8 0,2 12 0,1 1 0,-2 1 0,1-1 0,0 0 0,-1 1 0,1-2 0,0 2 0,-1-1 0,1 1 0,-1-1 0,0 2 0,0-2 0,0 2 0,-2-3 0,-28-11 0,52 10 82,-16 3-4116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3"/>
    </inkml:context>
    <inkml:brush xml:id="br0">
      <inkml:brushProperty name="width" value="0.05" units="cm"/>
      <inkml:brushProperty name="height" value="0.05" units="cm"/>
      <inkml:brushProperty name="color" value="#AB008B"/>
    </inkml:brush>
  </inkml:definitions>
  <inkml:trace contextRef="#ctx0" brushRef="#br0">0 87 10952,'0'0'11281,"2"9"-10807,0-1-343,-1-1-19,1 0 0,-1 1 0,0-2 0,0 2 0,-1-2 0,-1 10 0,-6 60 2028,7-75-2054,-1 0 0,1 0-1,0-1 1,0 0 0,0 1 0,0 0 0,0-1-1,0 1 1,0-1 0,0 0 0,0 1 0,1 0 0,-1 0-1,0-1 1,0 0 0,1 1 0,-1-1 0,0 1 0,1 0-1,-1-1 1,0 0 0,0 0 0,0 1 0,1-1-1,-1 1 1,2-1 0,2-8 222,1-1 0,-1-1 0,0 1 0,3-18 0,0 6-64,6-21 495,28-61 1,-40 101-716,0 1 0,-1-1 1,1 2-1,0-2 0,0 1 1,-1-1-1,2 2 0,-1-2 1,-1 1-1,2 0 0,-1 0 0,0 0 1,1 1-1,-2-1 0,2 0 1,-1 0-1,1 1 0,-1-1 1,1 0-1,-1 0 0,1 1 1,-1 0-1,1 0 0,-1 0 1,1 0-1,-1 0 0,0-1 0,1 2 1,-1-1-1,2 0 0,1 0 27,-1 2 0,0-1 1,0 0-1,0 1 0,0-1 0,0 1 0,-1-1 0,1 1 0,-1 0 0,1 0 0,-1 0 0,4 5 0,1-1-51,-1 2 0,-1 0 0,0-1 0,0 1 0,0 1 0,-1-1 0,0 1 0,-1-1 0,4 16 0,11 31 0,-17-49 0,-1 0 0,1-1 0,0 1 0,-1 0 0,-2 12 0,1 6 0,5 16 0,-5-34 0,1-6 0,0 1 0,0-1 0,0 0 0,0 0 0,0 1 0,0-1 0,0 0 0,0 0 0,0 0 0,0 0 0,0 1 0,0-1 0,0 0 0,0 0 0,0 1 0,0-1 0,1 0 0,-1 0 0,0 1 0,0-1 0,0 0 0,0 0 0,0 0 0,0 0 0,0 0 0,0 0 0,0 0 0,1 1 0,-1-1 0,0 0 0,0 0 0,1 0 0,-1 0 0,0 0 0,0 1 0,1-1 0,-1-17 0,1 11 219,1-1 0,-2 1 0,5-9 0,2-5-5150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4"/>
    </inkml:context>
    <inkml:brush xml:id="br0">
      <inkml:brushProperty name="width" value="0.05" units="cm"/>
      <inkml:brushProperty name="height" value="0.05" units="cm"/>
      <inkml:brushProperty name="color" value="#AB008B"/>
    </inkml:brush>
  </inkml:definitions>
  <inkml:trace contextRef="#ctx0" brushRef="#br0">58 43 12664,'0'0'8006,"-8"6"-7390,-25 18-8,31-23-496,1 0 1,-1 2-1,1-2 0,0 0 0,-1 1 1,2 0-1,-2 0 0,1 0 0,1-1 1,-1 2-1,0-1 0,0-1 0,1 1 1,0 1-1,-1-1 0,1-1 0,0 2 1,0-1-1,0 0 0,0 0 0,0 0 1,0 0-1,1 0 0,-1 3 0,0-5-95,1 2 60,-1-1 1,0 1 0,1 0 0,0-1 0,-1 1-1,0 0 1,1 0 0,0-1 0,0 1 0,0-1-1,0 0 1,0 1 0,0-1 0,0 1 0,0-1-1,1 0 1,-1 1 0,0-1 0,0 0 0,1 0 0,-1 0-1,1 0 1,0 0 0,0-1 0,-1 1 0,1 0-1,0-1 1,-1 0 0,1 0 0,0 1 0,-1-1-1,1 0 1,3 0 0,-1 0 3,-1-1-1,1 1 1,0-1 0,-1 0 0,0 1-1,1-2 1,0 1 0,0-1 0,-2 1-1,2-2 1,-1 2 0,0-1 0,0-1-1,0 1 1,3-4 0,-2 1 22,1 1 0,-2-1 0,1-1 0,0 1 0,-1-1 0,0 0 0,0 1 0,0-1 0,1-9 0,-3 13-49,0-1 0,-1 0 0,0 1 0,1-1 0,-1 0-1,0 1 1,0-1 0,0 1 0,0-1 0,-1 1 0,1-1-1,0 1 1,-1-1 0,-1 0 0,2 1 0,-1-1 0,-1 1 0,2 0-1,-2 0 1,1-1 0,-1 1 0,1 1 0,-2-1 0,2-1 0,-4-1-1,3 3-14,2 0 0,-2 1-1,1-1 1,-1 0 0,1 1-1,-1-1 1,1 1-1,-1 0 1,0 0 0,1 0-1,-1-1 1,1 1 0,-1 0-1,1 1 1,-1-1-1,0 0 1,1 0 0,-1 0-1,1 1 1,-1-1 0,1 1-1,-1 0 1,1-1-1,-1 1 1,-1 1 0,-2 1 65,1 0 1,-2 1 0,2 0-1,0-1 1,-7 8-1,-9 16-35,19-26-96,0 0-1,0 1 1,1-1-1,0 1 1,-1-1-1,0 1 0,1-1 1,-1 4-1,1-5 0,0 0 0,0 1-1,0-1 1,0 1-1,0-1 1,0 0-1,1 1 1,-1-1 0,0 1-1,0-1 1,0 1-1,1-1 1,-1 0 0,0 0-1,1 1 1,-1-1-1,0 1 1,0-1-1,0 0 1,1 1 0,-1-1-1,1 0 1,-1 0-1,1 0 1,-1 0-1,0 1 1,0-1 0,1 0-1,-1 0 1,2 1-1,4 1-4299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5"/>
    </inkml:context>
    <inkml:brush xml:id="br0">
      <inkml:brushProperty name="width" value="0.05" units="cm"/>
      <inkml:brushProperty name="height" value="0.05" units="cm"/>
      <inkml:brushProperty name="color" value="#AB008B"/>
    </inkml:brush>
  </inkml:definitions>
  <inkml:trace contextRef="#ctx0" brushRef="#br0">54 31 10040,'0'0'12519,"2"7"-12019,6 24 19,-7-28-393,1-1 1,-1 0-1,1 1 1,-1-1-1,1 1 1,-1-1-1,1 0 1,1 0-1,-1 1 1,-1-2-1,1 1 1,1 0-1,4 2 1,-3-1 189,-1-1-158,0 0 1,1 0 0,-1-1 0,0 1 0,1-1 0,-1 0 0,0 1 0,0-2 0,1 1-1,0 0 1,-1-1 0,0 1 0,1-1 0,0 0 0,-1-1 0,0 1 0,1-1 0,0 0 0,-1 1-1,0-1 1,0 0 0,7-3 0,-9 4-126,0-1-1,0 0 1,0 1-1,0 0 1,0-1-1,0 0 1,0 0-1,0 1 1,-1-1-1,1 0 1,0 0-1,0 0 1,-1 0-1,0 0 1,1 0-1,0 0 1,-1 0-1,1 0 1,-1-2-1,1 1 85,-1 0 0,0-1 0,0 1 0,0 1 0,0-2 0,0 1 0,0 0 0,-1 0 0,0-4 0,-1 0 114,-1 0 1,1 0-1,-1 0 1,0 1-1,0-1 1,-5-5-1,5 9-231,2 0 0,-1 0 0,-1 1 0,1-1 0,0 0 0,-1 1 0,1-1 0,0 1 0,-1-1 0,0 1 0,0 1 0,1-2 0,-1 1 0,0 1 0,0 0 0,0-1 0,0 1 0,1 0 0,-1 0 0,0 0 0,0 0 0,0 1 0,1-1 0,-1 0 0,0 1 0,0 1 0,-3 0 0,1 0 0,-1 0 0,2 1 0,-1-1 0,0 1 0,1 0 0,0 0 0,-1 0 0,1 0 0,0 1 0,0 0 0,1-1 0,0 2 0,-1-1 0,-2 6 0,2-1 0,-1 2 0,1-2 0,1 2 0,0 0 0,0-1 0,1 1 0,-1 18 0,2-21 0,1 0 0,0 0 0,1 0 0,-1 1 0,2-1 0,-1-1 0,2 1 0,-1 0 0,1 0 0,6 13 0,-6-18 0,-1 1 0,0-1 0,0 0 0,0-1 0,1 1 0,0 0 0,0-1 0,0 0 0,0 0 0,0 1 0,0-1 0,1-1 0,0 1 0,-2-1 0,2 1 0,0-1 0,0 0 0,-1 0 0,1-1 0,0 1 0,-1-1 0,1 1 0,0-1 0,4-1 0,3 0 0,0 0 0,0-1 0,0 0 0,0-1 0,0 0 0,17-8 0,0-1 425,46-10 0,-7 6-5210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6"/>
    </inkml:context>
    <inkml:brush xml:id="br0">
      <inkml:brushProperty name="width" value="0.05" units="cm"/>
      <inkml:brushProperty name="height" value="0.05" units="cm"/>
      <inkml:brushProperty name="color" value="#AB008B"/>
    </inkml:brush>
  </inkml:definitions>
  <inkml:trace contextRef="#ctx0" brushRef="#br0">1 33 9536,'0'0'13827,"7"-1"-13439,-1-1-294,0 1 82,1-1-1,-1 1 0,0 0 0,0 0 1,0 1-1,1 0 0,9 1 0,3 7 422,-17-6-512,1-2 0,0 2-1,0-1 1,-1 0 0,1 0 0,0 0 0,0-1-1,2 1 1,1 0 80,-1 0-1,0 0 1,0 1-1,0-1 1,6 3 0,-5-1 0,0-1 1,1 0-1,8 2 0,-1-3 65,-2 1 0,1-2-1,21-1 1,-30 1-152,1 0-1,0 0 1,0 1 0,6 0-1,-7 0-27,-1 0 0,0-1 0,1 0 0,0 0 1,-1 0-1,1 0 0,0 0 0,4-2 0,-1 1 35,-1 1 0,-1-1 0,1 1 0,0-1 0,12 3 0,-11-2 19,-1 1-1,0-1 1,1 0-1,11-2 1,-16 2-71,-2 0 0,2 0 0,-1 0 1,1 0-1,-1 1 0,0-1 0,1 0 0,-1 0 1,2 1-1,10 2 296,-10-2-263,-1-1-1,1 1 1,0-1 0,-1 0 0,0 1-1,0 0 1,1 0 0,-1 0 0,4 2-1,16 6 230,-20-9-283,1 1 1,0-1-1,0-1 0,0 1 0,0 0 1,4-2-1,9 0 6,9 1-18,0-2 0,36-8 0,-16 3 0,-4 1 0,1 2 0,-1 1 0,49 4 0,41-3 0,11 2 0,-114 1 0,2-1 0,53-9 0,-48 6 0,44-2 0,52-1 0,-1 1 0,-71 2 0,18 1 0,-69 4 0,0-1 0,1 1 0,-1 1 0,0-1 0,0 1 0,15 7 0,-21-8 97,0 0 0,-1 0 0,1 0 1,0 0-1,-1 1 0,1-1 0,-1 1 0,2 1 0,2 8-5019</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4.450"/>
    </inkml:context>
    <inkml:brush xml:id="br0">
      <inkml:brushProperty name="width" value="0.05" units="cm"/>
      <inkml:brushProperty name="height" value="0.05" units="cm"/>
    </inkml:brush>
  </inkml:definitions>
  <inkml:trace contextRef="#ctx0" brushRef="#br0">87 0 8136,'0'0'1818,"-4"10"-1570,-12 28 14,1 1-1,2 1 0,-9 48 1,12 120 798,8-95-396,-3 77 1031,22 204 0,-4-312-439,-13-81-1225,0-1 0,0 1-1,1 0 1,-1-1 0,0 1 0,1 0-1,-1-1 1,0 1 0,1-1 0,-1 1-1,1-1 1,-1 1 0,1-1-1,-1 0 1,1 1 0,0-1 0,-1 1-1,1-1 1,-1 0 0,1 0 0,0 1-1,-1-1 1,1 0 0,0 0 0,-1 0-1,1 0 1,0 1 0,0-1 0,-1 0-1,1-1 1,0 1 0,-1 0 0,1 0-1,0 0 1,-1 0 0,1 0-1,0-1 1,0 1 0,1-1-193,0 1 1,0-1-1,-1 0 1,1 1-1,0-1 1,-1 0-1,1 0 0,-1 0 1,1 0-1,-1 0 1,3-3-1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7"/>
    </inkml:context>
    <inkml:brush xml:id="br0">
      <inkml:brushProperty name="width" value="0.05" units="cm"/>
      <inkml:brushProperty name="height" value="0.05" units="cm"/>
      <inkml:brushProperty name="color" value="#AB008B"/>
    </inkml:brush>
  </inkml:definitions>
  <inkml:trace contextRef="#ctx0" brushRef="#br0">367 7 10040,'0'0'11097,"-12"-2"-10611,0 1-356,2-1-33,1 1-1,0 1 1,0-1 0,0 1-1,-1 1 1,2-1-1,-15 4 1,-2 4 319,2 1 0,0 1-1,0 2 1,0-1 0,2 3 0,-1-1 0,-21 20 0,38-28-206,0-2 1,1 2 0,-1-1 0,2 1 0,-1 0 0,0 0-1,1 0 1,0 1 0,0-1 0,0 1 0,-3 10 0,5-13-98,0 1 1,0 0-1,1-1 1,-1 1-1,1 0 1,0-1-1,0 1 1,0 0-1,0-1 1,1 1 0,-1 0-1,1 0 1,0-1-1,0 1 1,0-1-1,1 1 1,-1-1-1,1 0 1,0 1 0,3 3-1,3 4 186,-4-6-184,-1 0 0,1-1-1,1 2 1,-1-2-1,0 0 1,2 0-1,-1 0 1,10 5 0,2 0-55,0-2 0,2-1 0,-1 0 0,1-1 0,-1-1 0,1-1 1,0-1-1,0 0 0,0-1 0,22-3 0,-32 2-60,-1-1 0,1 0 0,-1 0 0,0-2 0,0 1 0,0-1 0,0 0 0,0 0 0,-1 0 0,0-2 0,1 1 0,-1-1 0,0 0 0,9-9 0,-5 4 918,-1 2-1932,-5 2-2985</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8"/>
    </inkml:context>
    <inkml:brush xml:id="br0">
      <inkml:brushProperty name="width" value="0.05" units="cm"/>
      <inkml:brushProperty name="height" value="0.05" units="cm"/>
      <inkml:brushProperty name="color" value="#AB008B"/>
    </inkml:brush>
  </inkml:definitions>
  <inkml:trace contextRef="#ctx0" brushRef="#br0">0 48 13768,'0'0'5474,"13"-1"-4745,137-7 1147,-78 8-88,129-19-1,-184 16-1545,-9 3 71,0-2-1,0 1 0,0-1 0,0-1 1,11-4-1,-15 6-3865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49"/>
    </inkml:context>
    <inkml:brush xml:id="br0">
      <inkml:brushProperty name="width" value="0.05" units="cm"/>
      <inkml:brushProperty name="height" value="0.05" units="cm"/>
      <inkml:brushProperty name="color" value="#AB008B"/>
    </inkml:brush>
  </inkml:definitions>
  <inkml:trace contextRef="#ctx0" brushRef="#br0">52 1 13672,'0'0'4334,"-5"9"-3786,-1 0-469,-1 5 354,0 0-1,0 1 1,-9 28-1,14-39-298,1-1 0,1 1 0,0 0-1,-1 0 1,1-1 0,0 1 0,0 0-1,1-1 1,-1 1 0,2 5 0,-1-7-54,-1 0 1,1 0-1,0-1 1,0 1-1,0 0 1,0-1-1,0 1 1,1-1 0,-1 1-1,0-1 1,1 1-1,0-1 1,-1 0-1,1 0 1,-1 1-1,1-1 1,0-1-1,-1 1 1,2 0-1,2 1 1,-2-1 14,1 0 0,0-1 0,-1 0 0,1 0 0,1 0 0,-2 0 0,1 0 0,0-1 0,-1 0 0,1 0 0,0 1 0,-1-2 0,1 1 0,-1 0-1,6-4 1,-4 3 21,0-1-1,0 0 0,-1 0 1,0 0-1,0-1 0,1 0 1,-2 1-1,1-2 0,0 2 1,2-8-1,-4 10-72,-1-1 0,-1 1-1,1-1 1,0 0 0,0 1 0,-1-2 0,0 2 0,1-1-1,-1 0 1,0 0 0,1 1 0,-1-2 0,0 2 0,0-1-1,-1 0 1,1 0 0,-1-3 0,0 3 11,-1-1 0,2 0-1,-2 1 1,1 0 0,-1-1 0,1 1-1,-2 0 1,2 0 0,-1 0 0,-3-3 0,-4-1 118,1 0 0,0 1 0,-1 0 0,-1 1 1,-10-5-1,16 8-58,-1 0 0,2-1 0,-2 2 0,1-1 0,-10 0-1,-8-1 173,17 0 390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0"/>
    </inkml:context>
    <inkml:brush xml:id="br0">
      <inkml:brushProperty name="width" value="0.05" units="cm"/>
      <inkml:brushProperty name="height" value="0.05" units="cm"/>
      <inkml:brushProperty name="color" value="#AB008B"/>
    </inkml:brush>
  </inkml:definitions>
  <inkml:trace contextRef="#ctx0" brushRef="#br0">1 1 10952,'0'0'21551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1"/>
    </inkml:context>
    <inkml:brush xml:id="br0">
      <inkml:brushProperty name="width" value="0.05" units="cm"/>
      <inkml:brushProperty name="height" value="0.05" units="cm"/>
      <inkml:brushProperty name="color" value="#AB008B"/>
    </inkml:brush>
  </inkml:definitions>
  <inkml:trace contextRef="#ctx0" brushRef="#br0">1 36 9536,'0'0'17502,"10"-2"-17206,12-4 7,0 2 0,0 0 0,36 0 0,-44 4-93,-2-1 0,1 0 0,0-1 1,0 0-1,15-6 0,-27 8-188,0 0-1,0 0 0,-1 0 1,1 0-1,0 0 1,0 0-1,-1 0 1,1 0-1,0 0 1,-1 0-1,1 0 1,0 0-1,0 1 1,0-1 0,-1 1 1,0-1-1,1 0 0,-1 0 1,1 0-1,-1 0 1,0 0-1,0 1 1,0-1-1,1 0 1,-1 0-1,1 0 0,-1 0 1,1 0-1,-1-1 1,0 1-1,0 0 1,0 0-1,1 0 1,-1 0-1,1 0 0,-1 0 1,0-1-1,1 1 1,-1 0-1,0-1 1,6 0 422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2"/>
    </inkml:context>
    <inkml:brush xml:id="br0">
      <inkml:brushProperty name="width" value="0.05" units="cm"/>
      <inkml:brushProperty name="height" value="0.05" units="cm"/>
      <inkml:brushProperty name="color" value="#AB008B"/>
    </inkml:brush>
  </inkml:definitions>
  <inkml:trace contextRef="#ctx0" brushRef="#br0">1 54 13168,'0'0'6319,"9"-1"-5765,0 0-397,-3 0-37,0 1 0,-1-1 0,1 1 1,1 1-1,-1-1 0,0 1 0,10 2 0,-1 0 169,0 0-1,-1-1 0,1-1 0,1-1 0,22-1 0,78-17 1031,-95 14-1087,88-24 623,-72 15-3851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3"/>
    </inkml:context>
    <inkml:brush xml:id="br0">
      <inkml:brushProperty name="width" value="0.05" units="cm"/>
      <inkml:brushProperty name="height" value="0.05" units="cm"/>
      <inkml:brushProperty name="color" value="#AB008B"/>
    </inkml:brush>
  </inkml:definitions>
  <inkml:trace contextRef="#ctx0" brushRef="#br0">0 27 16687,'0'0'3224,"61"-27"-3168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4"/>
    </inkml:context>
    <inkml:brush xml:id="br0">
      <inkml:brushProperty name="width" value="0.05" units="cm"/>
      <inkml:brushProperty name="height" value="0.05" units="cm"/>
      <inkml:brushProperty name="color" value="#AB008B"/>
    </inkml:brush>
  </inkml:definitions>
  <inkml:trace contextRef="#ctx0" brushRef="#br0">135 0 9144,'0'0'14938,"-10"7"-14458,3-3-393,-4 2 127,-1 1 1,2 1-1,0 0 0,-1 0 0,-15 19 0,20-21 82,1 2-1,0-1 1,0 0 0,2 1 0,-6 9-1,9-15-235,-1 0 0,0 0-1,0-1 1,1 1 0,0 0-1,0 0 1,-1-1 0,1 2-1,0-2 1,0 1 0,0 0-1,0 0 1,1 0 0,-1 0-1,0-1 1,0 1 0,1 0-1,0 0 1,0 0 0,-1-1-1,1 1 1,0 0-1,0-1 1,0 1 0,1-1-1,-1 1 1,0-2 0,0 2-1,1-1 1,1 2 0,1 0 25,0-2 1,0 1 0,-1-1-1,1 0 1,0 0 0,-1 0 0,1 0-1,0-1 1,4 1 0,37 1 405,-34-3-383,1 1 45,0 0 1,1-2-1,16-2 0,-5-6-4735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5"/>
    </inkml:context>
    <inkml:brush xml:id="br0">
      <inkml:brushProperty name="width" value="0.05" units="cm"/>
      <inkml:brushProperty name="height" value="0.05" units="cm"/>
      <inkml:brushProperty name="color" value="#AB008B"/>
    </inkml:brush>
  </inkml:definitions>
  <inkml:trace contextRef="#ctx0" brushRef="#br0">116 68 11656,'0'0'8215,"-8"5"-7512,-5 2-236,0 1-1,-21 18 1,30-22-301,-1-1-1,2 1 1,-1 0 0,0-1-1,1 2 1,0-1-1,0 1 1,0 0 0,0-1-1,1 1 1,-1 1-1,2-2 1,-4 10 0,5-9-48,-1-1 1,1 0 0,0 0-1,0 0 1,0 1 0,1-1-1,-1 1 1,0-2 0,2 2-1,-1-1 1,0 0 0,1 0-1,-1 0 1,4 4 0,-4-6-61,1 1 1,-1-1 0,1-1 0,0 2-1,0-2 1,-1 1 0,2-1 0,-1 1-1,0-1 1,0 0 0,0 1 0,1-1 0,-1 0-1,0 0 1,1 0 0,-1-1 0,0 1-1,1-1 1,0 1 0,0-1 0,-1 0-1,0 0 1,1 0 0,-1 0 0,4-1-1,2 0 80,1-1 0,-1 0 0,0-1 0,0 0 0,1 0 0,-2-1 0,0 1 0,15-11 0,0-2 459,27-27 1,-47 42-564,30-33 1350,-32 33-829,0 11 118,-1-4-669,1-1-1,0 0 1,0 1-1,0-1 1,1 0-1,-1 1 1,2-1-1,-1 0 1,0 1 0,1-1-1,0 0 1,0 0-1,1 0 1,-1 0-1,1-1 1,0 1-1,0-1 1,1 0-1,7 8 1,-9-9-4,1-1 0,0 0 0,0 0 1,0 0-1,0 0 0,0-1 0,0 2 0,0-3 0,0 2 1,1-1-1,0 0 0,-1 0 0,0-1 0,1 1 0,0 0 1,-1-1-1,0 0 0,1 0 0,0 0 0,-1-1 0,1 0 0,-1 1 1,1-1-1,-1 0 0,0 0 0,1 0 0,-1 0 0,1-2 1,-1 2-1,0-1 0,3-3 0,2-1 0,-2 0 0,1 0 0,0-1 0,-2 0 0,1-1 0,-1 1 0,1 0 0,-2-2 0,1 1 0,-2 0 0,1-1 0,4-15 0,-5 14 0,-1 1 0,0-1 0,0 1 0,-1-1 0,-1 0 0,1 1 0,-2-2 0,1 2 0,-1-1 0,-1 1 0,1-1 0,-5-11 0,5 19 0,1 1 0,0 0 0,0 0 0,-1 0 0,1 0 0,-1 0 0,0 0 0,1 0 0,0 0 0,-1 1 0,0-1 0,0 0 0,1 0 0,-1 0 0,0 0 0,0 1 0,0-1 0,0 1 0,0-1 0,0 0 0,0 1 0,1-1 0,-2 1 0,1 0 0,0 0 0,0-1 0,0 1 0,0 0 0,-1 0 0,2 0 0,-1 0 0,-1 0 0,2 0 0,-2 0 0,1 0 0,0 1 0,0-1 0,0 0 0,0 0 0,0 1 0,0-1 0,0 1 0,-2 0 0,-1 2 0,2-1 0,-1 0 0,-1 0 0,1 1 0,0-1 0,0 1 0,1 0 0,-1 0 0,1 1 0,-4 5 0,4-5 123,1-1 0,-1 0 0,2 0 0,-2 1 0,1 0 0,0 4 0,2 10-4968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6"/>
    </inkml:context>
    <inkml:brush xml:id="br0">
      <inkml:brushProperty name="width" value="0.05" units="cm"/>
      <inkml:brushProperty name="height" value="0.05" units="cm"/>
      <inkml:brushProperty name="color" value="#AB008B"/>
    </inkml:brush>
  </inkml:definitions>
  <inkml:trace contextRef="#ctx0" brushRef="#br0">0 74 11952,'0'0'8594,"4"10"-7973,1 1-462,-1-4-24,-1 1 0,0-1 0,-1 1 0,1 0-1,-1 0 1,2 16 0,-4 8 495,2 10 611,-2-42-1197,0 0 1,0 1 0,0-1 0,0 1-1,0 0 1,0-1 0,0 0-1,0 1 1,0-1 0,1 1 0,-1 0-1,0-1 1,1 0 0,-1 0 0,1 1-1,-1-1 1,0 1 0,1 0 0,4-4 678,6-16-168,-10 18-567,65-165 1245,-57 141-1017,-9 22-133,2 0 0,-1-1 1,1 1-1,-1-1 0,2 1 0,-2 0 1,1 0-1,3-3 0,-4 6-69,-1-1-1,1 1 1,-1 0 0,1 0-1,-1 0 1,0 0-1,1 0 1,-1 0 0,1 0-1,-1 0 1,1 0-1,-1 0 1,0 0 0,1 0-1,-1 0 1,1 0-1,-1 0 1,1 1 0,-1-1-1,0 0 1,0 0-1,1 0 1,-1 0 0,1 0-1,-1 1 1,0-1-1,1 1 1,-1-1 0,0 0-1,0 1 1,0-1-1,1 0 1,-1 0 0,0 1-1,10 13 204,-5-3-95,1 0-1,-2 0 0,0 0 0,-1 1 0,0-1 1,3 23-1,-4-18 172,1 0 0,9 26 0,-11-37-112,1-1-1,-2 0 0,1 1 0,0 8 0,3 11 613,-2-20-629,1 7-238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5.914"/>
    </inkml:context>
    <inkml:brush xml:id="br0">
      <inkml:brushProperty name="width" value="0.05" units="cm"/>
      <inkml:brushProperty name="height" value="0.05" units="cm"/>
    </inkml:brush>
  </inkml:definitions>
  <inkml:trace contextRef="#ctx0" brushRef="#br0">16 168 6824,'0'0'5896,"-2"13"-5555,-5 40 233,0 59 0,13 235 2184,0-257-1135,-6-90-1600,0 0 0,0 1 0,0-1 0,0 0 0,0 0 0,0 1-1,-1-1 1,1 0 0,0 1 0,0-1 0,0 0 0,0 1 0,0-1 0,0 0 0,1 0 0,-1 1 0,0-1-1,0 0 1,0 1 0,0-1 0,0 0 0,0 0 0,0 1 0,1-1 0,-1 0 0,0 0 0,0 1 0,0-1-1,1 0 1,-1 0 0,0 0 0,0 1 0,0-1 0,1 0 0,-1 0 0,0 0 0,1 0 0,-1 0-1,0 1 1,0-1 0,1 0 0,-1 0 0,0 0 0,1 0 0,-1 0 0,0 0 0,1 0 0,0-1 19,-1 1 1,1 0 0,0-1-1,-1 0 1,1 1 0,-1-1-1,1 1 1,-1-1 0,1 0 0,-1 1-1,1-1 1,-1 0 0,1 0-1,-1 1 1,0-1 0,0 0-1,1-1 1,6-31 263,-2 0 0,-1 0-1,-1-53 1,-12-103 530,8 169-744,-5-33 127,3 29-74,0-2 1,2 1-1,2-30 1,-1 48-129,1 1 1,0-1 0,0 1 0,1 0 0,0 0 0,0 0 0,0 0 0,1 0-1,0 0 1,0 1 0,0-1 0,1 1 0,0 0 0,0 0 0,0 0 0,1 1-1,7-7 1,7-2 0,1 1 0,0 1 0,0 1 0,1 1-1,0 1 1,1 0 0,-1 2 0,2 1 0,-1 0 0,0 2-1,1 0 1,0 2 0,0 0 0,-1 2 0,45 6 0,-55-5-9,0 1 0,0 1 1,0 0-1,15 8 1,-23-10-7,0 0 0,0 0 0,1 1 0,-2-1 0,1 1 0,0 0 0,0 0 1,-1 1-1,0-1 0,0 1 0,0 0 0,0 0 0,4 7 0,-6-8-2,0 0-1,0 0 1,-1 0 0,1 1-1,-1-1 1,0 0-1,0 0 1,0 0-1,0 0 1,-1 0-1,1 0 1,-1 0 0,1 0-1,-1 0 1,0 0-1,0 0 1,-1 0-1,1-1 1,-1 1 0,1 0-1,-1-1 1,-2 3-1,-3 4 2,0-1-1,0 0 0,-1 0 1,-16 11-1,-21 10-1,-1-1 0,-1-3 0,-54 21 0,16-7 0,46-19 26,39-19-25,0-1 0,0 0 0,0 0 0,0 0 0,-1 0 0,1 0 0,0 1 0,0-1 0,0 0 0,0 0 0,0 0 0,0 0 0,0 0 0,0 1 0,0-1 0,0 0 0,0 0 0,0 0 0,0 0 0,0 1 0,0-1 0,0 0 0,0 0 0,0 0 0,0 0 0,0 0 0,0 1 0,0-1 0,0 0 0,0 0 0,0 0 0,1 0 0,-1 0 0,0 1 0,0-1 0,0 0 0,0 0 0,0 0 0,0 0 0,0 0 0,1 0 0,-1 0 0,0 1 0,0-1 0,0 0 0,0 0 0,0 0 0,1 0 0,-1 0 0,0 0 0,0 0 0,10 5 8,53 12 24,-41-12-26,26 10 1,10 5-6,63 28 3,-106-41-5,0 1 1,0 1-1,-1 0 0,-1 1 1,22 20-1,-31-26 2,-1 0 0,1 0 0,-1 0 0,0 1 0,0-1 0,-1 1 0,0-1 0,1 1 0,-2 0-1,1 0 1,0 0 0,-1 0 0,0 0 0,0 0 0,-1 0 0,1 1 0,-1-1 0,0 0 0,-1 0 0,-1 10 0,1-9 0,-1 1 1,0-1 0,0 0-1,-1 1 1,0-1 0,0 0 0,0-1-1,-1 1 1,1-1 0,-1 1 0,-1-1-1,1 0 1,-1-1 0,0 1-1,0-1 1,-6 4 0,-10 5 14,0-2-1,-1-1 1,0 0-1,0-1 1,-1-2 0,-45 9-1,27-9 21,-1-2 1,0-1-1,-45-3 0,69-2 5,1 0 0,0-1 0,-22-6 0,48 9-182,0-1-1,-1 0 0,1 0 1,13-3-1,-2 1-36,15 0-3073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7"/>
    </inkml:context>
    <inkml:brush xml:id="br0">
      <inkml:brushProperty name="width" value="0.05" units="cm"/>
      <inkml:brushProperty name="height" value="0.05" units="cm"/>
      <inkml:brushProperty name="color" value="#AB008B"/>
    </inkml:brush>
  </inkml:definitions>
  <inkml:trace contextRef="#ctx0" brushRef="#br0">44 7 15472,'0'0'4217,"-2"9"-3612,0-1-424,0-2-50,1-1 0,0 1 0,0 0 0,0-1 0,1 1 0,-1-1 0,2 1 0,-1 0 0,1 5 0,-1-9-66,1-1 1,-1 0 0,1 1-1,-1-2 1,1 2 0,-1-2-1,1 2 1,0-1 0,0 0-1,-1 0 1,1 0 0,0 0-1,0 0 1,-1 0 0,2-1-1,-1 1 1,0 0 0,0 0-1,-1-1 1,2 1 0,-1-1-1,0 1 1,2 0 0,-1-1 9,1 0 0,-1 0 0,0 0 0,0 0 0,0 0 0,1 0 0,-1 0 1,0 0-1,0-1 0,0 0 0,1 0 0,2 0 0,-2-1 4,0 1 0,0-1 1,0 1-1,-1-1 0,1 1 0,0-1 0,-1 0 1,0-1-1,0 1 0,1 0 0,-1 0 0,0-1 1,0 1-1,0-1 0,-1 0 0,1 0 0,-1 0 1,2-4-1,-2 5-22,-2 0 0,1-1 0,0 1 0,0 0 1,-1 1-1,1-2 0,0 1 0,-1 0 0,0 0 0,0 0 0,0 0 0,0 0 1,0 0-1,0 1 0,0-1 0,-1 0 0,1 1 0,-1-1 0,1 1 0,-1-1 1,1 1-1,-1-1 0,0 1 0,1 0 0,-2 0 0,-3-2 0,3 2 11,0-1-1,-1 1 1,1-1 0,-1 1-1,1 0 1,-1 0-1,0 1 1,1 0 0,-1-1-1,0 1 1,1 0-1,-1 0 1,0 1 0,1-1-1,-5 2 1,-15 8 226,22-10-280,-1 1 1,2 0 0,-1 0 0,-1-1 0,2 0 0,-1 1 0,0 0 0,0-1 0,1 1 0,-1 1-1,0-2 1,0 1 0,1 0 0,-1 0 0,0 0 0,1 0 0,-1 0 0,1 0 0,0 1 0,-1 0-1,1-2-15,0 0 0,0 1 0,1-1 0,-1 1 0,0-1 0,0 1 0,0-1 0,0 0 0,0 0 0,1 1 0,-1-1 0,0 1 0,1-1 0,-1 0 0,0 1 0,1-1 0,-1 0 0,0 0 0,0 0 0,1 0 0,-1 0 0,1 1 0,-1-1 0,1 0 0,-1 0 0,0 0 0,0 0 0,1 0 0,-1 0 0,1 1 0,0-1 0,-1 0-1,0-1 1,0 1 0,1 0 0,0 0 0,13-2-3103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8"/>
    </inkml:context>
    <inkml:brush xml:id="br0">
      <inkml:brushProperty name="width" value="0.05" units="cm"/>
      <inkml:brushProperty name="height" value="0.05" units="cm"/>
      <inkml:brushProperty name="color" value="#AB008B"/>
    </inkml:brush>
  </inkml:definitions>
  <inkml:trace contextRef="#ctx0" brushRef="#br0">25 80 11552,'0'0'10438,"8"8"-9825,27 24-14,-33-31-473,1 1 0,0 0 0,0-1 0,1 1 0,-1-2 1,0 2-1,1-1 0,-2-1 0,2 1 0,-1 0 0,1-1 0,-1 1 0,0-1 0,1 0 0,-1-1 0,1 1 1,-1-1-1,0 0 0,0 1 0,1-1 0,-1-1 0,0 2 0,1-2 0,-1 1 0,0-1 0,0 0 0,2-2 1,-2 2-44,0 0 1,-1 0-1,0 0 1,0-1-1,0 1 1,0 0-1,-1-1 1,2 1-1,-2-1 1,1 0 0,-2 1-1,2-1 1,-1 0-1,0 0 1,0 0-1,0 0 1,-1 0-1,0-1 1,0 1-1,0 0 1,0-3 0,0 3-32,0 0 1,-1 1 0,1-1 0,-1 1 0,0 0 0,0 0 0,0-1-1,0 0 1,-1 1 0,1 1 0,0-1 0,-1-1 0,0 1 0,1 1-1,-1-2 1,0 2 0,0 0 0,0-1 0,0 1 0,0-1 0,0 1-1,0 0 1,-1-1 0,1 2 0,0-1 0,-3-1 0,-2 1 47,1 0 0,0 0 0,0 1 0,0-1 0,-1 2 0,1-1 0,-1 0 0,2 1 0,-2 0 1,1 0-1,0 2 0,0-2 0,0 1 0,0 1 0,-8 4 0,11-5-74,1 0-1,-1 0 1,0-1-1,1 2 1,0-1-1,0 1 1,-1-1-1,1 1 1,0-1-1,1 1 1,-2 0-1,2 0 1,-1 0-1,1 0 1,-1 0-1,2 0 1,-1 0-1,-1 0 1,2 0-1,0 1 1,-1-1-1,1 1 1,0-1-1,0 5 1,1 2 39,0-1 1,1 1-1,1-2 0,-1 2 0,1-1 1,1 0-1,5 11 0,-5-13-65,0-1 0,1 1 0,0-2 0,0 1 0,0 0 0,0-1 0,1 0 0,0 0 0,1-1 0,-1 1 0,0-1 0,10 4 0,-4-2 0,2 0 0,-1-1 0,0-1 0,1 0 0,24 3 0,-26-6 283,0 0 1,21-2-1,1-4-5070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59"/>
    </inkml:context>
    <inkml:brush xml:id="br0">
      <inkml:brushProperty name="width" value="0.05" units="cm"/>
      <inkml:brushProperty name="height" value="0.05" units="cm"/>
      <inkml:brushProperty name="color" value="#AB008B"/>
    </inkml:brush>
  </inkml:definitions>
  <inkml:trace contextRef="#ctx0" brushRef="#br0">0 13 7232,'0'0'15653,"7"0"-15113,117-5 1823,-78 4-1822,-4 3 93,74 12 0,-19-2-1,17 0 47,160 9 656,-205-18-988,30 1 475,121-11-1,-95-7-577,96-8 30,-217 21-275,24 0 0,1 0 0,0 2 0,35 4 0,-23 4 0,28 3 0,-61-11 0,1-1 0,-1 0 0,0 0 0,0-1 0,0 0 0,14-4 0,62-23 865,-34 6-5733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0"/>
    </inkml:context>
    <inkml:brush xml:id="br0">
      <inkml:brushProperty name="width" value="0.05" units="cm"/>
      <inkml:brushProperty name="height" value="0.05" units="cm"/>
      <inkml:brushProperty name="color" value="#AB008B"/>
    </inkml:brush>
  </inkml:definitions>
  <inkml:trace contextRef="#ctx0" brushRef="#br0">325 23 11552,'0'0'7038,"7"-1"-6506,1 1-361,-4 0-74,-2 0-1,1 0 1,0 0 0,1-1-1,-1 1 1,0-1-1,4-1 1,-7 2-73,0 0 0,0 0-1,1 0 1,-1 0 0,0 0-1,0 0 1,0 0 0,0 0 0,0 0-1,0 0 1,1-1 0,-1 1 0,0 0-1,0 0 1,0 0 0,0 0-1,0 0 1,0-1 0,0 1 0,0 0-1,0 0 1,1 0 0,-1 0 0,0 0-1,0 0 1,0 0 0,0 0 0,0 0-1,0 0 1,0 0 0,0-1-1,0 1 1,0 0 0,0 0 0,0 0-1,0 0 1,-1-1 0,1 1 0,0 0-1,0 0 1,0 0 0,0 0 0,0-1-1,0 1 1,0 0 0,0 0-1,0 0 1,-1 0 0,1 0 0,0 0-1,0 0 1,0 0 0,0 0 0,0 0-1,-1 0 1,1 0 0,0 0-1,-8-6 797,-11 3-370,1 1 0,0 1 0,-1 0 1,1 1-1,0 1 0,-1 1 0,-24 5 0,31-4-85,1 0 1,0 1-1,-1 0 0,1 1 0,0 0 0,1 1 0,0 0 0,-1 0 1,2 2-1,-1-1 0,1 1 0,0 0 0,1 1 0,-9 11 0,14-16-301,0 0 1,0 1-1,0 0 0,1-1 0,-1 2 0,1-2 0,1 1 0,-1 0 0,1 0 0,-1 1 0,1-1 1,1 0-1,-1 7 0,1-6-17,1 0 0,-1 1 1,2 0-1,-1-1 1,1 0-1,0 1 0,0-1 1,1 0-1,0 0 1,3 7-1,-1-5-47,0-1 0,1 1 0,0-1 0,0 0 0,1 0 0,0 0 0,0-1 0,0 0 0,1-1 0,0 0 0,15 7 0,-12-6 0,1-1 0,1-2 0,-1 1 0,0-1 0,1 0 0,-1-1 0,1 0 0,16-1 0,-19-1 0,2 0 0,0 0 0,-1 0 0,1-2 0,17-3 0,15-3 0,-32 7 0,0-1 0,16-5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1"/>
    </inkml:context>
    <inkml:brush xml:id="br0">
      <inkml:brushProperty name="width" value="0.05" units="cm"/>
      <inkml:brushProperty name="height" value="0.05" units="cm"/>
      <inkml:brushProperty name="color" value="#AB008B"/>
    </inkml:brush>
  </inkml:definitions>
  <inkml:trace contextRef="#ctx0" brushRef="#br0">1 14 13864,'0'0'4809,"7"-2"-4007,5-2-433,1 2 0,-1 0-1,0 0 1,1 1 0,-1 1-1,1 0 1,13 1 0,150 30 3747,-169-30-3899,2 1 1,-2-2 0,0 1 0,1-1 0,0 0 0,0 0 0,-1-1 0,1 0 0,0-1 0,9-2 0,-14 3-292,0 1-1,0-1 1,0 1 0,0-1 0,1 1-1,-1 0 1,0 0 0,0 1 0,4 0-1,-2-1-2426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2"/>
    </inkml:context>
    <inkml:brush xml:id="br0">
      <inkml:brushProperty name="width" value="0.05" units="cm"/>
      <inkml:brushProperty name="height" value="0.05" units="cm"/>
      <inkml:brushProperty name="color" value="#AB008B"/>
    </inkml:brush>
  </inkml:definitions>
  <inkml:trace contextRef="#ctx0" brushRef="#br0">129 106 6824,'0'0'8552,"0"-8"-8118,0 3-388,0-1 138,0 0 1,0 1-1,-1 0 0,0-1 0,0 1 0,1 0 0,-2 0 1,1-1-1,-1 1 0,0 0 0,-3-6 0,3 10-40,1-2 0,0 2 0,-1 0 1,1-1-1,-1 1 0,1-1 0,-2 1 0,2-1 0,-1 1 0,0 0 0,0 0 0,0 0 0,0 0 0,0 0 1,0 0-1,0 1 0,-1 0 0,1-1 0,0 1 0,0 0 0,-3 0 0,2 0-16,0 1 0,1-1 0,-1 0-1,0 2 1,0-1 0,0-1 0,1 2-1,-1-1 1,1 1 0,0-1 0,-1 1 0,1-1-1,-1 2 1,1-2 0,-3 5 0,2-2 49,0-1 1,1 0-1,0 1 1,0 0-1,-1 0 1,1 0-1,1 0 1,-1 0-1,1 0 1,-1 1-1,1-1 1,1 1-1,-1-2 1,1 2-1,0 8 1,0-10-68,0 0 1,0 1-1,1-1 1,-1-1 0,1 1-1,0 1 1,0-1-1,0 0 1,1 0 0,-1-1-1,1 1 1,-1 0-1,1 0 1,0-1 0,0 0-1,0 1 1,0 0-1,1-1 1,-1 0 0,0 0-1,1 0 1,4 2-1,5 4 175,-9-6-217,0 0 0,0-1 0,0 1 0,0-1 0,0 1 0,0-1 0,1 0 0,2 1-1,14 4 349,-16-5-296,-1 0 0,0 0 1,0 0-1,0 0 1,1-1-1,3 0 1,-5 0-89,-1 0 0,1 0 0,-1 0 1,1-1-1,-1 1 0,1-1 0,-1 0 1,1 1-1,-1-1 0,1 0 0,-1 1 1,0-1-1,0-1 0,0 2 0,1-1 1,-2-1-1,3-1 0,0 0 12,-1 0 0,0-1 0,-1 0 0,1 1-1,-1 0 1,1-1 0,-1 0 0,0 1 0,0-2 0,0 2 0,-1-1 0,0 0-1,1 0 1,-1 0 0,-1-4 0,1 1 29,-1 1 0,0 0 0,0-1 0,-1 1 1,0 0-1,0 0 0,-1 0 0,-3-8 0,5 13-73,0 0 0,1 0 0,0 1 0,-1-1 0,0 1 0,0-1 0,1 1 0,-1-1 0,0 1 0,0-1 0,1 1 0,-2-1 0,1 1 0,1 0 0,-1 0 0,0 0 0,0 0 0,0-1 0,0 1 0,1 0 0,-1 0 0,-1 0 0,2 0 0,-1 0 0,-1 1 0,-15-3 0,3-5-454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3"/>
    </inkml:context>
    <inkml:brush xml:id="br0">
      <inkml:brushProperty name="width" value="0.05" units="cm"/>
      <inkml:brushProperty name="height" value="0.05" units="cm"/>
      <inkml:brushProperty name="color" value="#AB008B"/>
    </inkml:brush>
  </inkml:definitions>
  <inkml:trace contextRef="#ctx0" brushRef="#br0">48 52 9240,'0'0'17971,"-7"-1"-17878,-24 1 11,31 0-98,0 0 0,-1 0 0,1-1 0,0 1 0,-1 0 0,1 0 0,-1 0 0,1 0 0,0 0 0,0 0 0,-1 1-1,1-1 1,0 0 0,-1 0 0,1 0 0,-1 0 0,1 0 0,0 1 0,0-1 0,0 0 0,-1 0 0,1 1 0,0-1-1,-1 0 1,1 0 0,0 0 0,0 0 0,-1 1 0,1-1 0,0 0 0,0 1 0,0-1 0,0 0 0,0 1-1,0-1 1,0 0 0,0 0 0,0 1 0,-1-1 0,1 0 0,0 1 0,0-1 0,0 1 0,0-1 0,0 0 0,0 0-1,1 1 1,-1-1 0,0 0 0,0 1 0,0-1 0,0 1 0,9 11 310,-9-12-306,1 2 24,1-2 0,-1 2 0,1-1 0,-1-1-1,0 1 1,2 0 0,-2-1 0,1 1 0,0 0-1,-1-1 1,1 1 0,0-1 0,-1 0 0,2 0-1,-2 0 1,1 0 0,0 0 0,0 0 0,0 0-1,0 0 1,-1-1 0,1 1 0,0-1 0,2 0-1,-1-1 32,0 2 0,0-2 0,0 1 0,0-1 0,0 0 0,0 0 0,0 0 0,-1 1 0,1-2 0,-1 1 0,1-1 0,-1 1 0,2-3 0,-3 3-12,0 1-1,-1 0 1,1-1 0,0 0-1,0 0 1,-1 1-1,0-1 1,1 1 0,-1-1-1,0 0 1,1 1-1,-1-1 1,0 0 0,0 1-1,-1-4 1,1 4-31,-1 1 1,1 0-1,0 0 1,0-1-1,0 0 1,0 1 0,-1-1-1,1 1 1,0 0-1,-1 0 1,1-1-1,-1 1 1,1-1-1,0 1 1,0 0-1,-1 0 1,1 0-1,-1 0 1,0-1-1,1 1 1,-1 0-1,0-1 4,0 1-1,-1 0 0,2 0 1,-2 0-1,1 0 0,0 0 1,-1 0-1,1 1 0,0-1 1,0 1-1,-1-1 0,0 1 1,1-1-17,1 0-1,-1 0 1,0 1 0,0-1 0,1 0 0,-1 0-1,0 0 1,0 0 0,1 0 0,-1 0 0,0 0-1,0 0 1,1 0 0,-1 0 0,0-1 0,0 1-1,1 0 1,-1-1 0,0 1 0,1 0 0,-1 0-1,1-1 1,-1 1 0,0-1 0,1 0 0,-1 1-1,1 0 1,-1-1 0,0 0 0,1 0 0,-6-9-4107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4"/>
    </inkml:context>
    <inkml:brush xml:id="br0">
      <inkml:brushProperty name="width" value="0.05" units="cm"/>
      <inkml:brushProperty name="height" value="0.05" units="cm"/>
      <inkml:brushProperty name="color" value="#AB008B"/>
    </inkml:brush>
  </inkml:definitions>
  <inkml:trace contextRef="#ctx0" brushRef="#br0">158 119 5416,'0'0'17025,"-8"3"-16780,1-1-184,-1 0 111,-1 2 0,1-1-1,0 1 1,-14 7 0,14-3-15,0-1 0,0 1 0,2 0 0,-1 1 0,1-1 0,0 1 0,0 1 0,1-1 0,0 1 0,1 0 0,0 0 0,0 0 0,1 0 0,1 1 0,-2 16 0,3-25-124,1 1 1,0 0-1,0-1 1,0 1-1,0-1 1,1 0-1,-1 1 0,0-1 1,1 1-1,-1-1 1,2 0-1,-2 0 1,1 0-1,1 1 1,-2-1-1,2 0 0,-1 0 1,1 1-1,-1-2 1,1 1-1,-1 0 1,1-1-1,0 1 1,0 0-1,0-1 1,0 0-1,0 1 0,0-1 1,0 0-1,1 0 1,-1 0-1,3 1 1,0-1 19,0 0 1,0-1-1,0 1 0,0 0 1,0-1-1,1 0 1,-2 0-1,1-1 1,0 1-1,0-1 0,0 0 1,0 0-1,0-1 1,8-3-1,0-2 134,0 1 0,17-14 0,-26 17-125,-1 0 1,-1 1 0,2-1-1,-1 0 1,-1 0 0,1-1 0,-1 1-1,1-1 1,0 1 0,-1-1 0,-1 0-1,1 1 1,2-6 0,-3 1 275,-1 11-190,1 15-62,2-9-71,0-1 0,0-1 1,1 1-1,0 0 0,1 0 1,-1-1-1,1 0 0,1 0 0,0-1 1,-1 1-1,2-1 0,-1 0 1,14 9-1,-16-13-1,1 1 1,-1 0-1,1-1 0,0-1 1,0 2-1,-1-2 1,2 0-1,-1 0 0,-1 0 1,1 0-1,1-1 0,-1 0 1,0 0-1,0 0 0,0 0 1,0 0-1,1-2 1,-1 1-1,-1 0 0,1 0 1,0-1-1,0 0 0,-1 0 1,9-5-1,-3 0 34,0-1 0,-1 0 1,0 0-1,0-1 0,-1 0 0,0-1 0,9-14 0,-11 13-18,-1 1 1,0 0-1,-1-2 0,0 1 0,-1 0 0,0 0 0,-1-1 0,1-20 0,-2 22 0,-1-1-1,0 1 1,-1 0 0,0-1 0,-1 2-1,0-2 1,-1 1 0,0 0-1,0 1 1,-1-1 0,0 1-1,-1 0 1,0 0 0,-1 0 0,0 0-1,1 1 1,-10-9 0,-5-2 76,12 13-4501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5"/>
    </inkml:context>
    <inkml:brush xml:id="br0">
      <inkml:brushProperty name="width" value="0.05" units="cm"/>
      <inkml:brushProperty name="height" value="0.05" units="cm"/>
      <inkml:brushProperty name="color" value="#AB008B"/>
    </inkml:brush>
  </inkml:definitions>
  <inkml:trace contextRef="#ctx0" brushRef="#br0">0 36 11048,'0'0'13954,"9"-5"-13589,25-18-18,-33 22-291,0 0-1,1 0 1,0 1-1,-1-1 1,1 0 0,-1 0-1,1 1 1,0 0 0,-1 0-1,1-1 1,0 1 0,-1 0-1,1 0 1,0 0-1,0 0 1,-1 0 0,1 1-1,0-1 1,-1 0 0,1 0-1,0 1 1,-1 0 0,1 0-1,2 0 1,-1 1 38,0 1-1,-1 0 1,1 0 0,0-1 0,0 1 0,0 0-1,2 4 1,-4-5-68,1 0 0,-2-1-1,1 1 1,0 0 0,0-1-1,-1 2 1,0-2 0,1 1-1,-1 0 1,1 0 0,-1 0 0,0 0-1,0 0 1,0 0 0,0 0-1,-1 0 1,1-1 0,-1 1-1,1 3 1,-3 3 50,0-1 0,-1 1-1,-5 9 1,-1 3 30,0-2-5,9-16-58,-1 0 0,1-1 1,-1 2-1,2-1 0,-1-1 0,-1 1 0,2 1 1,-1-1-1,0 0 0,1 0 0,-1 0 0,1 4 0,18-6 316,48 8 76,-37-4-100,39 1 0,-46-5-128,-12 1-124,-1-1 0,0 0 0,0-1 0,14-2 0,-9 0-3985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6"/>
    </inkml:context>
    <inkml:brush xml:id="br0">
      <inkml:brushProperty name="width" value="0.05" units="cm"/>
      <inkml:brushProperty name="height" value="0.05" units="cm"/>
      <inkml:brushProperty name="color" value="#AB008B"/>
    </inkml:brush>
  </inkml:definitions>
  <inkml:trace contextRef="#ctx0" brushRef="#br0">110 1 4720,'0'0'16110,"-5"7"-15630,1 2-353,0-1 0,1 0 0,0 1-1,0-1 1,1 1 0,-3 16 0,-14 99 1017,4-26-380,-16 63 713,29-143-1221,0-6 279,0 1-1,-6 16 1,8-27-412,0-2-1,0 1 1,0 0-1,-1 0 1,1 0-1,0 0 1,0 0 0,0 0-1,0 0 1,0 0-1,0 0 1,0 0-1,1 1 1,-1-1-87,0-1 0,0 0 1,0 0-1,0 1 0,1-1 1,-1 1-1,0-1 0,1 1 1,-1-1-1,1 0 0,-1 0 0,0 0 1,0 1-1,1-1 0,-1 0 1,1 1-1,-1-1 0,1 0 1,-1 0-1,1 1 0,2-1-6,1 0 0,-1 0 0,0 0-1,0 0 1,0 0 0,5-2 0,2 1 96,108-7 283,33-4 61,-130 6-330,-17 5-92,0 0 0,-1 0-1,1-1 1,0 2 0,3-1 0,-6 1-42,-1 0 0,0 0 1,1 0-1,-1 0 0,1 0 1,0 0-1,-1 0 0,0 0 0,1-1 1,-1 1-1,1 0 0,-1 0 1,1-1-1,-1 1 0,0 0 1,1 0-1,-1 0 0,1 0 1,-1-1-1,0 1 0,1-1 1,-1 1-1,0-1 0,0 1 0,0 0 1,1-1-1,-1 1 0,0-1 1,1 1-1,-1 0 0,0-1 1,0 1-1,0-1 0,0 1 1,0-1-1,0 1 0,0 0 0,0-1 1,0 0-1,0 0 0,-2-8-4420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6.464"/>
    </inkml:context>
    <inkml:brush xml:id="br0">
      <inkml:brushProperty name="width" value="0.05" units="cm"/>
      <inkml:brushProperty name="height" value="0.05" units="cm"/>
    </inkml:brush>
  </inkml:definitions>
  <inkml:trace contextRef="#ctx0" brushRef="#br0">96 17 10752,'0'0'2193,"-10"13"-1734,2-3-347,-5 5 188,1 2 0,1 0 0,0 0 0,-14 31 0,24-45-213,0 0 0,0 0 0,0 0 0,0 1 0,1-1 1,-1 1-1,1-1 0,0 0 0,0 1 0,0-1 1,1 1-1,-1-1 0,1 0 0,-1 1 0,1-1 1,0 0-1,1 0 0,-1 1 0,0-1 0,1 0 1,0 0-1,0-1 0,0 1 0,0 0 0,3 3 0,-2-4-2,0 1 0,1 0-1,-1-1 1,1 0-1,0 1 1,-1-2-1,1 1 1,0 0-1,0-1 1,0 1 0,0-1-1,0 0 1,0-1-1,1 1 1,-1-1-1,0 0 1,0 0-1,1 0 1,-1 0 0,4-2-1,6-1 81,-1 0 0,0-1 0,0-1 0,0 0 0,0-1 0,21-14 0,-30 18-103,0-1 1,-1 0-1,1 0 1,0-1-1,-1 1 0,0-1 1,0 0-1,0 0 1,0 0-1,2-6 1,-3 7-26,-2 0-1,1 1 1,0-1-1,-1 0 1,1 0-1,-1 1 1,0-1 0,1 0-1,-2 0 1,1 0-1,0 0 1,0 1-1,-1-1 1,0 0-1,1 0 1,-1 1 0,0-1-1,0 0 1,-2-2-1,-1-1 6,1 1 0,0 1 0,-1-1 0,0 0 0,0 1-1,0 0 1,-1 0 0,0 0 0,1 1 0,-1-1 0,-1 1-1,1 0 1,0 0 0,-7-1 0,-9-4 148,0 1 0,-32-5 0,41 10-90,-5-1-209,-18-5 317,34 7-535,-1 0 0,0 0 0,0 0 0,1 0-1,-1-1 1,1 1 0,-1 0 0,1-1 0,-3-2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7"/>
    </inkml:context>
    <inkml:brush xml:id="br0">
      <inkml:brushProperty name="width" value="0.05" units="cm"/>
      <inkml:brushProperty name="height" value="0.05" units="cm"/>
      <inkml:brushProperty name="color" value="#AB008B"/>
    </inkml:brush>
  </inkml:definitions>
  <inkml:trace contextRef="#ctx0" brushRef="#br0">1 0 17079,'0'0'4258,"8"2"-3876,0 0-271,-1 1-3,0-1-1,-1-1 1,2 0-1,-2 1 1,2-2 0,9 0-1,155 5 3457,-85 5-327,-86-10-3215,-1 1 0,1-1 0,0 0-1,-1 0 1,0 0 0,1 0 0,0 0-1,-1 0 1,1 0 0,-1 0 0,0 0 0,1 0-1,0-1 1,0 1 0,-1 0 0,0 0-1,1-1 1,-1 1 0,1 0 0,-1 0-1,0 0 1,1-1 0,-1 1 0,1-1-1,-1 1 1,1-1 0,-1 1 0,0 0-1,0 0 1,0-1 0,1 0 0,-1 1-1,0-1 1,1 1 0,-1 0 0,0-1-1,0-1 1,1-6-3971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8"/>
    </inkml:context>
    <inkml:brush xml:id="br0">
      <inkml:brushProperty name="width" value="0.05" units="cm"/>
      <inkml:brushProperty name="height" value="0.05" units="cm"/>
      <inkml:brushProperty name="color" value="#AB008B"/>
    </inkml:brush>
  </inkml:definitions>
  <inkml:trace contextRef="#ctx0" brushRef="#br0">14 127 16184,'0'0'3535,"-3"-7"-3135,-6-25 34,8 31-385,1 0 1,0-1-1,0 1 1,0 0 0,0-1-1,0 1 1,0 0-1,0 0 1,1-1 0,-1 1-1,0-1 1,0 2-1,1-2 1,-1 1 0,1 0-1,0-1 1,-1 2-1,1-2 1,0 1 0,0 1-1,-1-2 1,1 2-1,0-1 1,0-1 0,0 2-1,1-2 1,2 0 137,0 0 0,-1 0 0,1 0-1,0 1 1,7-2 0,-10 3-157,23-8 657,53-11 766,-60 16-1224,11-2 298,1 0 0,33 1 0,-52 4-268,-1 1 1,1-1-1,14 4 1,-21-3-568,1 0 0,0 0 0,-1 1 0,1-1 0,-1 1-1,1 0 1,-1 0 0,0 0 0,0 0 0,6 6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69"/>
    </inkml:context>
    <inkml:brush xml:id="br0">
      <inkml:brushProperty name="width" value="0.05" units="cm"/>
      <inkml:brushProperty name="height" value="0.05" units="cm"/>
      <inkml:brushProperty name="color" value="#AB008B"/>
    </inkml:brush>
  </inkml:definitions>
  <inkml:trace contextRef="#ctx0" brushRef="#br0">0 44 13168,'0'0'7809,"10"-6"-7321,12-3-110,1 1 1,25-7 0,-40 13-142,-2 1 1,2-1 0,-1 2-1,14-1 1,-19 2-143,0-1-1,1 0 1,-1 1-1,1-1 1,-1 1-1,0 0 1,0 0 0,0 0-1,1 0 1,-1 0-1,0 1 1,0-1-1,0 1 1,0-1 0,0 1-1,0 0 1,2 3-1,2 3 196,0 1 0,-1 0 0,0 0 1,0 0-1,-1 1 0,5 15 0,-5-13-69,2-1 0,0 1 0,0-1 0,1 0 0,8 10 0,-14-20-208,-1 0 0,1-1 0,0 1-1,-1 0 1,1 0 0,0-1-1,-1 0 1,1 1 0,0 0 0,0-1-1,-1 1 1,1-1 0,0 0-1,0 1 1,-1-1 0,2 0 0,-1 1-1,-1-1 1,1 0 0,1 0-1,-2 0 1,1 0 0,0 0 0,0 0-1,0 0 1,0 0 0,-1 0 0,1 0-1,1-1 1,-2 1 0,1-1-1,0 1 1,0 0 0,-1 0 0,1-1-1,1 0 1,-2 1 0,2-1-1,3-4 7,0 1-1,0-1 1,0-1-1,5-6 0,-1 1-63,6-6-3681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0"/>
    </inkml:context>
    <inkml:brush xml:id="br0">
      <inkml:brushProperty name="width" value="0.05" units="cm"/>
      <inkml:brushProperty name="height" value="0.05" units="cm"/>
      <inkml:brushProperty name="color" value="#AB008B"/>
    </inkml:brush>
  </inkml:definitions>
  <inkml:trace contextRef="#ctx0" brushRef="#br0">480 0 17383,'0'0'1472,"-12"7"-933,-193 116 1708,172-103-1834,1 2 0,0 2 0,2 0 0,1 2 0,-43 50 0,65-69-431,1 2-1,1-1 1,-6 12-1,6-10-2305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1"/>
    </inkml:context>
    <inkml:brush xml:id="br0">
      <inkml:brushProperty name="width" value="0.05" units="cm"/>
      <inkml:brushProperty name="height" value="0.05" units="cm"/>
      <inkml:brushProperty name="color" value="#AB008B"/>
    </inkml:brush>
  </inkml:definitions>
  <inkml:trace contextRef="#ctx0" brushRef="#br0">151 70 9240,'0'0'5065,"4"-8"-4257,15-36 541,-13 37 56,-1 0-342,-5 7-989,0 0 0,0 0 1,0 0-1,0 0 0,0-1 1,0 1-1,1 0 1,-1 0-1,0 0 0,0 0 1,0 0-1,0 0 1,0-1-1,0 1 0,0 0 1,0 0-1,0 0 0,-1 0 1,1 0-1,0 0 1,0 0-1,0 0 0,0 0 1,0 0-1,0 0 1,0 0-1,0 0 0,0 0 1,0 0-1,0 0 0,0-1 1,0 1-1,-1 0 1,1 0-1,0 0 0,0 0 1,0 0-1,0 0 1,0 0-1,0 0 0,0 0 1,-1 0-1,1 0 0,0 0 1,0 0-1,0 0 1,0 0-1,0 0 0,0 0 1,0 0-1,0 0 1,0 0-1,0 0 0,0 0 1,0 0-1,0 0 0,-1 0 1,1 0-1,0 0 1,-2 1-7,1 0 0,-1 0 1,1 0-1,-1 0 0,1 0 1,0 0-1,-1 1 0,1-1 1,0 1-1,-1-1 0,2 1 1,-2-1-1,0 4 0,-7 6 240,-23 20 439,18-18-473,0 0 0,0 1 1,2 0-1,-14 21 0,20-25-141,0 1 0,1 1 1,0-1-1,1 0 0,0 1 0,-2 12 0,4-18-69,1 0 1,1 0-1,-1 0 0,1 0 0,0 1 1,0-1-1,1 0 0,-1 0 1,1-1-1,1 1 0,-1 0 0,1 0 1,1 0-1,2 6 0,-4-10-34,0 0 1,0 0-1,0-1 0,1 1 1,-1-1-1,1 1 0,-1 0 0,1-1 1,-1 1-1,1-1 0,0 0 0,-1 1 1,1-2-1,0 1 0,0 0 1,0 0-1,0 0 0,4 0 0,-3-1 4,0 1 0,0-1-1,0 0 1,0-1-1,1 1 1,-1 0-1,0 0 1,0-1 0,0-1-1,0 2 1,5-4-1,-2 1 24,0-1-1,0 1 1,-1-1 0,1 0-1,-1 0 1,0-1-1,0 0 1,0 1 0,-1-1-1,0 0 1,5-10-1,-8 13-29,3-6 96,1 1-1,-1-1 0,-1 0 0,0-1 0,-1 1 0,1-1 0,0-8 0,-3 16-38,17 47 116,-12-36-219,1 0 0,0 0-1,1 0 1,12 13 0,-16-21 15,1 2 1,-1-1-1,1 0 1,0 0-1,0 0 1,0-1-1,0 0 1,1 1-1,-1-1 1,1-1-1,-1 1 1,1-1 0,7 2-1,-8-3 4,1 1 0,-1-1 0,1 0 1,-1 0-1,0-1 0,0 0 0,1 1 0,-1-1 0,0 0 0,0-1 0,0 1 1,0-1-1,0 1 0,6-5 0,-5 2 8,0 0-1,-1 0 1,2-1-1,-2 1 1,1-1 0,-2 0-1,1 0 1,0 0-1,3-7 1,-2 2 18,0 0-1,-1-1 1,0-1 0,-1 1 0,0 0 0,0 0-1,-1-1 1,-1 1 0,0 0 0,0-20-1,-2 22 2,0-5 32,0 1 1,-5-20-1,5 30-46,0 0-1,0-1 1,0 1 0,0 0 0,-1 0 0,1 0-1,-1 1 1,0-1 0,0 0 0,0 0 0,-1 0-1,1 1 1,0-1 0,0 1 0,-5-2 0,6 3-8,0 0 1,-1 1 0,1-1-1,0 1 1,0 0 0,-1 0-1,1-1 1,-1 1-1,2 0 1,-2 0 0,1 0-1,-1 0 1,1 0 0,-1 1-1,1-1 1,0 0 0,-1 0-1,1 1 1,-2 0 0,1 0-28,0 0 1,0 0-1,0 0 0,0 0 1,0 1-1,1-1 1,-1 1-1,0-1 1,1 0-1,-4 5 1,5-6 6,0 0-1,0 0 1,0 0 0,-1 0 0,1 0 0,0 0 0,0 0 0,0 0-1,0 1 1,0-1 0,0 0 0,0 0 0,0 0 0,0 0 0,0 0-1,0 1 1,0-1 0,0 0 0,0 0 0,0 0 0,0 0 0,0 1-1,0-1 1,0 0 0,0 0 0,0 0 0,0 0 0,0 0 0,0 0-1,0 0 1,0 0 0,0 0 0,0 0 0,1 0 0,-1 0 0,0 0-1,0 1 1,0-1 0,0 0 0,0 0 0,0 0 0,0 0 0,1 0-1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2"/>
    </inkml:context>
    <inkml:brush xml:id="br0">
      <inkml:brushProperty name="width" value="0.05" units="cm"/>
      <inkml:brushProperty name="height" value="0.05" units="cm"/>
      <inkml:brushProperty name="color" value="#AB008B"/>
    </inkml:brush>
  </inkml:definitions>
  <inkml:trace contextRef="#ctx0" brushRef="#br0">0 59 11856,'0'0'10447,"1"-7"-9927,6-24-61,-7 30-409,1 0-1,-1 0 1,0 0-1,1 0 1,-1 1 0,0-2-1,0 1 1,1 1 0,-1-1-1,1 0 1,0 0 0,-1 0-1,0 0 1,1 0-1,0 1 1,0-1 0,-1 0-1,1 1 1,0-1 0,-1 1-1,2-1 1,-1 1 0,-1-1-1,1 0 1,1 1-1,-2 0 1,1 0 0,0 0-1,0 0 1,0-1 0,0 1-1,0 0 1,0 0-1,0 0 1,0 0 0,0 0-1,0 0 1,0 1 0,0-1-1,0 0 1,0 0 0,1 1-1,1 0 15,-1 0 0,0 0 0,0 1 0,0-2-1,0 2 1,0-1 0,0 1 0,0 0 0,0 0 0,-1-1-1,1 1 1,-1 0 0,3 4 0,-2-2-7,-1 0 1,0 1 0,0-1-1,0 1 1,-1-1 0,1 1-1,-1-1 1,0 0-1,-1 2 1,0 3 0,0-1 115,-1 0 0,0-1 0,0 0 0,0 1 0,-6 8 0,8-16-146,0 1 1,0 0-1,0-1 1,-1 0-1,1 1 1,0-1-1,-1 1 1,1 0-1,0-1 1,0 0-1,0 1 1,0 0-1,0-1 1,0 0-1,0 1 1,0-1-1,0 1 0,0 0 1,0-1-1,0 1 1,12 7 317,-5-5-273,0-1-1,0 0 0,1-1 0,-1 1 1,0-1-1,1-1 0,-1 0 0,1 0 1,9-1-1,6 0 114,4 0-27,7-1-27,-14 5-3839</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3"/>
    </inkml:context>
    <inkml:brush xml:id="br0">
      <inkml:brushProperty name="width" value="0.05" units="cm"/>
      <inkml:brushProperty name="height" value="0.05" units="cm"/>
      <inkml:brushProperty name="color" value="#AB008B"/>
    </inkml:brush>
  </inkml:definitions>
  <inkml:trace contextRef="#ctx0" brushRef="#br0">1 41 11352,'0'0'14643,"10"-4"-14232,-2-1-285,-4 3-79,0 0 1,0 1 0,-1-2-1,1 2 1,0-1-1,-1 2 1,1-1-1,0-1 1,0 2 0,0 0-1,0-1 1,0 1-1,8 1 1,5-1 322,0 0 1,0 0 0,0-1-1,0-1 1,-1-1 0,24-7-1,-33 9 197,-3 0-594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4"/>
    </inkml:context>
    <inkml:brush xml:id="br0">
      <inkml:brushProperty name="width" value="0.05" units="cm"/>
      <inkml:brushProperty name="height" value="0.05" units="cm"/>
      <inkml:brushProperty name="color" value="#AB008B"/>
    </inkml:brush>
  </inkml:definitions>
  <inkml:trace contextRef="#ctx0" brushRef="#br0">265 56 7528,'0'0'9545,"-7"-6"-8800,-23-21-20,28 25-594,-1 0 0,1 0-1,-1 1 1,0-1-1,0 1 1,0-1-1,0 2 1,0-2-1,0 1 1,0 1 0,-6-2-1,-4 0 351,6 0-377,1 2 0,0-1 0,0 1 0,-1 0 0,1 0 1,0 0-1,0 1 0,-1 0 0,1 0 0,0 0 0,0 2 0,0-1 0,0 0 0,1 0 0,-1 1 0,-10 7 0,12-7-251,-1 0 0,0 1 0,1 0 0,-1 0 0,2 0 0,-1 0 0,0 1 1,1-1-1,0 1 0,-1 0 0,2 0 0,-1 0 0,1 1 0,-1-1 0,2 0 0,-1 1 1,0 0-1,0 8 0,2-9 172,0 1 0,1-1-1,-1 0 1,1 0 0,0 0 0,0 0 0,1 0 0,0-1 0,0 1 0,0 0 0,0-1 0,1 1 0,0-1 0,6 8 0,-4-5 60,1-1 0,1 1 0,-1-1 0,1 0 0,-1-1 0,2 0 0,13 8 0,-9-7 23,0-2 0,0 0 0,1-1-1,0 0 1,-1 0 0,1-1-1,0-1 1,-1 0 0,2 0-1,-2-2 1,1 0 0,0 0 0,20-6-1,-22 5 113,-1-2 0,0 1 0,18-9-1,-24 9-447,0 1 0,-1 0 0,0 0-1,0 0 1,0-1 0,0 0 0,0 0 0,0 1-1,-1-1 1,1 0 0,0-1 0,-1 0 0,2-3-1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5"/>
    </inkml:context>
    <inkml:brush xml:id="br0">
      <inkml:brushProperty name="width" value="0.05" units="cm"/>
      <inkml:brushProperty name="height" value="0.05" units="cm"/>
      <inkml:brushProperty name="color" value="#AB008B"/>
    </inkml:brush>
  </inkml:definitions>
  <inkml:trace contextRef="#ctx0" brushRef="#br0">1 30 9144,'0'0'7630,"9"-6"-7235,28-14-17,-36 19-348,0 0 0,0 1 0,0-1 0,1 1 0,-2 0 0,2 0 0,-1 0 0,0-1 0,1 1 0,-2 0 0,2 0 0,-1 0 0,0 0 0,0 1 0,1-1 0,-1 0-1,0 0 1,0 0 0,0 1 0,0-1 0,1 1 0,-2 0 0,2-1 0,-1 0 0,-1 1 0,2 0 0,0 2 0,0-1 44,0 0 0,1 1-1,-2-1 1,1 1 0,0 0 0,-1 0 0,1 2 0,0 0 3,-1 0-1,1 0 1,-1 0 0,-1 0 0,1 0 0,-1-1-1,0 2 1,-1 8 0,0 1 171,-8 25-1,6-29-162,2-7-22,-1-1 0,1 2-1,1-1 1,-1 0 0,0 0 0,1 6 0,0-8-46,0-2 0,0 2 1,1-2-1,-1 2 0,1-1 1,-1 0-1,0 0 1,1 0-1,-1 0 0,1 1 1,0-2-1,-1 1 0,1 1 1,0-2-1,0 1 1,-1 0-1,2-1 0,-1 1 1,-1 0-1,2 0 0,-2-1 1,1 1-1,1-1 1,-2 1-1,2-1 0,-1 1 1,2-1-1,3 2 40,-1-1 1,2 0-1,-1 0 0,0 0 0,1-1 1,-2 0-1,9-1 0,43-8 318,-45 7-239,-7 0-66,1 2 0,-1-1 0,1 0 0,-1 1-1,0 0 1,0 0 0,1 1 0,6 0 0,8 9-3115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6"/>
    </inkml:context>
    <inkml:brush xml:id="br0">
      <inkml:brushProperty name="width" value="0.05" units="cm"/>
      <inkml:brushProperty name="height" value="0.05" units="cm"/>
      <inkml:brushProperty name="color" value="#AB008B"/>
    </inkml:brush>
  </inkml:definitions>
  <inkml:trace contextRef="#ctx0" brushRef="#br0">47 0 9344,'0'0'3560,"-6"11"-3010,0 1-387,1-5-62,2 0 1,-1 0-1,1 0 1,0 1-1,0-1 1,2 1-1,-2 0 1,0 8-1,-2 45 811,3 0 1,2 0-1,3 1 0,18 101 0,-14-130 136,17 47 0,-19-69-137,-5-10-536,-2-7 10,0-6-292,1-1 0,1 1-1,1-1 1,3-21 0,-1 7 27,2-1-1,1 2 1,0-1-1,3 1 1,13-31-1,-17 47-97,0 0 0,1 0-1,1 2 1,-1-2-1,2 2 1,0-1 0,-1 1-1,13-9 1,-19 16-23,0 0 1,-1 1-1,1-1 1,1 1-1,-2-1 1,1 0-1,0 1 1,0 0-1,0-1 1,0 1-1,0-1 1,0 1-1,0 0 1,0 0-1,1-1 1,-2 1-1,2 0 1,-1 0-1,0 0 1,0 1-1,0-1 1,0 0-1,0 0 1,0 1-1,0-1 1,0 1-1,0-1 1,0 0-1,0 1 1,0-1-1,0 1 1,0 0-1,-1-1 1,2 1-1,-1 0 1,-1 0 0,1-1-1,0 1 1,-1 1-1,2 0 0,-1 1-6,1 0-1,-1 0 0,1 0 0,-1 0 0,0-1 0,0 1 0,0 0 1,-1 1-1,1-1 0,-1 0 0,1 1 0,-1 5 0,-2-2 0,1 1 0,-1-1 0,-1 1 1,0-2-1,0 2 0,0-2 0,0 2 0,-2-1 0,2-1 0,-2 0 0,-6 7 0,4-5 7,-1 1 1,1-2-1,-1 0 0,-1-1 0,0 1 0,0-1 1,-14 7-1,18-11 32,-1 1-1,1-1 1,0-1 0,0 1-1,0-1 1,-6 1 0,10-1 49,5 1-43,10 4-18,-11-4-9,47 16 75,-35-13-51,0 1 0,0 0 0,18 10 1,21 18 191,-50-31-337,3 2-77,-3-4-3115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1:48.034"/>
    </inkml:context>
    <inkml:brush xml:id="br0">
      <inkml:brushProperty name="width" value="0.05" units="cm"/>
      <inkml:brushProperty name="height" value="0.05" units="cm"/>
    </inkml:brush>
  </inkml:definitions>
  <inkml:trace contextRef="#ctx0" brushRef="#br0">442 1 8336,'0'0'4776,"-10"12"-4328,-130 142 1401,61-48-804,-1 2-50,-28 23 821,105-128-1773,-17 22 723,18-17-117,15-10 131,27-21-399,12-4-143,11 1 147,117-28-1,-63 36 33,-45 8-62,-59 8-239,-1 0 0,1 0 0,0 2 0,0-1-1,-1 2 1,16 1 0,-22 0-63,-6-2-44,1 0 0,0 1 0,-1-1 0,1 0 0,0 0 1,0 1-1,-1-1 0,1 0 0,0 0 0,0 0 0,0 0 0,-1 0 0,1 0 0,0 0 0,0 0 1,-1 0-1,1-1 0,0 1 0,0 0 0,-1 0 0,1-1 0,0 1 0,-1-1 0,1 1 1,0 0-1,-1-1 0,1 1 0,-1-1 0,1 1 0,0-1 0,-1 0 0,1 1 0,-1-1 1,0 1-1,1-1 0,-1 0 0,0 0 0,1 1 0,-1-2 0,4-4-155,-1 1 0,1 1-1,0-1 1,9-8 0,1 3-3401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27.433"/>
    </inkml:context>
    <inkml:brush xml:id="br0">
      <inkml:brushProperty name="width" value="0.05" units="cm"/>
      <inkml:brushProperty name="height" value="0.05" units="cm"/>
    </inkml:brush>
  </inkml:definitions>
  <inkml:trace contextRef="#ctx0" brushRef="#br0">0 85 5016,'0'0'10704,"17"-8"-10215,9-4-253,1 0-1,1 2 1,42-10-1,-5 10 345,1 3-1,-1 3 0,1 2 0,0 4 0,112 16 0,-40 0 1522,-123-17-1728,-10-1-3046</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7"/>
    </inkml:context>
    <inkml:brush xml:id="br0">
      <inkml:brushProperty name="width" value="0.05" units="cm"/>
      <inkml:brushProperty name="height" value="0.05" units="cm"/>
      <inkml:brushProperty name="color" value="#AB008B"/>
    </inkml:brush>
  </inkml:definitions>
  <inkml:trace contextRef="#ctx0" brushRef="#br0">1 36 8640,'0'0'10409,"8"-6"-10039,26-20-43,-33 26-306,0 0 1,-1-1-1,1 0 0,0 1 1,0-1-1,-1 1 0,1 0 0,0 0 1,-1 0-1,1 0 0,0-1 1,0 1-1,-1 0 0,1 0 0,1 0 1,-2 0-1,1 0 0,0 0 1,0 0-1,-1 1 0,1-1 0,0 0 1,0 0-1,-1 0 0,1 0 1,0 1-1,-1-1 0,1 1 1,0 0-1,0-1 0,-1 0 0,1 1 1,0 0-1,-1-1 0,1 1 1,-1-1-1,1 1 0,-1 0 0,2 0 1,-1 2 43,1 0 0,-2 0 0,2 0 0,-1 0 0,0 0 0,0 6 0,0-1-3,-1 0 0,0 0 1,-1 0-1,0 1 1,0-1-1,-1-1 0,0 1 1,0 0-1,-7 12 0,5-9 35,0 1-1,-4 24 1,7-35-85,1 0 0,0 1-1,0-1 1,-1 1 0,1-1 0,1 1 0,-1-1-1,0 1 1,0-1 0,1 1 0,-1-1-1,0 1 1,1-1 0,-1 1 0,1-1 0,-1 1-1,1-2 1,0 2 0,0-1 0,0 0 0,1 2-1,0-2-2,-1 0-1,2 1 1,-1-2-1,-1 2 0,1-1 1,1-1-1,-1 1 1,0 0-1,0 0 1,0-1-1,0 0 0,1 0 1,1 1-1,16-1 104,-1 0-1,0-1 0,0-1 1,0-1-1,36-10 0,-48 11-41,-1 1 0,-1 0 0,12-1-1,-3 2-3001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8"/>
    </inkml:context>
    <inkml:brush xml:id="br0">
      <inkml:brushProperty name="width" value="0.05" units="cm"/>
      <inkml:brushProperty name="height" value="0.05" units="cm"/>
      <inkml:brushProperty name="color" value="#AB008B"/>
    </inkml:brush>
  </inkml:definitions>
  <inkml:trace contextRef="#ctx0" brushRef="#br0">174 0 5120,'0'0'8138,"-9"6"-7580,0-1-415,2-1-17,1-1 0,0 1 0,0 1 0,0 0 1,0-1-1,1 1 0,-10 12 0,3-1 238,1 1 0,2 0 0,-1 0 0,1 1 0,1 1 0,1 0-1,-6 24 1,7-16-74,0 0 0,3 1-1,0-1 1,2 49-1,2-42-74,3-1-1,1 0 1,1 1-1,2-1 1,1-1-1,2 0 1,0 0 0,23 39-1,-9-31 25,-16-28-146,-1 1-1,6 14 1,-8-14 10,1 1 0,0-2-1,1 0 1,0 0 0,1 0-1,0-1 1,0 0 0,2-2-1,-1 2 1,23 15 0,-30-24-60,0-1 0,0 1 1,0-2-1,0 2 1,0-1-1,0-1 1,0 1-1,0 0 0,0-1 1,0 0-1,0 1 1,1-1-1,-1-1 0,1 1 1,3 0-1,14-6-2891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79"/>
    </inkml:context>
    <inkml:brush xml:id="br0">
      <inkml:brushProperty name="width" value="0.05" units="cm"/>
      <inkml:brushProperty name="height" value="0.05" units="cm"/>
      <inkml:brushProperty name="color" value="#AB008B"/>
    </inkml:brush>
  </inkml:definitions>
  <inkml:trace contextRef="#ctx0" brushRef="#br0">1 0 14976,'0'0'-15,"5"10"-66,7 12 42,57 117 575,-11 18 607,-49-125-874,-1 1 0,-1 0 0,1 34-1,-5-14 64,-2 0 0,-3-1 0,-2 1 0,-2-1 0,-3 0 0,-20 69 0,-12 56 1058,29-114-2285,-33 97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80"/>
    </inkml:context>
    <inkml:brush xml:id="br0">
      <inkml:brushProperty name="width" value="0.05" units="cm"/>
      <inkml:brushProperty name="height" value="0.05" units="cm"/>
      <inkml:brushProperty name="color" value="#AB008B"/>
    </inkml:brush>
  </inkml:definitions>
  <inkml:trace contextRef="#ctx0" brushRef="#br0">0 1 3312,'0'0'9925,"3"11"-9386,-2-8-503,2 15 215,0 1 0,0-1 0,0 21 0,-3 455 5222,7-445-3593,-7-48-1836,0-1 0,0 0 0,1 1 0,-1-1 0,0 0 1,0 0-1,0 0 0,0 0 0,0 0 0,1 0 0,-1 1 1,1-1-1,-1 0 0,0 0 0,1 0 0,-1 0 0,0 0 1,0 1-1,0-1 0,1 0 0,-1 0 0,0 0 0,1 0 1,-1 0-1,1 0 0,-1 0 0,0 0 0,0-1 0,0 1 1,1 0-1,-1 0 0,0 0 0,1 0 0,-1-1 1,17-3 493,-10 2-405,51-7 465,-21 3-317,47-13 0,-50 14-116,-29 5-131,-1 0 0,1 0 0,0-1 0,-1-1 1,1 2-1,-1-2 0,1 1 0,4-3 0,-8 3-32,0 0-1,-1 1 1,0 0-1,0-1 1,1 0 0,-1 1-1,1 0 1,-1-1 0,0 0-1,1 0 1,-1 1 0,0-1-1,0 0 1,0 0 0,0 1-1,0-1 1,0 0 0,0 1-1,0-1 1,0 1-1,0-1 1,0 0 0,0 0-1,0 1 1,-1-1 0,1 0-1,0 1 1,-1-2 0,-9-19-2123,8 18 259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81"/>
    </inkml:context>
    <inkml:brush xml:id="br0">
      <inkml:brushProperty name="width" value="0.05" units="cm"/>
      <inkml:brushProperty name="height" value="0.05" units="cm"/>
      <inkml:brushProperty name="color" value="#AB008B"/>
    </inkml:brush>
  </inkml:definitions>
  <inkml:trace contextRef="#ctx0" brushRef="#br0">1 61 11352,'0'0'3546,"10"-4"-2924,18-8 124,2 0 0,0 3 0,47-10 1,-60 16-181,1 2 0,-1 1 0,31 1 0,-38 1-357,42 3 1663,-52-6-1913,0 1 1,0 0-1,0 0 1,0-1-1,0 1 0,0-1 1,0 1-1,0-1 1,0 1-1,0 0 0,0 0 1,0-1-1,0 1 1,0 0-1,0-1 0,0 1 1,-1-1-1,1 1 0,0 0 1,0 0-1,-1-1 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82"/>
    </inkml:context>
    <inkml:brush xml:id="br0">
      <inkml:brushProperty name="width" value="0.05" units="cm"/>
      <inkml:brushProperty name="height" value="0.05" units="cm"/>
      <inkml:brushProperty name="color" value="#AB008B"/>
    </inkml:brush>
  </inkml:definitions>
  <inkml:trace contextRef="#ctx0" brushRef="#br0">0 6 10752,'0'0'4882,"11"4"-4287,-4-2-497,6 3 102,0-1 1,1-1-1,-1 0 0,24 2 1,17-5 1017,71-10 1,-82 3-504,-29 4-197,1 1-1,22-2 1,-23 0 280,-14 4-764,1 0 0,-1 0 0,0-1 0,1 1 1,-1 0-1,0 0 0,1 0 0,-1 0 0,0 0 1,0 0-1,0 0 0,0 0 0,1-1 0,-1 1 1,1 0-1,-1 0 0,0 0 0,1 0 0,-1 0 1,0 0-1,0 0 0,0 0 0,1 0 1,-1 0-1,1 0 0,-1 0 0,0 1 0,1-1 1,-1 0-1,0 0 0,0 0 0,0 0 0,1 0 1,-1 0-1,0 0 0,0 0 0,1 1 0,-1-1 1,0 0-1,1 1 0,-1 3-3147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183"/>
    </inkml:context>
    <inkml:brush xml:id="br0">
      <inkml:brushProperty name="width" value="0.05" units="cm"/>
      <inkml:brushProperty name="height" value="0.05" units="cm"/>
      <inkml:brushProperty name="color" value="#AB008B"/>
    </inkml:brush>
  </inkml:definitions>
  <inkml:trace contextRef="#ctx0" brushRef="#br0">56 0 10344,'0'0'3665,"-4"10"-2970,-15 29-21,17-35-544,1 1 0,-1-2-1,2 2 1,-1-1 0,0 1 0,0-2-1,1 2 1,0-1 0,0 1 0,1 5-1,0 0 203,-1-8-232,0 1 1,1-1 0,-1-1-1,0 2 1,0-1 0,1 0-1,0-1 1,0 2 0,-1-2-1,1 1 1,0 0 0,2 2-1,-3-3-61,1 0 0,-1-1-1,1 0 1,0 1-1,-1-1 1,1 1 0,0-1-1,0 1 1,-1-1-1,1 0 1,1 0 0,-2 0-1,1 1 1,0-1-1,0 0 1,-1 0 0,1 0-1,0 0 1,0 0 0,0 0-1,0 0 1,-1 0-1,1-1 1,0 1 0,0 0-1,-1 0 1,1 0-1,1-1 1,-2 1 0,1-1-1,-1 1 1,2-1-1,9-7 200,1-1 1,-1 1-1,0-1 0,-1-2 0,-1 2 0,16-20 0,1-3 521,-17 23-414,-5 9 32,-7 18 135,0-3-553,-11 57 191,2-2 3,-33 100 0,39-154-135,-5 18 71,-1-1 0,-27 50 0,38-82-80,0 1 0,0-1-1,0 0 1,0 0 0,0 1-1,0-2 1,-1 2-1,2-1 1,-2 0 0,-1 1-1,3-2-2,-1 1 1,0-1-1,1 0 0,-1 0 0,1 1 0,-1-1 0,0 0 0,1 0 0,-1 0 0,1 0 0,-1 0 0,0 0 1,0 0-1,1 0 0,0 0 0,-1 0 0,0 0 0,0-1 0,0 1 0,0-1 4,0 0 0,-1 0-1,2 0 1,-2 0 0,1-1 0,0 1-1,0 0 1,0 0 0,0-1 0,0 1-1,0-1 1,1 1 0,0-1 0,-1 1-1,0-1 1,1 1 0,-1-1 0,1 1-1,0-3 1,-1-4 19,1 0 0,0-1 0,0 1-1,1-1 1,0 1 0,1-1 0,-1 1-1,1 0 1,1 0 0,0 0 0,0 0 0,1 0-1,0 1 1,0-1 0,0 1 0,1 0-1,7-7 1,-5 6 27,0-1-1,1 1 1,0 1-1,0 0 0,1 0 1,0 1-1,0-1 1,1 2-1,0 0 1,-1 1-1,2-1 0,20-5 1,-24 9 14,0 0-1,1 1 1,-1-1 0,1 2 0,0-1 0,6 2-1,9 2-3312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3:03.317"/>
    </inkml:context>
    <inkml:brush xml:id="br0">
      <inkml:brushProperty name="width" value="0.05" units="cm"/>
      <inkml:brushProperty name="height" value="0.05" units="cm"/>
      <inkml:brushProperty name="color" value="#AB008B"/>
    </inkml:brush>
  </inkml:definitions>
  <inkml:trace contextRef="#ctx0" brushRef="#br0">0 53 3912,'0'0'10746,"10"-1"-10570,22-4-58,18-3 679,53 0 0,-87 8-650,-1-1-1,1-1 1,0 0 0,14-4-1,-12 2 42,-11 3-87,0-1 1,0 0-1,0 0 1,6-4-1,-12 6-85,-1 0 0,1-1 0,-1 1-1,1 0 1,-1-1 0,1 1 0,-1 0 0,1 0 0,-1 0-1,1 0 1,0 0 0,-1-1 0,1 1 0,-1 0-1,1 0 1,0 0 0,-1 1 0,1-1 0,0 0 0,1 7 778,-9 11-3260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3:03.963"/>
    </inkml:context>
    <inkml:brush xml:id="br0">
      <inkml:brushProperty name="width" value="0.05" units="cm"/>
      <inkml:brushProperty name="height" value="0.05" units="cm"/>
      <inkml:brushProperty name="color" value="#AB008B"/>
    </inkml:brush>
  </inkml:definitions>
  <inkml:trace contextRef="#ctx0" brushRef="#br0">1 148 6128,'0'0'6784,"9"-2"-6479,7-1 59,0-1 1,0 0-1,-1-2 1,20-8 0,94-48 1428,-109 55-1506,1 0 0,33-5 0,-2 1 116,20-4 365,-71 15-762,-1 0 1,0 0-1,0 0 0,0 0 1,1 0-1,-1 0 1,0 0-1,0 0 1,1 0-1,-1 0 1,0 0-1,0 0 0,0 0 1,1 0-1,-1 0 1,0 1-1,0-1 1,0 0-1,1 0 0,-1 0 1,0 0-1,0 0 1,0 1-1,0-1 1,1 0-1,-1 0 1,0 0-1,0 0 0,0 1 1,0-1-1,0 0 1,0 0-1,0 0 1,0 1-1,1-1 0,-1 0 1,0 0-1,0 0 1,0 1-1,0-1 1,0 8-2293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3:05.348"/>
    </inkml:context>
    <inkml:brush xml:id="br0">
      <inkml:brushProperty name="width" value="0.05" units="cm"/>
      <inkml:brushProperty name="height" value="0.05" units="cm"/>
      <inkml:brushProperty name="color" value="#AB008B"/>
    </inkml:brush>
  </inkml:definitions>
  <inkml:trace contextRef="#ctx0" brushRef="#br0">1 95 4216,'0'0'15547,"10"-9"-15389,34-28-5,-38 32-103,0 2 0,0-1 0,1 1 0,-1 0 0,1 0 0,0 1 0,0 0 0,0 0 0,0 1 0,0 0 0,0 0 0,1 0 1,9 1-1,19-2 137,9-4 156,59 1-1,-94 3-235,-9 2-100,-1-1 0,0 1 0,1 0 0,-1 0 0,0 0 0,1-1 0,-1 1 1,0 0-1,1 0 0,-1 0 0,1 0 0,-1 0 0,0 0 0,1 0 0,-1 0 0,1 0 0,-1 0 0,0 0 0,1 0 0,-1 0 0,0 0 1,1 0-1,-1 0 0,1 1 0,-1-1 0,0 0 0,1 0 0,-1 0 0,0 0 0,1 1 0,-1-1 0,0 0 0,1 0 0,-1 1 1,0-1-1,0 0 0,1 1 0,-1-1 0,0 0 0,0 1 0,0-1 0,0 0 0,1 1 0,-1-1 0,0 1 0,0-1 0,0 0 0,0 1 1,0-1-1,0 0 0,0 1 0,0-1 0,0 1 0,0-1 0,0 0 0,0 1 0,0-1 0,-1 1 0,1 14 20,-1-7-2742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48.729"/>
    </inkml:context>
    <inkml:brush xml:id="br0">
      <inkml:brushProperty name="width" value="0.05" units="cm"/>
      <inkml:brushProperty name="height" value="0.05" units="cm"/>
    </inkml:brush>
  </inkml:definitions>
  <inkml:trace contextRef="#ctx0" brushRef="#br0">37 0 6928,'0'0'12263,"-7"16"-12108,3-7-132,0 1 0,0 1 0,0-1 0,0 1 0,2 0 0,-1 0 0,1 0-1,1 0 1,0 1 0,1 12 0,8 67 184,5 127 282,-11-109 6,22 162 1,-12-132 146,-12-127-566,-1 89 1191,1-100-1010,-4-21 119,0 1-308,1 0 0,1-1 0,1 1-1,0-1 1,2 0 0,2-21 0,2 10 4,0 1 0,2 0 0,14-36 0,-13 46-44,0 1 1,2 0 0,0 0-1,26-33 1,-29 42-9,1 1 0,0 0 0,0 1 0,1-1 0,0 2 0,1-1 0,0 1 1,0 1-1,0 0 0,15-6 0,-23 11-19,1-1 0,-1 1 0,1 1 0,0-1-1,-1 0 1,1 1 0,0-1 0,0 1 0,-1 0 0,1 0 0,0 0 0,0 0 0,-1 1 0,1-1 0,0 1 0,0-1 0,-1 1-1,1 0 1,-1 0 0,1 0 0,-1 1 0,1-1 0,-1 1 0,0-1 0,1 1 0,-1 0 0,0-1 0,0 1 0,0 0-1,0 1 1,-1-1 0,1 0 0,-1 0 0,1 1 0,-1-1 0,0 1 0,0-1 0,0 1 0,1 2 0,1 4-9,-1 0 0,0 0 1,0-1-1,-1 1 1,0 0-1,-1 1 1,0-1-1,0 0 0,-1 0 1,-3 16-1,2-16 3,-1 0 0,0 0-1,0 0 1,-1 0 0,0-1-1,0 1 1,-1-1 0,0 0-1,-1-1 1,0 1 0,0-1-1,0 0 1,-1-1 0,0 1-1,-16 9 1,-45 34-11,68-49 18,-1-1 0,1 1 0,-1-1 0,1 1 0,-1-1 0,1 1 0,0 0 0,-1-1 0,1 1 0,0-1 0,-1 1 0,1 0 0,0-1 0,0 1 0,0 0 0,0 0 0,-1-1 0,1 1 0,0 0 0,0-1 0,1 1 0,-1 0 0,0-1 0,0 1 0,0 0 0,0-1 0,0 1 0,1 0 0,-1-1 0,0 1 0,1 0 0,-1-1 0,0 1 0,1-1 0,-1 1 0,1-1 0,0 2 0,21 19 14,-19-19-15,25 22 12,1-1-1,34 18 1,-50-33 16,-1 1 1,0 1 0,16 15 0,9 7 124,-36-31-156,0 0 0,0 0-1,0 0 1,1 0 0,-1 0 0,0-1 0,0 1 0,0 0 0,1-1-1,-1 1 1,0-1 0,0 0 0,1 1 0,-1-1 0,1 0 0,-1 0-1,0 0 1,1 0 0,-1 0 0,0 0 0,1 0 0,-1 0-1,2-1 1,-2 0 17,1 1-1,-1-1 1,0 0-1,0 0 1,1 0-1,-1-1 1,0 1-1,0 0 1,0 0-1,-1-1 1,1 1-1,0 0 1,0-1-1,-1 1 1,1-1-1,0-1 1,1-6-782,0 1 0,0-1 0,-1 0 0,0-15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3:12.600"/>
    </inkml:context>
    <inkml:brush xml:id="br0">
      <inkml:brushProperty name="width" value="0.05" units="cm"/>
      <inkml:brushProperty name="height" value="0.05" units="cm"/>
      <inkml:brushProperty name="color" value="#004F8B"/>
    </inkml:brush>
  </inkml:definitions>
  <inkml:trace contextRef="#ctx0" brushRef="#br0">0 1 3000,'0'0'14082,"5"9"-13966,-3-6-115,5 9 93,-1-1 0,-1 1-1,0 0 1,-1 0-1,5 20 1,3 89 478,-8-69-335,-1-16-11,-2-1 0,-2 1 0,-1 0 1,-9 47-1,5-60 168,6-22-526,-1 0 0,1-1 0,0 1 0,0 0 0,-1 0 0,1 0 0,-1 0 0,1 0 1,-1 0-1,1-1 0,-1 1 0,1 0 0,-1 0 0,1-1 0,-1 1 0,0 0 1,0-1-1,-1 2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3:26.177"/>
    </inkml:context>
    <inkml:brush xml:id="br0">
      <inkml:brushProperty name="width" value="0.05" units="cm"/>
      <inkml:brushProperty name="height" value="0.05" units="cm"/>
      <inkml:brushProperty name="color" value="#AB008B"/>
    </inkml:brush>
  </inkml:definitions>
  <inkml:trace contextRef="#ctx0" brushRef="#br0">0 0 4120,'0'0'19426,"10"2"-19310,7-1-67,-2-1 240,30 6 0,-37-5-211,0 0 1,0-1 0,16 0 0,21 1 375,-12 4-182,-31-5-241,0 1-1,1-1 1,-1 0 0,0 1 0,0-1 0,0 1-1,0-1 1,0 1 0,3 2 0,5 1 120,8-3 308,-11-1-3716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5:28.402"/>
    </inkml:context>
    <inkml:brush xml:id="br0">
      <inkml:brushProperty name="width" value="0.05" units="cm"/>
      <inkml:brushProperty name="height" value="0.05" units="cm"/>
      <inkml:brushProperty name="color" value="#AB008B"/>
    </inkml:brush>
  </inkml:definitions>
  <inkml:trace contextRef="#ctx0" brushRef="#br0">1 0 12256,'0'0'1248,"54"34"-952,-22-12-536,-8 5 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08.080"/>
    </inkml:context>
    <inkml:brush xml:id="br0">
      <inkml:brushProperty name="width" value="0.05" units="cm"/>
      <inkml:brushProperty name="height" value="0.05" units="cm"/>
    </inkml:brush>
  </inkml:definitions>
  <inkml:trace contextRef="#ctx0" brushRef="#br0">1 124 8936,'0'0'5634,"14"-5"-5188,188-64 1605,-70 21-172,-130 47-1847,0 1 1,0 0-1,0-1 0,0 1 0,0 0 1,0 1-1,0-1 0,0 0 1,0 0-1,0 1 0,0-1 0,-1 1 1,1 0-1,0 0 0,0-1 1,0 1-1,-1 0 0,3 2 0,26 22-1093,-25-20-303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07.466"/>
    </inkml:context>
    <inkml:brush xml:id="br0">
      <inkml:brushProperty name="width" value="0.05" units="cm"/>
      <inkml:brushProperty name="height" value="0.05" units="cm"/>
    </inkml:brush>
  </inkml:definitions>
  <inkml:trace contextRef="#ctx0" brushRef="#br0">178 61 4008,'0'0'10233,"-6"-10"-9838,-18-29-15,23 38-262,1 0 0,0 0 0,-1 1 0,1-1 0,-1 0 0,1 0 1,-1 1-1,0-1 0,1 1 0,-1-1 0,0 1 0,1-1 0,-1 1 1,0-1-1,1 1 0,-1-1 0,-2 0 0,3 1-81,-1 0 1,1 0-1,-1 1 1,1-1-1,-1 0 0,1 0 1,-1 0-1,1 0 1,-1 0-1,1 1 0,0-1 1,-1 0-1,1 0 1,-1 1-1,1-1 0,-1 0 1,1 1-1,0-1 1,-1 0-1,1 1 0,-1 0 1,-11 24 163,11-22-40,-7 23 64,0 0 0,3 1 0,0 0 0,1 0 0,0 42 0,-1 9 132,-5 15-16,-12 191 509,10-43 950,10-265-1214,-8-34 1,0-2-426,7 34-53,0-33-1,3 49-84,1 0 0,0 0 0,0 0-1,1 0 1,1 1 0,5-16 0,-1 8-11,1 1 1,0-1-1,1 1 1,1 1-1,0 0 1,15-17-1,-19 26-20,-1 0 1,1 1-1,0 0 0,0 0 1,0 1-1,1 0 0,-1 0 1,1 0-1,0 1 1,0 0-1,1 0 0,-1 1 1,1 0-1,-1 0 0,1 1 1,0 0-1,10-1 0,3 2-34,-13-1 14,0 1-1,-1-1 1,1 2-1,-1-1 1,1 1-1,8 2 1,-14-2 20,0 0 1,0 0-1,0 0 1,0 0 0,0 0-1,-1 0 1,1 0-1,0 1 1,-1-1-1,1 1 1,0-1 0,-1 1-1,0-1 1,1 1-1,-1 0 1,0 0 0,0 0-1,0 0 1,0 0-1,0 0 1,-1 0-1,1 0 1,-1 0 0,1 0-1,-1 0 1,0 0-1,1 3 1,-1 4 1,0 0 0,-1 1 0,0-1 0,-1 0 1,0 0-1,0 0 0,0 0 0,-2 0 0,1 0 0,-1-1 0,0 0 0,0 1 0,-1-1 1,-1-1-1,-7 11 0,-2-1 45,-1 0 0,0 0 0,-1-2 0,-1 0 0,-22 14 0,36-26-2,0-1 0,0 0 0,0 0 0,0 0 0,-1-1 0,-4 2 0,9-3-17,16 0 40,20 1-61,-1 1 1,1 2 0,64 15-1,-97-18-96,9 2 220,-1 0-1,0 1 1,13 6 0,-22-9-323,1 1-1,0-1 1,-1 1 0,0 0-1,1-1 1,-1 1-1,0 0 1,0 0 0,0 1-1,0-1 1,-1 0-1,1 1 1,-1-1 0,1 1-1,-1-1 1,0 1-1,1 3 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13.635"/>
    </inkml:context>
    <inkml:brush xml:id="br0">
      <inkml:brushProperty name="width" value="0.05" units="cm"/>
      <inkml:brushProperty name="height" value="0.05" units="cm"/>
    </inkml:brush>
  </inkml:definitions>
  <inkml:trace contextRef="#ctx0" brushRef="#br0">0 119 4216,'0'0'5690,"2"-10"-5476,2-21 590,0-38 1,-7 61 207,3 17-224,47 360 555,-29-203-991,16 279 664,-39-269-411,-1-34 719,3-120-695,6-40-28,2-5-3017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14.394"/>
    </inkml:context>
    <inkml:brush xml:id="br0">
      <inkml:brushProperty name="width" value="0.05" units="cm"/>
      <inkml:brushProperty name="height" value="0.05" units="cm"/>
    </inkml:brush>
  </inkml:definitions>
  <inkml:trace contextRef="#ctx0" brushRef="#br0">0 0 6128,'0'0'4625,"7"20"-4404,5 15-111,-1 0-1,-2 0 0,6 44 1,4 140 861,-11 289 0,-13-387-456,-4 148 3098,1-262-3212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15.109"/>
    </inkml:context>
    <inkml:brush xml:id="br0">
      <inkml:brushProperty name="width" value="0.05" units="cm"/>
      <inkml:brushProperty name="height" value="0.05" units="cm"/>
    </inkml:brush>
  </inkml:definitions>
  <inkml:trace contextRef="#ctx0" brushRef="#br0">1 179 5416,'0'0'5154,"5"-12"-4703,-4 11-440,4-11 149,1 1-1,0 0 0,1 0 0,0 1 1,0 0-1,1 0 0,17-16 0,-14 17 62,0 1-1,0-1 0,1 2 1,0 0-1,21-9 1,-30 14-164,1 1 1,-1 0-1,0 0 1,0 0-1,0 0 1,1 1-1,-1-1 1,0 1-1,0 0 1,1 0-1,-1 0 1,0 0-1,1 1 1,-1-1-1,0 1 1,0 0-1,0 0 1,1 0-1,-1 1 1,0-1-1,-1 1 1,1-1-1,0 1 1,0 0-1,-1 0 1,1 0-1,-1 0 1,1 1-1,-1-1 1,2 4 0,6 8 119,-1 1 0,0 0 1,-2 1-1,11 28 0,16 72 517,-6-13 224,-12-66-140,-15-35-878,-1-1 1,1 0-1,0 1 0,0-1 1,0 0-1,0 1 0,0-1 1,0 0-1,0 0 0,1 0 1,-1 0-1,0 0 0,1 0 1,-1 0-1,0-1 0,1 1 1,-1 0-1,1-1 0,-1 1 1,1-1-1,2 1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15.471"/>
    </inkml:context>
    <inkml:brush xml:id="br0">
      <inkml:brushProperty name="width" value="0.05" units="cm"/>
      <inkml:brushProperty name="height" value="0.05" units="cm"/>
    </inkml:brush>
  </inkml:definitions>
  <inkml:trace contextRef="#ctx0" brushRef="#br0">533 1 10248,'0'0'1178,"-12"8"-835,-14 13-96,0 1 1,1 1-1,-28 34 0,-51 90 960,-38 48 1189,118-163-1974,1 2 1,2 0-1,-21 48 0,7-16-2520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27.413"/>
    </inkml:context>
    <inkml:brush xml:id="br0">
      <inkml:brushProperty name="width" value="0.05" units="cm"/>
      <inkml:brushProperty name="height" value="0.05" units="cm"/>
    </inkml:brush>
  </inkml:definitions>
  <inkml:trace contextRef="#ctx0" brushRef="#br0">91 834 3408,'0'0'6050,"-6"9"-5779,-19 31-2,14-24 889,16-26 279,15-33-834,25-79-1,-10 25-119,42-131 491,-46 128-469,-29 93-433,1-5 112,1 1 0,0-1 0,1 1 0,0 0 0,0 1 0,1-1 0,13-16-1,-19 27-178,0 0 0,0 0 0,0 0 0,0 0-1,0 0 1,0 0 0,0 0 0,1 0-1,-1 0 1,0 0 0,0 0 0,0 0-1,0 0 1,0 0 0,0 0 0,1 0 0,-1 0-1,0 0 1,0 0 0,0 0 0,0 0-1,0 0 1,0 0 0,1 0 0,-1 0-1,0 0 1,0 0 0,0 0 0,0 0-1,0 0 1,0 0 0,0 0 0,0 0 0,1 1-1,-1-1 1,0 0 0,0 0 0,0 0-1,0 0 1,0 0 0,0 0 0,0 0-1,0 1 1,0-1 0,0 0 0,0 0 0,0 0-1,0 0 1,0 0 0,0 0 0,0 1-1,0-1 1,0 0 0,0 0 0,0 0-1,0 0 1,0 0 0,0 1 0,1 9 83,-43 205 328,19-108-295,4-20 30,-4-1 0,-63 154 0,59-172-51,13-33 26,-25 48 0,-1-1 306,35-75-213,3-10-50,7-11-9,29-30-86,-20 25-59,31-31-1,32-18 14,92-62-1,-142 111-37,0 0 0,2 0-1,43-19 0,-66 35 16,-4 3-3,-1 0 0,0-1 1,1 1-1,-1 0 1,0-1-1,0 0 0,0 1 1,0-1-1,1 1 1,-1-1-1,0 0 0,0 0 1,0 0-1,0 0 0,-1 0 1,1 0-1,0 0 1,0 0-1,0 0 0,-1 0 1,1 0-1,-1 0 1,1 0-1,0-2 0,-1 2 53,-9 19 190,-6-2-147,-3 5 0,16-17-75,-1 0 0,1 1 0,0-1 0,0 1 0,1-1 0,-1 1 0,0 7 0,2-11-16,0 1 0,0 0 1,1 0-1,-1 0 0,0 0 0,1 0 0,0-1 0,-1 1 0,1 0 1,0-1-1,0 1 0,0 0 0,0-1 0,0 1 0,0-1 0,0 1 1,0-1-1,1 0 0,-1 0 0,1 1 0,-1-1 0,3 1 0,0 0-2,0 0 0,0 0 0,1 0 0,-1 0 0,1-1 0,-1 0 0,1 0 0,0 0 0,0 0 0,-1-1 0,1 0 0,0 0 0,0 0 0,8-2 0,-7 2 4,0-1 0,-1-1 0,1 1 0,0-1 0,-1 0 0,1 0 0,-1 0 0,0-1 0,0 0 0,0 0 0,9-7 0,-10 6 19,-1 1-6,0 0 0,0 0 0,0 0 1,-1 0-1,1-1 0,2-5 0,-4 8-14,-1 0 1,0 0-1,1 0 0,-1 0 0,0 0 1,0 0-1,0 0 0,0 0 0,0-1 0,0 1 1,0 0-1,0 0 0,0 0 0,0 0 1,-1 0-1,1 0 0,0 0 0,-1 0 1,1 0-1,-1 0 0,1 0 0,-1 0 0,1 0 1,-1 0-1,0 0 0,1 1 0,-1-1 1,0 0-1,0 0 0,0 1 0,0-1 0,-1 0 1,-1-2 9,-1 1 1,0-1 0,1 1-1,-1 0 1,0 1 0,0-1-1,-1 1 1,1-1 0,0 1-1,0 0 1,-1 1 0,1-1-1,0 1 1,-1 0 0,1 0-1,0 0 1,-1 1 0,1-1-1,0 1 1,0 0 0,-1 0-1,-4 3 1,-3-4-77,13 0 55,-1-1-1,0 1 1,1-1-1,-1 1 1,0 0 0,1-1-1,-1 1 1,0 0-1,1-1 1,-1 1 0,1 0-1,-1-1 1,1 1-1,-1 0 1,1 0-1,-1-1 1,1 1 0,-1 0-1,1 0 1,-1 0-1,1 0 1,-1 0-1,1 0 1,28-11-37,-1-1-1,0-1 1,-1-1 0,39-28-1,-31 20 18,91-67 37,-116 81 25,8-4 476,-15 15-493,0 0 0,1 0 0,-1 0 0,1-1 0,0 1 0,0-1 0,5 2 0,22 15 0,-24-14-26,-1 0-1,0 1 0,-1-1 1,1 1-1,-1 0 0,0 1 1,-1-1-1,1 1 0,-1 0 1,-1 0-1,1 0 0,-1 1 1,3 11-1,2 25-2,-6-27 37,2 0 0,-1 0 0,2-1 0,10 26 0,-15-41-28,0-1 1,1 1 0,-1 0-1,1-1 1,-1 1 0,0-1 0,1 1-1,0-1 1,-1 1 0,1-1-1,-1 1 1,1-1 0,0 1-1,-1-1 1,1 0 0,0 0-1,-1 1 1,1-1 0,0 0 0,0 0-1,-1 0 1,1 1 0,0-1-1,0 0 1,0 0 0,23-7 48,18-19 37,60-63 13,-74 62-65,1 2 0,39-28 0,-63 50-29,-1 0-1,1 0 1,0 1-1,-1 0 1,1 0-1,0 0 1,1 0-1,-1 1 1,0 0-1,0 0 1,6 0-1,-9 1-2,0 0 0,1 0-1,-1 1 1,0-1 0,0 1-1,0-1 1,0 1 0,0 0-1,0 0 1,0 0-1,0 0 1,0 0 0,0 1-1,0-1 1,-1 0 0,1 1-1,0-1 1,-1 1 0,0 0-1,1-1 1,-1 1 0,0 0-1,0 0 1,0 0 0,0 0-1,0 0 1,0 0 0,0 3-1,2 2 26,-1 1-1,0 0 0,0 0 1,-1 0-1,0 0 1,-1 0-1,0 11 0,-2 0 166,-8 35 0,8-46-137,1 4 102,6-8-46,-4-5-102,1 1 0,-1-1 1,1 0-1,-1 1 1,1-1-1,-1 0 0,1 0 1,-1 0-1,0 0 0,3-2 1,31-33 75,-17 15-60,-6 6 19,21-21 0,-30 33-42,0 1 0,0-1 0,-1 1 0,1 0 0,1 0 0,-1 0 0,0 0 1,0 1-1,1-1 0,-1 1 0,1 0 0,-1 0 0,1 0 0,5 0 0,-8 1-6,0 0 0,0 0 1,1 1-1,-1-1 0,0 1 0,0-1 0,0 1 0,0-1 0,0 1 0,0 0 0,0-1 1,-1 1-1,1 0 0,0 0 0,0 0 0,0 0 0,-1-1 0,1 1 0,0 0 0,-1 0 1,1 0-1,-1 1 0,1-1 0,-1 0 0,0 0 0,1 0 0,-1 0 0,0 0 0,0 2 1,1 3-2,0 0 0,0-1 0,-1 1 0,-1 10 1,-1-2 1,1-9 7,0 1 0,0-1 0,1 1 0,0-1 1,0 1-1,0-1 0,0 1 0,3 6 0,-3-11-3,0-1-1,1 0 1,-1 0-1,0 0 1,1 1-1,-1-1 0,0 0 1,1 0-1,-1 0 1,1 0-1,-1 0 1,0 0-1,1 0 1,-1 0-1,1 0 1,-1 0-1,0 0 0,1 0 1,-1 0-1,1 0 1,-1 0-1,0 0 1,1-1-1,-1 1 1,0 0-1,1 0 1,-1 0-1,0-1 0,1 1 1,-1 0-1,0 0 1,1-1-1,-1 1 1,0 0-1,0-1 1,1 1-1,-1 0 1,0-1-1,1 0 0,16-16 31,-15 14-22,17-21 22,-12 14-26,1 0 0,12-13 0,-19 22-3,1-1 1,0 0 0,-1 1 0,1 0 0,0-1 0,0 1-1,0 0 1,0 0 0,0 0 0,0 0 0,0 1 0,0-1-1,1 0 1,-1 1 0,0 0 0,0-1 0,1 1 0,-1 0-1,3 0 1,-4 1-6,1-1-1,-1 1 0,0-1 0,1 1 1,-1 0-1,0-1 0,0 1 1,0 0-1,1 0 0,-1 0 0,0 0 1,0 0-1,0 0 0,0 0 1,-1 1-1,1-1 0,0 0 1,0 0-1,-1 1 0,2 2 0,9 34-63,-7-21 36,-2-10 25,0-1 1,1 1-1,0-1 0,0 0 1,0 0-1,0-1 1,1 1-1,0-1 1,0 1-1,1-1 1,0 0-1,-1-1 1,2 1-1,-1-1 1,0 0-1,1-1 0,0 1 1,0-1-1,0 0 1,0 0-1,0-1 1,12 3-1,-10-4 5,1-1 1,-1 0-1,1-1 0,-1 0 0,1 0 0,-1-1 0,0 0 1,0 0-1,0-1 0,0 0 0,0 0 0,0-1 0,-1 0 1,0 0-1,10-9 0,-11 8 19,0 0 0,-1 0 0,1-1 0,-1 0 0,-1 0 0,1-1 0,-1 1 0,6-15 0,-9 18-7,0 0 0,0 0-1,0 0 1,0-1 0,-1 1-1,0 0 1,1 0 0,-1-1 0,0 1-1,-1 0 1,1-1 0,-1 1-1,1 0 1,-1 0 0,0-1 0,0 1-1,-1 0 1,1 0 0,0 0-1,-1 0 1,0 0 0,0 1 0,-3-5-1,4 5-4,-1 1 0,0-1 1,1 0-1,-1 1 0,0-1 0,0 1 0,0 0 0,0-1 0,0 1 0,0 0 0,0 0 1,0 0-1,0 1 0,0-1 0,-1 0 0,1 1 0,0 0 0,-1-1 0,-3 1 0,3 0-1,-1 1-1,0 0 0,1-1 1,-1 1-1,1 0 0,-1 1 1,1-1-1,0 1 0,-1-1 1,1 1-1,-5 4 0,4-4-10,1 1-1,-1 0 1,1 0 0,0 0-1,0 0 1,0 0-1,0 1 1,1-1-1,-1 1 1,1 0-1,0 0 1,0 0-1,0 0 1,1 0-1,-1 0 1,1 0 0,0 1-1,1-1 1,-1 0-1,0 1 1,1 6-1,2-5-7,-1 0 0,1 0-1,1 0 1,-1 0-1,1 0 1,0 0 0,0 0-1,0-1 1,1 1 0,0-1-1,0 0 1,1-1-1,-1 1 1,1-1 0,0 1-1,0-1 1,7 4 0,2 0-11,1 0 1,-1-1 0,1-1 0,0 0-1,28 6 1,-36-11 20,0 0 0,0 0 0,0 0 0,0-1 1,0-1-1,1 1 0,-1-1 0,0 0 0,-1 0 0,1-1 0,0 0 0,0 0 0,-1-1 0,1 0 0,-1 0 0,0 0 0,0-1 0,0 0 0,0 0 0,-1-1 0,1 1 0,4-7 0,-2 3 23,0-1 0,-1 0 0,0-1 0,-1 0-1,0 0 1,0 0 0,-1-1 0,0 0-1,-1 0 1,0 0 0,-1-1 0,3-16 0,-5-41 209,-1 67-228,1 0 0,0 0 0,0 0 0,-1 0 0,1 0 0,1 0-1,-1 0 1,0 0 0,0 1 0,1-1 0,-1 0 0,1 1 0,-1-1 0,1 1-1,0 0 1,0-1 0,-1 1 0,1 0 0,0 0 0,0 0 0,0 0 0,0 0-1,0 1 1,0-1 0,4 0 0,-2 0-12,0 0 0,1 0 0,-1 1 0,0 0 1,0-1-1,0 1 0,1 1 0,-1-1 0,0 1 0,0-1 0,1 1 0,4 2 0,-5 0 2,0-1-1,-1 1 1,1-1-1,-1 1 1,1 0-1,-1 1 1,0-1-1,0 0 1,0 1-1,-1 0 1,1 0-1,-1-1 1,0 1-1,0 1 1,-1-1-1,1 0 1,1 8-1,2 9-15,-1 0 0,2 32 0,-4-23-16,6 75 9,-8-105 28,0 0 0,0 1 0,0-1 0,0 1 0,0-1-1,0 1 1,0-1 0,0 0 0,0 1 0,0-1 0,0 1 0,0-1-1,0 1 1,1-1 0,-1 0 0,0 1 0,0-1 0,0 1 0,1-1-1,-1 0 1,0 1 0,0-1 0,1 0 0,-1 1 0,0-1 0,1 0-1,-1 1 1,0-1 0,1 0 0,-1 0 0,0 1 0,1-1 0,-1 0-1,1 0 1,-1 0 0,1 1 0,16-16-70,-16 14 73,9-11-14,95-108-252,-90 102 196,-10 14 71,-1-1-1,0 0 1,0 0-1,-1 0 1,1 0-1,-1 0 1,3-7 0,4-16 21,-1 0 1,7-40 0,-9 26 61,-7 38-102,1 1 0,0 0 1,0-1-1,0 1 0,0 0 1,0 0-1,1 0 0,-1 0 1,1 0-1,0 0 0,0 0 1,0 0-1,1 1 0,4-5 1,12-17-110,0-10 114,-2-1 0,-2 0 0,-1-1 0,-2-1 0,9-41 0,-17 57 49,-1 0-1,-1 0 1,-1-1-1,-3-34 1,1 5 40,1 47-72,0 1 0,0 0 0,0 0 0,0 0 0,-1-1 0,1 1 1,-1 0-1,0 0 0,0 0 0,0 0 0,0 0 0,0 0 0,-1 0 1,0 1-1,1-1 0,-1 0 0,0 1 0,-4-5 0,4 8-4,0 0 0,1 0 0,-1 0 0,0 0 0,1 0 0,-1 0 0,1 1 0,0-1 0,-1 1 0,1-1 0,-2 3 0,2-3 0,-4 7-14,0 0-1,0 1 0,1-1 1,0 1-1,1 0 0,0 0 0,0 0 1,1 1-1,-2 14 0,-4 14-39,0 3-11,2 0 0,-2 80 0,8-116 63,0 41 23,2 1 0,15 88 1,38 85 392,-51-211-357,0 1-1,9 15 0,5 14 202,-18-38-248,1 1 1,-1-1-1,1 0 0,-1 0 1,1 1-1,-1-1 1,1 0-1,0 0 0,-1 0 1,1 0-1,0 1 1,0-1-1,0 0 0,0-1 1,0 1-1,0 0 0,0 0 1,0 0-1,1-1 1,-1 1-1,0 0 0,0-1 1,1 1-1,-1-1 0,2 1 1,0-1 3,-1 0 0,1 0 0,0-1 0,-1 1 1,1-1-1,-1 1 0,1-1 0,-1 0 0,0 0 0,1 0 1,-1 0-1,4-3 0,1-1 13,1 0-1,-1-1 1,-1 0 0,1 0 0,-1-1-1,11-13 1,14-41 80,-23 44-46,0 1 0,0 1 0,15-19 0,-23 34-59,0-1 0,0 1 0,0 0 1,0 0-1,0-1 0,1 1 0,-1 0 0,0 0 1,0 0-1,0-1 0,1 1 0,-1 0 0,0 0 1,0 0-1,0 0 0,1 0 0,-1 0 0,0-1 1,0 1-1,1 0 0,-1 0 0,0 0 0,1 0 1,-1 0-1,0 0 0,0 0 0,1 0 0,-1 0 1,0 0-1,0 0 0,1 0 0,-1 0 0,0 0 1,0 0-1,1 1 0,-1-1 0,0 0 0,7 11 41,2 25 4,-7-29-21,1 11 15,12 38 95,-15-55-132,1-1 1,-1 1-1,0-1 1,0 1-1,0-1 1,1 1-1,-1-1 0,0 1 1,1-1-1,-1 0 1,1 1-1,-1-1 1,0 1-1,1-1 1,-1 0-1,1 1 0,-1-1 1,1 0-1,-1 0 1,1 1-1,-1-1 1,1 0-1,-1 0 1,1 0-1,-1 0 0,1 0 1,-1 1-1,1-1 1,0 0-1,-1 0 1,1 0-1,-1-1 1,1 1-1,-1 0 1,1 0-1,-1 0 0,1 0 1,0 0-1,-1-1 1,1 1-1,-1 0 1,0 0-1,1-1 1,-1 1-1,1 0 0,-1-1 1,1 1-1,-1-1 1,0 1-1,1 0 1,-1-1-1,1 0 1,24-27 92,-22 23-71,2-1-4,2-3 15,-1 1 0,1 0 0,1 1 0,14-12 0,-21 18-34,0 0 0,1 0 0,-1 0 0,1 0 0,-1 0 0,1 0 0,-1 0 1,1 1-1,-1-1 0,1 1 0,0-1 0,-1 1 0,1 0 0,0 0 0,0 0 0,-1 0 0,1 0 0,0 0 0,-1 0 0,1 0 0,0 1 0,0-1 1,-1 0-1,1 1 0,-1 0 0,1-1 0,0 1 0,-1 0 0,0 0 0,1 0 0,-1 0 0,1 0 0,-1 0 0,0 0 0,0 0 0,0 1 0,2 1 1,1 4-3,1 0 1,-1 0 0,-1 0 0,1 1-1,-1 0 1,-1-1 0,1 1 0,-1 0-1,-1 0 1,1 0 0,-1 1 0,-1 7 0,1 17 8,-7 54 1,4-75-3,0 9 7,-1-1 0,-2 0 1,-12 40-1,13-51-3,0 0 1,0 0-1,0 0 1,-1-1-1,-1 1 1,1-1-1,-2 0 1,1-1-1,-1 1 1,-9 7-1,14-14-4,1 0 0,0 0 0,-1 0 0,1 0 0,0 0 0,-1-1 0,1 1 0,-1 0 0,1-1 0,-1 1 0,1-1 0,-1 0 0,0 0 0,1 1 0,-1-1 0,0 0 0,1 0 0,-1 0 0,-1-1 0,2 1-1,0-1-1,0 1 0,0-1 0,0 1 1,0-1-1,0 1 0,0-1 0,0 0 0,1 1 1,-1-1-1,0 0 0,1 0 0,-1 0 1,0 1-1,1-1 0,-1 0 0,1 0 1,-1 0-1,1 0 0,0 0 0,-1 0 0,1 0 1,0 0-1,0 0 0,-1 0 0,1 0 1,0-2-1,0-4 8,0 1 1,1-1 0,-1 0-1,1 1 1,0-1 0,1 0-1,0 1 1,0 0 0,0-1-1,1 1 1,3-6-1,0 2 5,0 1 0,1 0 0,0 1 0,0-1 0,1 1 0,10-9 0,-2 5 4,1 0 0,0 0 0,1 2 0,0 0 0,1 1 0,35-11 0,-29 13 54,0 0-1,0 2 1,42-3-1,-52 8-587,0 0-1,-1 0 0,1 1 0,-1 1 1,1 0-1,-1 1 0,18 7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49.470"/>
    </inkml:context>
    <inkml:brush xml:id="br0">
      <inkml:brushProperty name="width" value="0.05" units="cm"/>
      <inkml:brushProperty name="height" value="0.05" units="cm"/>
    </inkml:brush>
  </inkml:definitions>
  <inkml:trace contextRef="#ctx0" brushRef="#br0">0 35 6728,'0'0'7398,"10"-2"-6963,74-12 283,0 4 0,0 3 0,86 6 0,-129 2-481,-26-1-63,0 0 0,0 1 0,0 1 0,-1 0 1,1 1-1,27 9 0,1 7 1039,-41-19-1146,0 0 0,0 0-1,0 0 1,0 0 0,-1 0-1,1 0 1,0-1 0,0 1 0,0-1-1,0 1 1,-1-1 0,1 0 0,0 1-1,0-1 1,-1 0 0,4-3 0,7-2-2834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29.963"/>
    </inkml:context>
    <inkml:brush xml:id="br0">
      <inkml:brushProperty name="width" value="0.05" units="cm"/>
      <inkml:brushProperty name="height" value="0.05" units="cm"/>
    </inkml:brush>
  </inkml:definitions>
  <inkml:trace contextRef="#ctx0" brushRef="#br0">1 1 5520,'0'0'10720,"3"11"-10337,14 60 261,8 89-1,-13-80-242,0-14-48,4 26 134,-11-44-214,3 58 472,-6-76-458,-1-22-200,-1-1 0,0 1 0,0-1 0,0 1 0,-1 0 0,-3 10 0,1-6 104,1-1 1,0 1-1,0-1 1,2 1-1,-1 12 1,1-23-156,0-1-1,0 1 1,0 0 0,0-1 0,0 1-1,0-1 1,0 1 0,-1-1 0,1 1-1,0-1 1,0 1 0,-1-1-1,1 1 1,0-1 0,-1 0 0,1 1-1,0-1 1,-1 1 0,0 0 0,-1-1 399,4-4 128,-2 2-531,1-1 0,-1 1-1,1-1 1,-1 0 0,0 1 0,0-1-1,0 1 1,0-1 0,0 1-1,0-1 1,-2-4 0,0-12 53,3 2-37,1 1 1,0 0-1,1 0 1,1 0 0,1 0-1,0 0 1,1 1 0,0 0-1,1 0 1,1 0 0,14-18-1,-8 13 2,1 1 1,1 0-1,0 2 0,1 0 0,1 0 0,1 2 1,26-17-1,-36 26-25,1 1-1,0 0 1,0 0 0,1 1 0,-1 1 0,22-5-1,-29 8-17,0-1 0,0 1 0,1 0-1,-1 0 1,0 0 0,1 1-1,-1-1 1,0 1 0,0-1 0,0 1-1,1 0 1,2 2 0,-4-2-5,0 0 0,0 1 1,-1-1-1,1 1 0,0-1 0,-1 1 1,1-1-1,-1 1 0,1 0 1,-1 0-1,0 0 0,0 0 0,0 0 1,0 0-1,0 0 0,-1 0 1,1 0-1,0 0 0,-1 5 1,1-3-2,-1 1 0,0-1 0,0 1 1,-1-1-1,1 1 0,-1-1 0,0 1 1,0-1-1,-1 0 0,1 0 0,-1 1 1,0-1-1,0 0 0,-1 0 0,1-1 1,-5 6-1,-2 3 12,-1-1 0,-1 0 0,-16 13 0,16-16 0,1-1 1,-1-1 0,0 0-1,-1-1 1,1 0-1,-1 0 1,0-1 0,0-1-1,-15 2 1,27-4-12,0-1 1,0 0-1,0 0 0,0 0 1,0 0-1,0 0 0,0 0 0,0 0 1,0 0-1,0 0 0,1 0 1,-1 0-1,0 0 0,0 0 1,0 0-1,0 0 0,0 0 1,0 0-1,0 0 0,0 0 1,0 0-1,0 1 0,0-1 1,0 0-1,0 0 0,0 0 1,0 0-1,0 0 0,0 0 1,0 0-1,0 0 0,0 0 1,0 0-1,0 0 0,0 0 1,0 0-1,0 0 0,0 0 1,0 1-1,0-1 0,0 0 1,0 0-1,0 0 0,-1 0 1,1 0-1,0 0 0,0 0 1,0 0-1,0 0 0,0 0 1,0 0-1,12 4 47,20 2-10,46 5 27,15 1 104,-89-12-120,0 0-1,0 1 1,1 0 0,-1-1-1,-1 1 1,1 1-1,0-1 1,0 0 0,0 1-1,0 0 1,-1 0-1,1 0 1,-1 0-1,0 1 1,0-1 0,1 1-1,-2 0 1,1 0-1,4 6 1,-4-4-367,0 0 0,0 0 0,-1 1 1,0-1-1,0 1 0,0 0 0,-1-1 0,0 1 0,0 0 0,0 0 0,-1 10 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1.668"/>
    </inkml:context>
    <inkml:brush xml:id="br0">
      <inkml:brushProperty name="width" value="0.05" units="cm"/>
      <inkml:brushProperty name="height" value="0.05" units="cm"/>
    </inkml:brush>
  </inkml:definitions>
  <inkml:trace contextRef="#ctx0" brushRef="#br0">34 1 5720,'0'0'10577,"-6"10"-10239,-17 29-12,23-39-303,0 0 1,-1 1-1,1-1 1,0 0 0,-1 1-1,1-1 1,0 1-1,-1-1 1,1 0-1,0 1 1,0-1-1,0 1 1,-1-1-1,1 1 1,0-1 0,0 1-1,0-1 1,0 0-1,0 1 1,0-1-1,0 1 1,0-1-1,0 1 1,0-1-1,0 1 1,0-1 0,0 1-1,0-1 1,0 1-1,1-1 1,-1 1-1,0-1 1,0 0-1,0 1 1,1-1-1,-1 1 1,13-2 244,-9 1-169,112-10 733,-61 7-445,0-2 0,87-21 1,-121 21-147,0 0 1,1 1 0,39-1-1,-57 5-196,-1 0-1,1 1 1,-1-1-1,1 1 1,0 0-1,-1 0 1,0 0-1,1 1 1,-1-1-1,0 1 1,1 0-1,-1 0 1,0 0-1,-1 0 1,1 0-1,0 1 1,0 0-1,2 3 1,10 17-2799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2.411"/>
    </inkml:context>
    <inkml:brush xml:id="br0">
      <inkml:brushProperty name="width" value="0.05" units="cm"/>
      <inkml:brushProperty name="height" value="0.05" units="cm"/>
    </inkml:brush>
  </inkml:definitions>
  <inkml:trace contextRef="#ctx0" brushRef="#br0">1 1 7024,'0'0'3540,"2"11"-3144,50 241 1180,-39-186-1030,6 96 0,-9 72 709,-6-110-394,-7-35 3,0-25-119,-1-31-92,1-22 108,2-14 370,3-5-3606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2.964"/>
    </inkml:context>
    <inkml:brush xml:id="br0">
      <inkml:brushProperty name="width" value="0.05" units="cm"/>
      <inkml:brushProperty name="height" value="0.05" units="cm"/>
    </inkml:brush>
  </inkml:definitions>
  <inkml:trace contextRef="#ctx0" brushRef="#br0">0 1 7024,'0'0'4385,"1"15"-3892,25 258 1192,-4-86-503,-21-176-1095,22 379 2984,-21-369-2660,-1-18-309,0 0 0,-1 0 0,0 0 1,1-1-1,-1 1 0,0 0 0,0 0 0,-1 0 1,1-1-1,-2 5 0,-2-2 986,0-12-3254,4 7 1691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4.415"/>
    </inkml:context>
    <inkml:brush xml:id="br0">
      <inkml:brushProperty name="width" value="0.05" units="cm"/>
      <inkml:brushProperty name="height" value="0.05" units="cm"/>
    </inkml:brush>
  </inkml:definitions>
  <inkml:trace contextRef="#ctx0" brushRef="#br0">1 106 5920,'0'0'11930,"10"-7"-11555,2 0-253,0 0 0,1 0 0,0 2 1,0-1-1,24-5 0,270-42 2286,-263 51-1535,-44 2-865,0 0-1,0 0 1,1 0-1,-1 0 0,0 0 1,0 1-1,1-1 1,-1 0-1,0 0 0,0 0 1,1 0-1,-1 1 1,0-1-1,0 0 0,0 0 1,1 1-1,-1-1 1,0 0-1,0 0 1,0 1-1,0-1 0,0 0 1,0 0-1,0 1 1,1-1-1,-1 0 0,0 0 1,0 1-1,0-1 1,0 0-1,0 1 0,0-1 1,0 0-1,0 0 1,-1 1-1,1-1 0,0 1 1,-2 11 82,-5 2-63,1-1 0,-2 0 0,0-1 0,0 0 1,-1 0-1,-1-1 0,-10 11 0,-2 3 18,-64 59 112,32-33-84,14-13-22,12-11 13,-25 30 0,0 6 269,53-63-331,0 1-1,0-1 1,0 1-1,0-1 1,0 0 0,0 1-1,0-1 1,0 1-1,0-1 1,0 0-1,0 1 1,0-1-1,0 0 1,0 1-1,1-1 1,-1 1-1,0-1 1,0 0 0,0 1-1,1-1 1,-1 0-1,0 0 1,1 1-1,-1-1 1,0 0-1,0 0 1,1 1-1,-1-1 1,0 0 0,1 0-1,-1 0 1,1 1-1,-1-1 1,0 0-1,1 0 1,-1 0-1,1 0 1,-1 0-1,0 0 1,1 0-1,0 0 1,17 4 31,16-1 4,1-2 0,42-4 0,-36 1 33,46 3-1,83 10 117,-155-11-154,-14 0-31,1-1 0,-1 1 1,1 0-1,-1 0 0,1 0 0,-1 0 1,1 0-1,-1 1 0,1-1 0,-1 0 0,1 1 1,-1-1-1,0 1 0,3 1 0,-4-2-6,0 0 1,1 0-1,-1 0 0,0 0 0,0 0 0,0 0 0,0 0 0,0 0 1,0 0-1,0 0 0,0 0 0,0 0 0,0 0 0,0 0 0,1 0 1,-1 0-1,0 0 0,0 0 0,0 0 0,0 0 0,0 0 0,0 0 1,0 0-1,0 0 0,0 0 0,0 0 0,0 0 0,1 0 0,-1 0 1,0 0-1,0 0 0,0 0 0,0 0 0,0 0 0,0 0 0,0 0 1,0 0-1,0 0 0,0 0 0,0 0 0,0 0 0,0-1 0,0 1 1,0 0-1,0 0 0,1 0 0,-1 0 0,0 0 0,0 0 0,0 0 1,0 0-1,0 0 0,0 0 0,0 0 0,0-1 0,0 1 0,0 0 1,0 0-1,0 0 0,0 0 0,0 0 0,-1 0 0,1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4.812"/>
    </inkml:context>
    <inkml:brush xml:id="br0">
      <inkml:brushProperty name="width" value="0.05" units="cm"/>
      <inkml:brushProperty name="height" value="0.05" units="cm"/>
    </inkml:brush>
  </inkml:definitions>
  <inkml:trace contextRef="#ctx0" brushRef="#br0">0 134 10248,'0'0'1761,"10"-4"-1537,0-1-165,2-1 145,1 0 0,0 1 0,1 0 0,24-5 0,104-10 1552,95-10 1071,-215 28-2432,0-1-1,0 0 0,32-12 0,-9-5-2508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5.587"/>
    </inkml:context>
    <inkml:brush xml:id="br0">
      <inkml:brushProperty name="width" value="0.05" units="cm"/>
      <inkml:brushProperty name="height" value="0.05" units="cm"/>
    </inkml:brush>
  </inkml:definitions>
  <inkml:trace contextRef="#ctx0" brushRef="#br0">1 219 7528,'0'0'7328,"12"-5"-6620,-6 3-608,4-2 52,-1 0-1,0-1 1,0 0 0,0 0-1,-1 0 1,1-1-1,11-12 1,74-73 2058,-74 69-1584,-14 15-316,1 0-1,-1 0 0,12-8 0,-17 14-256,1-1 1,0 1-1,0 0 0,-1 0 1,1 0-1,0 0 1,0 1-1,0-1 1,0 1-1,0-1 0,0 1 1,0-1-1,0 1 1,0 0-1,1 0 0,-1 0 1,0 0-1,0 1 1,0-1-1,3 1 0,-3 0-28,0 1-1,0-1 0,-1 0 1,1 1-1,-1-1 0,1 1 1,-1 0-1,1-1 1,-1 1-1,0 0 0,0 0 1,2 2-1,7 11 82,1-2 1,0 2 1,-1-1-1,0 1 0,9 21 1,26 68 126,-14-32-3186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38.232"/>
    </inkml:context>
    <inkml:brush xml:id="br0">
      <inkml:brushProperty name="width" value="0.05" units="cm"/>
      <inkml:brushProperty name="height" value="0.05" units="cm"/>
    </inkml:brush>
  </inkml:definitions>
  <inkml:trace contextRef="#ctx0" brushRef="#br0">0 748 4912,'0'0'7553,"0"-13"-7010,0-1-380,0 4-29,0 1 0,1-1 0,0 1-1,0-1 1,1 1 0,6-18 0,4-9 393,2 1 0,1 1 0,2 1 1,1 0-1,2 1 0,1 1 0,2 1 1,43-46-1,-27 35-76,42-39 212,-72 73-551,0 0 0,0 1 0,1 0 0,-1 0 0,1 1 0,0 0 0,20-6 0,-29 11-94,0-1-1,1 1 1,-1 0-1,0 0 1,0-1-1,1 1 1,-1 0-1,0 0 1,0 0-1,1 1 1,-1-1-1,0 0 1,0 0-1,0 1 1,1-1-1,-1 1 1,0-1-1,0 1 1,0-1-1,0 1 1,0 0-1,0-1 1,0 1-1,0 0 1,0 0-1,0 0 1,0 0-1,-1-1 1,1 1-1,0 1 1,-1-1-1,1 0 1,0 0-1,-1 0 1,1 0-1,-1 0 1,0 0-1,1 3 0,1 3 14,-1 0-1,0 0 0,-1 0 0,1 0 0,-2 14 0,-4 10 62,-1-1 0,-1 1-1,-2-1 1,-1-1 0,-20 43 0,23-55 27,-8 15 592,15-32-706,0 0-1,0 0 1,0 0 0,0 0-1,0 0 1,0 0-1,0 0 1,0 0 0,0 0-1,0 0 1,1 0-1,-1 0 1,0 0 0,0 0-1,0 0 1,0 0-1,0 0 1,0 0 0,0 0-1,0 0 1,0 1-1,0-1 1,0 0 0,0 0-1,0 0 1,1 0-1,-1 0 1,0 0 0,0 0-1,0 0 1,0 0-1,0 0 1,0 0-1,0 0 1,0 0 0,0 0-1,0 0 1,0 0-1,0 1 1,0-1 0,0 0-1,0 0 1,0 0-1,0 0 1,0 0 0,0 0-1,0 0 1,0 0-1,0 0 1,0 0 0,9-6 108,73-64 219,107-69 0,-185 136-303,-3 2-21,0 0-1,0 0 1,0 0 0,0 1 0,0-1 0,0 0-1,0 1 1,0-1 0,0 1 0,0-1 0,1 1-1,-1-1 1,0 1 0,0 0 0,1 0 0,-1-1-1,0 1 1,0 0 0,1 0 0,-1 0-1,2 1 1,-3 0-3,1 1 0,0 0 0,-1 0 0,0 0 0,1-1 0,-1 1 1,0 0-1,0 0 0,0 0 0,0 0 0,-1 2 0,1-3-2,-19 130 38,11-90 6,8-39-35,-1 1 0,1-1 0,-1 0 1,1 0-1,0 0 0,0 1 0,0-1 0,0 0 0,0 0 0,1 0 0,-1 1 0,1-1 0,-1 0 0,1 0 0,0 0 0,1 2 0,-1-3-3,0 0 0,0 0 0,0-1 0,0 1 0,0 0 0,1-1 0,-1 1 0,0-1 0,0 0 0,0 1 0,1-1 0,-1 0 0,0 0 0,1 0 0,-1 0 0,0 0 0,1 0 0,-1 0 0,0 0 0,0 0 0,1-1 0,-1 1 0,0-1 0,0 1 0,0-1 0,3 0 0,37-18 92,-1-1 0,-1-2 0,-1-1-1,49-40 1,-70 52-43,-12 8-24,-1 0 0,1 0 0,0 0 0,-1-1 0,7-7 0,-23 43 215,11-25-245,0 0-1,1 0 1,0 0 0,0 0 0,0 0-1,1 0 1,0-1 0,2 9 0,-2-11-3,0-1 0,0 0 0,1 1 1,-1-1-1,1 0 0,0 0 1,0 0-1,0 0 0,0 0 1,0 0-1,1 0 0,-1-1 1,1 1-1,0-1 0,0 0 1,0 0-1,4 3 0,-5-4 3,1-1 0,-1 1 0,1 0 0,0-1 0,-1 1 0,1-1 0,-1 0 0,1 0-1,0 0 1,-1 0 0,1 0 0,-1-1 0,1 1 0,0-1 0,-1 0 0,1 0 0,-1 0 0,0 0 0,1 0-1,-1 0 1,0 0 0,0-1 0,0 1 0,1-1 0,-2 0 0,1 0 0,0 0 0,0 0 0,0 0 0,-1 0 0,1 0-1,-1 0 1,0 0 0,0-1 0,0 1 0,0-1 0,0 1 0,0-1 0,-1 1 0,1-1 0,-1 1 0,1-1-1,-1 0 1,0 1 0,-1-6 0,0 4 7,-1 0-1,1-1 1,-1 1-1,0 0 1,-1 0-1,1 0 0,-1 0 1,0 1-1,0-1 1,0 1-1,0-1 1,0 1-1,-1 0 1,-5-4-1,0 2 29,0 0 0,0 0 1,0 0-1,0 2 0,-16-6 0,24 9-32,0 0-1,1 0 1,-1-1 0,0 1-1,0 0 1,0 0 0,0 0-1,0 0 1,0 0 0,0 0-1,1 0 1,-1 1 0,0-1-1,0 0 1,-1 1-1,2 2 24,9 0-27,18 1 1,0 0 0,0-2 0,0 0 0,0-2 0,0-1 0,0-1 0,0-2 0,0 0 0,48-16 0,13-13 52,-62 25-37,-24 8-12,1 0 0,0-1 0,0 0 0,0 0 0,0 0 0,-1 0 0,1 0 0,0 0 0,-1-1 0,1 1 0,2-3 0,-17 58 262,7-42-214,0 1 0,2 0-1,0-1 1,0 2 0,-1 23 0,3-35-47,1 0 0,0-1-1,0 1 1,0 0 0,1-1-1,-1 1 1,0 0 0,0-1-1,1 1 1,-1 0 0,1-1 0,0 1-1,-1-1 1,1 1 0,0-1-1,0 0 1,0 1 0,0-1-1,0 0 1,0 1 0,2 1 0,-1-3 1,0 1 0,-1 0 1,1-1-1,0 1 0,-1-1 1,1 0-1,0 1 1,0-1-1,0 0 0,-1 0 1,1 0-1,0 0 0,0-1 1,-1 1-1,1 0 1,3-2-1,3-1 18,1 0 0,0-1 0,-1-1 0,0 1 0,0-1 0,9-7-1,-6 2 15,1-1-1,-2 0 0,1-1 0,-1 0 0,12-19 1,-20 27-35,8-9 58,1 1 0,13-12-1,-17 17-7,-7 7-52,1-1-1,0 1 1,0 0-1,-1 0 0,1 1 1,0-1-1,0 0 1,0 0-1,-1 0 1,1 0-1,0 1 1,0-1-1,-1 0 1,1 1-1,0-1 1,0 0-1,-1 1 1,1-1-1,-1 1 0,1-1 1,0 1-1,-1 0 1,1-1-1,-1 1 1,1-1-1,-1 2 1,18 18 7,1 11-17,-17-26 5,0 0 0,1-1-1,0 1 1,0-1 0,0 0 0,0 0 0,0 0-1,1 0 1,5 5 0,-6-7 3,1 0-1,-1 1 1,1-1 0,0 0 0,-1-1 0,1 1 0,0-1 0,0 0-1,0 0 1,0 0 0,5 1 0,-6-3 3,0 1 0,0-1 0,0 1 0,0-1 0,0 0 0,0 0 0,0 0 0,-1-1 0,1 1 0,0 0 0,-1-1 0,1 0 0,-1 0 0,0 0 0,1 0 0,2-4-1,11-12 22,-2-1 0,0 0 0,-2-1 0,19-37 0,-21 37-1,-7 11-15,1 1 1,0 0-1,0 0 0,1 0 1,0 1-1,1 0 0,-1-1 1,1 2-1,1-1 0,-1 1 1,12-9-1,2 3-6,1 0 1,0 2-1,0 0 1,1 2-1,43-12 0,-27 12 39,1 1-1,65-2 0,-101 9-29,-1-1 0,1 1 0,0 0 0,0 0 0,0 1 0,0-1 0,0 1-1,0-1 1,0 1 0,0 0 0,0 0 0,-1 0 0,1 1 0,0-1-1,-1 1 1,1-1 0,-1 1 0,0 0 0,1 0 0,2 3 0,-3-1-307,0-1 0,0 1 1,0 0-1,-1-1 0,1 1 1,-1 0-1,0 0 0,0 0 1,0 0-1,-1 0 0,1 0 1,-1 0-1,0 4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9.987"/>
    </inkml:context>
    <inkml:brush xml:id="br0">
      <inkml:brushProperty name="width" value="0.05" units="cm"/>
      <inkml:brushProperty name="height" value="0.05" units="cm"/>
    </inkml:brush>
  </inkml:definitions>
  <inkml:trace contextRef="#ctx0" brushRef="#br0">1 73 4120,'0'0'8705,"10"-10"-8497,34-29-23,-42 36-150,1 1-1,0 0 1,-1 1-1,1-1 1,0 0-1,0 1 1,0 0-1,0-1 1,0 1-1,0 0 1,1 1-1,-1-1 1,0 1-1,6-1 1,6-1 125,-12 2-126,0-1 0,1 1 0,-1 0 0,0-1 1,0 1-1,0 1 0,0-1 0,0 0 0,1 1 0,-1 0 1,0 0-1,0-1 0,0 2 0,0-1 0,-1 0 1,1 1-1,0-1 0,0 1 0,4 3 0,-6-3-17,1 0-1,-1 0 1,0 0-1,1-1 0,-1 1 1,0 0-1,0 0 1,0 1-1,-1-1 0,1 0 1,0 0-1,-1 0 1,0 0-1,1 1 0,-1-1 1,0 0-1,0 0 1,0 1-1,0-1 0,-1 0 1,1 0-1,-1 1 1,1-1-1,-1 0 1,0 0-1,0 0 0,1 0 1,-2 0-1,0 3 1,-12 16 185,0-1 0,-1 0 0,-1-1 0,-30 28 0,42-44-120,14-4 85,0 0 1,0-1 0,14-4 0,-14 3-92,17-3 1,-12 1 22,0 2-1,0 0 0,22-1 0,-31 4-71,-1 0 0,1 1 0,0-1 0,-1 1 0,1 1 0,-1-1 0,0 1 0,1 0 0,-1 0 0,0 0 0,0 1 0,0-1 0,6 6 0,14 10-2208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3.537"/>
    </inkml:context>
    <inkml:brush xml:id="br0">
      <inkml:brushProperty name="width" value="0.05" units="cm"/>
      <inkml:brushProperty name="height" value="0.05" units="cm"/>
    </inkml:brush>
  </inkml:definitions>
  <inkml:trace contextRef="#ctx0" brushRef="#br0">248 13 3712,'0'0'10449,"-11"-2"-10224,-19-3 269,-44 0 0,71 5-435,-1 1 0,1 0 0,0-1 0,0 1 0,-1 0 0,1 1 0,0-1 0,0 1 0,0-1-1,0 1 1,0 0 0,1 0 0,-1 0 0,1 0 0,-1 1 0,1-1 0,0 1 0,-3 3 0,-3 5 124,0 1-1,-12 24 1,11-19-39,5-10-97,0 1 0,0-1 0,0 0 0,1 1 1,1 0-1,-1-1 0,1 1 0,0 0 1,1 1-1,0-1 0,0 0 0,1 12 0,1-15-26,0 8 39,0 0 1,0 0-1,2 0 1,0 0-1,0 0 1,1 0-1,10 20 0,-12-30-38,0 1 0,1-1 0,-1-1-1,1 1 1,0 0 0,0-1 0,0 1-1,0-1 1,1 0 0,-1 0-1,0 0 1,1 0 0,0-1 0,-1 0-1,1 1 1,0-1 0,0 0-1,-1-1 1,1 1 0,0-1 0,0 0-1,0 0 1,0 0 0,6-1 0,-4 0 8,1 0 0,-1 0 0,1-1 0,-1 0 0,0 0 0,0-1 0,0 1 0,0-1 0,-1-1 1,1 1-1,-1-1 0,0 0 0,0 0 0,5-5 0,42-54 267,-48 57-243,1-1 0,-1 0 0,-1 0-1,1 0 1,-1 0 0,0 0 0,-1-1 0,3-9-1,-1-8 417,-10 37-323,0 13-200,5-22 39,0 1 0,0 0 0,1 0 0,-1 0-1,1 0 1,0 0 0,0 0 0,0-1 0,1 1-1,0 0 1,-1 0 0,1 0 0,1-1 0,-1 1-1,0 0 1,1-1 0,0 1 0,0-1 0,3 4-1,5 8-33,-9-13 41,1 0 1,-1 1-1,1-1 0,-1 0 1,1 0-1,0 0 1,0 0-1,0-1 1,0 1-1,0 0 1,0-1-1,0 1 0,1-1 1,-1 0-1,0 0 1,1 0-1,-1 0 1,5 1-1,-2-1 18,1 0-1,0 0 1,0-1-1,-1 0 0,1 0 1,0 0-1,0-1 1,-1 0-1,1 0 1,0 0-1,-1-1 1,1 0-1,-1 0 1,0 0-1,1 0 1,-1-1-1,0 0 1,-1 0-1,1-1 1,5-4-1,-3 1 24,0 0-1,-1-1 1,1 0-1,-2 0 0,1 0 1,-1-1-1,-1 1 1,0-1-1,0 0 1,0 0-1,2-12 0,0-2 9,-3 16-27,-1 0-1,0 0 1,0 0-1,-1-1 1,0 1-1,0 0 1,-1-1-1,0 1 1,0-1-1,-1 1 1,-2-12-1,2 14 7,0-1 0,-1 1 0,0 0 0,0 0 0,0 0 1,-1 0-1,0 0 0,0 0 0,0 1 0,0-1 0,-1 1 0,-5-5 0,-12 2 92,14 6-2928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0.471"/>
    </inkml:context>
    <inkml:brush xml:id="br0">
      <inkml:brushProperty name="width" value="0.05" units="cm"/>
      <inkml:brushProperty name="height" value="0.05" units="cm"/>
    </inkml:brush>
  </inkml:definitions>
  <inkml:trace contextRef="#ctx0" brushRef="#br0">1 31 6520,'0'0'10758,"10"-1"-10467,181-9 967,-160 11-1129,-6 1 46,0-1 1,0-1-1,29-5 0,-35 2 453,38 0 0,-43-5-11,-12 4-3704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4.456"/>
    </inkml:context>
    <inkml:brush xml:id="br0">
      <inkml:brushProperty name="width" value="0.05" units="cm"/>
      <inkml:brushProperty name="height" value="0.05" units="cm"/>
    </inkml:brush>
  </inkml:definitions>
  <inkml:trace contextRef="#ctx0" brushRef="#br0">1 23 6928,'0'0'5590,"11"-1"-5307,16-4-135,53-9 536,-69 13-533,0 0 0,-1 1 0,1-1 0,0 2 0,14 2 1,-20-2-74,-1 0 1,1 1 0,-1-1-1,1 1 1,-1 0 0,0 1-1,0-1 1,0 1 0,0 0-1,0 0 1,-1 0 0,1 0-1,5 7 1,-8-8-51,1 0 1,-1 0-1,0 1 0,0-1 1,0 0-1,0 1 0,0-1 1,0 1-1,-1-1 0,1 1 1,-1-1-1,0 1 0,1-1 1,-1 1-1,-1-1 0,1 1 1,0-1-1,0 1 0,-1-1 1,0 1-1,1-1 0,-1 1 1,0-1-1,0 0 0,0 1 1,-1-1-1,-1 2 0,-5 7 50,-1 0 0,0-1 0,-1 0 0,0 0 0,0-1 0,-20 12 1,-16 15 282,44-35-330,1 0-1,0 1 0,0-1 1,-1 0-1,1 0 1,0 1-1,0-1 0,0 1 1,0-1-1,-1 3 1,2-3-18,0-1 0,0 0 0,0 1 1,0-1-1,0 0 0,0 1 0,0-1 0,0 0 1,0 1-1,0-1 0,1 0 0,-1 0 0,0 1 1,0-1-1,0 0 0,0 1 0,0-1 0,0 0 1,1 0-1,-1 1 0,0-1 0,0 0 0,1 0 1,-1 1-1,0-1 0,0 0 0,1 0 0,-1 0 1,0 0-1,0 1 0,1-1 0,-1 0 1,1 0-1,3 1 74,1 0 1,-1 0-1,1-1 1,0 1-1,8-2 1,-6 1-140,52-3 342,-42 1-143,-1 0 0,0 2 0,1 0 0,23 3-1,-36-2-128,0 0 0,-1 1 0,1-1 0,0 1 0,-1-1 0,6 4 0,1 3-2501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5.492"/>
    </inkml:context>
    <inkml:brush xml:id="br0">
      <inkml:brushProperty name="width" value="0.05" units="cm"/>
      <inkml:brushProperty name="height" value="0.05" units="cm"/>
    </inkml:brush>
  </inkml:definitions>
  <inkml:trace contextRef="#ctx0" brushRef="#br0">0 1 5624,'0'0'10771,"11"1"-10543,148 30 876,-132-26-823,-1-2 0,43 1 0,-67-4-232,0 0 1,0 0-1,1 0 0,-1-1 1,0 1-1,0-1 0,0 0 0,0 1 1,0-1-1,4-2 0,-5 2-7,4 0 434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6.589"/>
    </inkml:context>
    <inkml:brush xml:id="br0">
      <inkml:brushProperty name="width" value="0.05" units="cm"/>
      <inkml:brushProperty name="height" value="0.05" units="cm"/>
    </inkml:brush>
  </inkml:definitions>
  <inkml:trace contextRef="#ctx0" brushRef="#br0">298 83 5720,'0'0'6284,"-11"-10"-5967,-35-30 7,42 36-237,-1 1-1,0-1 1,0 1 0,0 0-1,0 1 1,-1-1 0,1 1-1,-1 0 1,1 1 0,-1-1-1,0 1 1,0 0 0,1 1-1,-12-1 1,7 1 80,5 0-85,0 0 0,0 0 0,0 1 1,0 0-1,0 0 0,0 0 0,0 0 1,1 1-1,-1 0 0,1 0 1,-1 0-1,1 0 0,0 1 0,-1 0 1,1 0-1,1 0 0,-1 0 1,0 1-1,1-1 0,-4 6 0,2-2 17,0-1-1,1 1 1,0 0-1,0 0 1,1 0-1,0 0 1,0 1-1,1 0 1,0-1-1,0 1 1,1 0-1,-1 8 0,2 0 34,-2 0-14,1 0 0,0-1-1,2 1 1,0 0 0,1-1 0,0 1-1,1-1 1,1 1 0,5 14 0,-7-27-85,0 0 0,0 0 0,0-1 0,0 1 0,0 0 0,1-1 0,-1 1 0,1-1 0,0 0 0,-1 0 0,1 0 1,0 0-1,0 0 0,1-1 0,-1 1 0,0-1 0,0 0 0,6 2 0,6 0 107,0-1 1,30 2 0,-29-3-102,3-1 44,-1-1 1,1-1-1,-1 0 0,1-2 1,-1 0-1,0 0 0,28-13 1,-40 15-280,18-8 991,-23 9-935,-1 1-1,1 0 1,0-1 0,0 1 0,0-1 0,-1 1-1,1-1 1,0 1 0,-1-1 0,1 0-1,0 1 1,-1-1 0,1 0 0,-1 1 0,1-1-1,-1 0 1,1 1 0,-1-1 0,1-2-1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7.477"/>
    </inkml:context>
    <inkml:brush xml:id="br0">
      <inkml:brushProperty name="width" value="0.05" units="cm"/>
      <inkml:brushProperty name="height" value="0.05" units="cm"/>
    </inkml:brush>
  </inkml:definitions>
  <inkml:trace contextRef="#ctx0" brushRef="#br0">1 72 6224,'0'0'6750,"10"-5"-6300,86-44 779,-91 46-1099,0 1 1,0 0-1,1-1 0,-1 1 1,1 1-1,-1-1 0,1 1 1,0 0-1,-1 1 0,1-1 1,11 1-1,-15 0-90,1 1-1,-1-1 1,1 1 0,-1-1-1,1 1 1,-1 0-1,0 0 1,1 0 0,-1 0-1,0 0 1,0 1 0,0-1-1,0 1 1,0-1-1,0 1 1,0 0 0,0 0-1,-1 0 1,1 0 0,-1 0-1,1 0 1,-1 0-1,0 0 1,0 1 0,0-1-1,0 0 1,0 1 0,0 3-1,0 2 15,-1 1-1,-1-1 1,0 0 0,0 1-1,0-1 1,-1 0-1,-1 0 1,1 0 0,-6 11-1,-8 15 192,-1 0 1,-31 45-1,48-79-234,0 1 0,-1-1 0,1 1 0,-1 0 0,1-1-1,0 1 1,0-1 0,-1 1 0,1-1 0,0 1 0,0 0 0,0-1 0,0 1 0,-1 0-1,1-1 1,0 1 0,0 0 0,0-1 0,0 1 0,1-1 0,-1 1 0,0 0-1,0-1 1,0 1 0,0 0 0,1-1 0,-1 1 0,1 0 8,0 0 1,0 0-1,0 0 1,0-1-1,0 1 1,0 0-1,0-1 0,0 1 1,0-1-1,0 1 1,0-1-1,0 1 1,2-1-1,35 4 424,0-7-176,-30 2-190,0 0 1,0 0 0,0 1 0,12 1-1,-17 0-64,0-1-1,0 1 0,-1 0 0,1 0 1,0 0-1,0 0 0,-1 1 1,1-1-1,-1 1 0,1-1 0,-1 1 1,0 0-1,1 0 0,-1 0 0,0 0 1,2 4-1,22 27-2592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48.943"/>
    </inkml:context>
    <inkml:brush xml:id="br0">
      <inkml:brushProperty name="width" value="0.05" units="cm"/>
      <inkml:brushProperty name="height" value="0.05" units="cm"/>
    </inkml:brush>
  </inkml:definitions>
  <inkml:trace contextRef="#ctx0" brushRef="#br0">32 0 6824,'0'0'4664,"3"12"-4372,8 75 696,-3 1 1,-5 144 0,-3-99 30,2-88-513,-3 0 1,-1 0-1,-9 50 0,5-52 2,5-31-295,-1-1 0,0 1 0,0-1 0,-1 0-1,-8 19 1,1-18 247,10-11-436,-1-1 0,0 1 0,1-1-1,-1 1 1,1 0 0,-1-1 0,1 1 0,-1 0 0,1 0-1,-1-1 1,1 1 0,0 0 0,-1 0 0,1-1-1,0 1 1,0 0 0,0 0 0,-1 0 0,1 0 0,0 1-1,1-6 803,0-5-781,1 1 1,0-1 0,5-13-1,19-49 68,-19 50-81,14-31-1,-4 18 24,1 1 0,2 0-1,42-51 1,-61 82-49,0 1 0,0-1 0,1 1 1,-1-1-1,0 1 0,1 0 0,-1 0 0,1-1 0,0 1 1,-1 0-1,1 0 0,0 1 0,0-1 0,0 0 0,-1 0 0,1 1 1,0-1-1,0 1 0,0 0 0,0 0 0,0 0 0,0 0 1,0 0-1,0 0 0,0 0 0,0 0 0,0 1 0,0-1 1,0 1-1,-1-1 0,1 1 0,0 0 0,0 0 0,0 0 0,-1 0 1,1 0-1,0 0 0,-1 0 0,0 1 0,1-1 0,-1 1 1,3 2-1,0 1-6,-1-1 1,1 1-1,-1 0 1,0 0-1,0 0 1,0 1-1,-1-1 1,0 1-1,0 0 1,0-1-1,-1 1 1,0 0-1,1 8 1,-3-8-5,0-1 1,0 0-1,0 1 0,0-1 0,-1 0 1,0 1-1,0-1 0,-1 0 0,1-1 1,-1 1-1,0 0 0,-1-1 1,1 1-1,-1-1 0,0 0 0,0 0 1,0-1-1,0 1 0,0-1 1,-6 3-1,0 1 35,0-1 0,0-1 0,-1 1 1,0-2-1,0 1 0,0-2 0,-1 1 0,-17 1 1,17-2 51,11-3-48,-1 0 0,1 1 0,-1-1 0,1 0 0,-1 1 0,0-1 1,1 0-1,-1 0 0,1-1 0,-3 1 0,59 10 178,-41-7-214,99 31-24,-102-30 43,0 1 0,0 1 0,0-1-1,0 2 1,-1-1 0,0 2 0,12 11-1,-19-17 2,-1 0 0,1 0 0,0-1 0,-1 1 0,1-1 0,6 3 0,9 6 276,-18-8-290,0-1 0,0 0 0,0 0 0,0 0-1,0 0 1,0 0 0,-1 1 0,1-1 0,0 0 0,0 0-1,-1 0 1,1 0 0,-1 0 0,1 0 0,-1 0 0,1 0-1,-1 0 1,0 0 0,0 0 0,1 0 0,-1-1 0,-1 2-1,0 1-15,1-2-22,0 0-1,0 1 0,0-1 1,0 0-1,0 0 1,0 0-1,-1 0 0,1-1 1,0 1-1,0 0 1,-1 0-1,1-1 1,0 1-1,-1 0 0,-1-1 1,-6 1-2715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0.031"/>
    </inkml:context>
    <inkml:brush xml:id="br0">
      <inkml:brushProperty name="width" value="0.05" units="cm"/>
      <inkml:brushProperty name="height" value="0.05" units="cm"/>
    </inkml:brush>
  </inkml:definitions>
  <inkml:trace contextRef="#ctx0" brushRef="#br0">0 74 5320,'0'0'9321,"11"-9"-8964,35-28-19,-41 33-251,0 1 0,0 0 0,0 1 1,1-1-1,-1 1 0,0 0 0,1 0 1,0 1-1,-1-1 0,1 1 1,0 1-1,9-1 0,-10 0-46,0 1 0,0 0 0,0 0-1,0 0 1,0 1 0,0 0 0,-1 0-1,1 0 1,0 0 0,-1 1 0,1 0 0,0 0-1,-1 0 1,0 0 0,0 1 0,1 0 0,-2 0-1,1 0 1,0 0 0,0 0 0,-1 1 0,0 0-1,0-1 1,0 1 0,0 1 0,-1-1 0,1 0-1,-1 1 1,0-1 0,0 1 0,-1-1-1,0 1 1,1 0 0,-1 0 0,-1 0 0,1-1-1,-1 1 1,0 0 0,0 0 0,0 0 0,-2 6-1,1-5-5,0 0-1,0 0 1,-1 1-1,0-1 1,0 0-1,0-1 0,-1 1 1,0 0-1,0-1 1,0 1-1,-1-1 0,0 0 1,0 0-1,0 0 1,-8 6-1,2 2 90,10-12-91,-1 0 0,1 0 0,-1 1 0,0-1-1,0 0 1,1 0 0,-1 0 0,0 0 0,0 0 0,0 0 0,0 0-1,0 0 1,0-1 0,-1 1 0,1 0 0,-2 0 0,3-1 100,18-3 426,17-7-183,-26 7-232,1 0 0,0 0-1,0 1 1,19-2-1,-27 4-118,0 0-1,1 0 1,-1 0-1,0 0 1,1 1-1,-1-1 1,0 1-1,0 0 1,1-1-1,-1 1 1,0 0-1,0 0 1,0 1-1,0-1 1,0 0-1,0 1 1,0-1-1,-1 1 1,1-1-1,0 1 1,-1 0-1,0 0 1,1 0-1,-1 0 1,0 0-1,2 3 1,1 7-326,0 1 0,0 0 0,-1 0 0,-1 0 0,1 20 0,-2-29-468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1.369"/>
    </inkml:context>
    <inkml:brush xml:id="br0">
      <inkml:brushProperty name="width" value="0.05" units="cm"/>
      <inkml:brushProperty name="height" value="0.05" units="cm"/>
    </inkml:brush>
  </inkml:definitions>
  <inkml:trace contextRef="#ctx0" brushRef="#br0">275 0 5520,'0'0'7846,"-8"11"-7555,-60 71 514,18-15-25,19-23-414,17-23-184,0 0 0,2 0 0,0 2 1,2 0-1,0 0 0,2 0 1,0 1-1,2 0 0,-6 40 1,5 7 282,2 1 0,6 76 0,-1-131-366,1 0-1,1 1 0,0-1 1,1 0-1,1 0 1,0 0-1,2 0 1,0-1-1,0 1 0,2-2 1,15 26-1,-4-13 72,-13-17-75,1 0 1,1-1 0,0 0-1,0-1 1,1 0 0,0 0-1,13 10 1,-20-18-82,23 16 612,24 21-1,-43-32-547,-1 0-1,-1 0 1,1 1-1,-1 0 1,0 0-1,5 13 0,3 5-2988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2.798"/>
    </inkml:context>
    <inkml:brush xml:id="br0">
      <inkml:brushProperty name="width" value="0.05" units="cm"/>
      <inkml:brushProperty name="height" value="0.05" units="cm"/>
    </inkml:brush>
  </inkml:definitions>
  <inkml:trace contextRef="#ctx0" brushRef="#br0">0 54 4216,'0'0'8114,"11"-9"-7720,35-26-13,-44 34-345,-1 0 1,1 0 0,-1 0-1,1 0 1,0 0-1,-1 1 1,1-1-1,-1 1 1,1-1-1,0 1 1,0-1-1,-1 1 1,1 0 0,0 0-1,0 0 1,-1 0-1,1 0 1,0 0-1,0 1 1,-1-1-1,1 1 1,0-1-1,0 1 1,2 1 0,2 0 130,8 3 30,0 1 1,-1 1-1,0 0 0,0 0 0,-1 2 1,0-1-1,0 2 0,-1-1 0,0 1 0,-1 1 1,17 22-1,-12-10-41,-1 1 1,-1 0 0,-2 1-1,0 0 1,-1 1 0,-2 0-1,-1 0 1,-1 1 0,5 48-1,-8-33 68,-3 1-1,-1 0 0,-11 72 0,-39 124 476,30-147-385,-23 68 421,34-123-573,2-11-21,1-1 111,-16 41 0,-15-10 611,37-55-772,-4-6-284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5.255"/>
    </inkml:context>
    <inkml:brush xml:id="br0">
      <inkml:brushProperty name="width" value="0.05" units="cm"/>
      <inkml:brushProperty name="height" value="0.05" units="cm"/>
    </inkml:brush>
  </inkml:definitions>
  <inkml:trace contextRef="#ctx0" brushRef="#br0">1 0 3504,'0'0'12909,"4"11"-12689,-2-7-198,3 8 44,-1 0-1,0 0 0,-1 1 1,0-1-1,0 15 0,4 46 326,10 234 1362,-11-214-750,-5-91-868,-1-1 0,1 1 0,-1 0 0,1 0 0,0-1 0,0 1 0,0-1 0,0 1 0,0-1 0,2 3 0,3-5-94,-1-1 0,1 0-1,-1 0 1,10-5-1,11-5 16,9-1 5,-19 7-33,0 0 1,0 1 0,0 0-1,1 1 1,0 1 0,25-1-1,-40 4-16,-1 0 0,1 0-1,0 0 1,0 0 0,0 0-1,0 0 1,0 1 0,0-1-1,0 1 1,-1-1 0,1 1-1,0 0 1,0 0 0,-1-1-1,1 1 1,2 2 0,-4-2-2,1 1 0,0-1 0,-1 0 0,1 1 0,0-1 0,-1 1 0,0-1 0,1 1 1,-1-1-1,0 1 0,0 0 0,0-1 0,0 1 0,0-1 0,0 1 0,0-1 1,-1 1-1,1-1 0,0 1 0,-2 1 0,-5 25 112,1-3-3655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5.763"/>
    </inkml:context>
    <inkml:brush xml:id="br0">
      <inkml:brushProperty name="width" value="0.05" units="cm"/>
      <inkml:brushProperty name="height" value="0.05" units="cm"/>
    </inkml:brush>
  </inkml:definitions>
  <inkml:trace contextRef="#ctx0" brushRef="#br0">1 54 7832,'0'0'4008,"12"-7"-3523,43-25-10,-51 30-387,1 0 0,-1 0 0,1 0 0,0 1 0,0-1 0,0 1 0,0 0 0,0 1 0,0-1 0,0 1 0,0 0 0,5 0 0,4 1 189,121 9 2987,-130-10-3108,-2 1-69,-1-1 0,0 1 0,1-1 1,-1 1-1,0 0 0,0 0 0,0 0 1,0 0-1,0 0 0,0 0 0,0 1 0,0-1 1,2 2-1,1 10-2347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0.899"/>
    </inkml:context>
    <inkml:brush xml:id="br0">
      <inkml:brushProperty name="width" value="0.05" units="cm"/>
      <inkml:brushProperty name="height" value="0.05" units="cm"/>
    </inkml:brush>
  </inkml:definitions>
  <inkml:trace contextRef="#ctx0" brushRef="#br0">1 65 9648,'0'0'3946,"13"-5"-3531,-5 3-375,99-33 837,-84 29-582,0 0 0,0 2 0,32-2 0,-20 6 338,1 2 1,-1 1-1,38 9 0,-54-12 140,-16-3-2787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6.157"/>
    </inkml:context>
    <inkml:brush xml:id="br0">
      <inkml:brushProperty name="width" value="0.05" units="cm"/>
      <inkml:brushProperty name="height" value="0.05" units="cm"/>
    </inkml:brush>
  </inkml:definitions>
  <inkml:trace contextRef="#ctx0" brushRef="#br0">1 90 8744,'0'0'2617,"12"-5"-2140,50-17 501,89-19 0,-113 32-497,-24 6-139,0 0-1,1 0 0,19 0 1,-24 3-41,-7 0-183,-1 0-1,1 0 1,0 0-1,-1 0 1,1 0-1,0 1 1,-1-1-1,5 2 1,-6-1-89,1 0 0,-1 0 0,0-1 0,0 1 1,-1 0-1,1 0 0,0 0 0,0 0 1,0 0-1,-1 1 0,1-1 0,0 0 0,-1 0 1,1 0-1,-1 0 0,0 1 0,1-1 0,-1 0 1,0 1-1,0-1 0,0 0 0,0 3 0,1 7-2148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6.743"/>
    </inkml:context>
    <inkml:brush xml:id="br0">
      <inkml:brushProperty name="width" value="0.05" units="cm"/>
      <inkml:brushProperty name="height" value="0.05" units="cm"/>
    </inkml:brush>
  </inkml:definitions>
  <inkml:trace contextRef="#ctx0" brushRef="#br0">1 117 6928,'0'0'1504,"12"-11"-1136,-1 1-275,14-13 757,54-36 0,-76 57-749,0 1 0,0-1 0,0 1 1,0-1-1,0 1 0,1 0 0,-1 0 0,1 0 0,-1 1 0,0-1 1,1 1-1,-1 0 0,1 0 0,-1 0 0,1 0 0,-1 1 0,1-1 1,-1 1-1,1 0 0,-1 0 0,0 0 0,1 1 0,-1-1 0,0 1 1,0-1-1,0 1 0,0 0 0,-1 0 0,1 1 0,0-1 1,-1 1-1,1-1 0,-1 1 0,0 0 0,3 4 0,16 33 1191,25 63 0,-19-42 48,-26-59-1459,3 7-1968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7.042"/>
    </inkml:context>
    <inkml:brush xml:id="br0">
      <inkml:brushProperty name="width" value="0.05" units="cm"/>
      <inkml:brushProperty name="height" value="0.05" units="cm"/>
    </inkml:brush>
  </inkml:definitions>
  <inkml:trace contextRef="#ctx0" brushRef="#br0">391 1 10656,'0'0'2177,"-15"13"-1912,-97 85 385,57-55-54,25-20 54,1 0 0,1 2 1,-31 36-1,11 9 317,33-48-3013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11.157"/>
    </inkml:context>
    <inkml:brush xml:id="br0">
      <inkml:brushProperty name="width" value="0.05" units="cm"/>
      <inkml:brushProperty name="height" value="0.05" units="cm"/>
    </inkml:brush>
  </inkml:definitions>
  <inkml:trace contextRef="#ctx0" brushRef="#br0">1 37 4912,'0'0'16542,"12"-3"-16378,11-2-28,0 1-1,44-2 1,-7 6 272,74-10 0,-85 4-2,-43 3-281,-4 3-26,-1 6-59,-1-5-8,-1 6 24,0-1-204,-1 0 0,0 1 0,0-1 0,0 0 0,-1-1 0,-3 7 0,2-5-1880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11.680"/>
    </inkml:context>
    <inkml:brush xml:id="br0">
      <inkml:brushProperty name="width" value="0.05" units="cm"/>
      <inkml:brushProperty name="height" value="0.05" units="cm"/>
    </inkml:brush>
  </inkml:definitions>
  <inkml:trace contextRef="#ctx0" brushRef="#br0">1 31 8032,'0'0'7232,"11"-1"-6736,127-11 1481,78-5 868,-207 17-2739,-1 0 0,0 0 0,1 1-1,-1 1 1,0-1 0,9 4 0,-15-5-214,0 1 0,1 0 0,-1-1 0,0 1 0,0 1 0,0-1 0,0 0 0,0 0 0,0 1 0,0-1 0,0 1 0,-1-1 0,1 1 0,0 0 0,-1 0 0,0 0 0,1 0 0,-1 0 0,0 0 0,0 0 0,0 0 0,0 0 0,0 1 0,0 2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28.015"/>
    </inkml:context>
    <inkml:brush xml:id="br0">
      <inkml:brushProperty name="width" value="0.05" units="cm"/>
      <inkml:brushProperty name="height" value="0.05" units="cm"/>
    </inkml:brush>
  </inkml:definitions>
  <inkml:trace contextRef="#ctx0" brushRef="#br0">159 161 2704,'0'0'10617,"-10"4"-10424,-46 16 158,45-17-118,10-3-215,0 0 1,1 0-1,-1 0 0,0 0 1,1 0-1,-1 0 0,0 1 1,1-1-1,-1 0 0,0 0 1,1 1-1,-1-1 0,0 1 0,1-1 1,-1 0-1,1 1 0,-1-1 1,1 1-1,-1-1 0,1 1 1,-1-1-1,1 1 0,0 0 1,-1-1-1,0 2 0,-1 1 71,0 0 1,-1 0-1,1 0 0,-1-1 1,0 1-1,0-1 0,0 0 0,-7 4 1,-10 10 518,11 13 213,8-24-762,-1 0-1,2 0 1,-1-1-1,0 1 1,1 0-1,0 0 0,0 0 1,0 0-1,1-1 1,0 1-1,0 0 1,0 0-1,0-1 0,1 1 1,0 0-1,0-1 1,0 0-1,0 1 1,1-1-1,0 0 0,6 7 1,-7-9-34,-1-1 0,1 1 1,0-1-1,1 0 0,-1 0 1,0 1-1,0-1 0,0-1 1,1 1-1,-1 0 0,0-1 1,1 1-1,-1-1 0,1 1 1,-1-1-1,0 0 0,1 0 1,-1-1-1,1 1 0,-1 0 0,5-2 1,-2 0 17,-1 1 0,1-2 0,0 1 0,-1 0 0,0-1 0,0 0 0,0 0 1,0 0-1,5-5 0,-6 5-14,-1 1 1,1-1-1,-1 1 1,1-1-1,-1 0 1,0 0-1,0 0 1,-1 0-1,1 0 0,0-1 1,-1 1-1,0 0 1,0-1-1,0 1 1,0-1-1,0 1 1,-1-1-1,0-5 1,0 9-27,0 0 1,0 0-1,0-1 1,0 1-1,0 0 1,0 0-1,0-1 1,0 1-1,0 0 0,0 0 1,0 0-1,0-1 1,0 1-1,0 0 1,0 0-1,1 0 1,-1-1-1,0 1 1,0 0-1,0 0 1,0 0-1,0-1 1,0 1-1,0 0 1,1 0-1,-1 0 0,0 0 1,0-1-1,0 1 1,0 0-1,1 0 1,-1 0-1,0 0 1,0 0-1,0 0 1,1 0-1,-1 0 1,9 4 152,5 10-62,-12-11-90,1-1-1,-1 0 0,1 0 0,0 0 1,0 0-1,0-1 0,0 1 0,0-1 0,0 0 1,0 0-1,0 0 0,0 0 0,1 0 1,-1-1-1,0 1 0,1-1 0,3 0 0,8 0 35,0-1-1,20-3 0,-28 3-22,-1-1 0,1 1 1,0-2-1,-1 1 0,0-1 0,1 0 1,-1 0-1,0-1 0,-1 0 1,1 0-1,6-6 0,5-6 97,29-36 1,-42 47-95,1-1 8,-1 0 0,0 0-1,0 0 1,-1-1 0,1 1-1,-1-1 1,-1 0 0,1 0 0,-1 0-1,2-13 1,-3 14-1,-1 1 1,0 0-1,0 0 1,0-1-1,-1 1 1,0 0-1,1 0 1,-2 0-1,1 0 1,-1 0-1,0 0 1,0 0-1,0 0 1,0 0-1,-7-7 1,6 7-12,-1 1 0,1 0 0,-1 0 0,0 0 1,0 1-1,-6-5 0,9 7-13,0 1 1,-1-1 0,1 0-1,0 0 1,-1 1 0,1-1-1,0 1 1,-1 0 0,1-1-1,-1 1 1,1 0 0,-1 0-1,1 0 1,-1 0-1,1 0 1,0 0 0,-1 0-1,1 0 1,-1 0 0,1 1-1,-1-1 1,1 1 0,0-1-1,-1 1 1,1-1-1,0 1 1,-1 0 0,1 0-1,-1 1 1,0-1-10,1 0 0,1 1-1,-1-1 1,0 0 0,0 1 0,0-1 0,1 1-1,-1-1 1,0 0 0,1 1 0,-1 0 0,1-1-1,0 1 1,0-1 0,0 1 0,-1-1 0,1 1-1,1 0 1,-1-1 0,0 3 0,3 8-2765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29.142"/>
    </inkml:context>
    <inkml:brush xml:id="br0">
      <inkml:brushProperty name="width" value="0.05" units="cm"/>
      <inkml:brushProperty name="height" value="0.05" units="cm"/>
    </inkml:brush>
  </inkml:definitions>
  <inkml:trace contextRef="#ctx0" brushRef="#br0">35 48 4912,'0'0'7629,"0"11"-7226,14 212 1789,16-59 353,-30-158-2356,1 3 605,-2-13-34,-7-17-513,-6-11-52,2-1-1,-14-55 0,22 69-112,0 0-1,2 0 1,0 0-1,1 0 1,2-1-1,2-27 1,-1 41-60,0 0 0,0 0 0,0 0 0,1 0-1,0 1 1,0-1 0,0 1 0,1 0 0,0-1 0,0 2 0,0-1 0,9-8 0,-7 9-3,-1-1 1,0 1-1,1 0 0,0 0 0,0 1 0,0 0 1,0 0-1,0 0 0,1 1 0,-1 0 0,14-3 1,-16 5-8,0 0 1,0 1-1,0-1 1,0 1-1,0 0 1,-1 0-1,1 0 1,0 0-1,0 1 1,-1-1-1,1 1 1,-1 0-1,1 0 1,-1 0 0,0 1-1,0-1 1,0 1-1,0 0 1,0 0-1,-1 0 1,1 0-1,-1 0 1,0 0-1,0 1 1,0-1-1,0 1 1,2 6-1,-4-8 5,0 0 0,0-1 0,-1 1 0,1 0-1,0 0 1,-1-1 0,1 1 0,-1 0 0,1 0-1,-1-1 1,0 1 0,1-1 0,-1 1 0,0-1-1,0 1 1,0-1 0,-1 1 0,1-1 0,0 0-1,0 0 1,-1 0 0,1 0 0,-1 0 0,1 0-1,-1 0 1,1 0 0,-4 1 0,0 1 13,0-1-1,-1 0 1,1 0 0,-1 0-1,1 0 1,-1-1 0,-6 1-1,-113 6 462,95-2-394,40-5-381,5 0-2825</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30.113"/>
    </inkml:context>
    <inkml:brush xml:id="br0">
      <inkml:brushProperty name="width" value="0.05" units="cm"/>
      <inkml:brushProperty name="height" value="0.05" units="cm"/>
    </inkml:brush>
  </inkml:definitions>
  <inkml:trace contextRef="#ctx0" brushRef="#br0">1 4 5320,'0'0'9833,"10"0"-9584,5-2-157,-6 2-1,0-1 0,0 1-1,14 1 1,-21 0-57,0-1 0,0 1-1,0 0 1,0 0 0,0 0 0,0 0 0,0 0-1,0 0 1,0 0 0,0 1 0,-1-1 0,1 1 0,0-1-1,-1 1 1,1 0 0,-1 0 0,0-1 0,0 1 0,1 0-1,-1 0 1,0 0 0,-1 0 0,1 1 0,0-1 0,-1 0-1,1 0 1,-1 0 0,0 0 0,1 4 0,-1-1 19,1 0 1,-1 0 0,0 0 0,0 0-1,0 0 1,-1 0 0,0 0 0,0 0-1,0-1 1,0 1 0,-1 0-1,-4 8 1,-33 39 607,39-52-641,0 0 0,0 0 0,0 0 0,0 1 0,0-1 0,0 0 0,0 0 0,0 0 0,0 0 0,0 0 0,0 1 0,0-1 0,0 0 0,0 0 0,0 0 0,0 0-1,0 0 1,0 1 0,0-1 0,0 0 0,0 0 0,0 0 0,0 0 0,1 0 0,-1 0 0,0 0 0,0 1 0,0-1 0,0 0 0,0 0 0,0 0 0,0 0 0,1 0-1,-1 0 1,0 0 0,0 0 0,0 0 0,0 0 0,0 0 0,0 0 0,1 0 0,-1 0 0,0 0 0,0 0 0,0 0 0,0 0 0,14 2 255,13-2 14,-23-1-228,0 0 0,0 0 1,0 0-1,0 1 0,0 0 1,0 0-1,0 0 1,0 0-1,0 1 0,0 0 1,0-1-1,0 1 0,0 1 1,4 1-1,16 15-2632</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34.827"/>
    </inkml:context>
    <inkml:brush xml:id="br0">
      <inkml:brushProperty name="width" value="0.05" units="cm"/>
      <inkml:brushProperty name="height" value="0.05" units="cm"/>
    </inkml:brush>
  </inkml:definitions>
  <inkml:trace contextRef="#ctx0" brushRef="#br0">0 117 2504,'0'0'12697,"7"-10"-12510,3-3-125,-6 8-21,0 0-1,0-1 0,0 1 0,-1-1 0,0 0 0,4-11 1,-4-1 413,1 1 121,-4 16-547,0 1 1,0-1-1,1 0 1,-1 1-1,0 0 1,1-1-1,-1 1 1,1-1-1,-1 1 1,0-1-1,1 1 1,-1 0-1,1-1 1,-1 1-1,1 0 1,-1 0-1,1-1 1,0 1-1,-1 0 1,1 0-1,-1 0 1,1 0-1,-1 0 1,1 0-1,0 0 1,0 0-1,-3 13 476,10 86 132,-1-35-403,-7-52-198,3 21 290,-2 0-1,-5 64 0,1-65-56,3-25-171,-1 0 0,1 0 0,-2 0 1,-2 11-1,2-7 3,-1 0 452,0-22-223,0-21-180,3-61-1,0 20-25,-1 41-29,1 0-1,1 0 1,10-55 0,-6 76-121,-1 9-2944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35.933"/>
    </inkml:context>
    <inkml:brush xml:id="br0">
      <inkml:brushProperty name="width" value="0.05" units="cm"/>
      <inkml:brushProperty name="height" value="0.05" units="cm"/>
    </inkml:brush>
  </inkml:definitions>
  <inkml:trace contextRef="#ctx0" brushRef="#br0">0 49 3808,'0'0'14259,"11"-5"-14101,12-5-34,-1 2 0,1 1 1,1 0-1,24-2 0,-17 6 150,35 3-1,-26 1-39,14 5 218,-53-6-433,0 0-1,-1 0 0,1 0 0,-1 0 0,1 1 0,-1-1 1,1 0-1,-1 1 0,1-1 0,-1 0 0,1 1 1,-1-1-1,1 0 0,-1 1 0,1-1 0,-1 1 0,0-1 1,1 1-1,-1-1 0,0 1 0,1-1 0,-1 1 1,0-1-1,0 1 0,0 0 0,1-1 0,-1 1 0,0-1 1,0 1-1,0 0 0,0-1 0,0 2 0,-4 23 353,1-8-3050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2.432"/>
    </inkml:context>
    <inkml:brush xml:id="br0">
      <inkml:brushProperty name="width" value="0.05" units="cm"/>
      <inkml:brushProperty name="height" value="0.05" units="cm"/>
    </inkml:brush>
  </inkml:definitions>
  <inkml:trace contextRef="#ctx0" brushRef="#br0">19 1 4912,'0'0'11058,"-3"14"-10710,-5 36 181,3 1 1,2 90-1,7-25 1,13 129 364,6-146-474,0 2 243,-21-76 183,0 33 0,-2-57-560,-1-2-246,0 1-1,0 0 1,-1-1 0,1 1-1,0-1 1,0 0-1,0 1 1,0-1-1,1 0 1,-1 0-1,0 0 1,0 1-1,0-1 1,1 0 0,-1 0-1,0 0 1,0-1-1,-12-22 88,11 21-63,-1-4-21,0 0-1,0-1 1,1 1 0,0-1 0,1 0-1,0 1 1,0-1 0,0 0-1,1 0 1,0 0 0,1 0 0,0 1-1,0-1 1,1 0 0,-1 1-1,2-1 1,4-11 0,1 1 29,0 0 0,2 0 0,0 1 0,0 1 0,25-29 0,-25 33-13,2 0 0,-1 0 1,26-19-1,-33 29-55,-1-1 1,1 1-1,-1 0 1,1 0-1,0 0 1,0 1-1,0-1 1,-1 1-1,1 0 1,1 0-1,-1 0 1,0 1 0,0-1-1,0 1 1,0 0-1,0 0 1,0 1-1,1-1 1,-1 1-1,0 0 1,4 1-1,-6-1-9,0 0 0,-1-1 0,1 1 0,0 0 0,-1 0 1,1 0-1,0 0 0,-1 1 0,1-1 0,-1 0 0,0 1 0,1-1 0,-1 0 0,0 1 0,0 0 0,0-1 0,0 1 0,0 0 0,0-1 0,0 1 0,0 3 0,0-2-1,-1 0-1,0 0 0,0 0 1,0 0-1,-1 0 0,1 0 1,0 0-1,-1 0 0,0 0 1,0 0-1,0-1 1,-2 6-1,-1-1 0,-1 1 0,0-1 0,0 0 0,0 0 0,-1 0 1,0-1-1,0 0 0,-10 8 0,7-8 12,-15 12 46,23-18-50,1 1 0,-1 0 1,1-1-1,-1 1 0,1-1 0,-1 1 0,1 0 0,0-1 1,-1 1-1,1 0 0,0 0 0,-1-1 0,1 1 0,0 0 0,0 0 1,0-1-1,0 1 0,0 0 0,0 0 0,0-1 0,0 1 1,0 0-1,0 0 0,0 0 0,0-1 0,0 1 0,1 0 0,-1 0 1,0-1-1,1 2 0,8 9-13,0-1 0,0 0 1,1 0-1,1-1 0,-1-1 1,24 15-1,-15-10 5,62 46 135,-42-35 237,-38-24-359,-1 0 0,0 0 0,1 0-1,-1 1 1,0-1 0,1 0 0,-1 0 0,0 0 0,1 0 0,-1 0 0,1 0 0,-1 0 0,0 0-1,1 0 1,-1 0 0,0 0 0,1 0 0,-1 0 0,0 0 0,1-1 0,-1 1 0,0 0 0,1 0-1,-1 0 1,0 0 0,1-1 0,-1 1 0,0 0 0,0 0 0,1-1 0,-1 1 0,0 0 0,0 0-1,1-1 1,-1 1 0,0 0 0,0-1 0,0 1 0,2-5-3213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0.578"/>
    </inkml:context>
    <inkml:brush xml:id="br0">
      <inkml:brushProperty name="width" value="0.05" units="cm"/>
      <inkml:brushProperty name="height" value="0.05" units="cm"/>
    </inkml:brush>
  </inkml:definitions>
  <inkml:trace contextRef="#ctx0" brushRef="#br0">108 20 3312,'0'0'7888,"-11"5"-7534,-35 17-19,43-20-252,0 0 0,0 0 0,0 0-1,0 0 1,1 1 0,-1-1 0,0 1 0,1-1 0,0 1 0,0 0-1,0 0 1,0 0 0,0 1 0,0-1 0,-1 4 0,1 1 87,0 0 0,0 1 1,1-1-1,-1 12 0,0-2 78,2-9-77,1-1-1,0 1 0,0-1 0,1 0 1,0 0-1,0 1 0,1-2 1,0 1-1,0 0 0,9 14 1,-8-17-53,0 0 0,0 0 1,0-1-1,0 1 1,1-1-1,-1 0 0,1 0 1,0-1-1,1 1 1,7 3-1,-7-7-43,0 0 0,0-1-1,0 0 1,0 0 0,0 0 0,0 0 0,0-1-1,-1 0 1,1 0 0,8-5 0,-7 2-23,-1 1 1,1-1 0,-1-1-1,0 1 1,0-1 0,-1 0-1,0 0 1,7-11-1,10-11 252,-21 26-241,0 0 0,-1 1-1,1-1 1,0 0 0,0 0 0,-1 0-1,1 0 1,-1 0 0,0-1 0,0 1-1,1 0 1,-1 0 0,-1 0 0,1-3-1,-2 44 237,2-36-289,1 0 0,-1-1 1,0 1-1,1 0 0,0 0 0,-1-1 0,1 1 0,0 0 1,0-1-1,1 1 0,-1-1 0,1 0 0,-1 1 1,1-1-1,0 0 0,-1 0 0,1 0 0,0 0 0,1 0 1,-1 0-1,0-1 0,0 1 0,1-1 0,2 2 0,0 0 17,1-1 0,-1 0 0,1 0 0,0-1 0,0 1-1,0-1 1,-1-1 0,1 1 0,0-1 0,8 0-1,-8-1-12,-1 0 0,1-1-1,-1 1 1,0-1 0,0 0-1,0-1 1,0 1 0,0-1-1,-1 0 1,1 0 0,-1 0-1,1-1 1,-1 0 0,-1 0-1,1 0 1,0 0 0,-1 0-1,0-1 1,5-8-1,-1 0 11,0 0-1,-1 0 1,-1-1-1,0 1 1,-1-1-1,3-17 1,-6 26-8,0 0 1,-1 0 0,0 0-1,0 0 1,0 0 0,-1 0-1,0 0 1,1 0 0,-2 1-1,1-1 1,-3-7 0,2 9-1,1 1-1,-1-1 1,1 0 0,-1 0 0,0 1 0,0-1 0,0 1 0,0 0-1,-1-1 1,1 1 0,0 0 0,-1 0 0,0 1 0,1-1 0,-1 0-1,0 1 1,0 0 0,-5-2 0,-22 1 45,29 2-65,-1 0 0,1 0 0,0 0-1,0 0 1,0 0 0,0 0 0,-1 0 0,1 1 0,0-1-1,0 0 1,0 1 0,0-1 0,0 1 0,0 0 0,0-1-1,0 1 1,0 0 0,0-1 0,0 1 0,0 0 0,0 0-1,0 1 1,1-1-137,0 1 1,0-1-1,0 0 0,0 1 0,0-1 0,1 0 0,-1 1 0,1-1 0,-1 0 0,2 3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1.545"/>
    </inkml:context>
    <inkml:brush xml:id="br0">
      <inkml:brushProperty name="width" value="0.05" units="cm"/>
      <inkml:brushProperty name="height" value="0.05" units="cm"/>
    </inkml:brush>
  </inkml:definitions>
  <inkml:trace contextRef="#ctx0" brushRef="#br0">159 26 5016,'0'0'8302,"-10"-4"-8004,-32-12-4,41 15-255,0 0 0,-1 1-1,1-1 1,-1 0-1,1 1 1,-1 0 0,1-1-1,-1 1 1,1 0 0,-1 0-1,1 0 1,-1 0 0,1 0-1,-1 0 1,1 0 0,-1 0-1,1 1 1,-1-1 0,1 1-1,-1-1 1,1 1 0,-1-1-1,1 1 1,0 0 0,-1 0-1,1 0 1,0-1-1,-2 3 1,-11 6 388,10-5-344,0-1 0,1 1 0,-1-1 0,1 1 0,-1 0 1,1 0-1,0 1 0,1-1 0,-1 1 0,1-1 0,0 1 0,0 0 0,0 0 0,1 0 0,-1 0 0,0 6 0,0 18 285,1-22-274,1-1 1,-1 0-1,1 1 1,2 11-1,-2-15-32,0 0-1,1-1 1,-1 1 0,1 0-1,0 0 1,0 0-1,0-1 1,0 1 0,3 4-1,-2-6-17,-1 1 0,1-1 0,0 0 0,0 1-1,0-1 1,0 0 0,0 0 0,0-1 0,0 1-1,0 0 1,0-1 0,1 1 0,-1-1 0,4 1-1,5-1 73,0 0 0,0-1-1,0 0 1,0 0 0,0-2-1,15-3 1,14-4 298,-23 6-462,30-12-1,-34 11-2106</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2.673"/>
    </inkml:context>
    <inkml:brush xml:id="br0">
      <inkml:brushProperty name="width" value="0.05" units="cm"/>
      <inkml:brushProperty name="height" value="0.05" units="cm"/>
    </inkml:brush>
  </inkml:definitions>
  <inkml:trace contextRef="#ctx0" brushRef="#br0">0 105 4616,'0'0'8122,"0"-10"-7702,0-29-12,1 38-375,-1 0-1,0 0 1,0 1 0,0-1-1,0 0 1,1 0-1,-1 0 1,0 1-1,1-1 1,-1 0-1,1 0 1,-1 1 0,1-1-1,-1 0 1,1 1-1,-1-1 1,1 0-1,0 1 1,-1-1 0,1 1-1,0-1 1,-1 1-1,1 0 1,0-1-1,0 1 1,0 0-1,-1-1 1,2 1 0,3-2 192,2-3-27,1 0 0,1 1 1,-1 0-1,0 0 1,1 1-1,0 0 0,0 1 1,0 0-1,10-1 0,-13 3-85,1 0-1,-1 1 0,0 0 0,0 0 0,0 1 1,0-1-1,0 1 0,0 1 0,0-1 0,0 1 0,-1 0 1,0 0-1,1 1 0,5 5 0,-9-7-92,-1-1-1,0 1 1,0 0 0,0 0-1,0-1 1,0 1-1,0 0 1,-1 0-1,1 0 1,-1 0 0,1 0-1,-1 0 1,0 0-1,0 0 1,0 0 0,0 0-1,0 0 1,0 0-1,0 0 1,-1 0 0,1 0-1,-1 0 1,1 0-1,-1 0 1,0 0 0,0 0-1,-1 2 1,-4 6 0,0 0 0,0-1 0,-12 14 1,16-20-6,-2 2 3,0-1 0,0 0 0,-1 1 0,1-2 0,-1 1 0,-9 6 0,3-2 42,12-4 15,21 0 59,-9-3-106,6-1 39,-1 0-1,35-5 0,-6 0 82,39-3 141,-53 7 216,-15-1-3581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3.579"/>
    </inkml:context>
    <inkml:brush xml:id="br0">
      <inkml:brushProperty name="width" value="0.05" units="cm"/>
      <inkml:brushProperty name="height" value="0.05" units="cm"/>
    </inkml:brush>
  </inkml:definitions>
  <inkml:trace contextRef="#ctx0" brushRef="#br0">464 0 4416,'0'0'3932,"-7"13"-3602,4-7-276,-50 83 591,-62 67 896,57-81-148,-48 83 0,96-141-1147,-6 11 648,-1 1 0,-39 47 1,34-42 718,22-34-1602,0 0 1,0 0-1,0 0 0,0 1 1,0-1-1,0 0 0,0 0 0,-1 0 1,1 0-1,0 0 0,0 1 1,0-1-1,0 0 0,0 0 0,0 0 1,0 0-1,0 0 0,1 1 1,-1-1-1,0 0 0,0 0 0,0 0 1,0 0-1,0 0 0,0 1 1,0-1-1,0 0 0,0 0 0,0 0 1,0 0-1,0 0 0,1 0 1,-1 0-1,0 0 0,0 1 1,0-1-1,0 0 0,0 0 0,0 0 1,1 0-1,-1 0 0,0 0 1,0 0-1,0 0 0,0 0 0,0 0 1,1 0-1,-1 0 0,0 0 1,0 0-1,0 0 0,10 0 58,25-15-2454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44.789"/>
    </inkml:context>
    <inkml:brush xml:id="br0">
      <inkml:brushProperty name="width" value="0.05" units="cm"/>
      <inkml:brushProperty name="height" value="0.05" units="cm"/>
    </inkml:brush>
  </inkml:definitions>
  <inkml:trace contextRef="#ctx0" brushRef="#br0">118 121 5416,'0'0'6034,"-11"7"-5540,-34 27-6,41-31-347,0 0 1,1 1 0,-1 0 0,1 0 0,-1 0-1,1 0 1,0 0 0,1 1 0,-5 8-1,3-5 220,-14 42 1229,17-44-1470,0-1 0,1 1 0,0-1 0,0 1 0,0-1 0,0 1 0,1-1 0,0 1 0,0-1 0,1 1 0,0-1 0,-1 0 0,2 0 1,-1 0-1,1 0 0,-1 0 0,6 6 0,-8-11-119,3 4 139,1-1-1,-1 1 0,1-1 1,0 0-1,0-1 0,4 4 1,-6-6-100,0 1 1,0 0 0,0-1-1,0 0 1,0 1 0,0-1-1,0 0 1,0 0 0,0 0-1,0 0 1,0 0 0,0-1-1,0 1 1,-1-1-1,1 1 1,0-1 0,0 0-1,2-1 1,10-6 100,-1-1 0,0 0 1,0-1-1,-1 0 0,0-1 0,-1-1 1,12-14-1,-8 9 50,13-28 463,-27 45-643,-1 0 0,1 0 0,-1 0 1,0 0-1,1 0 0,-1 0 0,1 0 0,-1 0 1,0 0-1,1 1 0,-1-1 0,1 0 1,-1 0-1,0 0 0,1 1 0,-1-1 0,0 0 1,1 1-1,-1-1 0,0 0 0,1 1 1,-1-1-1,0 0 0,0 1 0,1-1 1,-1 0-1,0 1 0,0 0 0,10 14 59,-9-14-45,3 6 22,0-1 0,1 0 0,-1 0 0,1 0 0,1 0 0,-1-1 0,1 0 0,0-1 0,0 1 1,13 6-1,-17-10-27,1 1 1,0-1-1,-1 0 1,1 0-1,0-1 1,0 1 0,0-1-1,0 1 1,0-1-1,-1 0 1,1 0-1,0 0 1,0 0 0,0-1-1,0 1 1,0-1-1,0 0 1,0 1-1,-1-1 1,1-1-1,0 1 1,-1 0 0,1-1-1,-1 1 1,1-1-1,-1 0 1,0 0-1,0 0 1,0 0 0,0 0-1,2-3 1,0-1 15,0 0 0,0 0 1,0-1-1,-1 1 0,-1-1 1,1 0-1,-1 0 0,0 0 1,0 0-1,-1-1 0,0 1 1,0-9-1,-1 3 30,0-1 1,0 1-1,-2 0 0,1 0 0,-2 0 0,-4-14 1,5 22-37,0-1 1,0 1 0,-1-1-1,1 1 1,-1 0 0,-1 0 0,1 1-1,-8-8 1,0 1 90,-25-18 0,32 26-110,4 2-18,-1 1-1,1-1 1,-1 1-1,1 0 1,-1-1 0,1 1-1,-1-1 1,1 1-1,-1 0 1,1 0 0,-1-1-1,1 1 1,-1 0 0,0 0-1,1 0 1,-1-1-1,0 1 1,1 0 0,-1 0-1,1 0 1,-1 0 0,0 0-1,1 0 1,-1 1-1,0-1 1,0 0 8,1 1 0,0-1 0,-1 1-1,1-1 1,0 1 0,0 0 0,-1-1 0,1 1 0,0-1 0,0 1 0,0 0-1,0-1 1,0 1 0,0-1 0,0 1 0,0 0 0,0-1 0,0 1-1,0 0 1,8 28-3689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8:57.561"/>
    </inkml:context>
    <inkml:brush xml:id="br0">
      <inkml:brushProperty name="width" value="0.05" units="cm"/>
      <inkml:brushProperty name="height" value="0.05" units="cm"/>
    </inkml:brush>
  </inkml:definitions>
  <inkml:trace contextRef="#ctx0" brushRef="#br0">0 132 3912,'0'0'7873,"11"1"-7626,32 2-30,-12 5 155,-6-4 1,-25-4-369,254-10 1491,-126-1-578,215 10 1,-113 2-399,-204-2-487,0 2-1,29 4 0,-36-2 1,0-1 1,0-1-1,0-1 1,0 0-1,37-6 0,-27-2 40,-19 5-49,0 0 0,1 0 0,-1 1 0,0 1 0,1 0 0,-1 0 0,1 1 0,12 1 0,-2 1 13,-1-1 1,1-1-1,0-1 0,21-4 0,42-1 18,116-10-28,-88 4 49,34 0 60,4 4-75,-125 7-57,-12 1 2,1 0 0,-1-1 0,1 0 0,-1-1 0,0-1 0,0 0 0,0-1 0,16-6 0,-23 8-8,-1 0 0,1 0 0,0 0 0,0 1 0,0 0 0,0 0 1,7 1-1,25-5 19,2 1 56,-32 4-45,-1-1 1,0 0-1,14-2 0,-7 1 33,-1 1 0,1 1 0,0 0 0,-1 1-1,23 4 1,79 18 157,-34-5-23,4-11-85,-68-7-103,76 4 45,-74-4-69,-1 0 0,0-1-1,23-4 1,3-1 5,-2-1-12,69-2 0,-92 10 25,1 1 0,-1 0 0,23 7 0,-33-7 0,57 10 0,-3 9 0,-39-17 13,-21-4-10,0 0 1,0 0-1,0 1 1,0-1-1,0 1 1,0 0-1,4 1 0,-3-1 21,0 0-1,1 0 1,-1-1-1,1 0 1,-1 0-1,1 0 1,-1 0-1,6-1 1,5 0-18,-11 0 1,10 2-4,-20 15-60,3-11-306,0-1 0,-1 0 1,1 0-1,-1 0 0,0 0 0,-7 4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24.135"/>
    </inkml:context>
    <inkml:brush xml:id="br0">
      <inkml:brushProperty name="width" value="0.05" units="cm"/>
      <inkml:brushProperty name="height" value="0.05" units="cm"/>
    </inkml:brush>
  </inkml:definitions>
  <inkml:trace contextRef="#ctx0" brushRef="#br0">181 25 3712,'0'0'9318,"-10"3"-8932,-33 8-9,39-9-286,0 0-1,0 0 1,0 0 0,0 0 0,1 0-1,-1 1 1,1-1 0,-1 1 0,1 0-1,0 0 1,0 0 0,0 1 0,0-1 0,-2 6-1,-8 7 204,7-9-147,0 1 1,0 0 0,0 0 0,1 1-1,1-1 1,-1 1 0,1 0 0,1 0 0,-1 1-1,2-1 1,-1 1 0,0 11 0,1-11-25,1 0 1,1 0-1,-1 0 0,2 0 1,-1 0-1,2 1 1,3 15-1,-5-23-85,1 0 1,0 0-1,0 0 1,0 0-1,0-1 1,1 1-1,-1 0 1,1-1-1,-1 1 1,1 0-1,0-1 1,0 0-1,0 1 1,0-1-1,1 0 0,-1 0 1,1-1-1,-1 1 1,1 0-1,0-1 1,-1 1-1,1-1 1,0 0-1,0 0 1,0 0-1,0 0 1,0-1-1,0 1 1,6-1-1,-5 0-2,0-1 0,0 0 0,0 0 0,0 0 0,-1 0 0,1-1 0,0 1 0,0-1 0,-1 0 0,1 0 0,-1-1 0,6-4 0,37-37 236,-40 37-219,1 0 32,0 0 0,-1-1-1,0 0 1,-1 0 0,0 0-1,0-1 1,4-10 0,-9 19-74,0-1 1,0 1-1,0 0 1,0-1-1,0 1 1,0-1-1,1 1 1,-1 0-1,0-1 1,0 1-1,0 0 1,1-1-1,-1 1 1,0 0-1,1-1 1,-1 1-1,0 0 1,1-1-1,-1 1 0,0 0 1,1 0-1,-1 0 1,0-1-1,1 1 1,-1 0-1,1 0 1,-1 0-1,0 0 1,1 0-1,-1 0 1,1 0-1,-1 0 1,0 0-1,1 0 1,-1 0-1,1 0 1,-1 0-1,1 0 1,-1 0-1,0 0 1,1 0-1,17 13 114,-13-8-128,-2-1-5,1 0 1,0 0-1,-1 1 1,0-1 0,3 6-1,14 19-34,-11-20 25,33 31-63,-38-37 78,-1 0 0,1 0 0,1 0 0,-1-1 0,0 1 0,0-1 0,1 0 0,7 2 0,8 2 1,-17-5 7,0 0 0,0 0-1,0 0 1,0-1 0,-1 1-1,1-1 1,0 0 0,0 1 0,0-2-1,0 1 1,0 0 0,0 0-1,5-2 1,1-2 26,0 0 1,0-1-1,0-1 0,0 1 0,-1-1 1,0-1-1,0 1 0,-1-1 1,1-1-1,-2 1 0,1-1 0,-1-1 1,8-13-1,-11 17 1,-1-1 0,0 0 0,0 0 1,-1 0-1,0 0 0,0 0 0,0 0 0,0 0 0,-1-1 1,0 1-1,-1 0 0,1 0 0,-1 0 0,-2-6 0,-2-11 82,-2 0-1,-11-28 0,14 43-91,0 0 0,0 0 0,0 1 0,-1 0 0,0-1-1,-1 1 1,1 1 0,-1-1 0,0 1 0,-11-8 0,17 14-24,-1 0 1,1 0-1,0 0 0,0 0 1,-1 0-1,1 0 0,0 0 1,0 0-1,-1 0 1,1 0-1,0 0 0,0 0 1,-1 0-1,1 0 0,0 1 1,0-1-1,-1 0 0,1 0 1,0 0-1,0 0 1,0 0-1,-1 1 0,1-1 1,0 0-1,0 0 0,0 0 1,0 0-1,-1 1 0,1-1 1,0 0-1,0 0 1,0 1-1,0-1 0,0 0 1,0 0-1,0 1 0,0-1 1,0 0-1,0 0 0,0 1 1,0-1-1,0 0 1,0 0-1,0 1 0,0-1 1,0 0-1,0 0 0,0 1 1,0-1-1,0 0 0,0 1 1,0 19-1646,0-17 157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6:59.027"/>
    </inkml:context>
    <inkml:brush xml:id="br0">
      <inkml:brushProperty name="width" value="0.05" units="cm"/>
      <inkml:brushProperty name="height" value="0.05" units="cm"/>
    </inkml:brush>
  </inkml:definitions>
  <inkml:trace contextRef="#ctx0" brushRef="#br0">270 1 4312,'0'0'9872,"-10"6"-9654,1 0-147,-1 0 0,1 0 0,0 1 0,0 1 0,1-1 0,0 1 0,-11 14 0,-7 14 229,16-24-152,1 0 0,-15 28 0,-44 120 708,58-130-614,2-1 0,1 2 0,-5 49 0,8-22 175,3 1 0,12 101 0,-8-143-306,1-1 1,0 0 0,2 0 0,13 29-1,-18-43-89,1 0 0,0 1 0,-1-1 0,1 0 0,0 0 0,0 0 0,0 0 0,1 0-1,-1 0 1,0-1 0,1 1 0,-1-1 0,1 0 0,0 0 0,-1 0 0,1 0 0,0 0 0,-1 0-1,1-1 1,0 1 0,0-1 0,4 0 0,8 0 84,-1 0 0,1-1 0,17-4-1,-13 3-4,21-10 243,-36 10-579,1 0 1,0 1-1,0-1 0,-1 1 1,1 0-1,0 0 1,0 0-1,0 1 0,0 0 1,6 0-1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0.200"/>
    </inkml:context>
    <inkml:brush xml:id="br0">
      <inkml:brushProperty name="width" value="0.05" units="cm"/>
      <inkml:brushProperty name="height" value="0.05" units="cm"/>
    </inkml:brush>
  </inkml:definitions>
  <inkml:trace contextRef="#ctx0" brushRef="#br0">91 0 6128,'0'0'7990,"-7"10"-7715,2-5-271,-9 14 368,-22 34 0,32-46-223,0 1 0,0 0 0,1-1 0,0 2-1,0-1 1,1 0 0,0 0 0,1 1 0,-1 14 0,2-16-58,0 0 0,1 1 0,0-1 0,1 1 0,-1-1 0,1 0 1,1 0-1,0 0 0,0 0 0,0-1 0,0 1 0,1-1 0,9 12 0,-10-15-47,0 0 0,-1 0 1,1 0-1,1-1 0,-1 0 0,0 1 0,0-1 1,1 0-1,-1-1 0,1 1 0,0 0 1,-1-1-1,1 0 0,0 0 0,0 0 0,0-1 1,0 1-1,0-1 0,0 0 0,0 0 1,0 0-1,0 0 0,0-1 0,-1 0 1,1 0-1,0 0 0,0 0 0,3-2 0,2-2 42,-1 1-1,0-2 0,0 1 1,0-1-1,-1 0 0,0-1 1,0 0-1,-1 0 0,10-13 1,-8 7 127,-8 12-193,0 1-1,0 0 1,0-1-1,0 1 0,0-1 1,1 1-1,-1 0 1,0-1-1,0 1 1,0 0-1,1 0 0,-1-1 1,0 1-1,0 0 1,1 0-1,-1-1 1,0 1-1,0 0 1,1 0-1,-1-1 0,0 1 1,1 0-1,-1 0 1,0 0-1,1 0 1,14 11 253,-11-7-267,0 0 0,0-1 0,0 0 0,0 0 1,1 0-1,0-1 0,-1 1 0,1-1 0,0 0 1,0 0-1,0-1 0,0 0 0,1 1 0,-1-2 1,0 1-1,0-1 0,1 0 0,-1 0 0,0 0 1,1 0-1,-1-1 0,0 0 0,0 0 1,0-1-1,0 0 0,0 1 0,0-2 0,0 1 1,0 0-1,-1-1 0,1 0 0,-1 0 0,0-1 1,0 1-1,0-1 0,0 1 0,-1-1 0,0-1 1,6-6-1,-6 5 4,1 0 0,-1 0 0,-1 0 0,1 0 0,-1 0 0,0-1 0,0 1 0,-1-1 0,0 1 0,0-1 0,0 0 0,-1 1 0,-1-10-1,1 12 2,-1 0-1,0 0 0,0 0 1,0 0-1,0 0 0,-1 0 0,1 0 1,-1 0-1,0 1 0,0-1 0,-1 1 1,1-1-1,-1 1 0,0 0 1,1 0-1,-1 0 0,-1 0 0,1 0 1,0 1-1,-1 0 0,1-1 0,-7-1 1,1-1-8,3 2-39,1 0 0,0 1 0,-1 0 0,0 0 0,1 0 1,-13-2-1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0.841"/>
    </inkml:context>
    <inkml:brush xml:id="br0">
      <inkml:brushProperty name="width" value="0.05" units="cm"/>
      <inkml:brushProperty name="height" value="0.05" units="cm"/>
    </inkml:brush>
  </inkml:definitions>
  <inkml:trace contextRef="#ctx0" brushRef="#br0">0 1 7632,'0'0'3396,"10"1"-3079,-7 0-322,8 1 188,0 0-1,0 1 0,16 5 0,-23-6-106,-1 0 0,1-1 0,0 1-1,-1 0 1,0 1 0,1-1 0,-1 1 0,0-1 0,0 1-1,0 0 1,-1 0 0,1 0 0,-1 1 0,0-1-1,3 6 1,-3-4 10,0 0-1,-1-1 1,0 1-1,0 0 1,0 0-1,0 0 0,-1-1 1,0 1-1,0 0 1,0 0-1,-1 0 1,0 0-1,1 0 1,-4 7-1,0-1 140,0 0 1,-1 0-1,0-1 0,-13 18 0,18-27-213,0-1 0,0 0 0,0 0 0,0 0 0,0 0-1,0 0 1,0 0 0,0 0 0,0 0 0,0 0 0,0 1 0,0-1 0,0 0-1,0 0 1,0 0 0,0 0 0,0 0 0,0 0 0,0 1 0,0-1 0,0 0-1,0 0 1,0 0 0,0 0 0,0 0 0,0 0 0,0 0 0,0 1-1,0-1 1,0 0 0,0 0 0,0 0 0,0 0 0,0 0 0,0 0 0,0 0-1,0 0 1,1 0 0,-1 1 0,0-1 0,0 0 0,0 0 0,0 0 0,0 0-1,0 0 1,0 0 0,0 0 0,1 0 0,-1 0 0,0 0 0,0 0 0,0 0-1,0 0 1,0 0 0,0 0 0,0 0 0,1 0 0,-1 0 0,0 0 0,0 0-1,0 0 1,0 0 0,15-2 322,15-7 9,-19 4-174,-1 0 0,1 2 0,14-4-1,-21 6-142,-1 0 1,0 1-1,1 0 0,-1-1 0,0 1 1,1 1-1,-1-1 0,0 0 0,1 1 1,-1 0-1,0 0 0,0 0 0,1 0 1,-1 0-1,5 4 0,7 4-2276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3.689"/>
    </inkml:context>
    <inkml:brush xml:id="br0">
      <inkml:brushProperty name="width" value="0.05" units="cm"/>
      <inkml:brushProperty name="height" value="0.05" units="cm"/>
    </inkml:brush>
  </inkml:definitions>
  <inkml:trace contextRef="#ctx0" brushRef="#br0">124 105 6016,'0'0'4242,"-9"0"-3827,6 0-370,-12 1 371,1 0 1,-1 0-1,-27 8 1,21-3 2045,16-6-33,14-4-1471,33-14-280,1 2 0,0 1 0,1 3 0,76-12 0,-43 10 48,-48 7-229,0 2 0,54-3 1,-78 8-414,1 1 0,-1-1 0,0 1 0,1 0 0,-1 0 0,0 1 0,6 2 0,-11-2-60,0 1-1,-1-1 1,1 0 0,0 1 0,-1-1 0,0 0 0,1 1 0,-1-1 0,0 0 0,0 0 0,0 0 0,-1 0 0,1 0 0,-3 4 0,2-3 7,-20 30 24,-1-1-1,-1-2 0,-2 0 0,-29 26 1,-126 100 81,171-148-125,-139 114 73,114-97-19,35-25-64,0 0 0,-1 0 0,1 0 0,0 0 0,0 0 0,0 0 0,0 1 0,0-1 0,0 0 0,0 0 0,0 0-1,0 0 1,0 0 0,-1 0 0,1 0 0,0 1 0,0-1 0,0 0 0,0 0 0,0 0 0,0 0 0,0 0 0,0 1 0,0-1 0,0 0 0,0 0 0,0 0-1,0 0 1,0 0 0,0 1 0,0-1 0,0 0 0,0 0 0,1 0 0,-1 0 0,0 0 0,0 0 0,0 1 0,0-1 0,0 0 0,0 0 0,0 0 0,0 0-1,0 0 1,1 0 0,-1 0 0,0 0 0,0 0 0,0 0 0,0 1 0,0-1 0,0 0 0,1 0 0,-1 0 0,0 0 0,0 0 0,0 0 0,0 0 0,0 0-1,1 0 1,-1 0 0,0 0 0,0 0 0,0 0 0,0 0 0,12 0 8,-11 0-8,223-16 25,-4 0 99,-186 15-85,-16 0 48,30 3 0,-37 0-160,-9-1 22,-4-3-913,-5-2-2261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1.790"/>
    </inkml:context>
    <inkml:brush xml:id="br0">
      <inkml:brushProperty name="width" value="0.05" units="cm"/>
      <inkml:brushProperty name="height" value="0.05" units="cm"/>
    </inkml:brush>
  </inkml:definitions>
  <inkml:trace contextRef="#ctx0" brushRef="#br0">0 24 6328,'0'0'11034,"12"0"-10758,190-20 1139,-181 20-1173,-17 0-141,1 1-1,-1-1 1,1-1-1,-1 1 1,1-1 0,8-2-1,-10 3-50,0 1 1,0-1-1,0 1 0,-1-1 0,1 1 0,0 0 0,0 0 0,3 2 0,5 0-2722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2.565"/>
    </inkml:context>
    <inkml:brush xml:id="br0">
      <inkml:brushProperty name="width" value="0.05" units="cm"/>
      <inkml:brushProperty name="height" value="0.05" units="cm"/>
    </inkml:brush>
  </inkml:definitions>
  <inkml:trace contextRef="#ctx0" brushRef="#br0">284 75 6424,'0'0'5644,"-1"-11"-5055,-8-30 8,8 40-547,0-1 1,0 1-1,0-1 0,1 1 0,-2 0 0,1 0 0,0-1 1,0 1-1,0 0 0,0 0 0,-1 0 0,1 0 0,-1 0 0,1 1 1,-1-1-1,1 0 0,-1 1 0,1-1 0,-1 1 0,1-1 1,-1 1-1,0 0 0,1 0 0,-1-1 0,0 1 0,1 0 1,-1 1-1,-2-1 0,-6 0 241,0-1-57,-1 0 1,1 1-1,-1 1 1,0 0 0,1 0-1,-1 1 1,1 1-1,0 0 1,0 0 0,0 0-1,-14 8 1,18-8-114,1 0 1,-1 1-1,1-1 1,0 1-1,0 0 1,0 0-1,0 0 1,1 1-1,0 0 1,0 0-1,0 0 1,0 0-1,1 1 1,0-1-1,0 1 1,0 0-1,1 0 1,0 0-1,0 0 1,-1 11-1,3-10-58,0-1 0,0 0 0,1 0 0,0 0 0,0 0 1,0 0-1,1 0 0,0-1 0,5 11 0,-1-3 50,0-2 0,1 1 1,12 15-1,-15-23-75,0-1 0,-1 1 0,1-1-1,1 0 1,-1 0 0,0-1 0,1 1 0,-1-1 0,1 0 0,0 0 0,-1-1-1,1 1 1,0-1 0,0 0 0,0 0 0,0-1 0,0 1 0,0-1-1,7-1 1,10 0 58,0-2 0,0-1 0,21-5 0,-34 6-57,17-4 59,0-1 0,35-16-1,-58 22-68,1 1 0,-1 0 0,1 1 0,0-1 0,-1 1 0,5-1 0,18-4-3361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3.236"/>
    </inkml:context>
    <inkml:brush xml:id="br0">
      <inkml:brushProperty name="width" value="0.05" units="cm"/>
      <inkml:brushProperty name="height" value="0.05" units="cm"/>
    </inkml:brush>
  </inkml:definitions>
  <inkml:trace contextRef="#ctx0" brushRef="#br0">0 45 7432,'0'0'4145,"12"-5"-3638,4-3-210,0 1 1,1 1-1,-1 0 0,32-5 1,-43 10-179,0 1 1,1-1-1,-1 1 0,1 0 1,-1 1-1,0-1 1,1 1-1,-1 0 1,0 1-1,6 1 0,-8-1-53,0-1 1,0 1-1,0 0 0,0 0 0,0 0 0,0 0 0,-1 1 0,1-1 0,-1 1 0,1-1 0,-1 1 1,0 0-1,0 0 0,-1 0 0,1 0 0,0 0 0,1 6 0,-2-4 8,1 0-1,-1 0 1,0 0-1,0 1 1,-1-1 0,0 0-1,0 1 1,0-1-1,0 0 1,-1 1 0,-2 8-1,-2 2 294,0 1 0,-10 18 0,14-34-320,1-1-1,-1 1 1,1 0-1,0 0 0,0 0 1,-1 0-1,1-1 1,0 1-1,0 0 1,0 0-1,0 0 1,0 0-1,0 0 1,0-1-1,0 1 1,0 0-1,0 0 1,0 0-1,1 0 1,-1-1-1,0 1 0,1 0 1,-1 0-1,1 0 1,-1-1-1,1 2 1,0-1 5,1 0-1,-1 0 1,1 0 0,0 0 0,-1 0-1,1 0 1,0 0 0,-1-1 0,1 1-1,0 0 1,3 0 0,7 0 57,0 1-1,0-2 1,14 0-1,-17 0 29,7-1 53,0 2 1,0 0 0,22 5 0,-34-5-320,-1 0-1,1-1 1,-1 2 0,0-1-1,1 0 1,-1 0 0,0 1 0,0 0-1,0 0 1,0 0 0,0 0-1,-1 0 1,1 0 0,0 1-1,-1-1 1,0 1 0,0 0 0,0 0-1,0 0 1,0 0 0,2 5-1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4.102"/>
    </inkml:context>
    <inkml:brush xml:id="br0">
      <inkml:brushProperty name="width" value="0.05" units="cm"/>
      <inkml:brushProperty name="height" value="0.05" units="cm"/>
    </inkml:brush>
  </inkml:definitions>
  <inkml:trace contextRef="#ctx0" brushRef="#br0">0 1 9440,'0'0'896,"2"16"-455,20 186 944,2 258 2550,-24-355-318,-4-117-3471,2 0 0,-1 0 0,2-1 0,-1 1 0,2-14 1,4-63 269,-2 66-276,-2 22-133,2-25 159,0-1 0,11-41 1,-11 60-133,1 0 0,0 1 0,0-1 0,0 1 0,1 0 0,0-1 0,1 2 0,0-1 0,0 0 0,0 1 0,1 0 0,11-9 0,-14 13-21,0 0-1,1 0 1,-1 0-1,1 0 1,0 1-1,0 0 0,-1 0 1,1 0-1,0 0 1,4 0-1,-6 1-11,-1 0 0,1 0 0,-1-1 0,1 1 0,-1 0 0,1 0 0,-1 1 0,1-1 0,-1 0 0,0 0 0,1 1 0,-1-1 0,1 1 0,-1-1 0,0 1 0,0 0 0,1-1 0,-1 1 0,0 0 0,0 0 0,0 0 0,0 0 0,0 0 0,0 0 0,0 0 0,0 0 0,0 0 0,0 1 0,0-1 0,0 2 0,0 1 0,0 0 0,0 0 1,0 0-1,0 0 0,-1 0 0,0 0 0,0 0 0,0 1 0,0-1 0,0 0 0,-1 0 0,0 0 1,0 0-1,0 0 0,0 0 0,-4 7 0,-1-2 7,0 0-1,0-1 1,-1 0 0,-15 15 0,12-14 2,0 2 0,-13 17 0,22-27-4,1 0-1,-1 0 1,1 0-1,0-1 0,-1 1 1,1 0-1,0 0 0,0 0 1,0 0-1,-1-1 1,1 1-1,0 0 0,0 0 1,1 0-1,-1 0 1,0 0-1,0 0 0,0-1 1,0 1-1,1 0 1,-1 0-1,0 0 0,1 0 1,-1-1-1,1 1 1,-1 0-1,1-1 0,-1 1 1,1 0-1,-1-1 1,1 1-1,0 0 0,0 0 1,29 19 52,-22-15-41,12 7 37,0 1-1,-1 1 1,0 1 0,-1 1 0,-1 0-1,19 23 1,-18 0 103,-23-47-3118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4.776"/>
    </inkml:context>
    <inkml:brush xml:id="br0">
      <inkml:brushProperty name="width" value="0.05" units="cm"/>
      <inkml:brushProperty name="height" value="0.05" units="cm"/>
    </inkml:brush>
  </inkml:definitions>
  <inkml:trace contextRef="#ctx0" brushRef="#br0">0 92 6928,'0'0'4585,"9"-12"-4125,29-37-9,-34 46-365,-1 0 1,0 0 0,1 1-1,0-1 1,-1 1 0,1 0-1,0 0 1,0 0 0,0 0 0,0 1-1,1-1 1,-1 1 0,0 0-1,1 1 1,-1-1 0,1 1-1,-1 0 1,0 0 0,1 0-1,-1 0 1,6 2 0,0-1 160,-8-2-194,0 1-1,0 0 0,0 1 1,0-1-1,0 0 0,0 1 1,0-1-1,0 1 0,0 0 1,0-1-1,-1 1 1,1 0-1,0 0 0,0 0 1,-1 0-1,1 1 0,0-1 1,-1 0-1,1 1 0,-1-1 1,0 1-1,1 0 1,-1-1-1,0 1 0,0 0 1,0 0-1,0-1 0,0 1 1,0 4-1,0-2 26,-1 0 0,1 1 0,-1-1 1,-1 0-1,1 0 0,0 0 0,-1 1 0,0-1 0,0 0 0,0 0 0,-1 0 0,1 0 1,-1 0-1,-3 4 0,3-3 10,-1 0 1,-1 0 0,1 0-1,-1 0 1,0-1-1,0 1 1,-1-1 0,1 0-1,-1 0 1,-6 4-1,5-1 812,6-7-877,0 0 0,1 0 1,-1 0-1,0 0 1,0 1-1,1-1 0,-1 0 1,0 0-1,0 0 1,1 0-1,-1 0 0,0 0 1,0 0-1,1 0 1,-1 0-1,0 0 0,0 0 1,1 0-1,-1 0 1,0 0-1,0 0 0,1 0 1,-1 0-1,0-1 1,0 1-1,1 0 0,-1 0 1,0 0-1,0 0 1,1 0-1,-1-1 0,8-1 122,0 1-1,1 0 1,-1 0 0,10 1-1,-12 0-93,-1 0 0,0 1 0,1 0 0,-1 0 0,0 1 0,1-1 0,-1 1 0,0 0 0,0 0 0,0 1 0,-1 0 0,1 0 0,5 4 0,-1 1-635,0 0-1,0 1 1,-1 0-1,9 12 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5.424"/>
    </inkml:context>
    <inkml:brush xml:id="br0">
      <inkml:brushProperty name="width" value="0.05" units="cm"/>
      <inkml:brushProperty name="height" value="0.05" units="cm"/>
    </inkml:brush>
  </inkml:definitions>
  <inkml:trace contextRef="#ctx0" brushRef="#br0">0 1 8640,'0'0'4050,"11"4"-3636,8 4-187,0 0 0,-1 2 0,0 0 0,-1 1 0,17 14 0,-11-4 138,-1 2 0,-2 1 0,0 0 0,-1 2-1,28 51 1,-24-32 168,-2 0-1,28 93 1,-36-81-128,-3 0-1,-1 1 1,-4 0 0,-3 106 0,-3-125-208,-3 1 1,-1-1 0,-2-1 0,-12 43-1,10-53-16,-1 1 1,-1-1-1,-2-1 0,0 0 0,-2-1 0,-18 25 0,-33 23 677,11-14-4035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7.312"/>
    </inkml:context>
    <inkml:brush xml:id="br0">
      <inkml:brushProperty name="width" value="0.05" units="cm"/>
      <inkml:brushProperty name="height" value="0.05" units="cm"/>
    </inkml:brush>
  </inkml:definitions>
  <inkml:trace contextRef="#ctx0" brushRef="#br0">22 140 4816,'0'0'3608,"-2"-12"-3319,-15-83 1662,16 93-1721,1 0 0,-1 0 1,1 0-1,0 0 0,-1 0 1,1 0-1,0 0 0,1 0 0,-1 0 1,0 0-1,0 0 0,1 0 1,-1 0-1,2-3 412,1 19 2397,4 23-2741,2 68 937,-9 201 0,-3-140 53,3-105-560,-4-12 846,5-48-1561,1 0-1,-1-1 1,0 1-1,0-1 0,0 1 1,0-1-1,1 1 1,-1-1-1,0 0 1,0 1-1,1-1 0,-1 0 1,3 0-1,-2 0 5,136 11 177,-49-6-67,-65-4-22,41-3 0,-8-1 239,-57 3-367,-12 14-740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7.899"/>
    </inkml:context>
    <inkml:brush xml:id="br0">
      <inkml:brushProperty name="width" value="0.05" units="cm"/>
      <inkml:brushProperty name="height" value="0.05" units="cm"/>
    </inkml:brush>
  </inkml:definitions>
  <inkml:trace contextRef="#ctx0" brushRef="#br0">0 86 9648,'0'0'7563,"11"-10"-7181,-2 0-271,-5 6-68,0 0-1,0 0 1,0 0 0,1 0-1,-1 1 1,1 0 0,0 0-1,0 0 1,0 1-1,0-1 1,0 1 0,1 0-1,-1 1 1,7-2-1,96-8 1063,-58 7-450,38-1 1107,-81 11-1056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8.356"/>
    </inkml:context>
    <inkml:brush xml:id="br0">
      <inkml:brushProperty name="width" value="0.05" units="cm"/>
      <inkml:brushProperty name="height" value="0.05" units="cm"/>
    </inkml:brush>
  </inkml:definitions>
  <inkml:trace contextRef="#ctx0" brushRef="#br0">0 32 9944,'0'0'3153,"16"-2"-2697,-4 0-344,101-12 868,122 1 2678,-227 12-3404,0 1 0,0 0-1,0 1 1,-1 0 0,1 0 0,0 1-1,11 3 1,-15-4-175,0 1-1,0 0 1,0 0 0,0 0-1,0 0 1,0 0-1,-1 1 1,1 0 0,-1 0-1,1 0 1,-1 0 0,0 0-1,-1 1 1,4 4 0,2 7-2787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7:09.423"/>
    </inkml:context>
    <inkml:brush xml:id="br0">
      <inkml:brushProperty name="width" value="0.05" units="cm"/>
      <inkml:brushProperty name="height" value="0.05" units="cm"/>
    </inkml:brush>
  </inkml:definitions>
  <inkml:trace contextRef="#ctx0" brushRef="#br0">1 51 5720,'0'0'9553,"2"11"-9166,-1 2-255,0-5-32,0 0 1,0 0 0,1-1 0,0 1 0,3 7 0,-5-14-70,1 0 1,-1-1-1,0 1 1,0 0-1,1-1 1,-1 1-1,0 0 1,1 0-1,-1-1 1,1 1-1,-1-1 1,1 1-1,-1 0 1,1-1-1,-1 1 1,1-1-1,0 1 1,-1-1-1,1 0 1,-1 1-1,1-1 1,0 0-1,0 1 1,-1-1-1,1 0 1,0 0-1,0 0 1,-1 1-1,1-1 1,0 0-1,0 0 1,-1 0-1,1 0 1,0 0-1,0 0 1,-1-1-1,1 1 1,0 0-1,0 0 1,-1-1-1,2 1 1,3-3 81,0 0 0,0 0 0,0 0-1,7-7 1,-4 4-95,12-12 167,21-24 0,-13 13 16,-26 26-124,1 1 0,0-1 0,0 1 0,0-1 0,0 1 0,0 0 0,0 0 0,1 0 0,4-2 0,-8 4 105,6 15 326,-6-9-445,1 0 0,-1 0 0,-1 0 0,1 0 1,-3 10-1,0 4 26,-5 36 123,-2-1 0,-19 58 0,28-109-199,-10 32 238,-30 66-1,39-97-189,0-1 0,0 0-1,-1 0 1,1 0-1,-1 0 1,0-1 0,-7 7-1,9-9-30,0 0 1,0-1-1,0 1 0,0 0 1,0-1-1,0 1 0,0-1 0,0 1 1,0-1-1,0 1 0,0-1 0,-1 0 1,1 0-1,0 0 0,0 1 1,0-1-1,-1 0 0,1 0 0,0-1 1,0 1-1,0 0 0,-1 0 1,1-1-1,0 1 0,0 0 0,0-1 1,0 1-1,0-1 0,0 0 0,0 1 1,0-1-1,-2-1 0,3 2-10,-1-1 0,0 0 0,1 0 1,-1 0-1,1 0 0,-1 0 0,1-1 0,0 1 0,-1 0 0,1 0 0,0 0 0,0 0 0,0 0 0,-1 0 0,1-1 0,0 1 0,1 0 0,-1-2 0,5-24 170,-5 23-157,3-5 1,-1 1 0,2-1 0,-1 1 0,1-1 0,0 1 0,0 0-1,1 1 1,0-1 0,1 1 0,0 0 0,10-10 0,7-3 37,1 1 1,30-19-1,-38 27-28,-11 8-24,1-1-1,-1 1 0,1 0 1,0 0-1,0 0 1,0 1-1,0 0 0,0 1 1,0-1-1,1 1 0,-1 0 1,1 0-1,6 1 1,3-2-59,4 2 354,-8 7-3662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4.070"/>
    </inkml:context>
    <inkml:brush xml:id="br0">
      <inkml:brushProperty name="width" value="0.05" units="cm"/>
      <inkml:brushProperty name="height" value="0.05" units="cm"/>
    </inkml:brush>
  </inkml:definitions>
  <inkml:trace contextRef="#ctx0" brushRef="#br0">0 69 11856,'0'0'1718,"12"-1"-1435,47-6 29,196-15 2069,-218 22-1920,7 1 598,-1-2 0,70-11-1,-81 4-105,-31 7-1081,0 1 0,0-1 0,1 1 1,-1-1-1,0 1 0,0-1 0,0 0 0,0 1 0,0-1 1,0 0-1,0 0 0,0 0 0,-1 0 0,1 0 0,0 0 1,0 0-1,-1 0 0,1 0 0,-1 0 0,2-2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55.006"/>
    </inkml:context>
    <inkml:brush xml:id="br0">
      <inkml:brushProperty name="width" value="0.05" units="cm"/>
      <inkml:brushProperty name="height" value="0.05" units="cm"/>
    </inkml:brush>
  </inkml:definitions>
  <inkml:trace contextRef="#ctx0" brushRef="#br0">0 28 4720,'0'0'9610,"11"0"-9427,65-9 275,55-4 404,97 7 896,-203 9-1004,-25-3-827,1 0 1,-1 0-1,1 0 0,-1 0 1,1 0-1,-1 0 1,1 0-1,-1 1 0,1-1 1,-1 0-1,1 0 1,-1 0-1,1 0 0,-1 1 1,0-1-1,1 0 1,-1 1-1,1-1 1,-1 0-1,0 0 0,1 1 1,-1-1-1,0 1 1,1-1-1,-1 0 0,1 1 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55.815"/>
    </inkml:context>
    <inkml:brush xml:id="br0">
      <inkml:brushProperty name="width" value="0.05" units="cm"/>
      <inkml:brushProperty name="height" value="0.05" units="cm"/>
    </inkml:brush>
  </inkml:definitions>
  <inkml:trace contextRef="#ctx0" brushRef="#br0">1 10 3912,'0'0'9421,"13"1"-9129,113-1 528,-49-2-191,29-3 473,-88 3-803,0 1 1,-1 1 0,34 3 0,-10 6-2215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58.084"/>
    </inkml:context>
    <inkml:brush xml:id="br0">
      <inkml:brushProperty name="width" value="0.05" units="cm"/>
      <inkml:brushProperty name="height" value="0.05" units="cm"/>
    </inkml:brush>
  </inkml:definitions>
  <inkml:trace contextRef="#ctx0" brushRef="#br0">156 131 4216,'0'0'10089,"-11"0"-9894,-33 1-14,41 0-151,0-1 0,1 1 0,-1 0 0,0 0 0,1 0 0,-1 0 0,1 0 0,-1 0 0,1 1 0,0-1-1,-1 1 1,1 0 0,0 0 0,0-1 0,0 1 0,0 1 0,1-1 0,-1 0 0,-2 4 0,-8 8 128,9-11-93,-1 0 0,1 1 1,0 0-1,0 0 0,0 0 0,1 0 0,-1 0 0,-2 8 0,-4 5 99,8-15-135,1 1 0,0-1 0,-1 1 1,1-1-1,0 1 0,0-1 1,0 1-1,0 0 0,1-1 1,-1 1-1,1-1 0,1 5 1,0-2 11,-1 0 1,1 0-1,0 0 1,1 0 0,3 6-1,-4-9-20,-1 0 0,1 0 0,-1 0 0,1-1 0,0 1 0,0-1 0,-1 1 0,1-1 0,0 1 1,0-1-1,1 0 0,-1 0 0,0 0 0,0 0 0,1-1 0,-1 1 0,0-1 0,1 1 0,-1-1 0,4 1 0,0-2 17,-1 0 1,1 0-1,0 0 0,0-1 0,-1 0 1,1 0-1,6-4 0,12-6 315,40-27 1,-64 39-349,1 0 0,-1-1 0,1 1 0,0 0 0,-1 0 0,1 0 0,-1 0 0,1 0 0,0 0 0,-1 0 0,1 0 0,0 0 0,-1 0 0,1 0-1,-1 0 1,1 0 0,0 1 0,-1-1 0,1 0 0,-1 0 0,1 1 0,-1-1 0,1 0 0,0 1 0,-1-1 0,0 1 0,1-1 0,-1 0 0,1 2 0,16 17 193,-9-9-147,0-3-42,1 1-1,1-2 0,10 7 0,-3-2 7,-14-9-8,1-1 0,-1 1-1,1-1 1,0 0 0,0 0-1,0 0 1,0 0 0,0 0-1,-1-1 1,1 0 0,0 0-1,0 0 1,0 0 0,0-1-1,0 1 1,0-1 0,5-2-1,0 0 20,0 0-1,0 0 0,-1-1 1,1 0-1,-1-1 0,9-7 1,-12 9-5,0-1 0,-1 0 0,1 0 1,-1-1-1,0 0 0,0 1 0,0-1 1,-1 0-1,0-1 0,0 1 0,0-1 1,-1 1-1,0-1 0,0 0 0,0 0 1,-1 0-1,1 0 0,-1 0 0,0-8 0,-2 1 10,0 0 1,0 0-1,-1 0 0,-1 0 0,0 1 0,0-1 0,-2 1 0,-5-14 0,3 10 17,6 12-35,0 0 0,0 0 0,-1 0 1,0 1-1,1-1 0,-2 0 0,1 1 0,0-1 0,-1 1 0,1 0 0,-1-1 0,0 1 0,0 1 0,0-1 0,0 0 0,-5-2 0,8 5-12,-1-1-1,1 1 1,-1-1-1,0 1 1,1 0-1,-1-1 1,1 1-1,-1 0 1,1 0-1,-1 0 0,0-1 1,1 1-1,-1 0 1,0 0-1,1 0 1,-1 0-1,0 0 1,1 0-1,-1 0 1,1 0-1,-1 0 1,0 0-1,1 0 0,-1 1 1,0-1-1,1 0 1,-1 0-1,1 1 1,-1-1-1,1 0 1,-1 1-1,0-1 1,1 1-1,-1-1 1,1 0-1,0 1 0,-1-1 1,1 1-1,-1-1 1,1 1-1,0 0 1,-1-1-1,1 1 1,0-1-1,0 1 1,-1-1-1,1 1 1,0 0-1,0-1 0,0 1 1,0 1-1,-2 5-294,0 0 0,0 0 0,1 0 0,0 1 0,0-1 0,1 0 0,0 1-1,0-1 1,2 9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59.123"/>
    </inkml:context>
    <inkml:brush xml:id="br0">
      <inkml:brushProperty name="width" value="0.05" units="cm"/>
      <inkml:brushProperty name="height" value="0.05" units="cm"/>
    </inkml:brush>
  </inkml:definitions>
  <inkml:trace contextRef="#ctx0" brushRef="#br0">0 129 6424,'0'0'4488,"9"12"-4128,27 38 0,-30-41-203,0 1 1,-1 1 0,0-1-1,0 1 1,-1 0-1,-1 0 1,0 0 0,0 0-1,1 23 1,4 13 418,-6-41-454,2 10 485,-1 1-1,2 26 1,-1-35 1673,-22-49-1878,-14-48 1,16 44-219,11 31-118,0 1-1,1-1 0,1 1 1,0-1-1,1 0 0,0-1 1,1 1-1,0 0 0,3-15 1,-1 24-49,0 0 0,0 1 1,1-1-1,-1 1 0,1 0 0,1-1 1,-1 1-1,0 0 0,1 0 0,4-4 1,0-1 16,1 1 1,0 0-1,9-8 1,-12 14-16,-1-1 0,0 1 0,1 0 1,-1 0-1,1 0 0,8-2 1,11-3 33,-21 5-50,0 1 0,0-1 0,0 1 1,1 0-1,-1 0 0,0 0 0,0 1 0,1-1 1,-1 1-1,0 0 0,1 0 0,-1 0 1,0 0-1,1 1 0,-1-1 0,0 1 0,0 0 1,1 0-1,-1 0 0,0 0 0,0 1 1,0-1-1,5 4 0,-7-4 2,0-1 0,0 1 0,0 0 0,0-1 1,0 1-1,0 0 0,0 0 0,0 0 0,0 0 0,0 0 0,-1 0 0,1 0 0,0 0 0,-1 1 1,1-1-1,0 0 0,-1 0 0,0 1 0,1-1 0,-1 0 0,0 0 0,0 1 0,1-1 1,-1 0-1,0 1 0,0-1 0,0 0 0,-1 1 0,1-1 0,0 0 0,0 1 0,-1-1 0,1 0 1,-1 0-1,1 0 0,-1 1 0,-1 0 0,0 3 15,-1-1 0,0 0 0,-1 0 0,1 0 0,0-1 0,-1 0 0,0 1-1,-5 3 1,-6 2 55,0-1 1,-1 0-1,0-1 0,0-1 0,-18 5 0,31-10-35,0 1 0,1-1 0,-1 1 0,1-1 0,-1 1 0,1 0-1,-3 2 1,4-3-290,0 1-1,-1-1 1,1 0-1,0 0 1,-1 0-1,1 0 1,-1 0-1,0 0 1,1 0-1,-1-1 1,-2 2-1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0.197"/>
    </inkml:context>
    <inkml:brush xml:id="br0">
      <inkml:brushProperty name="width" value="0.05" units="cm"/>
      <inkml:brushProperty name="height" value="0.05" units="cm"/>
    </inkml:brush>
  </inkml:definitions>
  <inkml:trace contextRef="#ctx0" brushRef="#br0">0 66 4312,'0'0'9696,"13"-6"-9327,-5 3-291,19-9 395,42-25 0,-66 36-418,-1 0-1,1 0 1,0 0 0,-1 0 0,1 0-1,0 1 1,0-1 0,0 1-1,0 0 1,0 0 0,-1 0 0,1 0-1,0 0 1,0 1 0,0-1 0,4 2-1,-4-1-16,-1-1 0,0 1 0,0 0 1,0 0-1,0 0 0,0 0 0,0 0 0,0 0 0,0 0 0,-1 1 0,1-1 0,0 1 0,-1-1 0,1 1 0,-1 0 0,0 0 0,1-1 1,-1 1-1,0 0 0,0 0 0,1 4 0,0 1 9,-1 0 1,-1 0 0,1 0-1,-1 0 1,0 1 0,-1-1-1,0 0 1,0 0 0,-1 0-1,1 0 1,-1 0 0,-1-1-1,1 1 1,-1 0-1,-1-1 1,-4 7 0,-5 6 66,-1 0 0,-1 0 0,-27 24 0,33-36-3,8-7-95,1 0 1,-1 0-1,1 1 1,-1-1-1,1 0 1,-1 1-1,1-1 1,-1 0-1,1 1 1,0-1-1,-1 0 1,1 1 0,-1-1-1,1 1 1,0-1-1,-1 1 1,1-1-1,0 1 1,0-1-1,-1 1 1,1-1-1,0 1 1,0 0-1,0-1 1,0 2-1,16-5 328,2-1-174,-1 1-1,1 1 1,-1 1-1,1 1 1,18 1-1,-27 0-366,0 0 0,0 1-1,-1 0 1,1 0 0,0 1 0,-1 0 0,0 0 0,0 1 0,0 0-1,0 1 1,9 7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2.162"/>
    </inkml:context>
    <inkml:brush xml:id="br0">
      <inkml:brushProperty name="width" value="0.05" units="cm"/>
      <inkml:brushProperty name="height" value="0.05" units="cm"/>
    </inkml:brush>
  </inkml:definitions>
  <inkml:trace contextRef="#ctx0" brushRef="#br0">0 108 3000,'0'0'7070,"11"-7"-6731,34-20 0,6 5 618,-40 16-765,1 2 0,-1 0 0,2 0 0,-1 1 0,0 0 1,0 1-1,1 1 0,13 0 0,-1-2 118,-4 2 53,32 2 1,-32 0 2,31-2 1,-28 0-13,1 1 1,-1 1 0,39 6 0,-41-4-139,6-2-78,0 0 0,0-2 0,0-2 0,45-8 0,-33 4-10,50-1 0,137 12 200,-148-4-270,-7-1 1,23-1 61,-26-1-44,262 17 149,-296-11-179,64-5 0,-11 3-40,-58 1 7,39-2 0,-42-3-11,29-2 8,0 2-1,1 2 1,60 7-1,-22 3 3,95-5 0,-121-2 31,-41 0-25,0-1 0,42-5-1,-38 2-9,42 1-1,25-2 2,119-5-9,-186-2 371,-29 9-1235,-12 5-1201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3.472"/>
    </inkml:context>
    <inkml:brush xml:id="br0">
      <inkml:brushProperty name="width" value="0.05" units="cm"/>
      <inkml:brushProperty name="height" value="0.05" units="cm"/>
    </inkml:brush>
  </inkml:definitions>
  <inkml:trace contextRef="#ctx0" brushRef="#br0">43 118 1896,'0'0'3256,"-6"-10"-3041,-21-32 59,25 39-22,1 0-1,0 0 1,-1 0-1,1 0 1,1-1-1,-1 1 1,0 0-1,1-1 0,-1 1 1,1 0-1,0-1 1,0 1-1,1 0 1,0-5-1,0-4 5536,4 31-5394,2 8-63,-2 2-1,-1-1 1,2 42 0,-8 91 853,1-128-912,1-28-227,0 98 920,0-98-808,0 0 0,1-1-1,0 1 1,0 0 0,2 7 0,-2-11-125,-1 0 0,1 0-1,-1 0 1,1 0 0,-1 0 0,1-1 0,0 1 0,-1 0 0,1 0 0,0-1-1,0 1 1,-1 0 0,1-1 0,0 1 0,0-1 0,0 1 0,0-1-1,0 1 1,0-1 0,0 0 0,0 1 0,0-1 0,0 0 0,0 0 0,0 0-1,0 0 1,0 0 0,0 0 0,0 0 0,0 0 0,2-1 0,26-4-2595</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4.553"/>
    </inkml:context>
    <inkml:brush xml:id="br0">
      <inkml:brushProperty name="width" value="0.05" units="cm"/>
      <inkml:brushProperty name="height" value="0.05" units="cm"/>
    </inkml:brush>
  </inkml:definitions>
  <inkml:trace contextRef="#ctx0" brushRef="#br0">1 58 3808,'0'0'9702,"14"-3"-9354,109-28 642,73 7 1448,-159 30-686,-37 1-4087</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6.464"/>
    </inkml:context>
    <inkml:brush xml:id="br0">
      <inkml:brushProperty name="width" value="0.05" units="cm"/>
      <inkml:brushProperty name="height" value="0.05" units="cm"/>
    </inkml:brush>
  </inkml:definitions>
  <inkml:trace contextRef="#ctx0" brushRef="#br0">129 21 4312,'0'0'14657,"-11"3"-14448,-35 10-18,43-12-168,0 1 1,1-1 0,-1 1 0,1 0-1,-1-1 1,1 1 0,0 0 0,-1 0-1,1 1 1,0-1 0,0 0-1,1 1 1,-1-1 0,0 1 0,1 0-1,-1 0 1,-1 5 0,-2 4 70,1-5-35,0 1 0,0 0-1,1 0 1,0 0 0,1 1 0,0-1-1,0 1 1,0 12 0,2-16-29,0 0 0,0 0-1,0 0 1,1 0 0,0 0 0,0 0 0,0-1 0,1 1-1,0 0 1,0-1 0,0 1 0,0-1 0,1 0 0,-1 1-1,1-1 1,5 5 0,-3-3 30,0-1 1,1 1-1,-1-1 1,1 0-1,10 5 1,-14-8-45,0-1 0,1 0 1,-1-1-1,1 1 0,-1 0 1,1-1-1,-1 1 0,1-1 1,-1 1-1,1-1 0,-1 0 1,1 0-1,-1-1 0,1 1 0,-1 0 1,1-1-1,-1 0 0,1 1 1,-1-1-1,5-2 0,-2 1 14,0 0-1,0 0 0,0-1 1,-1 0-1,1 0 0,0 0 1,-1 0-1,0-1 0,0 1 1,0-1-1,0 0 0,-1 0 1,0-1-1,1 1 0,-1-1 1,-1 1-1,1-1 0,-1 0 1,0 0-1,2-8 0,-1 5 51,-2 7-58,0 0 0,-1 0 1,1 0-1,-1 0 0,0 0 1,1 0-1,-1 0 0,0-1 1,0 1-1,0 0 0,0 0 0,1 0 1,-2 0-1,1-1 0,0 1 1,0-1-1,0 2-16,0 1 0,-1-1 0,1 1 0,0-1 0,0 1 1,0 0-1,0-1 0,0 1 0,0-1 0,1 1 0,-1-1 0,0 1 0,0-1 0,0 1 1,0-1-1,1 1 0,-1-1 0,0 0 0,0 1 0,1-1 0,-1 1 0,0-1 0,1 1 0,-1-1 1,1 1-1,19 17-12,-16-14 5,0 0-1,0 0 0,1 0 1,-1-1-1,1 0 0,0 0 1,0 0-1,0 0 0,0-1 1,0 0-1,8 2 0,-9-3 4,0-1-1,0 1 0,0-1 1,-1 0-1,1 0 0,0-1 1,0 1-1,0-1 0,0 0 0,0 0 1,0 0-1,-1-1 0,1 1 1,-1-1-1,1 0 0,-1 0 1,1 0-1,-1-1 0,0 1 1,4-5-1,4-4 8,0 0 1,-1-1-1,17-25 1,-25 35-5,0-1 0,-1 0 1,1 1-1,-1-1 0,1 0 1,-1 0-1,0 0 0,0 0 1,-1 0-1,1 0 1,0 0-1,-1 0 0,0 0 1,0 0-1,0-1 0,0 1 1,0 0-1,-1 0 0,1 0 1,-2-4-1,-2 0 11,1 0 0,-1 0 0,0 0 1,0 1-1,-1-1 0,-10-9 0,13 13-23,0 0 1,0 0-1,0-1 1,0 1-1,0-1 1,1 1-1,-2-7 1,3 10-18,0 0 0,0-1 1,0 1-1,0 0 0,0 0 1,0 0-1,0 0 0,0-1 0,0 1 1,0 0-1,1 0 0,-1 0 0,0 0 1,0 0-1,0-1 0,0 1 0,0 0 1,0 0-1,0 0 0,1 0 1,-1 0-1,0 0 0,0 0 0,0 0 1,0 0-1,0 0 0,1 0 0,-1-1 1,0 1-1,0 0 0,0 0 0,0 0 1,1 0-1,-1 0 0,0 0 0,0 0 1,0 0-1,0 0 0,1 0 1,-1 1-1,0-1 0,0 0 0,0 0 1,0 0-1,0 0 0,1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7.243"/>
    </inkml:context>
    <inkml:brush xml:id="br0">
      <inkml:brushProperty name="width" value="0.05" units="cm"/>
      <inkml:brushProperty name="height" value="0.05" units="cm"/>
    </inkml:brush>
  </inkml:definitions>
  <inkml:trace contextRef="#ctx0" brushRef="#br0">167 1 5320,'0'0'7374,"-12"0"-7012,10 0-347,-10 0 176,0 0 0,-1 1 0,1 0 0,1 1 0,-1 1 0,-21 6 0,33-9-173,-3 1 66,1 0-1,-1 0 0,1 0 1,-1 0-1,1 0 1,-1 0-1,1 1 0,0-1 1,0 1-1,0 0 1,0-1-1,0 1 0,0 0 1,0 0-1,1 0 1,-1 0-1,0 1 0,1-1 1,-2 4-1,0 3 292,3-9-355,0 1-1,0-1 0,0 1 0,-1-1 1,1 0-1,0 1 0,0-1 0,0 1 0,0-1 1,0 1-1,0-1 0,0 1 0,0-1 1,0 1-1,0-1 0,0 1 0,0-1 0,0 1 1,0-1-1,1 1 0,-1-1 0,0 0 1,0 1-1,0-1 0,1 1 0,-1-1 0,0 0 1,1 1-1,-1-1 0,0 0 0,1 1 1,-1-1-1,0 0 0,1 1 0,-1-1 1,1 0-1,-1 0 0,0 1 0,1-1 0,-1 0 1,1 0-1,9 13 417,-10-12-413,1 0 1,-1 0 0,1 0-1,-1 0 1,1 0 0,0 0-1,-1 0 1,1 0 0,0 0-1,-1 0 1,1 0 0,0-1-1,0 1 1,0 0-1,0-1 1,0 1 0,0-1-1,1 1 1,5 1 101,-1-1 0,1 0 0,0 0-1,0-1 1,0 0 0,0 0 0,12-3 0,5 1 185,29-6 254,-41 5-384,1 1-1,22-1 1,-4 9 15,-13-2-3041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4.663"/>
    </inkml:context>
    <inkml:brush xml:id="br0">
      <inkml:brushProperty name="width" value="0.05" units="cm"/>
      <inkml:brushProperty name="height" value="0.05" units="cm"/>
    </inkml:brush>
  </inkml:definitions>
  <inkml:trace contextRef="#ctx0" brushRef="#br0">0 351 10448,'0'0'4112,"12"-2"-3655,-4 0-365,-2 1-24,0 0 1,0-1-1,0 0 1,-1 0-1,1 0 1,0 0-1,-1-1 1,0 0-1,1 0 1,-1-1-1,-1 0 1,6-4 0,18-21 681,-1-2 1,-1 0-1,-2-2 1,-2-1 0,35-68-1,-55 99-675,-1-2 92,2 1 0,-1-1 0,0 1 0,1 0 0,0 0 0,0 0 1,0 0-1,0 1 0,6-6 0,-8 9-146,-1 0 0,0 0 1,0 0-1,1 0 0,-1 0 1,0 0-1,0 0 0,1 0 1,-1 0-1,0 0 0,0 0 1,1 0-1,-1 0 0,0 0 1,1 0-1,-1 0 0,0 0 1,0 1-1,0-1 1,1 0-1,-1 0 0,0 0 1,0 0-1,1 0 0,-1 1 1,0-1-1,0 0 0,0 0 1,1 0-1,-1 1 0,0-1 1,0 0-1,0 0 0,0 1 1,0-1-1,0 0 0,1 0 1,-1 1-1,0-1 0,0 1 1,5 14 106,-4-10-43,27 91 417,-19-61-257,1-1-1,25 57 1,-24-71-234,5 11 265,-11-9-3459</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08.387"/>
    </inkml:context>
    <inkml:brush xml:id="br0">
      <inkml:brushProperty name="width" value="0.05" units="cm"/>
      <inkml:brushProperty name="height" value="0.05" units="cm"/>
    </inkml:brush>
  </inkml:definitions>
  <inkml:trace contextRef="#ctx0" brushRef="#br0">1 54 5416,'0'0'8000,"13"-7"-7554,43-24-38,-51 29-307,-1-1-1,1 1 1,0 0-1,-1 1 0,1-1 1,0 1-1,0 0 1,0 0-1,1 1 1,-1-1-1,0 1 1,0 0-1,0 0 0,0 1 1,0 0-1,0 0 1,0 0-1,0 0 1,0 1-1,0 0 1,0 0-1,-1 0 0,9 6 1,-12-7-68,1 0 1,-1 1-1,0-1 1,0 0-1,0 1 1,0 0-1,0-1 1,0 1-1,-1-1 1,1 1 0,0 0-1,-1 0 1,1-1-1,-1 1 1,0 0-1,1 0 1,-1 0-1,0-1 1,-1 4-1,-2 35 310,0-33-276,1 0 0,-1 1-1,-1-1 1,1 0 0,-1 0 0,0-1-1,-1 1 1,-7 7 0,-11 20 280,19-29-180,0 5 507,15-7-255,-2-2-447,10 0 128,-1-1 0,23-2 0,-26 0-49,1 1 0,0 1 1,-1 1-1,23 3 0,-17 0-2582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10.289"/>
    </inkml:context>
    <inkml:brush xml:id="br0">
      <inkml:brushProperty name="width" value="0.05" units="cm"/>
      <inkml:brushProperty name="height" value="0.05" units="cm"/>
    </inkml:brush>
  </inkml:definitions>
  <inkml:trace contextRef="#ctx0" brushRef="#br0">481 1 2304,'0'0'9802,"-8"12"-9378,-157 197 967,139-179-1267,-224 295 2513,227-286-1678,22-37-891,0 0 0,0 1-1,0-1 1,0 1 0,0 0 0,0-1 0,1 1-1,0-1 1,-1 1 0,1 0 0,0-1 0,0 1-1,1 4 1,1-4-2268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11.769"/>
    </inkml:context>
    <inkml:brush xml:id="br0">
      <inkml:brushProperty name="width" value="0.05" units="cm"/>
      <inkml:brushProperty name="height" value="0.05" units="cm"/>
    </inkml:brush>
  </inkml:definitions>
  <inkml:trace contextRef="#ctx0" brushRef="#br0">190 20 3808,'0'0'9245,"-9"2"-8865,0 0-218,1 0-1,0 1 1,0 0 0,0 0 0,0 1 0,1 0-1,-1 0 1,-12 10 0,13-8 76,-7 5 245,1 0 0,-21 25-1,31-32-407,0 0 0,0 1 0,0-1 0,0 1 0,1 0 0,0 0 0,0 0 0,0 0 0,1 0 0,-1 0 0,1 0 0,1 1 0,-1 8 0,1-7 1,0-1-1,1 1 1,0-1 0,0 1-1,1-1 1,-1 0 0,1 1 0,1-1-1,-1 0 1,5 7 0,-5-10-28,0 1 1,1-1 0,-1 0-1,1 0 1,0 0 0,0 0-1,0 0 1,0-1 0,0 0-1,0 1 1,1-1 0,-1 0-1,1 0 1,-1-1-1,1 1 1,0-1 0,0 0-1,4 1 1,-5-2-16,1 0 0,-1 0 0,0 0 0,0-1 0,0 1 0,0-1 1,0 0-1,0 0 0,0 0 0,0 0 0,0 0 0,0-1 0,-1 1 0,1-1 0,-1 0 0,4-2 0,2-3 28,0 0-1,-1 0 1,9-11-1,-8 8 40,-1-1 1,0 0-1,0 0 1,-1 0-1,0-1 0,4-15 1,-10 26-91,2-4 293,1 9-104,-1 2-198,6 17 58,-7-19-55,1 0 0,-1 0 0,0-1-1,1 1 1,0 0 0,0-1 0,0 1-1,0-1 1,1 1 0,-1-1 0,1 0-1,0 0 1,0 0 0,0 0-1,0-1 1,1 1 0,4 2 0,-4-3-2,1-1 1,0 1 0,0 0 0,1-1-1,-1 0 1,0-1 0,0 1 0,0-1-1,1 0 1,-1 0 0,0 0 0,0-1-1,1 0 1,-1 0 0,0 0 0,0-1-1,0 1 1,0-1 0,0-1 0,-1 1-1,1 0 1,-1-1 0,1 0 0,-1 0-1,0-1 1,0 1 0,0-1 0,-1 0-1,1 0 1,3-6 0,0-1 13,-2 0-1,1-1 1,-2 1-1,1-1 1,4-25-1,-7 29-3,-1 1 0,0-1-1,-1 0 1,0 0 0,0 0-1,0 0 1,-1 0-1,-1 1 1,1-1 0,-5-13-1,5 20-3,0-1-1,0 1 0,0-1 0,0 0 1,0 1-1,0 0 0,0-1 0,0 1 1,-1 0-1,1-1 0,0 1 0,-1 0 1,1 0-1,-1 0 0,0 0 1,1 1-1,-1-1 0,0 0 0,1 1 1,-1-1-1,0 1 0,0-1 0,1 1 1,-1 0-1,0 0 0,0 0 0,0 0 1,1 0-1,-1 0 0,0 1 0,0-1 1,0 0-1,-3 2 0,3-1-22,0-1 0,0 1 0,0 0 0,0 0 0,0-1 0,0 2 0,0-1 0,0 0 0,0 0 0,0 1 0,1-1 0,-1 1 0,0-1 0,1 1 0,-1 0 0,1-1 0,0 1 0,0 0 0,0 0 0,-1 0 0,2 0 0,-1 0 0,0 0 0,0 0 0,1 1 0,-1 2 0,6 2-478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12.971"/>
    </inkml:context>
    <inkml:brush xml:id="br0">
      <inkml:brushProperty name="width" value="0.05" units="cm"/>
      <inkml:brushProperty name="height" value="0.05" units="cm"/>
    </inkml:brush>
  </inkml:definitions>
  <inkml:trace contextRef="#ctx0" brushRef="#br0">1 65 6224,'0'0'14143,"11"-10"-13997,38-31-25,-47 39-106,0 0 0,1 1 0,-1 0-1,1-1 1,-1 1 0,1 0 0,0 0 0,-1 0 0,1 1-1,0-1 1,0 1 0,0-1 0,-1 1 0,1 0 0,0 0 0,0 0-1,0 1 1,0-1 0,-1 1 0,1-1 0,0 1 0,0 0-1,-1 0 1,1 0 0,-1 1 0,1-1 0,3 3 0,7 2 29,-12-5-34,0-1 1,0 1-1,0 0 1,0 0-1,0-1 0,0 1 1,0 0-1,0 0 1,-1 0-1,1 0 0,0 0 1,-1 0-1,1 0 1,0 0-1,-1 0 0,0 1 1,1-1-1,-1 0 1,0 0-1,1 0 0,-1 0 1,0 1-1,0-1 1,0 0-1,0 0 0,0 1 1,0-1-1,-1 0 1,1 0-1,0 0 0,-1 0 1,1 1-1,0-1 0,-1 0 1,-1 2-1,1 1 3,-1 1 0,0-1-1,0 0 1,-1 0 0,1 0 0,-1 0-1,-6 7 1,-83 71 112,88-79-125,-11 12 0,16-11 0,11-4 0,26-7 127,-1-3 0,55-22-1,-87 30-86,0 1 0,0-1 0,1 1-1,-1 0 1,0 0 0,1 0 0,-1 1-1,0 0 1,1 0 0,8 1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18.349"/>
    </inkml:context>
    <inkml:brush xml:id="br0">
      <inkml:brushProperty name="width" value="0.05" units="cm"/>
      <inkml:brushProperty name="height" value="0.05" units="cm"/>
    </inkml:brush>
  </inkml:definitions>
  <inkml:trace contextRef="#ctx0" brushRef="#br0">299 0 4416,'0'0'9416,"-1"10"-9172,-4 30-15,5-38-197,-1-1 0,1 1 0,0 0 0,-1-1 0,0 1 0,0 0 0,1-1 0,-1 1 1,0-1-1,0 1 0,0-1 0,0 0 0,-1 1 0,1-1 0,0 0 0,0 0 0,-1 0 0,1 0 0,-1 0 0,1 0 0,-1 0 0,-1 0 1,-10 8 257,6-1-148,1 0 1,0 0 0,-7 12-1,-10 16 211,8-15-161,1 0 0,1 1 1,1 1-1,-17 42 0,-25 104 715,43-132-728,-5 29 270,3 1-1,-6 91 1,16-112-233,2 0 0,3-1 0,7 48 1,31 137 784,-28-167-693,-6-40-126,14 37 0,2 9 121,-19-60-260,1 1 0,-1-1 0,2 1 0,-1-1 0,1 0 0,11 14 0,43 47 281,-8-11 138,-9 3 43,-41-61-487,-1 1 0,1-1 0,0 0 0,0 0 1,0 0-1,-1 0 0,1-1 0,0 1 0,1 0 0,-1 0 0,0 0 1,0-1-1,0 1 0,0-1 0,0 1 0,1-1 0,-1 1 0,0-1 0,0 0 1,1 0-1,-1 1 0,0-1 0,1 0 0,-1 0 0,0 0 0,0 0 1,3-1-1,-2 0-16,0 1 1,0-1-1,-1 0 0,1 0 1,0 0-1,0 0 1,-1 0-1,1 0 0,-1 0 1,1 0-1,-1-1 1,1 1-1,-1-1 0,0 1 1,0-1-1,0 1 1,0-1-1,0 0 1,1-2-1,9-29-3110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22.506"/>
    </inkml:context>
    <inkml:brush xml:id="br0">
      <inkml:brushProperty name="width" value="0.05" units="cm"/>
      <inkml:brushProperty name="height" value="0.05" units="cm"/>
    </inkml:brush>
  </inkml:definitions>
  <inkml:trace contextRef="#ctx0" brushRef="#br0">15 0 3712,'0'0'12172,"5"10"-11928,-1-1-195,0 0 1,0 1 0,-1-1 0,0 1-1,-1 0 1,0 0 0,-1-1 0,1 17-1,-32 274 1376,28-290-1372,-8 111 662,8-82-357,2-32-198,-1 0-1,1 0 0,1 1 1,0-1-1,0 0 1,2 10-1,-5-2 615,0-8 582,14-11-905,6-5-383,-2 0-25,1 1 0,0 0 0,1 1 0,0 1 1,0 0-1,30-4 0,-9 4 28,-22 3 0,32-2 0,-43 6-52,-1 0-1,0 0 1,0 0 0,0 0-1,0 1 1,5 2 0,-9-4-10,-1 0 0,1 0 1,0 0-1,0 0 1,0 0-1,0 0 0,-1 0 1,1 0-1,0-1 1,0 1-1,0 0 0,-1-1 1,1 1-1,0 0 1,0-1-1,-1 1 0,2-1 1,1-4-3299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23.181"/>
    </inkml:context>
    <inkml:brush xml:id="br0">
      <inkml:brushProperty name="width" value="0.05" units="cm"/>
      <inkml:brushProperty name="height" value="0.05" units="cm"/>
    </inkml:brush>
  </inkml:definitions>
  <inkml:trace contextRef="#ctx0" brushRef="#br0">1 57 5720,'0'0'8361,"10"-5"-7933,11-2-199,0 0 1,0 1-1,1 1 0,27-3 1,19-1 517,-41 5 60,40-2 0,-67 6-738,1 0 1,0 1 0,-1-1-1,1 0 1,0 0-1,-1 0 1,1 1 0,-1-1-1,1 0 1,0 0 0,-1 1-1,1-1 1,-1 1-1,1-1 1,-1 0 0,1 1-1,0 0 1,0 3-2342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23.788"/>
    </inkml:context>
    <inkml:brush xml:id="br0">
      <inkml:brushProperty name="width" value="0.05" units="cm"/>
      <inkml:brushProperty name="height" value="0.05" units="cm"/>
    </inkml:brush>
  </inkml:definitions>
  <inkml:trace contextRef="#ctx0" brushRef="#br0">0 83 6728,'0'0'6088,"12"-1"-5566,44-6 441,77-18 0,-103 16-716,-3 0 92,0 1 0,1 2-1,44-5 1,4 5 636,-74 6-893,-1 0 1,1 0-1,0 0 0,0 0 1,-1 0-1,1 0 1,0 0-1,0 1 1,-1-1-1,1 1 0,0-1 1,-1 1-1,1 0 1,-1 0-1,1-1 1,-1 1-1,3 2 0,1 8-2140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32.623"/>
    </inkml:context>
    <inkml:brush xml:id="br0">
      <inkml:brushProperty name="width" value="0.05" units="cm"/>
      <inkml:brushProperty name="height" value="0.05" units="cm"/>
    </inkml:brush>
  </inkml:definitions>
  <inkml:trace contextRef="#ctx0" brushRef="#br0">45 0 2208,'0'0'14698,"-8"14"-14363,-22 44-10,28-55-286,1 0 0,0 0 0,0 1-1,1-1 1,-1 1 0,0-1 0,1 0 0,0 1-1,0-1 1,0 1 0,0-1 0,1 1 0,0-1-1,-1 1 1,3 4 0,0-1 83,0-1 1,0 0 0,1 1-1,0-1 1,5 5-1,-2-2 81,-6-7-154,0-1 0,0 1-1,0-1 1,0 0 0,0 0 0,0 0 0,1 0 0,-1 0 0,0 0 0,1 0 0,-1 0-1,1 0 1,-1 0 0,1-1 0,-1 1 0,1-1 0,0 1 0,-1-1 0,1 0 0,-1 1 0,1-1-1,2 0 1,-1-1-3,0 1-1,0-1 1,0 0-1,0 0 1,0 0-1,0 0 1,0-1-1,0 1 1,-1-1 0,1 0-1,2-2 1,5-5 81,0 0 1,-1-1 0,0 0-1,11-17 1,-11 14 15,21-35 681,-30 48-818,0 0 1,0-1 0,0 1-1,0 0 1,1 0 0,-1 0-1,0 0 1,0-1 0,0 1-1,0 0 1,0 0 0,0 0-1,0 0 1,0 0 0,0-1-1,1 1 1,-1 0 0,0 0-1,0 0 1,0 0 0,0 0-1,0 0 1,1 0 0,-1 0-1,0-1 1,0 1 0,0 0-1,0 0 1,1 0 0,-1 0-1,0 0 1,0 0 0,0 0-1,0 0 1,1 0 0,-1 0 0,0 0-1,0 0 1,0 0 0,0 0-1,1 0 1,-1 1 0,0-1-1,0 0 1,0 0 0,0 0-1,1 0 1,5 11 119,3 17-39,-4 2-42,-2 0 0,-1 0 0,-1 0 1,-2 0-1,0 0 0,-3 0 0,-6 29 0,-2-16 55,-1-2 0,-2 1-1,-32 59 1,44-96-67,1 0 0,-1-1 1,0 0-1,0 1 0,0-1 1,-1 0-1,1 0 0,-1-1 0,0 1 1,0-1-1,0 0 0,-1 0 0,1 0 1,-1-1-1,0 0 0,0 1 0,1-2 1,-7 3-1,10-4-21,1 0-1,-1 0 1,0 0 0,0 0 0,0 0 0,1 0-1,-1-1 1,0 1 0,0 0 0,0 0-1,1-1 1,-1 1 0,0 0 0,0-1-1,1 1 1,-1 0 0,0-1 0,1 1 0,-1-1-1,1 0 1,-1 1 0,1-1 0,-1 1-1,1-1 1,-1 0 0,0 0 0,-12-22 187,11 17-137,0 3-32,0-1 0,0 0 0,1-1 0,0 1 0,0 0 0,0 0 0,0-1 0,1 1 0,-1 0 1,1-1-1,0 1 0,0 0 0,1-1 0,-1 1 0,2-5 0,0 3-2,1-1 0,-1 1 1,1 0-1,1-1 0,-1 1 0,1 1 0,0-1 0,0 1 0,6-6 0,0 0-1,1 0 0,0 1-1,1 1 1,0 0 0,0 0 0,1 1-1,0 1 1,1 0 0,0 0 0,0 2-1,0 0 1,1 0 0,-1 2 0,1-1-1,0 2 1,0 0 0,0 1-1,16 1 1,22 1 113,-49-1-90,1 1-1,0 0 0,0 0 1,0 0-1,-1 1 0,7 2 1,-7-2-607,1 0 1,-1-1-1,0 1 1,1-1 0,-1 0-1,6 0 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51.426"/>
    </inkml:context>
    <inkml:brush xml:id="br0">
      <inkml:brushProperty name="width" value="0.05" units="cm"/>
      <inkml:brushProperty name="height" value="0.05" units="cm"/>
    </inkml:brush>
  </inkml:definitions>
  <inkml:trace contextRef="#ctx0" brushRef="#br0">35 0 4216,'0'0'6392,"0"11"-6184,1 2-141,1-2 45,-1-1 0,-1 1-1,0-1 1,0 1-1,-2 12 1,-3 8 167,1 1 0,2 1 0,3 59 0,0-28-52,4 69 345,29 189 0,-12-100 34,-22-176-360,-1 0 0,-14 85 0,8-92 82,-2 1 0,-19 54 0,15-45 339,12-40-1096,-1 1 0,-1-1 0,-6 18-1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6.395"/>
    </inkml:context>
    <inkml:brush xml:id="br0">
      <inkml:brushProperty name="width" value="0.05" units="cm"/>
      <inkml:brushProperty name="height" value="0.05" units="cm"/>
    </inkml:brush>
  </inkml:definitions>
  <inkml:trace contextRef="#ctx0" brushRef="#br0">0 64 4616,'0'0'6649,"2"-9"-6265,6-30 8,-6 29 12,-1 10-143,-1-1-1,0 1 1,1-1 0,-1 1-1,1 0 1,-1-1 0,0 1-1,1 0 1,-1-1 0,1 1-1,-1 0 1,1 0 0,0-1-1,-1 1 1,1 0-1,-1 0 1,2 0 0,-1 3-181,1-1 1,-1 1-1,1 0 0,-1 0 1,0 0-1,0 0 1,-1 1-1,1-1 1,0 0-1,-1 0 0,0 5 1,1 2 47,8 75 597,-1 87 0,-7-113-476,4 410 2277,-2-454-2207,-3-14-287,0-1 0,1 1 0,-1 0 0,0 0 0,1 0 0,-1 0 0,0-1 0,0 1 0,0 0 0,0 0 0,0 0 0,0 0 0,0-1 0,0 1 0,0 0 0,-1 0 0,1 1 0,0-2 129,14-3 590,0-3-574,105-34 726,-99 34-832,0 2-1,-1 0 1,2 2 0,24-1-1,-25 3-11,-8-1-12,0 1 0,0 1 1,18 2-1,-29-2-28,0-1 0,0 0 0,0 0 0,0 0 1,0 0-1,0 0 0,0 0 0,-1 0 0,1 0 0,0 0 0,0 0 0,0 0 0,0 0 0,0-1 0,0 1 0,0 0 0,1-1 0,-2-4-691,-9 0-2809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52.472"/>
    </inkml:context>
    <inkml:brush xml:id="br0">
      <inkml:brushProperty name="width" value="0.05" units="cm"/>
      <inkml:brushProperty name="height" value="0.05" units="cm"/>
    </inkml:brush>
  </inkml:definitions>
  <inkml:trace contextRef="#ctx0" brushRef="#br0">0 1 5016,'0'0'11249,"5"14"-11076,-1-5-140,0 2 9,0 0 0,-1 0 1,0 1-1,0-1 0,-1 1 0,0 23 0,33 702 1535,-32-710-1527,2 8 132,-2 0 0,-1-1 0,-4 58 0,-8-33 366,5-31-227,1 1 1,-1 33-1,5-51-2863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53.287"/>
    </inkml:context>
    <inkml:brush xml:id="br0">
      <inkml:brushProperty name="width" value="0.05" units="cm"/>
      <inkml:brushProperty name="height" value="0.05" units="cm"/>
    </inkml:brush>
  </inkml:definitions>
  <inkml:trace contextRef="#ctx0" brushRef="#br0">16 0 6824,'0'0'10066,"1"15"-9693,-7 165 728,2-81-592,1 334 1022,3-271-726,-2-97-460,1 32-269,4-56-2808</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54.077"/>
    </inkml:context>
    <inkml:brush xml:id="br0">
      <inkml:brushProperty name="width" value="0.05" units="cm"/>
      <inkml:brushProperty name="height" value="0.05" units="cm"/>
    </inkml:brush>
  </inkml:definitions>
  <inkml:trace contextRef="#ctx0" brushRef="#br0">18 1 6224,'0'0'5630,"1"13"-5108,-1 241 1524,-3-100-803,-11 131 1514,13-269-2509,1-8-67,0 1-1,0-1 0,1 0 1,2 10-1,2 1-2302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57.880"/>
    </inkml:context>
    <inkml:brush xml:id="br0">
      <inkml:brushProperty name="width" value="0.05" units="cm"/>
      <inkml:brushProperty name="height" value="0.05" units="cm"/>
    </inkml:brush>
  </inkml:definitions>
  <inkml:trace contextRef="#ctx0" brushRef="#br0">0 543 14464,'0'0'2510,"13"-2"-1646,268-43 1469,20 18-1916,-203 19-323,225-31 115,94-5 27,25 17 119,-91 25-18,-54 3 5,161-8 144,-95-6-126,-54-1 14,73 23 196,-273-11-318,-27-1-73,86-5 152,-2 0 949,-181-9-675,-26-8-460,-1 1 0,-81-33 0,67 33-97,-31-7 35,62 24-54,0-2-1,-31-15 1,31 12 47,0 2 0,-51-14 0,75 24-75,-35-12 87,22 7-1,-1 1-1,-27-6 0,42 10-81,1-1 0,-1 1 0,1 0 0,-1-1 0,1 1 1,0-1-1,-1 1 0,1 0 0,0-1 0,-1 1 0,1 0 0,0 0 0,0 0 1,-1-1-1,1 1 0,0 0 0,-1 0 0,1 0 0,0 0 0,0 0 0,-1 0 1,1 0-1,0 1 0,1-1 0,2 0-1,106-2 27,-50-1-41,0 3 0,96 12 0,-148-10 11,85 13 17,95 30 0,-185-44-14,0 0-1,-1-1 0,1 2 1,-1-1-1,1 0 0,-1 0 1,1 1-1,-1 0 0,0-1 1,0 1-1,3 3 0,-5-5-1,1 1 0,-1 0 0,1 0 0,-1 0-1,0-1 1,0 1 0,1 0 0,-1 0 0,0 0-1,0 0 1,0 0 0,0 0 0,0-1 0,0 1-1,0 0 1,0 0 0,-1 0 0,1 0-1,0 0 1,0 0 0,-1-1 0,1 1 0,0 0-1,-1 0 1,1 0 0,-1-1 0,1 1 0,-1 0-1,1-1 1,-1 1 0,0 0 0,1-1-1,-1 1 1,0-1 0,0 1 0,1-1 0,-3 1-1,-19 15 24,-2-1-1,0-1 0,-34 13 0,26-12 5,-51 26 88,-148 98 0,92-41-13,128-89-76,1 1-1,-11 12 0,0 2 9,19-22-34,1 0 1,-1 0-1,1 1 0,0-1 1,-1 1-1,1-1 0,0 1 1,0-1-1,0 6 0,0-6 3,1 0 0,-1 0 0,1 0 0,-1 0 0,0 0 0,1 0 0,-1 0 0,0 0 0,0-1 0,-1 1 0,1 0 0,0-1 0,0 1 0,-3 2 0,-3 1 40,9-6 40,0 0-74,0-1-1,0 0 1,-1 0-1,1 0 1,-1 0-1,1-1 1,-1 1-1,2-4 0,59-162 168,-25 60-77,-15 39 79,17-89 0,-37 150-159,-1 3 0,-1 1 0,1-1 0,1 1 0,-1-1 0,1 1 0,-1 0 0,1-1 0,1 1 0,-1 0 0,5-6 0,-7 10-24,0 0 0,0 0-1,0 0 1,0-1 0,0 1 0,1 0 0,-1 0 0,0 0-1,0 0 1,0 0 0,0 0 0,0 0 0,0 0-1,0 0 1,1 0 0,-1 0 0,0 0 0,0 0-1,0 0 1,0 0 0,0 0 0,0 0 0,1 0-1,-1 0 1,0 0 0,0 0 0,0 0 0,0 0-1,0 0 1,0 0 0,1 0 0,-1 0 0,0 0-1,0 0 1,0 0 0,0 0 0,0 0 0,0 0-1,0 0 1,1 0 0,-1 0 0,0 1 0,0-1-1,0 0 1,0 0 0,0 0 0,3 9 518,-1 9-4572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37.525"/>
    </inkml:context>
    <inkml:brush xml:id="br0">
      <inkml:brushProperty name="width" value="0.05" units="cm"/>
      <inkml:brushProperty name="height" value="0.05" units="cm"/>
    </inkml:brush>
  </inkml:definitions>
  <inkml:trace contextRef="#ctx0" brushRef="#br0">144 11 6424,'0'0'7717,"-11"1"-7338,-31 7 5,40-7-332,0-1 0,-1 1 0,1 1 0,0-1 1,0 0-1,0 0 0,0 1 0,0-1 0,0 1 0,0 0 1,1 0-1,-1-1 0,-2 4 0,-6 6 347,7-7-185,0 0 1,0 0-1,0 0 1,0 0-1,-3 8 0,-4 4 277,7-10-379,0 1 0,0 0 0,1-1 0,0 1 1,0 0-1,0 1 0,1-1 0,0 0 0,1 0 0,-1 0 0,1 1 0,1-1 0,-1 0 0,3 10 0,-1-5 59,1-1 0,0 1 0,1 0 0,0-1 0,0 0-1,2 0 1,10 19 0,-14-29-132,-1 0 0,1 0 0,-1 0 0,1 0 1,-1 0-1,1-1 0,0 1 0,-1 0 0,1-1 0,0 1 0,0-1 0,0 0 0,-1 1 0,1-1 1,0 0-1,0 0 0,0 0 0,-1 0 0,4-1 0,0 0 10,1 1 0,-1-1 1,1-1-1,-1 1 0,7-3 0,-5 0 4,0 0-1,-1-1 0,1 1 0,-1-1 0,0-1 1,0 1-1,5-7 0,35-48 338,-30 37-170,-9 12-95,-1 5 277,6 15-164,-10-6-244,70 65 175,-64-61-159,0-1 0,1 0-1,0 0 1,0-1 0,1 0-1,11 3 1,14 8 0,-31-14-9,0-1-1,0 1 1,0-1 0,1 0 0,-1 0 0,1 0 0,-1-1 0,1 0 0,-1 1 0,1-2 0,-1 1-1,1 0 1,-1-1 0,5-1 0,1-1 16,0 0-1,0-1 1,0 0 0,-1 0-1,10-6 1,-15 7-2,-1 0 0,0 0 0,0 0-1,0 0 1,-1 0 0,1-1 0,-1 1 0,0-1 0,0 1 0,0-1-1,0 0 1,2-6 0,7-13 107,-9 19-100,0-1 1,-1 0-1,1 1 1,-1-1-1,1 0 1,-1 0 0,-1 0-1,1 0 1,-1-6-1,-4-46 119,2 40-105,1 12-25,1 1-1,0 0 0,-1 0 1,0-1-1,0 1 1,-1 0-1,1 0 0,-1 0 1,1 0-1,-1 1 1,-1-1-1,1 0 0,0 1 1,-1-1-1,0 1 1,0 0-1,0 0 0,0 0 1,0 0-1,0 1 0,-1-1 1,0 1-1,1 0 1,-1 0-1,0 0 0,0 0 1,0 1-1,0 0 1,0-1-1,0 2 0,-1-1 1,1 0-1,-7 1 1,1 1-268,12 1 308,15 3-2348,-15-4 806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38.323"/>
    </inkml:context>
    <inkml:brush xml:id="br0">
      <inkml:brushProperty name="width" value="0.05" units="cm"/>
      <inkml:brushProperty name="height" value="0.05" units="cm"/>
    </inkml:brush>
  </inkml:definitions>
  <inkml:trace contextRef="#ctx0" brushRef="#br0">160 29 5624,'0'0'7054,"-11"-6"-6460,-34-15-8,42 20-521,1 1-1,0 0 0,0 0 1,0 0-1,-1 0 0,1 0 1,0 1-1,0-1 0,0 1 0,0-1 1,-1 1-1,1 0 0,0 0 1,0-1-1,0 2 0,1-1 1,-1 0-1,0 0 0,0 1 1,0-1-1,-2 3 0,-1 0 168,1 1-47,-1-1 0,1 0 0,0 1 0,0 0 1,0 0-1,0 0 0,1 0 0,0 0 0,-3 8 0,5-10-93,-1 1 0,1-1-1,-1 1 1,1 0-1,1 0 1,-1 0 0,0-1-1,1 1 1,0 0-1,0 0 1,0 0 0,0 0-1,1 0 1,0 0-1,1 6 1,0-8-23,-1 1 0,1 0 0,0-1 0,0 0 0,0 1 0,0-1 0,0 0 0,0 0 0,1 0 0,-1 0 0,1-1 1,-1 1-1,1-1 0,0 1 0,0-1 0,5 2 0,5 1 115,0-1 1,17 3-1,-28-6-159,17 2 209,0 0 1,1-2-1,22-2 0,-29 0-537,0 2-1,1-1 1,-1 1-1,0 1 1,0 1-1,0 0 1,22 6-1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39.174"/>
    </inkml:context>
    <inkml:brush xml:id="br0">
      <inkml:brushProperty name="width" value="0.05" units="cm"/>
      <inkml:brushProperty name="height" value="0.05" units="cm"/>
    </inkml:brush>
  </inkml:definitions>
  <inkml:trace contextRef="#ctx0" brushRef="#br0">0 65 5224,'0'0'8816,"16"-3"-8344,186-25 814,-111 16-788,131-9 448,211 42 937,-425-20-1794,-4-1-16,-1 0 0,1 0 1,0 1-1,-1-1 0,1 1 0,-1 0 1,0 0-1,1 0 0,-1 0 0,0 1 1,0-1-1,1 1 0,-1 0 0,2 2 1,-4-3-126,-1 0 0,1 1 1,-1-1-1,1 0 0,-1 0 0,0 1 1,0-1-1,0 0 0,0 1 0,0-1 1,0 0-1,0 2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0.161"/>
    </inkml:context>
    <inkml:brush xml:id="br0">
      <inkml:brushProperty name="width" value="0.05" units="cm"/>
      <inkml:brushProperty name="height" value="0.05" units="cm"/>
    </inkml:brush>
  </inkml:definitions>
  <inkml:trace contextRef="#ctx0" brushRef="#br0">182 122 7024,'0'0'5453,"-13"-1"-5089,4-1-265,6 1-64,0 1-1,-1-1 0,1 0 0,-1 1 0,1 0 1,-1 0-1,1 0 0,0 0 0,-1 1 0,1-1 0,-1 1 1,1 0-1,0 0 0,-1 0 0,1 0 0,0 1 1,0-1-1,0 1 0,0 0 0,-5 4 0,-5 7 363,0 1 0,2 0 0,-14 21 0,22-29-246,-1 0 0,1 1 1,1-1-1,-1 1 0,1-1 1,0 1-1,1 0 0,0 0 1,0 0-1,0 0 0,1 0 0,0 7 1,0-6-5,1 0 1,0 0 0,0 0-1,1-1 1,0 1 0,0-1-1,1 1 1,0-1 0,5 10-1,-5-13-68,0 0-1,0 0 1,0-1 0,1 1-1,0-1 1,-1 0 0,1 0-1,0 0 1,0-1 0,0 1-1,1-1 1,-1 0-1,1 0 1,-1-1 0,1 1-1,7 1 1,-5-2-17,0 0 1,0 0-1,0-1 0,1 0 0,-1 0 1,0-1-1,0 1 0,0-2 0,0 1 1,0-1-1,0 0 0,0 0 0,0-1 1,-1 0-1,1 0 0,-1-1 1,0 0-1,0 0 0,0 0 0,7-7 1,6-8 184,-1 0 1,-1-1-1,-1 0 1,17-29-1,-33 49-220,1-1 0,-1 1 0,0 0 0,0-1 0,0 1 1,1-1-1,-1 1 0,0-1 0,1 1 0,-1 0 0,0-1 0,1 1 0,-1 0 0,1-1 0,-1 1 0,0 0 0,1-1 0,-1 1 0,1 0 0,-1 0 0,1 0 0,-1 0 0,1-1 0,-1 1 0,1 0 0,0 0 0,8 10 334,-3 0-361,1-3 15,-1 0 0,1 0 0,0-1 0,0 0-1,0-1 1,1 0 0,0 0 0,0 0 0,1-1 0,-1 0 0,1-1 0,0 0 0,0 0 0,0-1 0,14 2 0,-18-3-10,-1-1 0,1 1 1,-1-1-1,1 0 0,-1-1 1,1 1-1,-1-1 0,1 0 1,-1 0-1,1 0 0,-1-1 1,0 1-1,0-1 0,0 0 1,0 0-1,0-1 0,0 1 1,0-1-1,-1 0 0,1 0 1,-1 0-1,0 0 0,0-1 1,0 1-1,0-1 0,-1 0 1,1 0-1,-1 0 0,0 0 1,0 0-1,-1 0 0,1-1 1,1-7-1,-1 1 16,-1 0 0,0 0 0,-1 0 0,0-1 0,-1 1 0,0 0 0,0 0 0,-5-14 0,-1-3 69,-1 1 0,-13-28 0,4 23 54,16 31-139,1 0 0,-1 0 0,0-1 1,0 1-1,0 0 0,0 0 0,0 0 0,-1 0 1,1 1-1,0-1 0,0 0 0,-1 0 0,1 1 1,0-1-1,-1 1 0,1-1 0,-1 1 0,1-1 1,0 1-1,-3 0 0,-2 4-832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3.566"/>
    </inkml:context>
    <inkml:brush xml:id="br0">
      <inkml:brushProperty name="width" value="0.05" units="cm"/>
      <inkml:brushProperty name="height" value="0.05" units="cm"/>
    </inkml:brush>
  </inkml:definitions>
  <inkml:trace contextRef="#ctx0" brushRef="#br0">12 0 3808,'0'0'12265,"0"12"-11763,4 224 1776,-2-193-1861,0-18-44,-2 0-1,0 0 1,-2 0 0,0-1-1,-8 31 1,9-33 198,1-19-472,0-1 0,0 1 0,0-1 1,0 1-1,0-1 0,-1 1 0,1-1 0,-1 0 0,1 1 0,-2 2 0,5 22 887,3-6-254,-6-20-724,0 0 0,1-1 1,-1 1-1,0-1 1,1 1-1,-1 0 0,1-1 1,-1 1-1,1-1 0,-1 1 1,1-1-1,-1 1 1,1-1-1,-1 0 0,1 1 1,0-1-1,-1 0 1,1 1-1,-1-1 0,1 0 1,0 0-1,-1 0 1,1 1-1,0-1 0,0 0 1,-1 0-1,2 0 1,22 2 65,131-14 125,5 0 41,-153 11-221,0 1 0,0-1 0,0 0 0,0-1 0,9-3 1,-11 3-6,-4 2-1,-1 0 0,1 0 0,0-1 0,-1 1 0,1 0 1,0 0-1,-1-1 0,1 1 0,0 0 0,-1 0 0,1 0 0,0 0 0,-1 0 1,1 0-1,0 0 0,-1 0 0,1 1 0,0-1 0,-1 0 0,1 0 0,0 0 0,-1 1 1,1-1-1,-1 0 0,1 1 0,0-1 0,-1 1 0,1-1 0,-1 1 0,1-1 1,-1 0-1,1 2 0,2 21-2789,-3-20 1432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4.058"/>
    </inkml:context>
    <inkml:brush xml:id="br0">
      <inkml:brushProperty name="width" value="0.05" units="cm"/>
      <inkml:brushProperty name="height" value="0.05" units="cm"/>
    </inkml:brush>
  </inkml:definitions>
  <inkml:trace contextRef="#ctx0" brushRef="#br0">1 53 8936,'0'0'4985,"11"-7"-4368,41-23-10,-46 27-502,0 1 1,0 0-1,0 0 1,0 1-1,0-1 1,0 1-1,0 1 1,1-1-1,-1 1 1,0 0-1,12 2 1,8-1 250,35 1 370,-23-1-27,41-3 0,-75 1-628,-2 1 23,1-1 0,0 1 0,-1 0 1,1 0-1,0 0 0,0 0 0,0 0 0,-1 0 1,1 1-1,0-1 0,-1 1 0,1 0 1,2 1-1,-5-2-83,0 0 0,0 0 0,0 0 0,1 0 0,-1 0 0,0 0 0,0 0 0,0 1 0,0-1 0,0 0 0,0 0 0,0 0 0,0 0 0,0 0 0,0 0-1,0 0 1,1 0 0,-1 0 0,0 0 0,0 0 0,0 0 0,0 0 0,0 0 0,0 0 0,0 0 0,0 0 0,1 0 0,-1 0 0,0 0 0,0 0 0,0 0 0,0 0 0,0 0 0,0 0 0,0 0 0,0 0 0,1 0 0,-1 0 0,0 0 0,0 0 0,0 0 0,0 0 0,0-1 0,0 1 0,0 0 0,0 0 0,0 0 0,0 0 0,0 0 0,1 0 0,-1 0 0,0 0 0,0 0 0,0-1 0,0 1 0,0 0 0,0 0 0,0 0 0,0 0 0,0 0 0,0 0 0,0 0 0,0 0 0,0-1 0,0 1 0,0 0 0,0 0 0,0 0 0,0 0-97,0-1 0,0 1 0,-1 0 0,1 0 0,0-1 0,0 1 0,0 0-1,0-1 1,0 1 0,0 0 0,-1 0 0,1 0 0,0-1 0,0 1 0,0 0 0,-1 0 0,1-1 0,0 1 0,0 0 0,0 0 0,-1 0 0,1 0 0,0 0 0,-1-1 0,1 1 0,0 0 0,0 0 0,-1 0 0,1 0 0,0 0 0,-1 0 0,1 0 0,0 0-1,-1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1:48.269"/>
    </inkml:context>
    <inkml:brush xml:id="br0">
      <inkml:brushProperty name="width" value="0.05" units="cm"/>
      <inkml:brushProperty name="height" value="0.05" units="cm"/>
    </inkml:brush>
  </inkml:definitions>
  <inkml:trace contextRef="#ctx0" brushRef="#br0">27 0 12360,'0'8'613,"-20"197"1007,16-185-1521,1 0 781,7-21-510,6-13-272,4-12-2054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6.805"/>
    </inkml:context>
    <inkml:brush xml:id="br0">
      <inkml:brushProperty name="width" value="0.05" units="cm"/>
      <inkml:brushProperty name="height" value="0.05" units="cm"/>
    </inkml:brush>
  </inkml:definitions>
  <inkml:trace contextRef="#ctx0" brushRef="#br0">1 39 13360,'0'0'3282,"13"-5"-2971,1-1-218,-1 1 28,1 0-1,0 0 1,0 1-1,21-2 1,-2 4 350,-1 1 0,1 2 1,-1 2-1,0 1 0,45 10 0,-37-6 451,-9-7 555</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4.456"/>
    </inkml:context>
    <inkml:brush xml:id="br0">
      <inkml:brushProperty name="width" value="0.05" units="cm"/>
      <inkml:brushProperty name="height" value="0.05" units="cm"/>
    </inkml:brush>
  </inkml:definitions>
  <inkml:trace contextRef="#ctx0" brushRef="#br0">1 41 8936,'0'0'1576,"11"-1"-862,272-38 3786,-266 38-3976,0 1-1,1 1 1,-1 0 0,0 1-1,0 1 1,31 9-1,-44-10-384,1 0 0,-1 0 0,0 1-1,0-1 1,0 1 0,0 0 0,-1 0-1,6 5 1,3 6-2605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5.219"/>
    </inkml:context>
    <inkml:brush xml:id="br0">
      <inkml:brushProperty name="width" value="0.05" units="cm"/>
      <inkml:brushProperty name="height" value="0.05" units="cm"/>
    </inkml:brush>
  </inkml:definitions>
  <inkml:trace contextRef="#ctx0" brushRef="#br0">0 118 7328,'0'0'7193,"9"-11"-6610,28-36-7,-32 41-405,0 0 0,0 1 0,1 0 1,-1 0-1,1 0 0,1 1 0,6-4 1,-4 2 129,-8 5-212,1 0 0,0 0 0,0 0 0,-1 0-1,1 0 1,0 0 0,0 1 0,0-1-1,0 1 1,0-1 0,0 1 0,0 0 0,0-1-1,0 1 1,0 0 0,0 0 0,0 1 0,0-1-1,0 0 1,0 1 0,0-1 0,0 1-1,0 0 1,-1 0 0,1-1 0,0 1 0,0 0-1,0 0 1,-1 1 0,1-1 0,-1 0-1,1 1 1,-1-1 0,0 1 0,1-1 0,-1 1-1,2 2 1,1 3 121,1 1-1,-1 0 0,-1 1 1,0-1-1,0 0 1,4 18-1,-5-13-11,1 1-1,1-1 0,0 0 1,1 0-1,0-1 0,1 0 1,1 1-1,9 12 0,-12-20-97,1 0 1,-1 0-1,1 0 0,1-1 0,-1 0 0,0 0 0,1 0 0,0-1 0,0 1 0,0-2 1,0 1-1,1-1 0,8 3 0,-5-3-501,-1-1 1,1 1 0,-1-2-1,1 1 1,-1-1-1,1-1 1,-1 0-1,15-2 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5.657"/>
    </inkml:context>
    <inkml:brush xml:id="br0">
      <inkml:brushProperty name="width" value="0.05" units="cm"/>
      <inkml:brushProperty name="height" value="0.05" units="cm"/>
    </inkml:brush>
  </inkml:definitions>
  <inkml:trace contextRef="#ctx0" brushRef="#br0">572 1 10152,'0'0'2274,"-15"6"-2044,-10 5-59,1 1 0,-46 30 0,-10 15 1192,-114 62 1,161-102-640,2 1 1,0 2-1,-31 25 1,56-36-132,15-10-21,16-8-2068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0:46.783"/>
    </inkml:context>
    <inkml:brush xml:id="br0">
      <inkml:brushProperty name="width" value="0.05" units="cm"/>
      <inkml:brushProperty name="height" value="0.05" units="cm"/>
    </inkml:brush>
  </inkml:definitions>
  <inkml:trace contextRef="#ctx0" brushRef="#br0">26 1 7024,'0'0'10010,"-5"10"-9453,-14 33-5,18-42-503,1 0-1,0 0 0,0 0 1,0 1-1,0-1 0,0 0 1,0 0-1,0 0 0,0 0 1,0 0-1,0 0 0,1 1 0,-1-1 1,0 0-1,1 0 0,-1 0 1,1 0-1,0 0 0,-1 0 1,1 0-1,-1 0 0,1 0 1,0-1-1,0 1 0,0 0 0,0 0 1,-1-1-1,1 1 0,0 0 1,0-1-1,0 1 0,0-1 1,0 1-1,1-1 0,-1 0 1,2 1-1,4 3 199,70 51 1303,-51-38-1144,-1 1 0,-1 1 1,32 32-1,-30-25-130,-2 2 1,0 1 0,-2 0 0,32 58 0,-31-34-87,-3 0 0,-2 1 0,-3 1 0,-2 1 1,10 94-1,-19-108-124,-3 0 1,-2 0 0,-1-1-1,-2 1 1,-2-1-1,-2 1 1,-2-2-1,-1 1 1,-2-2 0,-2 0-1,-2 0 1,-1-2-1,-39 62 1,-55 63 275,82-123-156,-68 69 0,89-99-175,-79 80-234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21.677"/>
    </inkml:context>
    <inkml:brush xml:id="br0">
      <inkml:brushProperty name="width" value="0.05" units="cm"/>
      <inkml:brushProperty name="height" value="0.05" units="cm"/>
    </inkml:brush>
  </inkml:definitions>
  <inkml:trace contextRef="#ctx0" brushRef="#br0">2 181 3912,'0'0'8977,"0"-9"-8585,0-42 770,0 4 4588,0 33-5307,-1 9-314,1 1-1,0-1 0,0 0 0,0 0 0,1 0 0,0 1 1,0-1-1,2-8 0,-1 4 284,-3 22 96,14 100-126,3 50 45,-14-113-295,-1-5 172,3 1 0,8 45 0,-10-46 856,-2-45-1074,0-1-75,1 1 1,-1-1 0,0 0 0,0 0 0,1 0 0,-1 1 0,0-1 0,1 0 0,-1 0 0,1 1 0,-1-1 0,1 0 0,-1 1 0,1-1-1,-1 1 1,1-1 0,0 0 0,12-10-3282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22.696"/>
    </inkml:context>
    <inkml:brush xml:id="br0">
      <inkml:brushProperty name="width" value="0.05" units="cm"/>
      <inkml:brushProperty name="height" value="0.05" units="cm"/>
    </inkml:brush>
  </inkml:definitions>
  <inkml:trace contextRef="#ctx0" brushRef="#br0">1 23 6328,'0'0'19490,"12"2"-19358,6 1-37,0-1 0,1-1 0,35-2 0,63-17 477,-81 20-351,-8 1-94,61 1 127,-80-4-116,0-1-1,0 0 0,0-1 1,0 0-1,10-4 0,3-2-3746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24.953"/>
    </inkml:context>
    <inkml:brush xml:id="br0">
      <inkml:brushProperty name="width" value="0.05" units="cm"/>
      <inkml:brushProperty name="height" value="0.05" units="cm"/>
    </inkml:brush>
  </inkml:definitions>
  <inkml:trace contextRef="#ctx0" brushRef="#br0">71 70 10152,'0'0'10591,"-4"-10"-10392,-11-31-3,12 28 9,3 12 5,12-4 4986,-14 40-4410,-7 42 0,2-21-396,-12 55 513,6-38-125,8-54-516,4-12-48,-1-1 1,1 0-1,0 1 1,1-1-1,-1 12 1,2-17-188,-1 1 0,0-1 0,0 1 1,1-1-1,-1 1 0,1-1 1,0 1-1,-1-1 0,1 1 0,0-1 1,0 0-1,0 0 0,0 1 1,0-1-1,0 0 0,0 0 0,0 0 1,0 0-1,1 0 0,-1 0 0,0 0 1,1-1-1,-1 1 0,0 0 1,1-1-1,-1 1 0,1-1 0,-1 1 1,2-1-1,12 2-27,-1-1 0,0 0 0,1-1 0,27-4 0,-6 1 0,-12 2 0,-2 1 0,-1-2 0,0 0 0,0-1 0,21-6 0,-37 9 0,-14 2 0,-57-6 850,29-3-5635</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26.007"/>
    </inkml:context>
    <inkml:brush xml:id="br0">
      <inkml:brushProperty name="width" value="0.05" units="cm"/>
      <inkml:brushProperty name="height" value="0.05" units="cm"/>
    </inkml:brush>
  </inkml:definitions>
  <inkml:trace contextRef="#ctx0" brushRef="#br0">1 162 18991,'0'0'6547,"2"-9"-6290,4-29-13,-4 29 692,-2 38 72,1-28-962,0 0 0,1 1 0,-1-1 0,0 0-1,0 0 1,1 0 0,-1 0 0,1 0 0,-1-1 0,0 1 0,1 0-1,0-1 1,-1 1 0,1-1 0,-1 1 0,1-1 0,0 0 0,-1 0-1,1 1 1,0-1 0,-1-1 0,4 1 0,-2-2-32,0 1 0,1-1 1,-1 0-1,0-1 0,0 1 1,-1 0-1,1-1 0,0 0 0,-1 1 1,1-1-1,-1 0 0,0 0 1,0-1-1,0 1 0,-1 0 1,1-1-1,-1 1 0,0 0 1,2-7-1,-2 5-18,0 1-1,0-1 1,0 0 0,0 0-1,-1 0 1,0 1 0,0-1-1,0 0 1,-1 0 0,1 0 0,-1 1-1,-1-1 1,1 0 0,0 1-1,-3-5 1,4 8 1,-1 1 0,1-1-1,0 1 1,-1-1 0,1 1 0,0-1-1,-1 1 1,1 0 0,0-1 0,-1 1 0,1 0-1,-1-1 1,1 1 0,-1 0 0,1-1-1,-1 1 1,1 0 0,-1 0 0,1 0-1,-1 0 1,1-1 0,-1 1 0,1 0 0,-1 0-1,1 0 1,-1 0 0,0 0 0,1 0-1,-1 0 1,1 0 0,-1 1 0,0-1-1,-1 1-3,0 0-1,0 0 1,0 0-1,0 0 0,0 1 1,0-1-1,1 1 1,-1-1-1,-1 3 0,0-2-2,1 1 0,-1 0 0,1 0 0,0 1 0,0-1 0,0 0 0,0 1 0,1-1-1,-1 1 1,1 0 0,-1 3 0,2-5 7,0 0 0,0-1 0,0 1 0,0-1 0,1 1 0,-1 0-1,0-1 1,1 1 0,-1-1 0,1 1 0,-1-1 0,2 3 0,-1-4 2,-1 1 0,1-1 0,-1 0 0,0 1 0,1-1 0,-1 0 0,1 1 0,-1-1-1,1 0 1,-1 1 0,1-1 0,-1 0 0,1 0 0,0 0 0,-1 1 0,1-1 0,-1 0 0,1 0 0,-1 0 0,1 0 0,0 0 0,-1 0 0,1 0 0,2-1 2,0 0 0,-1 0-1,1 0 1,-1 0 0,0 0 0,1-1 0,-1 1-1,0-1 1,0 1 0,0-1 0,0 0 0,3-4-1,24-23 41,-19 19-3607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2.997"/>
    </inkml:context>
    <inkml:brush xml:id="br0">
      <inkml:brushProperty name="width" value="0.05" units="cm"/>
      <inkml:brushProperty name="height" value="0.05" units="cm"/>
    </inkml:brush>
  </inkml:definitions>
  <inkml:trace contextRef="#ctx0" brushRef="#br0">322 5 4312,'0'0'9152,"-11"-1"-8887,3 0-201,4 0-41,1 1-1,0-1 1,-1 1 0,1-1-1,0 1 1,-1 0-1,1 0 1,0 1 0,-1-1-1,1 1 1,0 0-1,0-1 1,-1 1-1,1 1 1,0-1 0,0 0-1,0 1 1,0 0-1,0-1 1,-3 4 0,-3 5 72,0 1 0,1-1 0,0 2 1,1-1-1,0 1 0,1 0 0,-5 13 1,-27 95 441,23-69-280,-8 22 47,4-16 48,-14 73-1,17-35 187,-6 171-1,22-234-417,0 1 0,2-1-1,2 0 1,0 0 0,3 0 0,0 0 0,2-1-1,2 0 1,0-1 0,2 0 0,22 36-1,-18-38 66,21 31 342,-34-53-410,0-1 0,1 0 0,0 1 1,0-2-1,1 1 0,-1-1 0,10 6 1,-14-9-66,1 0 1,-1 0 0,1 0 0,0-1-1,-1 1 1,1 0 0,0-1 0,-1 0 0,1 1-1,0-1 1,0 0 0,2 0 0,-3 0-146,-1 0 1,1 0-1,0-1 1,-1 1-1,1 0 1,0-1-1,-1 1 1,1-1-1,-1 1 1,1 0-1,-1-1 1,1 1 0,-1-1-1,0 0 1,1 1-1,-1-1 1,0 1-1,1-1 1,-1 0-1,0 1 1,1-1-1,-1 0 1,0 1 0,0-1-1,0 0 1,0 1-1,0-1 1,0 0-1,0 0 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4.261"/>
    </inkml:context>
    <inkml:brush xml:id="br0">
      <inkml:brushProperty name="width" value="0.05" units="cm"/>
      <inkml:brushProperty name="height" value="0.05" units="cm"/>
    </inkml:brush>
  </inkml:definitions>
  <inkml:trace contextRef="#ctx0" brushRef="#br0">70 61 4912,'0'0'3305,"-1"-10"-2961,-3-30 41,3 30 1667,-1 17-1270,-8 29-288,2 0 0,2 1 0,-3 45 0,2-8 31,0 16 280,4 1 0,10 97-1,-6-148-81,-2-1-1,-9 53 0,7-81-461,-3 10 517,7-20-761,-1-1-1,0 1 0,0-1 1,0 0-1,0 1 0,0-1 0,1 1 1,-1-1-1,0 0 0,0 1 1,1-1-1,-1 0 0,0 1 0,0-1 1,1 0-1,-1 1 0,0-1 1,1 0-1,-1 0 0,1 1 0,-1-1 1,0 0-1,1 0 0,-1 0 1,1 1-1,-1-1 0,1 0 0,-1 0 1,0 0-1,1 0 0,-1 0 1,1 0-1,-1 0 0,1 0 0,-1 0 1,1 0-1,-1 0 0,0 0 1,1-1-1,-1 1 0,1 0 1,-1 0-1,1-1 0,115-14 382,-33 5-180,-66 8-147,0 1 0,0 0 0,0 1-1,0 1 1,0 1 0,30 6 0,3-2 355,-26-3-163,-9 0 232,-17-7-3499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7.106"/>
    </inkml:context>
    <inkml:brush xml:id="br0">
      <inkml:brushProperty name="width" value="0.05" units="cm"/>
      <inkml:brushProperty name="height" value="0.05" units="cm"/>
    </inkml:brush>
  </inkml:definitions>
  <inkml:trace contextRef="#ctx0" brushRef="#br0">0 65 12160,'0'0'1096,"14"-4"-743,23-7 50,1 2 0,53-7 0,-29 14 148,36-4 471,6-1 424,-7 1 348,-88 5-1810,-6 0 133,0 0 1,0 1-1,0 0 0,0 0 1,0 0-1,0 0 1,0 0-1,4 1 1,-6 0-338,0-1-1,1 1 1,-1 0 0,1 0 0,-1 0-1,0-1 1,0 1 0,1 0 0,-1 0-1,0 1 1,1 1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4.725"/>
    </inkml:context>
    <inkml:brush xml:id="br0">
      <inkml:brushProperty name="width" value="0.05" units="cm"/>
      <inkml:brushProperty name="height" value="0.05" units="cm"/>
    </inkml:brush>
  </inkml:definitions>
  <inkml:trace contextRef="#ctx0" brushRef="#br0">0 119 10152,'0'0'2281,"3"-10"-2056,10-32 15,-12 40-220,-1 1 0,1-1-1,0 1 1,0-1 0,0 1 0,0-1-1,0 1 1,0 0 0,0 0 0,0 0-1,1-1 1,-1 1 0,0 0-1,1 1 1,-1-1 0,1 0 0,-1 0-1,1 0 1,-1 1 0,1-1 0,-1 1-1,1 0 1,2-1 0,5-1 72,27-9 432,1 2 0,0 2 0,0 1 0,1 2 0,48 1-1,-43 10 261,6 0 639,-49-7-1432,0 0-1,0 0 0,1 0 1,-1 0-1,0 0 1,0 0-1,1 0 0,-1 1 1,0-1-1,0 0 1,1 0-1,-1 0 1,0 0-1,0 0 0,0 1 1,1-1-1,-1 0 1,0 0-1,0 0 1,0 1-1,0-1 0,1 0 1,-1 0-1,0 0 1,0 1-1,0-1 1,0 0-1,0 0 0,0 1 1,0-1-1,0 1 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5.217"/>
    </inkml:context>
    <inkml:brush xml:id="br0">
      <inkml:brushProperty name="width" value="0.05" units="cm"/>
      <inkml:brushProperty name="height" value="0.05" units="cm"/>
    </inkml:brush>
  </inkml:definitions>
  <inkml:trace contextRef="#ctx0" brushRef="#br0">1 154 9344,'0'0'613,"0"-10"-240,0 3-315,1-6 121,-1 0 1,1 0 0,1 0 0,4-14 0,-5 24-137,-1 0 0,1 0 0,0 0-1,0 1 1,0-1 0,1 0 0,-1 0 0,1 1 0,-1-1-1,1 1 1,0-1 0,0 1 0,0 0 0,0 0 0,1 0-1,-1 0 1,0 0 0,1 0 0,-1 1 0,1-1 0,0 1-1,0 0 1,-1 0 0,1 0 0,0 0 0,5-1 0,19 2 301,0 0 1,0 2 0,0 0 0,0 2 0,31 9 0,-33-7-6,0 0 0,1-2 0,-1-1 0,1-1 0,0-2 0,27-2 0,-26-4 166,10 0 569,-33 6-361,-12 2-3040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6.756"/>
    </inkml:context>
    <inkml:brush xml:id="br0">
      <inkml:brushProperty name="width" value="0.05" units="cm"/>
      <inkml:brushProperty name="height" value="0.05" units="cm"/>
    </inkml:brush>
  </inkml:definitions>
  <inkml:trace contextRef="#ctx0" brushRef="#br0">51 145 5920,'0'0'6137,"-9"-10"-5745,-26-29 5,35 38-380,-1 1-1,1 0 1,-1 0-1,1-1 1,0 1-1,-1 0 1,1-1-1,0 1 1,-1 0-1,1-1 1,0 1-1,-1 0 1,1-1 0,0 1-1,0-1 1,0 1-1,-1-1 1,1 1-1,0-1 1,0 1-1,0 0 1,0-1-1,0 1 1,0-1-1,0 1 1,0-1-1,0 1 1,0-1-1,0 1 1,0-1-1,0 1 1,0-1-1,1 1 1,-1-1-1,0 1 1,0 0-1,0-1 1,1 1-1,-1-1 1,0 1 0,1 0-1,-1-1 1,0 1-1,1 0 1,-1-1-1,0 1 1,1 0-1,-1-1 1,1 1-1,-1 0 1,0 0-1,1 0 1,-1-1-1,1 1 1,-1 0-1,1 0 1,-1 0-1,1 0 1,-1 0-1,1 0 1,-1 0-1,1 0 1,3-1 121,30-22 496,-23 14-392,1 1 0,0 1 1,0 0-1,18-7 0,-26 13-147,0 0-1,-1 0 1,1 0-1,0 0 1,0 1-1,0-1 1,0 1 0,0 0-1,0 0 1,0 1-1,0-1 1,-1 1-1,1 0 1,0 0-1,0 0 1,0 0-1,-1 1 1,1-1-1,-1 1 1,5 3-1,-6-3-19,0-1-1,-1 1 0,1 0 0,0-1 0,-1 1 1,0 0-1,1 0 0,-1 0 0,0 0 1,0 0-1,0 1 0,0-1 0,0 4 0,7 37 394,-5-20-109,-1-13-262,14 55 602,-14-59-617,1 0-1,-1 0 0,1 0 0,0 0 0,1-1 0,-1 1 0,1-1 0,6 7 0,20 22 727,-19-22-520,-8-6-3246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17.200"/>
    </inkml:context>
    <inkml:brush xml:id="br0">
      <inkml:brushProperty name="width" value="0.05" units="cm"/>
      <inkml:brushProperty name="height" value="0.05" units="cm"/>
    </inkml:brush>
  </inkml:definitions>
  <inkml:trace contextRef="#ctx0" brushRef="#br0">483 0 8744,'0'0'3498,"-14"4"-3214,-2 0-190,1 1-1,0 1 1,0 0-1,0 1 1,0 0-1,-14 11 1,-2 5 149,-228 150 2365,250-168-2466,2-1 41,0 0-1,-1 0 1,-10 9 0,18-12-164,-1-1 0,0 0 1,1 1-1,-1-1 0,0 1 0,1 0 1,-1-1-1,1 1 0,-1 0 1,1-1-1,-1 1 0,1 0 0,-1-1 1,1 1-1,0 0 0,-1 0 0,1-1 1,0 1-1,0 0 0,-1 0 1,1 0-1,0 0 0,0-1 0,0 1 1,0 0-1,0 0 0,0 0 0,0 0 1,1-1-1,-1 1 0,0 0 1,0 0-1,1 0 0,-1-1 0,0 1 1,1 0-1,-1 0 0,1-1 0,-1 1 1,1 0-1,-1-1 0,1 1 1,1 1-1,4 1-2134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1.114"/>
    </inkml:context>
    <inkml:brush xml:id="br0">
      <inkml:brushProperty name="width" value="0.05" units="cm"/>
      <inkml:brushProperty name="height" value="0.05" units="cm"/>
    </inkml:brush>
  </inkml:definitions>
  <inkml:trace contextRef="#ctx0" brushRef="#br0">227 1 2104,'0'0'12674,"-11"4"-12498,-31 12 6,14-10 496,12 0-256,-13 15 138,15-11-149,-30 18 0,41-26-374,0 0 0,1 0 0,-1 0-1,1 1 1,0-1 0,0 1 0,-1-1 0,2 1 0,-1 0-1,0 0 1,1 0 0,-1 0 0,1 0 0,-2 6 0,1-1 39,-1 0 1,2 0 0,-1 0-1,0 16 1,2-11 35,-1-11-70,1 0-1,0 1 1,0-1 0,0 0-1,1 1 1,-1-1 0,0 0-1,1 0 1,0 1 0,-1-1-1,1 0 1,2 3-1,-2-2-9,0 0 1,1-1-1,-1 0 0,1 1 0,-1-1 0,1 0 0,0 0 0,0 1 0,0-1 0,0-1 0,1 1 0,-1 0 0,0-1 0,1 1 0,-1-1 0,1 0 0,-1 1 0,1-1 0,0 0 0,0-1 0,-1 1 1,1 0-1,0-1 0,0 0 0,5 0 0,24 1 107,-22-1-93,0 0 1,0 1-1,0 0 1,0 0-1,0 1 0,-1 1 1,17 5-1,-11-1-2611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3.685"/>
    </inkml:context>
    <inkml:brush xml:id="br0">
      <inkml:brushProperty name="width" value="0.05" units="cm"/>
      <inkml:brushProperty name="height" value="0.05" units="cm"/>
    </inkml:brush>
  </inkml:definitions>
  <inkml:trace contextRef="#ctx0" brushRef="#br0">141 40 4312,'0'0'6982,"-11"8"-6458,5-4-475,-3 1 200,0 1 0,1 0 0,0 0 0,0 1-1,0 0 1,1 0 0,0 1 0,1 0 0,-7 10 0,5-1 289,0 1 0,-8 31 1,13-41-387,2 0 1,-1 0-1,1 0 0,0 0 1,1 0-1,0 0 0,0 0 0,1 0 1,2 10-1,-2-14-87,-1-1 0,1 0 0,0 0-1,1 0 1,-1 0 0,0 0 0,1 0 0,0-1 0,0 1-1,0 0 1,0-1 0,0 1 0,0-1 0,1 0-1,-1 0 1,1 0 0,-1 0 0,6 3 0,-4-4-15,0 1 1,0-1 0,0 0-1,0-1 1,0 1 0,1-1-1,-1 1 1,0-1 0,0 0-1,1-1 1,-1 1 0,7-2-1,1-2 19,0 1 1,-1-2-1,0 1 0,0-2 0,0 1 0,-1-1 0,0-1 0,0 0 0,11-10 0,-21 17-68,20-19 231,0 0-1,17-24 0,-28 27 132,-4 7 242,-1 22-253,-3-1-349,1-1 0,1 1 0,0-1 0,0 0 0,1 0 0,8 16 0,-9-21-4,1 0 1,0 0-1,0 0 0,0-1 1,0 1-1,1-1 1,0 0-1,0-1 1,1 1-1,-1-1 0,1 0 1,7 4-1,-9-6 2,1 1 12,1-1-1,0 1 1,-1-1 0,11 3-1,-13-5-5,0 0-1,0 1 0,0-1 1,-1-1-1,1 1 0,0 0 0,0-1 1,0 1-1,-1-1 0,1 0 0,0 0 1,-1 0-1,4-2 0,0 0 17,1-1-1,-1 0 0,0 0 0,0-1 0,0 0 1,0 0-1,-1 0 0,0 0 0,0-1 0,0 0 1,-1 0-1,0 0 0,0-1 0,4-10 0,-4 6 14,0 1-1,-1-1 1,-1 0-1,0 0 1,-1 0-1,0 0 1,0 0-1,-1 0 1,-2-14-1,1 9 55,-1-1-1,0 1 0,-10-30 0,10 41-61,1 1-1,-1 0 1,0 0-1,0 0 0,-1 0 1,1 0-1,-1 1 1,1-1-1,-1 1 1,-1-1-1,1 1 0,0 0 1,-1 0-1,1 0 1,-1 1-1,0-1 0,0 1 1,0 0-1,-6-2 1,9 4-27,0-1 1,0 1-1,0-1 1,0 1 0,0-1-1,0 1 1,0 0-1,0-1 1,0 1 0,-1 0-1,1 0 1,0 0-1,0 0 1,0 0 0,0 0-1,-1 0 1,1 1 0,0-1-1,0 0 1,0 1-1,0-1 1,0 1 0,0-1-1,0 1 1,0-1-1,0 1 1,0 0 0,0-1-1,0 1 1,0 0-1,0 0 1,1 0 0,-1 0-1,0-1 1,1 1-1,-1 0 1,0 0 0,1 0-1,-1 1 1,1-1 0,0 0-1,-1 0 1,1 0-1,0 0 1,-1 2 0,1 1-39,0-1 0,0 1 0,0 0 0,0 0 0,1 0 0,-1 0 0,1 0 0,0 0 0,0 0 0,0 0 0,4 5 0,6 8-3092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5.097"/>
    </inkml:context>
    <inkml:brush xml:id="br0">
      <inkml:brushProperty name="width" value="0.05" units="cm"/>
      <inkml:brushProperty name="height" value="0.05" units="cm"/>
    </inkml:brush>
  </inkml:definitions>
  <inkml:trace contextRef="#ctx0" brushRef="#br0">19 0 5320,'0'0'12353,"-2"10"-12029,0 18 26,1 42 0,-1 24 339,3 35 25,-2 4-13,-8 46 516,7-94 15,2-84-1217,0-1 0,0 0 0,0 1 0,0-1 0,0 1 0,1-1 0,-1 0 1,0 1-1,0-1 0,1 1 0,-1-1 0,0 0 0,0 1 0,1-1 0,-1 0 0,0 0 0,1 1 0,-1-1 0,0 0 0,1 0 0,-1 0 0,1 1 1,-1-1-1,0 0 0,1 0 0,-1 0 0,1 0 0,-1 0 0,1 0 0,-1 0 0,0 0 0,2 0 0,18 0 274,-12 0-226,17 0 94,4-1-25,39 6-1,-32-5-22,-29-1-70,1 1-1,-1 0 1,0 0-1,0 1 1,11 2-1,-11-1-255,-7-2 227,0 0 0,0 1 0,0-1 0,1 0 0,-1 0 0,0 0 0,0 0 0,1 1 0,-1-1 0,0 0 0,0 0 0,1 0 0,-1 0 0,0 0 0,1 0 0,-1 0 0,0 0 0,0 0 0,1 0 0,-1 0 0,0 0 0,1 0 0,-1 0 0,0 0 0,0 0 0,1 0 0,-1 0 0,0-1 0,0 1 0,1 0 0,-1 0 0,0 0 0,0 0 0,0 0 0,1-1 0,-1 1 0,0 0 0,0 0 0,0-1 0,1 1 0,-1 0 0,0 0 0,0 0 0,0-1 0,11-11-3388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5.703"/>
    </inkml:context>
    <inkml:brush xml:id="br0">
      <inkml:brushProperty name="width" value="0.05" units="cm"/>
      <inkml:brushProperty name="height" value="0.05" units="cm"/>
    </inkml:brush>
  </inkml:definitions>
  <inkml:trace contextRef="#ctx0" brushRef="#br0">1 44 7232,'0'0'7472,"12"-4"-6990,17-4-1,1 1 0,0 2 0,50-3 0,-59 7 158,1-1-1,32-6 1,-51 7-547,1 1 40,0 0-1,0 0 1,0 1-1,-1-1 1,1 1 0,0 0-1,-1 0 1,1 0-1,3 2 1,2 0 296,-9-3-406,1 0-1,-1 0 1,1 1-1,-1-1 1,1 0-1,-1 0 1,1 0-1,-1 0 1,0 1-1,1-1 1,-1 0 0,1 0-1,-1 1 1,1-1-1,-1 1 1,0-1-1,1 0 1,-1 1-1,0-1 1,1 0-1,-1 1 1,0-1-1,0 1 1,1-1 0,-1 1-1,0-1 1,0 2-1,0 7-2835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6.224"/>
    </inkml:context>
    <inkml:brush xml:id="br0">
      <inkml:brushProperty name="width" value="0.05" units="cm"/>
      <inkml:brushProperty name="height" value="0.05" units="cm"/>
    </inkml:brush>
  </inkml:definitions>
  <inkml:trace contextRef="#ctx0" brushRef="#br0">1 95 6424,'0'0'6312,"17"-8"-5778,0 0-383,-4 1-22,0 0 1,1 1-1,0 1 1,0 0 0,1 1-1,18-3 1,3 2 283,-5 2 352,54-14 1,-67 13-346,1 1 1,0 0 0,0 1 0,21 1-1,-39 2-389,0-1 0,-1 0 0,1 0 0,-1 0 0,1 1 0,-1-1 0,1 0 0,-1 1-1,1-1 1,-1 0 0,1 1 0,-1-1 0,1 0 0,-1 1 0,0-1 0,1 1 0,-1-1-1,0 1 1,1-1 0,-1 1 0,0 0 0,0-1 0,1 1 0,-1-1 0,0 1 0,0-1 0,0 1-1,0 0 1,0-1 0,0 1 0,0-1 0,0 1 0,0 0 0,0-1 0,0 1 0,0-1-1,0 1 1,-1 0 0,-4 24-1407,5-23 349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7.452"/>
    </inkml:context>
    <inkml:brush xml:id="br0">
      <inkml:brushProperty name="width" value="0.05" units="cm"/>
      <inkml:brushProperty name="height" value="0.05" units="cm"/>
    </inkml:brush>
  </inkml:definitions>
  <inkml:trace contextRef="#ctx0" brushRef="#br0">1 50 6128,'0'0'6721,"4"-10"-6377,14-30 41,-23 65 1391,-3 49 1,8-63-1438,-1-3-206,1 0 1,0 0-1,0 0 0,1 0 1,0 0-1,1 0 0,4 15 0,-5-21-93,-1 0-1,1 0 0,0 0 0,0-1 1,0 1-1,0 0 0,0-1 0,0 1 1,0-1-1,1 0 0,-1 1 0,1-1 0,-1 0 1,1 1-1,-1-1 0,1 0 0,-1 0 1,1-1-1,0 1 0,0 0 0,-1 0 1,1-1-1,0 1 0,0-1 0,0 0 1,0 1-1,0-1 0,0 0 0,0 0 1,-1 0-1,1 0 0,0-1 0,0 1 1,0 0-1,0-1 0,0 1 0,0-1 1,-1 0-1,3-1 0,4-1 49,1-2 0,-1 1-1,0-1 1,-1 0 0,1-1 0,-1 0 0,0 0 0,0 0-1,-1-1 1,0 0 0,0 0 0,-1-1 0,8-13-1,2 0 152,-8 11-100,-1 1 1,0-1-1,0-1 0,-1 1 1,6-16-1,-5 10 329,-4 22-68,-4 29-188,0-11-179,-3 32 39,-16 73-1,18-114-44,-1 1-1,-1-1 0,-1 0 1,0 0-1,-1 0 1,0-1-1,-2 0 0,1 0 1,-16 18-1,23-31-15,0 1 0,-1-1 0,1 0 0,0 0 1,0 1-1,-1-1 0,1 0 0,-1 0 0,1-1 0,-1 1 0,1 0 1,-1 0-1,1-1 0,-1 1 0,0-1 0,1 1 0,-1-1 0,0 0 1,1 0-1,-1 1 0,0-1 0,0 0 0,1-1 0,-1 1 0,0 0 1,1 0-1,-1-1 0,0 1 0,1-1 0,-1 0 0,0 1 0,1-1 1,-1 0-1,1 0 0,-3-1 0,1-1 24,0 0 1,-1 0-1,1-1 0,1 1 0,-1 0 1,0-1-1,1 0 0,0 0 1,-1 0-1,2 0 0,-1 0 1,-2-6-1,4 8-20,0 1 1,0-1-1,-1 0 1,1 0-1,0 1 0,1-1 1,-1 0-1,0 1 1,0-1-1,1 0 1,-1 1-1,1-1 0,-1 0 1,1 1-1,0-1 1,0 1-1,0-1 1,0 1-1,0 0 0,0-1 1,0 1-1,0 0 1,0 0-1,2-2 0,4-2 20,0 0-1,0 0 0,12-6 1,-16 9-26,44-21 105,1 1-1,59-18 1,-74 31 190,-33 9-260,-9 13-208,2-12-3176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7.553"/>
    </inkml:context>
    <inkml:brush xml:id="br0">
      <inkml:brushProperty name="width" value="0.05" units="cm"/>
      <inkml:brushProperty name="height" value="0.05" units="cm"/>
    </inkml:brush>
  </inkml:definitions>
  <inkml:trace contextRef="#ctx0" brushRef="#br0">47 0 10040,'0'0'5306,"1"10"-4656,1 61 571,-4-1 1,-11 76 0,-3-9 867,12-127-1627,-2-15 45,-3-13-2643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9:38.130"/>
    </inkml:context>
    <inkml:brush xml:id="br0">
      <inkml:brushProperty name="width" value="0.05" units="cm"/>
      <inkml:brushProperty name="height" value="0.05" units="cm"/>
    </inkml:brush>
  </inkml:definitions>
  <inkml:trace contextRef="#ctx0" brushRef="#br0">1 1 6632,'0'0'6678,"13"14"-6271,15 18-116,0 1-1,-2 2 1,26 46 0,64 124 722,21 41-43,-52-60-224,-76-162-575,-1 2-1,-1-1 1,-1 1 0,-2 0-1,2 44 1,-5-50-10,-1 0 0,-1 1 1,-2-1-1,1 0 0,-9 29 0,7-39-84,1-1 0,-2 1 0,1 0 0,-1-1 0,-1 0-1,0 0 1,0-1 0,-1 1 0,0-1 0,0-1 0,-1 1 0,-9 6-1,-85 64 827,96-73-823,-1 1-1,0-2 1,0 1-1,-1-1 1,0 0 0,1 0-1,-1-1 1,0 0 0,-1-1-1,1 0 1,0 0-1,-1-1 1,-15 1 0,24-2-122,-1 0 1,1 0-1,-1 0 1,1 0-1,-1-1 0,1 1 1,0 0-1,-1-1 1,1 1-1,-1 0 1,1 0-1,0-1 1,-1 1-1,1-1 1,0 1-1,-1 0 1,1-1-1,0 1 1,0-1-1,-1 1 1,1-1-1,0 1 1,0-1-1,0 1 0,0-1 1,-1 1-1,1-1 1,0 1-1,0-1 1,0 1-1,0-1 1,0 1-1,1-1 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14.055"/>
    </inkml:context>
    <inkml:brush xml:id="br0">
      <inkml:brushProperty name="width" value="0.05" units="cm"/>
      <inkml:brushProperty name="height" value="0.05" units="cm"/>
    </inkml:brush>
  </inkml:definitions>
  <inkml:trace contextRef="#ctx0" brushRef="#br0">39 104 4512,'0'0'15013,"11"-3"-14865,-2 1-136,12-3 138,1 1 0,0 1-1,0 0 1,0 2 0,24 1-1,29 8 519,-68-7-600,-2 0-27,1-1 1,-1 1-1,0-1 0,0 0 0,0-1 0,7 0 0,13-1 183,-25 2-212,1 0-8,-1 0-1,0 0 0,0 0 1,1 0-1,-1 0 1,0 0-1,0 0 1,1 0-1,-1 0 0,0 0 1,0 0-1,1 0 1,-1 0-1,0 0 0,0 0 1,1-1-1,-1 1 1,0 0-1,0 0 1,0 0-1,1 0 0,-1 0 1,0 0-1,0-1 1,0 1-1,1 0 1,-1 0-1,0 0 0,0-1 1,0 1-1,0 0 1,0 0-1,0 0 0,1-1 1,-1 1-1,0 0 1,0 0-1,0-1 1,0 1-1,0 0 0,0 0 1,0-1-1,0 1 1,0 0-1,0 0 1,0-1-1,0 1 0,0 0 1,0 0-1,0 0 1,0-1-1,0 1 0,-1 0 1,1 0-1,0-1 1,0 1-1,0 0 1,0 0-1,0 0 0,-1-1 1,1 1-1,-1-1 43,-8 1 68,-6 1-46,0 1 1,-29 6-1,31-5-27,1 0 0,-1-1 0,0 0 1,-23-1-1,-12-2 48,37 2-69,-1-1 0,1 0 0,-1-1 0,-18-4 0,25 4-18,0-1-1,0 1 1,0 1 0,0-1-1,-1 1 1,1 0 0,0 0-1,0 0 1,-7 2-1,12-2-1,-1 0 0,1 0 1,-1 1-1,1-1 0,-1 0 0,1 0 0,-1 0 1,1 1-1,-1-1 0,1 0 0,-1 0 0,1 0 0,-1 0 1,1 0-1,-1 0 0,1 0 0,-1 0 0,1 0 0,-1 0 1,1-1-1,-1 1 0,1 0 0,-1 0 0,1 0 0,-1-1 1,1 1-1,-1 0 0,1-1 0,-1 1 0,1 0 0,-1-1 1,1 0 24,2 0 9,0 0 1,0 1-1,0-1 0,0 0 0,0 1 1,1-1-1,-1 1 0,0-1 0,4 1 1,313-40 337,-292 34-185,1-2 0,29-12 0,-48 16-78,-1 1-80,0 2-2912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16.631"/>
    </inkml:context>
    <inkml:brush xml:id="br0">
      <inkml:brushProperty name="width" value="0.05" units="cm"/>
      <inkml:brushProperty name="height" value="0.05" units="cm"/>
    </inkml:brush>
  </inkml:definitions>
  <inkml:trace contextRef="#ctx0" brushRef="#br0">1 18 6632,'0'0'17793,"10"-5"-17760,-6 3-259,25-8 724,-27 10-614,-1 0 0,0 0 0,0 0 0,0 0 0,0 0 0,0 0 0,0 0 0,0 0 0,0 0 0,0 0 0,0 1 0,0-1 0,0 0 0,0 1 0,0-1 1,0 1-1,0-1 0,-1 1 0,1-1 0,0 1 0,0 0 0,0-1 0,-1 1 0,1 0 0,0 0 0,-1 0 0,1-1 0,0 2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35.671"/>
    </inkml:context>
    <inkml:brush xml:id="br0">
      <inkml:brushProperty name="width" value="0.05" units="cm"/>
      <inkml:brushProperty name="height" value="0.05" units="cm"/>
    </inkml:brush>
  </inkml:definitions>
  <inkml:trace contextRef="#ctx0" brushRef="#br0">0 76 3208,'0'0'11130,"10"-2"-10947,2-1-121,-7 1-22,0 1 0,0-1 1,0 1-1,0 1 0,0-1 1,7 1-1,33-6 1601,-39 5-1551,-1 0-1,0 0 1,1 0 0,-1-1-1,8-3 1,16-4 165,-9 4-81,-11 3-19,0 0 0,0 1 0,16-1 0,1-2 88,-23 3-218,1 0 0,-1 0 0,0 1 0,0 0 0,0-1 1,1 1-1,-1 0 0,0 0 0,0 1 0,1-1 0,-1 1 0,0-1 0,6 3 0,-6-2 12,0 0 0,1 0-1,-1 0 1,0-1 0,1 1-1,-1-1 1,0 0 0,1 0-1,-1 0 1,6-1-1,18 0 115,-5 5-72,-12-2-17,0 0 0,0-1 0,0 0 0,11-1 0,13 6 219,32 6-53,-45-9-168,-18-2-38,0-1 0,0 1 0,0-1 0,0 0 0,0 1 0,0-1-1,-1-1 1,1 1 0,5-1 0,37 0 175,-12-6-54,-19 3-92,0 0-1,0 2 0,0 0 0,0 0 1,0 1-1,19 2 0,-22 1-15,-9-2-24,0 1 1,0-1-1,0 0 0,1 1 0,-1-1 0,0 0 0,0-1 0,0 1 0,1 0 0,1-1 0,84-14 174,-57 11-82,-14 1-39,-11 2-39,0-1 1,-1 1 0,1 1 0,0-1 0,0 1 0,9 1-1,-8 1-14,-7-1-11,1-1 1,0 0 0,-1 0 0,1 0-1,0 0 1,-1 1 0,1-1 0,0 0-1,-1 0 1,1 0 0,0 0 0,-1 0-1,1-1 1,-1 1 0,1 0 0,0 0-1,-1 0 1,1 0 0,1-1 0,6-2 14,0 0-1,1 1 1,0 1 0,-1-1 0,1 1 0,10 0 0,65 1 150,-81 0-179,1 0 0,-1 0-1,0 0 1,0 1 0,1-1 0,-1 1 0,0-1 0,0 1-1,1 0 1,-1 0 0,0 1 0,0-1 0,0 1 0,0-1-1,-1 1 1,1 0 0,0 0 0,-1 0 0,1 1 0,2 3-1,9 22-3091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1:40.765"/>
    </inkml:context>
    <inkml:brush xml:id="br0">
      <inkml:brushProperty name="width" value="0.05" units="cm"/>
      <inkml:brushProperty name="height" value="0.05" units="cm"/>
    </inkml:brush>
  </inkml:definitions>
  <inkml:trace contextRef="#ctx0" brushRef="#br0">114 0 4720,'0'0'16921,"-10"4"-16849,-30 16-3,37-18-60,0 0 1,1 1-1,0-1 0,-1 1 0,1 0 1,0-1-1,0 1 0,1 0 0,-1 0 1,1 0-1,-1 1 0,1-1 0,0 0 1,0 1-1,0-1 0,0 5 0,-2 5 37,-5 16 86,1 1 1,1-1-1,2 1 1,-1 51-1,5-77-88,0 0-1,0 0 1,1 0-1,-1 0 0,1 0 1,2 6-1,-2-9-25,0 1-1,0-1 1,-1 0-1,1 0 1,0 0-1,0 0 1,0 0-1,0-1 1,0 1-1,0 0 1,1 0-1,-1-1 1,0 1-1,0-1 1,0 1-1,1-1 1,-1 1-1,0-1 1,1 0-1,-1 1 1,0-1-1,1 0 1,-1 0-1,0 0 1,3 0-1,46-4 143,-22 1-21,-9 1-52,-15 2-67,0-1 1,0 1 0,0 0-1,0 0 1,0 0 0,0 0-1,0 1 1,0-1-1,0 1 1,0 0 0,5 2-1,-5-1 39,-2 2 21,-2-3-104</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08.113"/>
    </inkml:context>
    <inkml:brush xml:id="br0">
      <inkml:brushProperty name="width" value="0.2" units="cm"/>
      <inkml:brushProperty name="height" value="0.4" units="cm"/>
      <inkml:brushProperty name="color" value="#FFACD5"/>
      <inkml:brushProperty name="tip" value="rectangle"/>
      <inkml:brushProperty name="rasterOp" value="maskPen"/>
    </inkml:brush>
  </inkml:definitions>
  <inkml:trace contextRef="#ctx0" brushRef="#br0">61 109 4720,'0'0'6434,"-1"15"-6202,-3 53-11,-11 148 653,-21 48 163,34-249-943,0 1 0,1 0-1,1-1 1,1 1 0,0 0-1,1-1 1,6 25 0,-1-11 97,-2-10 74,1 0 1,11 27 0,-16-43-201,0 0 0,0-1 0,1 1 0,-1-1 1,1 1-1,0-1 0,0 0 0,3 4 0,-4-6-37,0 1-1,0 0 0,0-1 0,0 1 0,0-1 0,0 1 1,1-1-1,-1 0 0,0 1 0,0-1 0,1 0 1,-1 0-1,0 0 0,0 0 0,0 0 0,1 0 0,-1 0 1,0 0-1,0 0 0,1-1 0,-1 1 0,1-1 1,97-23 259,-79 20-259,72-13 52,115-8-1,-89 17-72,204-7 91,-318 17-54,0 0 0,0 0 0,0 0 0,0 0 0,0 0 0,-1 1 0,1 0 0,4 5 0,-8-13-7,0 1-1,0 0 0,0-1 0,0 1 0,1 0 0,1-6 0,-2 8-21,8-60 108,-1-73-1,-4 39-65,-8-176 113,8 172-123,-7 43-33,-2-42-276,6 98 254,1 0 0,-1 0 0,1 1 0,-1-1 0,1 0-1,-1 0 1,1 0 0,0 0 0,-1 1 0,1-1 0,0 0 0,0 1 0,0-1 0,-1 1-1,1-1 1,0 1 0,0-1 0,0 1 0,0-1 0,0 1 0,0 0 0,2-1 0,-2 1 0,0 0 0,0-1 0,0 1 0,1-1 1,-1 1-1,0-1 0,0 1 0,0-1 0,0 0 1,0 1-1,0-1 0,0 0 0,0 0 0,0 0 1,0 0-1,0 0 0,0 0 0,-1 0 1,1 0-1,0 0 0,-1 0 0,1 0 0,-1 0 1,1-3-1,-1 5 6,0-1 1,0 0 0,0 1-1,-1-1 1,1 0 0,0 1-1,0-1 1,-1 0-1,1 0 1,0 1 0,0-1-1,-1 0 1,1 0 0,0 0-1,-1 1 1,1-1-1,0 0 1,-1 0 0,1 0-1,0 0 1,-1 0-1,1 0 1,0 1 0,-1-1-1,1 0 1,-1 0 0,1 0-1,0 0 1,-1 0-1,0-1 1,-340 24-11,199-2 64,93-13-19,-69 5 1,19-9 22,101-4-141,4-1 28,3 12 16,7 28-15,0 1 0,17 75 0,-31-106 52,92 310-211,-89-306 206,-3-7 2,0 0 0,0 0 0,-1 0 0,2 13 0,8-44 133,4-43-37,-8 26-21,3 1 1,1 1-1,33-78 0,-36 102-41,-5 9-15,-1 1 0,1 0 1,0 0-1,1 1 1,0-1-1,-1 1 1,2-1-1,-1 1 1,10-8-1,-14 12-9,1 0-1,0 1 1,0-1 0,0 0-1,0 1 1,0-1 0,0 1-1,0-1 1,0 1 0,0-1-1,0 1 1,0 0 0,0 0-1,0-1 1,0 1 0,0 0-1,0 0 1,0 0 0,0 0-1,1 0 1,-1 0 0,0 1-1,0-1 1,0 0 0,0 0-1,0 1 1,0-1-1,0 1 1,0-1 0,0 1-1,0-1 1,0 1 0,0 0-1,-1-1 1,1 1 0,0 0-1,0 0 1,-1-1 0,1 1-1,0 0 1,-1 0 0,1 0-1,-1 0 1,1 0 0,-1 0-1,1 0 1,-1 2 0,2 2-6,0 0 1,-1 0-1,0 1 1,0-1-1,-1 1 1,1-1 0,-2 9-1,0-4 1,-1 0-1,0 0 0,-1-1 1,0 1-1,0-1 1,-1 0-1,-1 0 0,1 0 1,-1-1-1,-1 1 1,-9 10-1,-8 8 0,-50 43 1,66-64 2,-53 44 37,-3-3 0,-1-2 0,-103 52 0,163-94-28,-1-1 1,1 1-1,-1-1 0,0 0 0,0-1 0,0 1 1,0-1-1,0 0 0,-8 1 0,61-46 108,327-274-62,-350 296-55,84-69 14,-90 77 3,1 0 0,1 2 0,40-18-1,-46 26 0,-14 5-15,-1-1 0,0 0-1,0 0 1,1 0 0,-1 0 0,0 0 0,0 1 0,0-1 0,0 0 0,1 0 0,-1 0 0,0 1 0,0-1 0,0 0 0,0 0-1,0 0 1,0 1 0,1-1 0,-1 0 0,0 0 0,0 1 0,0-1 0,0 0 0,0 0 0,0 1 0,0-1 0,0 0 0,0 0-1,0 1 1,0-1 0,0 0 0,0 0 0,-1 1 0,-12 28 52,10-24-51,-34 56 30,-17 29 1,48-77-28,0 0 0,1 0 0,0 0 0,1 1 0,-3 16-1,7-27-1,-1-1 0,1 0 0,0 1 0,0-1 0,0 0 0,0 1 0,0-1 0,0 0 0,1 1 0,-1-1 0,1 0 0,0 0-1,0 1 1,0-1 0,0 0 0,0 0 0,0 0 0,0 0 0,1 0 0,-1 0 0,1-1 0,-1 1 0,1 0 0,0-1 0,-1 1 0,1-1-1,0 1 1,0-1 0,0 0 0,0 0 0,1 0 0,-1 0 0,0 0 0,0-1 0,0 1 0,5 0 0,4 1-3,1-1 0,0 0 0,0 0 0,0-1-1,21-3 1,-15 0 1,0 0 0,0-1-1,0-1 1,-1 0 0,0-1-1,0-1 1,0-1-1,-1 0 1,0-1 0,-1-1-1,0 0 1,-1-2 0,0 1-1,0-2 1,-1 1-1,21-29 1,-33 39 8,1 1 0,-1-1-1,1 0 1,-1 0 0,0-1 0,0 1-1,0 0 1,0 0 0,-1 0 0,1-1-1,0 1 1,-1 0 0,0-1 0,0 1-1,1-1 1,-1 1 0,-1 0 0,1-5-1,-1 5 1,0 0-1,0 0 0,0 0 0,0 0 1,0 1-1,0-1 0,-1 0 1,1 1-1,-1-1 0,1 1 0,-1-1 1,1 1-1,-1 0 0,0-1 1,0 1-1,-3-2 0,-2 1 5,0-1-1,1 1 1,-1 0 0,0 0-1,0 1 1,0 0 0,-1 0-1,1 1 1,0 0-1,0 0 1,-8 2 0,-7 2-1,0 2 0,0 0 1,0 1-1,1 2 0,0 0 1,0 1-1,1 1 0,1 1 0,-22 17 1,18-10-9,1 1 0,0 1 1,2 1-1,0 0 0,2 2 1,-25 40-1,-45 87-49,86-147 44,0 0 0,-1 0 0,0-1 1,0 1-1,0-1 0,0 0 0,-1 0 0,1 0 1,-1 0-1,0 0 0,0-1 0,0 0 0,0 0 1,-7 3-1,10-5 2,0 0 0,0 0 0,0-1 0,0 1 0,0 0 0,0 0 0,0-1 0,0 1 0,0 0 0,0-1 0,0 1 0,0-1 1,0 1-1,1-1 0,-1 0 0,0 1 0,0-1 0,0 0 0,1 0 0,-1 0 0,0 1 0,0-3 0,-14-23 7,11 16-3,-20-35 26,2-2-1,3 0 1,1-1 0,3-1-1,1 0 1,3-1 0,2-1-1,-2-53 1,10 49-28,1 55-4,0 0 0,0 0 0,1 0 1,-1 0-1,0 1 0,0-1 0,0 0 0,0 0 1,0 0-1,0 0 0,0 0 0,0 0 0,0 0 1,0 0-1,0 0 0,0 0 0,0 0 0,1 0 0,-1 0 1,0 0-1,0 0 0,0 0 0,0 0 0,0 0 1,0 0-1,0 0 0,0 0 0,0 0 0,0 0 1,0 0-1,0 0 0,0 0 0,1-1 0,-1 1 1,0 0-1,0 0 0,0 0 0,0 0 0,0 0 1,0 0-1,0 0 0,0 0 0,0 0 0,0 0 1,0 0-1,0 0 0,0 0 0,0 0 0,0 0 1,0-1-1,0 1 0,0 0 0,0 0 0,0 0 1,0 0-1,0 0 0,0 0 0,0 0 0,0 0 1,-3-2-224,1-1 218,0 1 0,0-1 1,0 0-1,0 0 0,1 0 1,-1 0-1,1 0 0,0 0 1,-1-4-1,1 2 0,0 1 1,-1-1-1,1 1 0,-1 0 1,0 0-1,-1 0 0,1 0 1,-1 1-1,-5-7 0,8 9 6,1 1-1,-1-1 1,0 1-1,0-1 1,1 1-1,-1 0 1,0-1-1,1 1 1,-1 0-1,0-1 0,1 1 1,-1 0-1,0-1 1,1 1-1,-1 0 1,1 0-1,-1 0 1,0-1-1,1 1 1,-1 0-1,1 0 1,-1 0-1,1 0 0,-1 0 1,1 0-1,-1 0 1,1 0-1,0 0 1,25-8-33,-17 6 21,136-32-88,81-22-36,-38 4-14,-185 52 141,0-1 0,0 0 1,0 1-1,0 0 0,-1-1 1,1 1-1,0 0 1,0 1-1,0-1 0,0 0 1,0 1-1,0 0 0,0 0 1,-1 0-1,1 0 0,3 2 1,-4-2-2,0 0 1,-1 1-1,1-1 1,0 1 0,-1-1-1,1 1 1,-1 0 0,0 0-1,0 0 1,0 0 0,0 0-1,0 0 1,0 0-1,0 0 1,0 0 0,-1 0-1,1 0 1,-1 0 0,0 1-1,0 2 1,1 23-2339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25.494"/>
    </inkml:context>
    <inkml:brush xml:id="br0">
      <inkml:brushProperty name="width" value="0.05" units="cm"/>
      <inkml:brushProperty name="height" value="0.05" units="cm"/>
      <inkml:brushProperty name="color" value="#FF0066"/>
    </inkml:brush>
  </inkml:definitions>
  <inkml:trace contextRef="#ctx0" brushRef="#br0">2004 0 2000,'0'0'16,"-12"8"-8,-214 106-9,78-52-6,80-36-26,1 4 1,-72 43 0,100-47 47,0 1 1,2 2 0,2 2 0,-43 46-1,-149 156 524,184-189-472,18-20-9,-39 49 0,-49 65 1,-10 14 56,13 16 218,16-22 58,4 6 40,21-33-94,41-74-150,2 1 0,-20 51 0,36-71-97,1 1 1,0 0-1,3 1 0,0 0 1,-3 43-1,9-62-68,-9 191 462,10-149-260,13 97 0,-10-130-178,28 150 328,-24-136-262,2 1 0,28 60 0,-10-37 18,2-1-1,3-1 0,2-2 0,3-2 0,1-1 1,3-2-1,2-2 0,1-2 0,80 58 0,-116-95-110,51 38 238,2-2 1,112 55-1,-158-89-69,0 1 1,30 22-1,-17-10-1320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27.347"/>
    </inkml:context>
    <inkml:brush xml:id="br0">
      <inkml:brushProperty name="width" value="0.05" units="cm"/>
      <inkml:brushProperty name="height" value="0.05" units="cm"/>
      <inkml:brushProperty name="color" value="#FF0066"/>
    </inkml:brush>
  </inkml:definitions>
  <inkml:trace contextRef="#ctx0" brushRef="#br0">457 0 2808,'0'0'2905,"-8"10"-2650,-54 78 1017,55-79-1088,0-1 1,-1-1-1,0 1 0,0-1 1,0-1-1,-1 1 0,0-1 1,0-1-1,-1 0 0,-17 7 1,-29 18 356,38-20-339,0-1 1,-1 0-1,0-1 1,0-1-1,-29 6 1,35-11 161,-1 0 0,1-1 0,-23 0 0,33-1-250,6-1-34,1 2-18,-5 1 0,13-6 54,0 0 0,23-4-1,24-5-4,31-16 67,-30 5-42,-24 9-61,-28 12-58,0-1 0,0 0-1,0 0 1,9-7 0,-5 3 11,1-2 34,0 0 0,22-22-1,13-20 165,-32 41-136,-15 11-83,1-1-1,-1 1 1,0-1-1,1 0 1,-1 1-1,0-1 0,0 0 1,0 0-1,1 0 1,-1 0-1,1-2 1,-2 2 9,-8 18-8,-16 20 9,-1-1 1,-2-1 0,-46 46-1,70-78-111,-29 33 399,30-33-455,0-1-1,0 1 1,1 0 0,0 0 0,-1 0 0,1-1 0,0 2 0,0-1-1,1 0 1,-1 0 0,0 0 0,1 4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28.230"/>
    </inkml:context>
    <inkml:brush xml:id="br0">
      <inkml:brushProperty name="width" value="0.05" units="cm"/>
      <inkml:brushProperty name="height" value="0.05" units="cm"/>
      <inkml:brushProperty name="color" value="#FF0066"/>
    </inkml:brush>
  </inkml:definitions>
  <inkml:trace contextRef="#ctx0" brushRef="#br0">498 1 4912,'0'0'4024,"-10"6"-3800,-1 1-147,3-2 8,0 0 0,-1 0 0,-10 3 0,-12 6 656,11-4-452,-1-2 1,-1 0 0,1-1 0,-26 5-1,33-10-146,-1 0 0,1 0 0,-1-2 0,1 0 0,-26-3 0,-13-1 256,41 4-286,1 0-1,-1-1 0,1-1 1,-1 0-1,1 0 0,0-1 1,-11-4-1,18 4-1598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3.695"/>
    </inkml:context>
    <inkml:brush xml:id="br0">
      <inkml:brushProperty name="width" value="0.05" units="cm"/>
      <inkml:brushProperty name="height" value="0.05" units="cm"/>
      <inkml:brushProperty name="color" value="#FF0066"/>
    </inkml:brush>
  </inkml:definitions>
  <inkml:trace contextRef="#ctx0" brushRef="#br0">0 887 4312,'0'0'5213,"12"-11"-5049,39-38 0,-47 45-137,0-1 0,0 0 0,0-1 0,-1 1 0,0-1-1,0 1 1,0-1 0,2-8 0,2-5 47,108-250 948,-96 216-793,-3 0 0,-3-1 0,10-71-1,-13 74-75,-6 38-69,-2-1-1,1 0 1,0-21-1,-3 20-27,1 12-35,-1-1 0,1 0 0,-1 0 0,0 1-1,-1-1 1,1 0 0,-1 0 0,1 1 0,-1-1-1,-2-4 1,2 1 65,1 7-83,0 0-1,0 0 0,0 0 0,0 0 0,0-1 0,0 1 0,0 0 0,0 0 0,0 0 0,0 0 0,0 0 0,0 0 0,0-1 0,0 1 0,0 0 0,0 0 0,0 0 1,0 0-1,-1 0 0,1 0 0,0-1 0,0 1 0,0 0 0,0 0 0,0 0 0,0 0 0,0 0 0,0 0 0,0 0 0,-1 0 0,1 0 0,0 0 0,0-1 0,0 1 0,0 0 1,0 0-1,0 0 0,-1 0 0,1 0 0,0 0 0,0 0 0,0 0 0,0 0 0,0 0 0,-1 0 0,1 0 0,0 0 0,0 0 0,0 0 0,0 0 0,0 0 0,0 1 1,-1-1-1,1 0 26,-9 13 114,-8 21-81,11-24-54,1 0 1,0 1-1,-4 11 1,-7 35 19,2 0 0,3 1 0,-6 78 0,7 26 106,9-150-102,0 1-1,1-1 0,1 0 1,0 0-1,1 0 0,0 0 1,0 0-1,5 12 1,-6-24-26,-1 1 1,0-1-1,0 0 1,0 1-1,0-1 1,1 0 0,-1 1-1,0-1 1,0 0-1,1 0 1,-1 1 0,0-1-1,0 0 1,1 0-1,-1 1 1,0-1 0,1 0-1,-1 0 1,0 0-1,1 0 1,-1 1-1,0-1 1,1 0 0,-1 0-1,1 0 1,-1 0-1,0 0 1,1 0 0,-1 0-1,0 0 1,1 0-1,-1 0 1,1 0-1,-1 0 1,1-1 0,13-10 101,9-21-25,-13 12-38,-1 0 0,-1-1 0,7-27 0,3-7 43,2-16 200,-15 68-71,2 8-142,8 12-89,-13-15 29,58 65-7,-44-50-16,-11-11-5,1 0 0,-1-1 1,1 1-1,14 8 0,-18-13 12,1 1-1,-1-1 0,1 0 1,0 0-1,-1-1 0,1 1 1,0 0-1,0-1 0,0 0 1,0 1-1,-1-1 0,1 0 1,0-1-1,0 1 0,0 0 1,-1-1-1,1 0 0,4-1 1,-3 1 8,0-1 1,-1 0 0,1-1-1,0 1 1,-1 0 0,1-1 0,-1 0-1,0 0 1,0 0 0,0 0-1,0-1 1,0 1 0,-1-1 0,0 1-1,3-5 1,-4 5 10,1 0 1,-1-1-1,1 1 1,-1 0-1,0-1 1,0 1-1,-1-1 1,1 1-1,-1-1 1,0 1-1,1-1 1,-2 1-1,1-1 1,0 1-1,-1-1 1,1 1-1,-1-1 1,0 1-1,-2-5 1,1 5 13,1 0 0,-1 0 0,0 0 0,0 0 0,-1 1 0,1-1 0,-1 0 0,1 1 0,-1 0 0,0 0 0,0 0 0,-5-4 0,7 6-27,0 0 0,-1 0 0,1 0 1,0 0-1,0 0 0,0 0 1,0 1-1,0-1 0,0 0 1,-1 1-1,1-1 0,0 0 1,0 1-1,0-1 0,0 1 0,0 0 1,0-1-1,1 1 0,-1 0 1,-1 1-1,-17 17 16,10-4-17,7-13-2,0 1-1,0 0 1,0 0-1,0 0 1,1 0-1,-1 0 1,1 0 0,0 1-1,0-1 1,0 0-1,0 1 1,1-1-1,-1 0 1,1 1-1,0-1 1,0 1-1,0-1 1,2 6 0,0 5 0,2 0 1,0 0 0,0 0 0,1 0 0,1-1 0,0 0-1,1 0 1,0-1 0,1 0 0,1 0 0,0-1 0,12 13 0,-11-14 20,-7-7-9,0 1 0,0-1-1,1 0 1,-1 0-1,1 0 1,0-1-1,4 3 1,-6-4 1,1 0 1,-1-1-1,1 1 1,-1-1-1,0 0 1,1 0-1,-1 1 1,1-2-1,-1 1 1,1 0-1,-1 0 1,0-1-1,1 1 1,-1-1-1,0 0 1,1 0-1,1-1 1,3-1 28,0-1 1,-1 0 0,0 0 0,0 0-1,0 0 1,0-1 0,-1 0 0,0-1 0,8-10-1,2-4 106,18-35 0,-9 14 9,-5 4 16,-17 30-139,1 0 0,1 0 1,-1 0-1,1 1 0,0 0 1,8-8-1,-10 13-29,0 0-1,0 0 0,0 0 1,0 1-1,0-1 1,0 1-1,0-1 1,0 1-1,0 0 0,1 0 1,-1 0-1,0 0 1,0 0-1,0 1 0,0-1 1,0 1-1,1-1 1,-1 1-1,0 0 1,2 1-1,4 0-23,16 7-18,-21-7 31,0-1-1,0 1 0,1-1 1,-1 0-1,0 1 0,0-2 1,1 1-1,-1 0 1,1-1-1,-1 1 0,1-1 1,-1 0-1,6-1 0,-8 1 8,-1 0 0,1 0-1,-1-1 1,1 1 0,-1 0-1,1 0 1,-1-1 0,1 1-1,-1 0 1,1-1 0,-1 1-1,0 0 1,1-1 0,-1 1-1,1-1 1,-1 1 0,0-1-1,0 1 1,1-1 0,-1 1-1,0-1 1,0 1 0,0-1-1,1 1 1,-1-1 0,0 1-1,0-2 1,-5-16 103,3 14-80,-1 0 1,1 0 0,-1 0-1,0 1 1,0-1 0,-4-3-1,4 5-13,0 1 0,0-1-1,0 1 1,0-1 0,0 1 0,0 0-1,0 0 1,-1 0 0,1 1 0,0-1-1,-1 1 1,1 0 0,-1 0-1,1 0 1,0 0 0,-1 1 0,1-1-1,0 1 1,-1 0 0,1 0 0,0 0-1,-4 2 1,1-1-3,1 1 0,-1 0 1,1 0-1,0 0 0,0 1 0,1-1 0,-1 1 0,1 0 1,0 1-1,0-1 0,-7 10 0,8-7-18,0-1 1,0 1-1,1-1 0,-1 1 0,2 0 1,-1 0-1,1 0 0,0 0 0,0 0 1,1 0-1,0 1 0,1-1 0,-1 0 1,1 0-1,0 0 0,5 13 0,-4-12-2,1-1 0,0 0 0,0 0 0,0 0 0,1 0 0,0-1 0,1 0 0,-1 1 0,1-1 0,0-1 0,1 1 0,-1-1 0,1 0 0,0 0 0,11 6 0,-13-10 4,0 1 0,0-1 0,0 1-1,0-1 1,1-1 0,-1 1 0,1-1 0,4 1 0,18 2-35,-15-2 40,0 0 0,0-1 0,-1 0 0,1 0 0,0-1 0,0-1 0,0 0 1,-1-1-1,1 0 0,-1 0 0,0-2 0,13-5 0,13-9 32,-1-1 1,39-28 0,-44 25-2,29-29 0,15-11 168,-75 62-189,1 1 0,-1-1 1,0 1-1,1-1 1,-1 1-1,1-1 0,-1 1 1,0-1-1,1 1 0,-1-1 1,0 0-1,0 1 0,1-1 1,-1 1-1,0-1 0,0 0 1,0 1-1,0-1 0,0-1 1,0 2-7,0 0 0,0 0 0,0 1 0,0-1 1,0 0-1,0 0 0,0 0 0,0 0 0,0 0 0,-1 0 0,1 0 1,0 0-1,0 1 0,0-1 0,0 0 0,0 0 0,0 0 1,0 0-1,-1 0 0,1 0 0,0 0 0,0 0 0,0 0 0,0 0 1,0 0-1,0 0 0,-1 0 0,1 0 0,0 0 0,0 0 0,0 0 1,0 0-1,0 0 0,0 0 0,-1 0 0,1 0 0,0 0 1,0 0-1,0 0 0,0 0 0,0 0 0,0 0 0,0-1 0,-1 1 1,1 0-1,0 0 0,0 0 0,0 0 0,0 0 0,0 0 1,0 0-1,0 0 0,0-1 0,0 1 0,0 0 0,0 0 0,0 0 1,0 0-1,0 0 0,-1 0 0,1 0 0,0-1 0,0 1 0,0 0 1,0 0-1,0 0 0,1-1 0,-7 8 22,-1-1 0,1 0 0,-1-1 0,0 0 0,-8 6 0,6-6-15,1 1 1,0 0-1,-11 10 0,13-9-2,-8 8 17,1 0 0,-15 23-1,25-33-22,0-1 0,0 1-1,1-1 1,0 1-1,0 0 1,0 0-1,1 0 1,0 0 0,0 1-1,0-1 1,0 0-1,1 0 1,0 1 0,1 6-1,-1-7-7,2-1 1,-1 0-1,0 0 1,1 0-1,0 0 1,0 0-1,0 0 0,0 0 1,1 0-1,0-1 1,-1 1-1,1-1 0,7 6 1,-8-7 2,0-1 1,0 1-1,0-1 1,0 0-1,0 1 1,0-1-1,1 0 1,-1 0-1,0 0 1,1-1 0,-1 1-1,0-1 1,1 1-1,-1-1 1,1 0-1,-1 1 1,1-1-1,-1-1 1,1 1-1,-1 0 1,0-1-1,1 1 1,-1-1-1,1 1 1,3-3-1,1-2 15,0 1 0,0-1-1,-1-1 1,1 1-1,-1-1 1,-1 0-1,1 0 1,-1-1 0,0 0-1,-1 0 1,0 0-1,0 0 1,6-15-1,-5 7 16,0 1 0,-1-1 0,-1 0-1,0 0 1,-1 0 0,0-25-1,-4-28 263,3 66-227,2 7-50,2 9-36,-4-12 26,11 31-20,15 48-55,-25-73 60,0-1 0,1 0 0,0 0-1,0 0 1,1 0 0,0-1 0,7 11 0,-8-14 8,-1 0 1,1 0-1,0 0 0,0-1 1,0 1-1,0-1 1,1 1-1,-1-1 1,0 0-1,1-1 0,0 1 1,-1 0-1,1-1 1,0 0-1,0 0 1,4 1-1,-6-3 14,1 1-1,-1 0 1,0-1-1,1 1 1,-1-1-1,0 0 1,0 0-1,1 0 1,-1 0-1,0 0 1,0 0-1,0 0 1,0-1-1,0 1 1,0-1-1,-1 0 1,1 1-1,-1-1 1,3-2-1,2-4 30,0-1 0,10-17 0,-8 10 18,-1 0 0,-1-1-1,0 0 1,-1 0 0,4-27-1,0 15 430,-3 57-364,-6-18-120,1-1-1,0 1 0,1-1 1,0 0-1,0 1 0,1-1 1,0 0-1,0-1 0,1 1 1,1-1-1,-1 1 0,1-1 1,10 12-1,-14-19-1,0 0 0,0 0 0,1 0 0,-1 0 0,0 0 0,1 0 0,-1 0 0,0 0 0,1 0 0,-1-1 0,1 1 0,-1 0 0,1-1 0,-1 0 0,1 1 0,0-1-1,-1 0 1,1 0 0,-1 0 0,1 0 0,0 0 0,-1 0 0,1 0 0,-1 0 0,1-1 0,0 1 0,-1-1 0,1 1 0,-1-1 0,1 0 0,-1 1 0,0-1 0,1 0 0,-1 0 0,0 0 0,1 0 0,-1 0 0,0 0 0,1-2 0,8-10 18,0 0-1,-1 0 1,-1-1 0,0 0 0,0 0 0,-2-1-1,6-17 1,-5 13 11,-6 16-15,1 0 0,-1 0 0,-1 0-1,1 0 1,0 0 0,-1 0 0,1-5 0,20 48 18,-10-13-41,2-2-1,0 0 1,2 0 0,22 28-1,-35-51 9,-1 0 0,0-1 0,1 1 0,-1-1-1,1 1 1,-1-1 0,1 0 0,-1 1 0,1-1 0,0 0 0,0 0 0,0 0 0,0 0-1,0-1 1,0 1 0,0-1 0,0 1 0,0-1 0,0 1 0,0-1 0,0 0-1,3 0 1,-2-1 7,0 0-1,0 0 1,0 0-1,0 0 0,0-1 1,0 1-1,0-1 1,0 1-1,0-1 0,-1 0 1,1 0-1,3-5 1,2-2 16,-1 1 1,0-2 0,-1 1 0,0-1 0,0 0 0,8-21 0,-2-7 102,-2 0 0,5-41 0,-7 68 128,-8 11-249,0 0 0,0 0 0,1 0 0,-1 0 0,0 0 0,0 0 0,0 0 0,1 0 0,-1 0 0,0 0 0,0 0-1,0 0 1,1 0 0,-1 0 0,0 0 0,0 0 0,1 0 0,-1 0 0,0 0 0,0 0 0,0 0 0,1 0 0,-1 0 0,0 0-1,0 0 1,0 1 0,0-1 0,1 0 0,-1 0 0,0 0 0,0 0 0,0 0 0,0 1 0,0-1 0,1 0 0,-1 0 0,0 0 0,0 1-1,0-1 1,0 0 0,0 0 0,0 0 0,0 1 0,0-1 0,0 0 0,0 0 0,0 0 0,0 1 0,0-1 0,0 0 0,0 0-1,0 0 1,0 1 0,0-1 0,0 0 0,0 0 0,0 1 0,0-1 0,0 0 0,-1 0 0,1 0 0,0 4 2,1-1 0,-1 0 0,1 1 1,0-1-1,0 0 0,0 0 0,2 4 0,5 17 1,10 93-90,-18-116 85,0 1 1,1-1-1,-1 1 0,0 0 1,0-1-1,0 1 0,0-1 1,0 1-1,-1-1 0,1 1 1,0 0-1,-1-1 0,1 1 1,-1-1-1,0 1 0,1-1 1,-1 0-1,0 1 0,0-1 1,0 0-1,0 1 0,0-1 1,0 0-1,0 0 0,0 0 1,-1 0-1,1 0 0,0 0 1,-1 0-1,1-1 0,0 1 1,-1 0-1,1-1 0,-1 1 1,1-1-1,-1 1 0,1-1 1,-1 0-1,-2 0 0,1 1 18,0-1 0,-1 0 0,1 0 0,-1 0 0,1 0-1,0-1 1,-1 1 0,1-1 0,0 0 0,-1 0 0,1 0 0,0 0-1,0-1 1,0 1 0,0-1 0,0 0 0,-4-2 0,63 13 126,-27-3-174,0-1 1,1-2-1,0-1 1,0-1-1,-1-1 1,33-5-1,-57 5 29,0-1 0,0 0 0,0 0 0,-1-1 1,1 1-1,0-1 0,-1 0 0,1 0 0,-1-1 0,0 1 0,0-1 0,0 0 1,0 0-1,0 0 0,-1 0 0,1-1 0,-1 0 0,0 0 0,0 0 0,0 0 1,-1 0-1,1 0 0,-1-1 0,0 1 0,0-1 0,-1 1 0,1-1 0,-1 0 1,0 0-1,0 0 0,-1 1 0,1-1 0,-1 0 0,0 0 0,-1 0 0,1 0 0,-1 0 1,0 0-1,0 0 0,-3-5 0,3 7 10,0 1 0,0 0 0,0 0-1,-1 0 1,1 0 0,-1 1 0,0-1 0,1 0 0,-1 1 0,0-1-1,0 1 1,0-1 0,0 1 0,0 0 0,0 0 0,-1 0 0,1 0-1,0 0 1,0 1 0,-1-1 0,1 1 0,0-1 0,-1 1 0,1 0-1,-1 0 1,1 0 0,0 0 0,-1 0 0,1 1 0,-5 0 0,5 0 0,0-1 0,0 1 1,0-1-1,0 1 0,0 0 1,0 0-1,0 0 0,1 0 1,-1 0-1,0 0 0,1 1 1,-1-1-1,0 1 0,1-1 1,-1 1-1,1-1 0,0 1 1,0 0-1,0 0 0,0 0 1,0 0-1,0 0 0,0-1 1,0 2-1,1-1 0,-1 0 1,1 0-1,-1 0 0,1 0 1,0 0-1,0 0 0,0 0 1,0 0-1,0 1 0,2 2 1,-1-1-3,0 0 0,1 0 0,0 0 0,0 0 0,0 0 0,0-1 0,0 1 0,1-1 0,0 1 0,0-1 0,0 0 0,0 0 0,0-1 0,0 1 0,1 0 0,-1-1 0,1 0 0,7 3 0,2 1 27,1 0 0,0-2 0,0 0 1,19 4-1,7-6 91,-30-2-90,0 0 0,0 1 0,11 2 0,-19-2-39,0-1 1,0 1 0,1-1 0,-1 1-1,0 0 1,0 0 0,0 0 0,0 1-1,0-1 1,0 0 0,0 1 0,-1-1-1,1 1 1,0 0 0,-1-1 0,1 1 0,1 3-1,-1 2-2866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8.222"/>
    </inkml:context>
    <inkml:brush xml:id="br0">
      <inkml:brushProperty name="width" value="0.05" units="cm"/>
      <inkml:brushProperty name="height" value="0.05" units="cm"/>
    </inkml:brush>
  </inkml:definitions>
  <inkml:trace contextRef="#ctx0" brushRef="#br0">1 197 8136,'0'0'6446,"12"-8"-5987,-3 1-353,1 0-1,0 1 1,0 0 0,1 1 0,0 1 0,0-1-1,0 2 1,18-5 0,321-72 2660,-181 38-1734,-142 37-956,0 0-1,0 2 0,42 1 0,-12 6-2645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6.573"/>
    </inkml:context>
    <inkml:brush xml:id="br0">
      <inkml:brushProperty name="width" value="0.05" units="cm"/>
      <inkml:brushProperty name="height" value="0.05" units="cm"/>
      <inkml:brushProperty name="color" value="#FF0066"/>
    </inkml:brush>
  </inkml:definitions>
  <inkml:trace contextRef="#ctx0" brushRef="#br0">0 153 4416,'0'0'8217,"0"-11"-7952,0-14 223,8-49 0,-9 37 731,1 31-495,4 24-293,-4-15-417,7 28 108,-2 1 0,0 0 0,-1 48 0,-1 74 202,1-17-16,-14 32 313,7-114-70,-7-9 752,11-55-1222,0-1 1,4-19-1,0 1-47,0 1 16,1-1 0,1 0 0,1 1 0,2 1 0,1-1 0,0 2 0,2-1 0,1 2 0,1 0 0,1 1 0,32-36 0,-44 54-43,2 0 0,-1 0 0,0 1 0,1-1 0,0 1 0,0 0-1,0 1 1,1 0 0,-1-1 0,1 2 0,0-1 0,12-2 0,-17 5-11,1 0 1,-1 0 0,1 1 0,-1-1-1,0 0 1,1 1 0,-1 0 0,0 0 0,1-1-1,-1 1 1,0 1 0,0-1 0,0 0-1,0 0 1,0 1 0,0-1 0,0 1-1,-1 0 1,1-1 0,2 5 0,3 2-7,-1 0 0,0 1 1,6 12-1,-10-16 9,0-1 0,0 1 0,0 0 0,-1 0 0,0-1 1,0 1-1,0 0 0,-1 0 0,1 0 0,-1 0 0,0 0 0,-1 0 0,1 0 0,-1 0 0,0 0 0,0 0 0,-1 0 1,1-1-1,-3 6 0,1-5 0,0 1 0,0-1 0,0 0 1,0 0-1,-1 0 0,0-1 0,0 0 1,0 1-1,-1-1 0,0-1 0,1 1 0,-1-1 1,0 1-1,-1-1 0,-7 3 0,-5 0 32,0 0-1,-1-2 0,-22 3 1,33-5-23,-2 0 241,14 1-245,0 0 0,1-1 0,-1 1 0,1-1 0,0 0 1,-1-1-1,1 1 0,10 1 0,3 2-2,81 34-21,-92-35 16,1 1-1,-2 0 1,1 0-1,0 1 1,6 7-1,24 19 36,-27-21-48,-8-7-2706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7.311"/>
    </inkml:context>
    <inkml:brush xml:id="br0">
      <inkml:brushProperty name="width" value="0.05" units="cm"/>
      <inkml:brushProperty name="height" value="0.05" units="cm"/>
      <inkml:brushProperty name="color" value="#FF0066"/>
    </inkml:brush>
  </inkml:definitions>
  <inkml:trace contextRef="#ctx0" brushRef="#br0">1 0 4616,'0'0'6874,"10"3"-6618,25 6 240,1-1 0,0-2-1,46 2 1,-49-5-65,-25-2-337,1 0 0,-1-1 1,13-1-1,-8 0-134,0 1 1,22 2 0,-26-1-1287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7.904"/>
    </inkml:context>
    <inkml:brush xml:id="br0">
      <inkml:brushProperty name="width" value="0.05" units="cm"/>
      <inkml:brushProperty name="height" value="0.05" units="cm"/>
      <inkml:brushProperty name="color" value="#FF0066"/>
    </inkml:brush>
  </inkml:definitions>
  <inkml:trace contextRef="#ctx0" brushRef="#br0">0 0 7432,'0'0'8806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8.665"/>
    </inkml:context>
    <inkml:brush xml:id="br0">
      <inkml:brushProperty name="width" value="0.05" units="cm"/>
      <inkml:brushProperty name="height" value="0.05" units="cm"/>
      <inkml:brushProperty name="color" value="#FF0066"/>
    </inkml:brush>
  </inkml:definitions>
  <inkml:trace contextRef="#ctx0" brushRef="#br0">1 25 6520,'0'0'4733,"2"10"-4281,0 3-296,-1-9-85,0 1 1,0-1-1,0 1 1,0-1-1,0 1 1,1-1-1,0 0 1,0 0-1,5 8 1,-6-11 3,-1 0 1,1 0 0,0 0-1,-1 0 1,1 0-1,0 0 1,0 0 0,0 0-1,0 0 1,0-1 0,0 1-1,0 0 1,0-1 0,0 1-1,0 0 1,2 0 0,-3-1-38,1 0 1,-1 0 0,1 0-1,-1-1 1,1 1 0,-1 0-1,1 0 1,-1 0 0,0-1 0,1 1-1,-1 0 1,1 0 0,-1-1-1,0 1 1,1 0 0,-1-1 0,0 1-1,1 0 1,-1-1 0,0 1-1,0 0 1,1-1 0,-1 1-1,0-1 1,0 1 0,0-1 0,0 1-1,1-1 1,0-3 72,0 0 1,-1 0-1,1 0 0,-1 0 0,0 0 1,0 0-1,0 0 0,0 0 1,-2-5-1,1 3 6,-1 1 0,1-1 0,-2 0 1,1 1-1,0 0 0,-1-1 0,0 1 0,-7-8 0,6 10 311,4 7-111,10 7-110,3-5-2414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9.572"/>
    </inkml:context>
    <inkml:brush xml:id="br0">
      <inkml:brushProperty name="width" value="0.05" units="cm"/>
      <inkml:brushProperty name="height" value="0.05" units="cm"/>
      <inkml:brushProperty name="color" value="#FF0066"/>
    </inkml:brush>
  </inkml:definitions>
  <inkml:trace contextRef="#ctx0" brushRef="#br0">0 0 6224,'0'0'6682,"3"14"-6350,4 30 73,-3-1 0,-1 1-1,-4 44 1,-1-45 300,7 80-1,1-83-223,0 20 157,0-13 395,-6-46-1009,0-1 0,0 1 0,0 0 0,0-1 1,0 1-1,0 0 0,0 0 0,0-1 0,0 1 0,1 0 0,-1-1 0,0 1 0,1 0 0,-1-1 0,0 1 1,1 0-1,-1-1 0,1 1 0,-1-1 0,1 1 0,-1-1 0,1 1 0,-1-1 0,1 1 0,0-1 0,-1 0 1,1 1-1,0-1 0,-1 0 0,1 1 0,0-1 0,-1 0 0,1 0 0,1 0 0,25-1 144,-23 0-156,13-2 38,-4 2-6,-1-1 0,1-1 0,-1 0-1,0 0 1,16-8 0,-15 6 57,2 0 1,-1 0-1,1 1 0,24-2 1,-15 2 66,-1 5 20,-9 1 36,-14-2-164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49.984"/>
    </inkml:context>
    <inkml:brush xml:id="br0">
      <inkml:brushProperty name="width" value="0.05" units="cm"/>
      <inkml:brushProperty name="height" value="0.05" units="cm"/>
      <inkml:brushProperty name="color" value="#FF0066"/>
    </inkml:brush>
  </inkml:definitions>
  <inkml:trace contextRef="#ctx0" brushRef="#br0">1 65 10152,'0'0'2474,"11"-6"-2276,1-2-80,1 1 0,0 1 1,1 0-1,-1 0 1,21-4-1,88-3 1469,-82 10-826,-38 3-658,1 0 0,-1 1 0,0-1-1,1 0 1,-1 1 0,0-1 0,1 1 0,-1 0 0,0 0 0,0 0-1,0 0 1,0 0 0,0 0 0,3 3 0,-2-1-27,5 8 638,-12-2-3153</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0.382"/>
    </inkml:context>
    <inkml:brush xml:id="br0">
      <inkml:brushProperty name="width" value="0.05" units="cm"/>
      <inkml:brushProperty name="height" value="0.05" units="cm"/>
      <inkml:brushProperty name="color" value="#FF0066"/>
    </inkml:brush>
  </inkml:definitions>
  <inkml:trace contextRef="#ctx0" brushRef="#br0">0 34 9040,'0'0'2477,"11"-2"-2234,1-1-137,124-22 837,-120 23-589,-1 1 0,0 1 0,1 0 1,-1 1-1,0 0 0,1 1 0,21 7 0,-21-7 156,3 2 474,-19-4-1053,1 0 0,-1 1 0,1-1 0,-1 0 1,1 1-1,-1-1 0,1 0 0,-1 1 0,1-1 1,-1 1-1,0-1 0,1 1 0,-1-1 1,0 1-1,1-1 0,-1 1 0,0 0 0,0-1 1,1 1-1,-1-1 0,0 1 0,0-1 0,0 1 1,0 0-1,0-1 0,0 2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0.814"/>
    </inkml:context>
    <inkml:brush xml:id="br0">
      <inkml:brushProperty name="width" value="0.05" units="cm"/>
      <inkml:brushProperty name="height" value="0.05" units="cm"/>
      <inkml:brushProperty name="color" value="#FF0066"/>
    </inkml:brush>
  </inkml:definitions>
  <inkml:trace contextRef="#ctx0" brushRef="#br0">1 18 10152,'0'0'1594,"11"-2"-1187,-8 2-385,59-8 650,2 2-1,76 4 1,14 17 1304,-97 4 161,-50-13-4021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1.362"/>
    </inkml:context>
    <inkml:brush xml:id="br0">
      <inkml:brushProperty name="width" value="0.05" units="cm"/>
      <inkml:brushProperty name="height" value="0.05" units="cm"/>
      <inkml:brushProperty name="color" value="#FF0066"/>
    </inkml:brush>
  </inkml:definitions>
  <inkml:trace contextRef="#ctx0" brushRef="#br0">0 0 8032,'0'0'5169,"2"11"-4712,20 149 1646,-22-147-1671,0 4 70,0-17-539,0 0 0,0 0 1,-1 0-1,1 0 0,0 1 1,0-1-1,0 0 0,0 0 0,0 0 1,0 0-1,0 1 0,0-1 1,0 0-1,0 0 0,0 0 0,0 0 1,1 1-1,-1-1 0,0 0 1,0 0-1,0 0 0,0 0 1,0 1-1,0-1 0,0 0 0,0 0 1,0 0-1,1 0 0,-1 0 1,0 0-1,0 1 0,0-1 0,0 0 1,0 0-1,1 0 0,-1 0 1,0 0-1,0 0 0,0 0 1,0 0-1,0 0 0,1 0 0,-1 0 1,0 0-1,0 0 0,0 0 1,1 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2.284"/>
    </inkml:context>
    <inkml:brush xml:id="br0">
      <inkml:brushProperty name="width" value="0.05" units="cm"/>
      <inkml:brushProperty name="height" value="0.05" units="cm"/>
      <inkml:brushProperty name="color" value="#FF0066"/>
    </inkml:brush>
  </inkml:definitions>
  <inkml:trace contextRef="#ctx0" brushRef="#br0">0 59 5920,'0'0'9558,"10"-5"-9106,2-2-252,1 0 1,0 1-1,1 1 0,-1 0 0,23-4 0,-6 4 393,36-2 0,-9 7 229,-45-1-617,-11 0-172,0 1 1,0 0-1,0 0 0,0-1 0,0 1 0,0 0 1,0 0-1,0 0 0,0 0 0,-1 0 0,1 0 1,0 0-1,0 1 0,0-1 0,0 0 0,0 0 1,0 1-1,0-1 0,0 0 0,0 1 0,-1-1 1,1 1-1,0-1 0,0 1 0,0 0 0,0 0 89,-2 0-74,1 1 1,0-1-1,0 0 1,0 1-1,-1-1 1,1 0-1,-1 0 1,1 1-1,-1-1 1,1 0-1,-1 0 1,-1 2-1,-23 36 327,10-14-3382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9.156"/>
    </inkml:context>
    <inkml:brush xml:id="br0">
      <inkml:brushProperty name="width" value="0.05" units="cm"/>
      <inkml:brushProperty name="height" value="0.05" units="cm"/>
    </inkml:brush>
  </inkml:definitions>
  <inkml:trace contextRef="#ctx0" brushRef="#br0">1 31 6224,'0'0'10914,"11"-3"-10469,23-3-1,0 2 0,38-1-1,186 11 2180,-241-6-2255,0-1 0,-1 0 0,22-5 0,-38 6-357,0 0 0,0 0 0,0 0 0,1 0 0,-1 0 0,0-1 0,0 1 0,0 0 0,0 0 0,0 0 0,0 0 0,1 0 0,-1 0 0,0-1 0,0 1 0,0 0 0,0 0 0,0 0 0,0 0 0,0 0 0,0-1 0,0 1 0,0 0 0,0 0 0,0 0 0,0 0 0,0-1 0,0 1 0,0 0 0,0 0 0,0 0 0,0 0 0,0-1 0,0 1 0,0 0 0,0 0 0,0 0 0,0 0 0,0-1 0,0 1 0,0 0 0,0 0 0,0 0 0,0 0 0,-1 0 0,1 0 0,0-1 0,0 1 0,0 0 0,0 0 0,0 0 0,-1 0 0,1 0 0,0 0 0,-5-3-3708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2.758"/>
    </inkml:context>
    <inkml:brush xml:id="br0">
      <inkml:brushProperty name="width" value="0.05" units="cm"/>
      <inkml:brushProperty name="height" value="0.05" units="cm"/>
      <inkml:brushProperty name="color" value="#FF0066"/>
    </inkml:brush>
  </inkml:definitions>
  <inkml:trace contextRef="#ctx0" brushRef="#br0">0 67 7528,'0'0'2952,"12"-2"-2499,134-32 1524,-34 7 379,-50 24-1143,-52 3-2406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4:54.224"/>
    </inkml:context>
    <inkml:brush xml:id="br0">
      <inkml:brushProperty name="width" value="0.05" units="cm"/>
      <inkml:brushProperty name="height" value="0.05" units="cm"/>
      <inkml:brushProperty name="color" value="#FF0066"/>
    </inkml:brush>
  </inkml:definitions>
  <inkml:trace contextRef="#ctx0" brushRef="#br0">138 13 5016,'0'0'8697,"-12"4"-8317,-37 15-9,46-17-326,0 0 0,1 0 0,-1 0 0,0 1 0,1-1 0,0 1 0,-1-1 0,1 1 0,0 0 0,1 0 0,-1-1 0,0 2 0,1-1 0,-1 0 0,1 0 0,0 0 0,-1 7 0,-3 6 195,-2 5 51,2-1 0,0 1-1,2 1 1,0-1 0,0 23-1,-2 13 202,3-36-247,1 1-1,0-1 1,2 1-1,3 26 1,-2-36-128,1 0 0,0-1 1,0 1-1,1-1 0,1 1 0,0-1 0,0 0 0,1-1 1,8 10-1,-8-12-25,0-1 0,0 0 0,0 0 0,1-1 0,0 0 0,1 0 0,0 0 0,-1-1 0,1-1 1,1 1-1,15 5 0,-20-8-51,1-1 1,0 0 0,-1 0-1,1 0 1,0-1 0,0 1-1,0-1 1,0 0 0,-1 0-1,1-1 1,0 0 0,0 1-1,-1-2 1,1 1 0,0 0-1,-1-1 1,1 0 0,-1 0-1,0-1 1,1 1 0,-1-1-1,-1 0 1,1 0 0,6-5-1,44-57 306,-27 31-167,-22 28-134,-1-1 0,0 0 0,0-1 1,0 1-1,-1-1 0,0 1 0,-1-1 0,1 0 0,1-13 0,0-9 106,0-36 0,-4 56-121,2-13 72,-2 0 0,0 0 0,-2 0 0,0 1 0,-2-1 0,-8-28 0,10 44-57,-1 1-1,-1 0 0,1 1 1,-8-11-1,-7-10 59,15 21-84,-1 0 1,1 0 0,-1 0-1,0 0 1,-1 1-1,1-1 1,-1 1-1,1 0 1,-1 1-1,-1-1 1,1 1-1,0 0 1,-1 0-1,1 1 1,-1 0-1,0 0 1,0 0 0,0 0-1,-7 0 1,-3 1-4,14 0-14,-1 1 0,0 0 0,1-1 0,-1 1 0,0 1 0,1-1 0,-1 0 0,1 1 0,-4 0 1,-60 9 6,62-10 75,-1 1 0,1 0 0,0-1 0,-1 0 0,1 0 0,-8-1 0,-9-5-3945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4.009"/>
    </inkml:context>
    <inkml:brush xml:id="br0">
      <inkml:brushProperty name="width" value="0.05" units="cm"/>
      <inkml:brushProperty name="height" value="0.05" units="cm"/>
      <inkml:brushProperty name="color" value="#FF0066"/>
    </inkml:brush>
  </inkml:definitions>
  <inkml:trace contextRef="#ctx0" brushRef="#br0">0 1 4120,'0'0'5674,"2"15"-5470,32 264 803,-10-111-468,-11-91 330,5 132 0,-20-148 362,2-60-1208,0-1 0,0 0-1,0 1 1,0-1 0,0 0 0,0 1 0,0-1 0,0 0 0,0 1 0,0-1-1,0 1 1,0-1 0,0 0 0,0 1 0,0-1 0,0 0 0,0 1-1,0-1 1,0 1 0,-1-1 0,1 0 0,0 1 0,0-1 0,0 0-1,-1 0 1,1 1 0,0-1 0,0 0 0,-1 0 0,1 1 0,-7-10 460,-5-22-122,6 13-221,1 0 0,0 0 0,2-1 0,0 0 0,1 0 0,1 0 0,2-28-1,0 37-98,0 0-1,1 0 0,0 1 1,0-1-1,1 1 0,0-1 0,1 1 1,0 0-1,0 0 0,1 1 0,0-1 1,1 1-1,-1 0 0,2 1 1,-1-1-1,10-7 0,-10 10-14,3-3 33,1 0 0,0 0 0,0 2 0,19-11 0,-27 16-52,0 1-1,-1-1 1,1 1-1,0 0 1,0-1-1,-1 1 1,1 0-1,0 0 1,0 0-1,-1 0 1,1 0-1,0 1 1,-1-1-1,1 0 1,0 1-1,-1-1 1,1 1-1,0 0 1,-1 0-1,1-1 1,-1 1-1,1 0 1,-1 0-1,0 0 1,1 1-1,-1-1 1,0 0-1,0 0 1,0 1-1,1-1 1,-2 0-1,1 1 1,0 0-1,0-1 1,1 3-1,0 2 1,1 0 0,-1 0 0,0 1 0,0-1 0,0 0 1,-1 1-1,0-1 0,0 9 0,-2-6-5,1 0 1,-2 0-1,1 0 1,-1-1-1,0 1 1,-1 0 0,0-1-1,0 1 1,-1-1-1,-8 13 1,4-9 3,-1 1-1,-1-1 1,0-1 0,0 0 0,-18 14-1,10-16 36,0 0 56,18-8-95,0-1 0,0 0 0,0 0 0,0 1 0,0-1 1,0 0-1,0 0 0,0 1 0,0-1 0,0 0 0,1 0 0,-1 1 1,0-1-1,0 0 0,0 0 0,0 0 0,0 1 0,0-1 0,1 0 1,-1 0-1,0 0 0,0 1 0,0-1 0,0 0 0,1 0 0,-1 0 1,0 0-1,0 0 0,1 1 0,-1-1 0,0 0 0,0 0 0,0 0 1,1 0-1,-1 0 0,0 0 0,0 0 0,1 0 0,-1 0 0,0 0 1,0 0-1,1 0 0,-1 0 0,0 0 0,0 0 0,1 0 0,-1 0 1,0 0-1,0 0 0,1-1 0,-1 1 0,19-2 21,-16 2-11,56-3 257,88 9 0,-141-6-225,-3 1 2,0-1 0,-1 1 1,1 0-1,0 0 1,0 0-1,-1 0 0,1 0 1,0 1-1,-1-1 0,1 1 1,-1 0-1,0-1 0,3 4 1,-4-4-36,0 0 0,0-1-1,-1 1 1,1 0 0,0 0 0,-1 0 0,1-1 0,0 1 0,-1 0 0,1 0 0,-1 0 0,0 0 0,1 0 0,-1 0 0,0 0-1,1 0 1,-1 0 0,0 0 0,0 0 0,0 1 0,0-1 0,0 0 0,0 0 0,0 0 0,-1 0 0,1 0 0,0 0-1,0 0 1,-1 0 0,1 0 0,-1 0 0,1 0 0,-1 0 0,1 0 0,-1-1 0,0 1 0,0 1 0,-6 1-2597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4.671"/>
    </inkml:context>
    <inkml:brush xml:id="br0">
      <inkml:brushProperty name="width" value="0.05" units="cm"/>
      <inkml:brushProperty name="height" value="0.05" units="cm"/>
      <inkml:brushProperty name="color" value="#FF0066"/>
    </inkml:brush>
  </inkml:definitions>
  <inkml:trace contextRef="#ctx0" brushRef="#br0">0 109 6128,'0'0'3444,"13"-3"-3090,41-7 5,1 1 566,61-19 1,-65 10-397,-19 6-11,40-9 0,-66 19-594,1 1 207,-1-1-1,1 1 1,-1 0 0,1 1-1,6 0 1,-12 0-186,1 0-1,-1 0 1,1 0 0,-1 1-1,1-1 1,-1 1-1,1-1 1,-1 1 0,0-1-1,1 1 1,-1 0 0,0 0-1,1 0 1,-1 0 0,0 0-1,0 0 1,0 0-1,0 0 1,0 0 0,0 0-1,0 0 1,-1 1 0,1-1-1,0 0 1,0 1 0,0 2-1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5.353"/>
    </inkml:context>
    <inkml:brush xml:id="br0">
      <inkml:brushProperty name="width" value="0.05" units="cm"/>
      <inkml:brushProperty name="height" value="0.05" units="cm"/>
      <inkml:brushProperty name="color" value="#FF0066"/>
    </inkml:brush>
  </inkml:definitions>
  <inkml:trace contextRef="#ctx0" brushRef="#br0">64 99 7736,'0'0'8762,"-3"-11"-8435,-9-35-54,11 45-241,1-1-1,-1 0 1,1 0-1,0 0 1,-1 0 0,1 0-1,0 0 1,0 0-1,1 0 1,-1 0-1,0 1 1,1-1 0,0-3-1,2-7 614,-3 11-503,5 11 450,-7-3-569,0 0-1,-1-1 0,0 0 0,0 1 0,0-1 1,-1 0-1,-8 10 0,-9 17 135,20-33-159,1 0 0,0 0-1,0 1 1,-1-1 0,1 0 0,0 0 0,0 1-1,0-1 1,0 0 0,-1 1 0,1-1-1,0 0 1,0 1 0,0-1 0,0 0 0,0 1-1,0-1 1,0 0 0,0 1 0,0-1-1,0 0 1,0 1 0,0-1 0,0 1 0,0-1-1,0 0 1,0 1 0,1-1 0,-1 0-1,0 0 1,0 1 0,0-1 0,1 0 0,-1 1-1,0-1 1,0 0 0,0 0 0,1 1-1,-1-1 1,0 0 0,1 0 0,-1 0 0,0 1-1,0-1 1,1 0 0,6 5-2616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6.213"/>
    </inkml:context>
    <inkml:brush xml:id="br0">
      <inkml:brushProperty name="width" value="0.05" units="cm"/>
      <inkml:brushProperty name="height" value="0.05" units="cm"/>
      <inkml:brushProperty name="color" value="#FF0066"/>
    </inkml:brush>
  </inkml:definitions>
  <inkml:trace contextRef="#ctx0" brushRef="#br0">1 0 5224,'0'0'1889,"10"15"-1546,-7-11-309,13 19 217,-1 1-1,20 43 0,-25-47 30,-2 0 0,0 1-1,-1 0 1,8 41 0,-8-2 484,-3 1 1,-2 62-1,2-12 729,-9-59 1802,24-55-2737,52-17-186,-47 12-240,1 2-1,-1 0 1,1 1 0,40-2 0,-55 7-76,-5 0 16,0 0 1,0 0 0,1 1 0,9 2 0,-13-3-43,-1 0-1,1 1 1,0-1 0,-1 1 0,1-1-1,0 1 1,-1 0 0,1 0-1,-1-1 1,3 3 0,-3-2-26,-1 0 1,0-1-1,0 1 1,1 0-1,-1 0 1,0-1-1,0 1 1,0 0-1,0 0 1,0-1-1,0 1 1,0 0-1,0 0 1,0-1-1,-1 1 1,1 0-1,0 0 1,0-1-1,-1 1 1,1 0-1,0-1 0,-1 1 1,1 0-1,0-1 1,-1 1-1,1 0 1,-1-1-1,0 1 1,0 0-1,-2 1-2454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6.533"/>
    </inkml:context>
    <inkml:brush xml:id="br0">
      <inkml:brushProperty name="width" value="0.05" units="cm"/>
      <inkml:brushProperty name="height" value="0.05" units="cm"/>
      <inkml:brushProperty name="color" value="#FF0066"/>
    </inkml:brush>
  </inkml:definitions>
  <inkml:trace contextRef="#ctx0" brushRef="#br0">1 19 10448,'0'0'1194,"13"-2"-836,32-5 29,-1 1 1,1 3 0,57 3-1,-68 4 656,58 16-1,-85-18-785,0-2 427,-11-2-2744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6.862"/>
    </inkml:context>
    <inkml:brush xml:id="br0">
      <inkml:brushProperty name="width" value="0.05" units="cm"/>
      <inkml:brushProperty name="height" value="0.05" units="cm"/>
      <inkml:brushProperty name="color" value="#FF0066"/>
    </inkml:brush>
  </inkml:definitions>
  <inkml:trace contextRef="#ctx0" brushRef="#br0">1 65 8840,'0'0'1506,"17"-8"-1196,-7 4-259,11-5 57,1 0 0,0 1-1,0 2 1,27-6 0,-21 9 164,0 0-1,0 1 1,0 2-1,1 1 1,-1 1-1,0 2 1,53 13-1,-36-6 303,-37-11-423,0 2-1,-1-1 0,1 1 1,-1 0-1,1 1 1,-1 0-1,0 0 0,0 1 1,0-1-1,-1 2 0,12 8 1,-17-12-259,1 1-38,-1-1 0,0 0 0,0 0 0,1 0 0,-1 1 0,1-1 0,-1 0 0,1-1 0,-1 1 0,3 1 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7.272"/>
    </inkml:context>
    <inkml:brush xml:id="br0">
      <inkml:brushProperty name="width" value="0.05" units="cm"/>
      <inkml:brushProperty name="height" value="0.05" units="cm"/>
      <inkml:brushProperty name="color" value="#FF0066"/>
    </inkml:brush>
  </inkml:definitions>
  <inkml:trace contextRef="#ctx0" brushRef="#br0">0 1 7024,'0'0'4017,"9"12"-3421,28 39 24,-33-45-448,-1 0 1,1 0-1,-1 0 1,-1 0-1,1 1 0,-1 0 1,0-1-1,-1 1 1,1 0-1,-1 11 0,2 2 267,-2-7-114,0-1 0,-1 1 0,0-1 0,-1 1 0,-5 21 0,-4 2-1835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7.977"/>
    </inkml:context>
    <inkml:brush xml:id="br0">
      <inkml:brushProperty name="width" value="0.05" units="cm"/>
      <inkml:brushProperty name="height" value="0.05" units="cm"/>
      <inkml:brushProperty name="color" value="#FF0066"/>
    </inkml:brush>
  </inkml:definitions>
  <inkml:trace contextRef="#ctx0" brushRef="#br0">1 133 5416,'0'0'3916,"7"-10"-3511,-2 2-343,1-4 278,1 2 0,1-1 0,0 1 0,0 0-1,20-17 1,-23 24-171,1 0 0,0 1 1,0 0-1,0 0 0,0 0 0,0 1 0,9-2 0,2 0 106,3-1 22,0 0 0,0 1 1,0 1-1,0 1 0,34 3 0,-19-1 261,-27-1-273,1 0-1,-1 1 1,14 2 0,-8 3 747,-21 8-497,6-12-559,-25 33-2401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59.491"/>
    </inkml:context>
    <inkml:brush xml:id="br0">
      <inkml:brushProperty name="width" value="0.05" units="cm"/>
      <inkml:brushProperty name="height" value="0.05" units="cm"/>
    </inkml:brush>
  </inkml:definitions>
  <inkml:trace contextRef="#ctx0" brushRef="#br0">0 89 11856,'0'0'1382,"17"-1"-1094,2-1-195,88-10 513,113-37 2063,-121 26-769,-98 22-1955,0 1-1,0 0 0,0 0 1,0 0-1,0 0 1,0 0-1,1 0 1,-1 0-1,0 0 1,0 0-1,0 1 0,0-1 1,0 0-1,1 1 1,-1 0-1033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18.266"/>
    </inkml:context>
    <inkml:brush xml:id="br0">
      <inkml:brushProperty name="width" value="0.05" units="cm"/>
      <inkml:brushProperty name="height" value="0.05" units="cm"/>
      <inkml:brushProperty name="color" value="#FF0066"/>
    </inkml:brush>
  </inkml:definitions>
  <inkml:trace contextRef="#ctx0" brushRef="#br0">0 137 10248,'0'0'1288,"73"-66"-808,-35 33 16,11 13-72,-5 8 0,-4 6 0,-14 6 0,-3 2-48,-9 10 8,-2 10-112,-8 3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0.435"/>
    </inkml:context>
    <inkml:brush xml:id="br0">
      <inkml:brushProperty name="width" value="0.05" units="cm"/>
      <inkml:brushProperty name="height" value="0.05" units="cm"/>
      <inkml:brushProperty name="color" value="#FF0066"/>
    </inkml:brush>
  </inkml:definitions>
  <inkml:trace contextRef="#ctx0" brushRef="#br0">7 1 4416,'0'0'6288,"-2"17"-5914,-2 191 725,24 240 2102,-20-418-2770,-1-21-123,1 1 0,0-1 0,1 0 0,0 1 0,4 14 0,-5-23-263,0-1 1,0 1-1,0-1 1,0 1-1,0 0 1,0-1-1,0 1 1,0 0-1,0-1 0,0 1 1,-1-1-1,1 1 1,0 0-1,0-1 1,-1 1-1,1-1 1,0 1-1,-1-1 1,1 1-1,0-1 1,-1 1-1,1-1 1,-1 0-1,1 1 1,-1-1-1,1 1 0,-1-1 1,0 1-1,-1-6 30,0 0 0,1-1-1,-1 1 1,1 0 0,0-1-1,1 1 1,-1-1-1,1 1 1,1-10 0,-1 6-4,1-5-17,1 0 1,0 1-1,0-1 1,1 1-1,1 0 0,0 0 1,1 0-1,12-22 1,0 5 67,2 1 1,29-37-1,-42 59-89,0 0 0,0 0 1,1 0-1,0 1 0,1 0 0,11-7 0,-15 11-13,-1 0-1,1 0 0,0 0 1,0 0-1,0 1 0,0 0 0,1 0 1,-1 0-1,0 0 0,0 1 0,1 0 1,-1 0-1,0 0 0,1 0 0,-1 1 1,6 0-1,-8 0-16,0 0 0,1-1 0,-1 1 0,0 0-1,0 0 1,0 0 0,0 1 0,0-1 0,0 0 0,0 1 0,0 0 0,0-1 0,-1 1 0,1 0-1,0 0 1,-1 0 0,0 0 0,2 3 0,-1-2-8,-1 1-1,0-1 1,0 1 0,0 0-1,-1-1 1,1 1 0,-1 0 0,0 0-1,0-1 1,0 8 0,-2-3-4,1 0 0,-1 0 0,0 0 1,-1 0-1,0 0 0,0 0 1,-1-1-1,0 0 0,-8 13 0,8-16 14,-1 1 1,1-1-1,-1 0 0,1 0 0,-1-1 0,0 1 0,-1-1 0,1 0 0,-1-1 0,1 1 0,-1-1 0,0 0 0,0 0 1,1-1-1,-10 1 0,14-2 19,27-4 94,-8 4-81,-1 0 0,1 0 0,0 2 0,-1 0 0,1 1 0,-1 1 0,1 1 0,-2 0 0,23 11 0,-34-13-16,-1 0-1,0 0 1,1 0 0,-2 0 0,1 1 0,0 0 0,-1 0-1,1 0 1,4 9 0,19 40 28,-27-53-93,5 10 61,-1-7-2839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1.281"/>
    </inkml:context>
    <inkml:brush xml:id="br0">
      <inkml:brushProperty name="width" value="0.05" units="cm"/>
      <inkml:brushProperty name="height" value="0.05" units="cm"/>
      <inkml:brushProperty name="color" value="#FF0066"/>
    </inkml:brush>
  </inkml:definitions>
  <inkml:trace contextRef="#ctx0" brushRef="#br0">1 1 7024,'0'0'4782,"2"11"-4355,7 41 380,4 100 1,-16-20 135,0 53 644,4-167-1225,0 0 0,2 0 0,3 18 0,-6-36-331,0 1 1,0-1-1,1 1 0,-1-1 1,0 1-1,0-1 0,0 1 1,0 0-1,0-1 0,0 1 1,1-1-1,-1 1 0,0-1 1,0 0-1,1 1 0,-1-1 1,0 1-1,1-1 0,-1 1 1,1-1-1,-1 0 0,0 1 1,1-1-1,-1 0 0,1 0 1,-1 1-1,1-1 0,-1 0 1,1 0-1,-1 0 0,1 1 1,-1-1-1,1 0 0,-1 0 1,1 0-1,-1 0 0,1 0 1,-1 0-1,1 0 0,0 0 1,0 0-1,9 0 116,-4 0-63,0 0 1,0-1-1,0 0 1,0 0-1,0 0 1,0 0-1,11-5 1,21-5 135,-16 8-69,1 1 1,-1 0-1,0 2 1,35 4-1,21 4 497,-77-8-416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1.579"/>
    </inkml:context>
    <inkml:brush xml:id="br0">
      <inkml:brushProperty name="width" value="0.05" units="cm"/>
      <inkml:brushProperty name="height" value="0.05" units="cm"/>
      <inkml:brushProperty name="color" value="#FF0066"/>
    </inkml:brush>
  </inkml:definitions>
  <inkml:trace contextRef="#ctx0" brushRef="#br0">1 127 11256,'0'0'1686,"14"-13"-1339,1 0-254,-5 3-30,1 0 0,0 1 0,1 0 0,0 1 0,0 0 0,20-9 1,-18 12 16,0-1 0,0 2 0,0 0 0,1 1 0,0 0 0,-1 1 0,1 1 0,0 0 0,0 1 1,0 0-1,0 2 0,29 5 0,-41-6-2,0 0 0,0-1 0,0 1 0,0 1 0,-1-1 0,1 0 0,0 1 0,0-1 0,-1 1 0,1 0 0,-1 0 0,5 4 0,-6-5-136,0 1-1,0-1 0,-1 1 0,1-1 1,0 1-1,-1-1 0,1 1 1,-1 0-1,1-1 0,-1 1 0,0-1 1,0 1-1,1 0 0,-1 0 1,0-1-1,-1 1 0,1 0 1,0-1-1,0 1 0,-1-1 0,1 1 1,-1 0-1,0 2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1.879"/>
    </inkml:context>
    <inkml:brush xml:id="br0">
      <inkml:brushProperty name="width" value="0.05" units="cm"/>
      <inkml:brushProperty name="height" value="0.05" units="cm"/>
      <inkml:brushProperty name="color" value="#FF0066"/>
    </inkml:brush>
  </inkml:definitions>
  <inkml:trace contextRef="#ctx0" brushRef="#br0">1 69 9144,'0'0'2065,"16"-8"-1674,-5 2-310,7-4 91,1 1-1,0 1 1,40-11 0,-45 16-44,-1 0 0,1 2 1,-1 0-1,1 0 1,20 3-1,64 14 875,-69-10-586,-22-4-476,0 1 0,-1-1 1,1 1-1,-1 1 0,0-1 0,0 1 0,0 0 0,6 5 0,-10-7-320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2.357"/>
    </inkml:context>
    <inkml:brush xml:id="br0">
      <inkml:brushProperty name="width" value="0.05" units="cm"/>
      <inkml:brushProperty name="height" value="0.05" units="cm"/>
      <inkml:brushProperty name="color" value="#FF0066"/>
    </inkml:brush>
  </inkml:definitions>
  <inkml:trace contextRef="#ctx0" brushRef="#br0">0 88 7232,'0'0'1117,"10"-10"-705,-3 2-304,0 0 22,0 0-1,0 1 1,0 0 0,1 0-1,0 1 1,1 0-1,-1 0 1,17-7 0,-23 13-66,1-1 1,-1 1-1,1 0 0,0 0 1,-1 0-1,1 0 1,0 0-1,-1 0 0,1 1 1,-1-1-1,1 1 1,-1-1-1,1 1 0,-1 0 1,1 0-1,-1 1 1,1-1-1,-1 0 0,0 1 1,0-1-1,0 1 1,0 0-1,0 0 0,2 2 1,5 6 183,-1 0-1,1 1 1,8 17 0,-13-22-165,17 31 365,-13-22 24,0 0 0,1 0 0,12 13 0,5-7 581,-25-20-1120,0 0 0,0 0 0,0-1 0,1 1 0,-1-1 0,0 1-1,0-1 1,0 1 0,0-1 0,1 0 0,-1 0 0,0 0 0,0 1 0,1-1 0,-1 0 0,0 0 0,0-1 0,1 1 0,-1 0-1,0 0 1,0-1 0,2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2.652"/>
    </inkml:context>
    <inkml:brush xml:id="br0">
      <inkml:brushProperty name="width" value="0.05" units="cm"/>
      <inkml:brushProperty name="height" value="0.05" units="cm"/>
      <inkml:brushProperty name="color" value="#FF0066"/>
    </inkml:brush>
  </inkml:definitions>
  <inkml:trace contextRef="#ctx0" brushRef="#br0">331 0 9440,'0'0'848,"-8"12"-496,-136 166 1114,108-138-1022,9-8 560,-43 37 0,64-64-714,0 1-1,0 0 0,1 0 1,0 1-1,0 0 0,-6 11 0,10-15-2052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3.535"/>
    </inkml:context>
    <inkml:brush xml:id="br0">
      <inkml:brushProperty name="width" value="0.05" units="cm"/>
      <inkml:brushProperty name="height" value="0.05" units="cm"/>
      <inkml:brushProperty name="color" value="#FF0066"/>
    </inkml:brush>
  </inkml:definitions>
  <inkml:trace contextRef="#ctx0" brushRef="#br0">0 24 6016,'0'0'7024,"11"-2"-6590,73-9 713,93 0 0,-135 13-337,68 13 1,-77-15-133,-14 0-265,-17 0-359,0 0 1,0 0 0,0-1 0,0 1-1,-1 0 1,1 0 0,0 1 0,0-1-1,0 0 1,0 1 0,-1-1 0,4 2-1,-5-1-113,0-1-1,0 1 0,0-1 0,-1 1 0,1-1 1,0 1-1,0-1 0,-1 1 0,1-1 0,-1 1 1,1-1-1,0 1 0,-1-1 0,1 1 0,-1-1 0,1 0 1,-1 1-1,1-1 0,-1 0 0,1 1 0,-1-1 1,0 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3.864"/>
    </inkml:context>
    <inkml:brush xml:id="br0">
      <inkml:brushProperty name="width" value="0.05" units="cm"/>
      <inkml:brushProperty name="height" value="0.05" units="cm"/>
      <inkml:brushProperty name="color" value="#FF0066"/>
    </inkml:brush>
  </inkml:definitions>
  <inkml:trace contextRef="#ctx0" brushRef="#br0">0 123 9144,'0'0'241,"14"-9"183,0-1-280,1 0 30,0 1-1,0 0 1,0 1 0,21-7 0,89-23 1533,-108 34-1298,0 0 0,1 1 0,0 1 0,29 1 0,-18 4 474,-28-3-946,1 0 0,-1 1 0,0-1-1,1 0 1,-1 1 0,0 0 0,0-1 0,1 1 0,-1 0 0,0-1 0,0 1 0,0 0-1,0 0 1,0 0 0,0 0 0,0 0 0,1 1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24.288"/>
    </inkml:context>
    <inkml:brush xml:id="br0">
      <inkml:brushProperty name="width" value="0.05" units="cm"/>
      <inkml:brushProperty name="height" value="0.05" units="cm"/>
      <inkml:brushProperty name="color" value="#FF0066"/>
    </inkml:brush>
  </inkml:definitions>
  <inkml:trace contextRef="#ctx0" brushRef="#br0">157 1 7936,'0'0'1234,"-4"13"-878,-62 266 1895,6 34 845,36-186-1007,21-120-3923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0.998"/>
    </inkml:context>
    <inkml:brush xml:id="br0">
      <inkml:brushProperty name="width" value="0.05" units="cm"/>
      <inkml:brushProperty name="height" value="0.05" units="cm"/>
    </inkml:brush>
  </inkml:definitions>
  <inkml:trace contextRef="#ctx0" brushRef="#br0">54 0 4816,'0'0'10184,"-3"11"-9771,-3 12-166,2 1 0,1 0 0,-1 29 0,3 89 780,2-80-657,-3 41 815,-15 107-1,12-181-705,-2 20 1341,5-40-960,1-5-154,11-8-523,42-21 72,-24 11-157,42-15 0,-49 22-75,0 1 1,0 1-1,0 1 1,1 0-1,0 2 0,-1 0 1,1 2-1,38 4 1,-32 1 71,-13-3-24,-13-2-178,-4 0-156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5:33.041"/>
    </inkml:context>
    <inkml:brush xml:id="br0">
      <inkml:brushProperty name="width" value="0.05" units="cm"/>
      <inkml:brushProperty name="height" value="0.05" units="cm"/>
      <inkml:brushProperty name="color" value="#FF0066"/>
    </inkml:brush>
  </inkml:definitions>
  <inkml:trace contextRef="#ctx0" brushRef="#br0">262 0 3912,'0'0'10202,"-10"6"-9899,-32 17 1,3 1 807,29-18-833,1-1 0,0 1 1,0 1-1,1 0 1,-13 13-1,3-3 102,10-9-252,0 0 0,0 1 0,1 0 0,0 0 0,0 1 0,1 0 0,1 0 0,0 1 0,0-1 0,1 1 0,0 0 0,1 0 0,0 1 0,1-1 0,0 0 0,0 1 0,2 0 0,-1-1 0,2 1 0,-1 0 0,4 15 0,-1-13 38,-2-8-112,0 0 1,0-1-1,1 1 1,-1 0-1,1-1 1,0 0-1,1 1 1,5 8-1,17 27 170,-19-33-194,1-1 0,0 0 0,0 0 0,1-1 0,0 1 1,0-2-1,1 1 0,-1-1 0,1-1 0,0 1 0,0-1 0,1-1 0,-1 0 0,1 0 0,0-1 0,0 0 0,0-1 1,0 0-1,0-1 0,0 0 0,0 0 0,16-3 0,15-2 53,-34 5-53,0 0 0,1-1 0,-1 0-1,0 0 1,0-1 0,0 0 0,13-5-1,70-48 187,-83 50-179,0-1 0,-1 1-1,1-2 1,-1 1 0,-1-1 0,1 0-1,-1 0 1,7-13 0,15-20 107,-24 35-120,1 0 0,-1-1 1,0 1-1,0-1 0,-1 0 0,0 1 0,0-1 1,0 0-1,-1-1 0,0 1 0,0 0 0,0-9 1,0 2 39,-2 0 1,0 0-1,0 0 0,-1 0 1,-4-14-1,1 10-21,5 12-35,-1 1 0,0-1 0,-1 1 0,1 0 0,-1 0 0,0-1-1,0 1 1,0 0 0,-1 0 0,1 1 0,-1-1 0,-4-5 0,3 6-1,-8-10 45,-1 0 0,-1 1 1,0 0-1,-23-13 0,33 24-47,0 0 1,0 0 0,0 0-1,0 0 1,0 1 0,0 0-1,0 0 1,0 0 0,0 0-1,0 1 1,-8 1 0,-16 1 31,9-1-18,0 0 0,-1 1 0,1 1 0,-22 7 0,18-5 38,0 0 0,-30 2 1,37-8 205,15 0-371,1 0-1,0 0 1,-1-1 0,1 1 0,-1 0-1,1 0 1,0 0 0,-1-1-1,1 1 1,0 0 0,-1 0 0,1-1-1,0 1 1,-1 0 0,1 0 0,0-1-1,0 1 1,-1-1 0,1 1 0,0 0-1,0-1 1,0 1 0,-1 0 0,1-1-1,0 1 1,0-1 0,0 1-1,0 0 1,0-1 0,0 1 0,0-1-1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00.670"/>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72 220 3504,'0'0'5209,"-7"12"-4946,6-11-255,-6 13 80,-1 0 0,2 0 0,0 0 1,0 1-1,-5 23 0,3 25 342,3 1 0,6 114 1,-1-161-373,10 144 449,1 63 186,-16-94-200,-2 76 646,-3-35 263,4-116-601,6-43-509,-1-8-235,1 0 1,0-1-1,0 1 0,1 0 1,-1-1-1,1 1 0,1 4 1,-2-7-52,1 1-1,-1-1 1,1 0 0,0 0-1,0 0 1,-1 0 0,1 0-1,0 0 1,0 0 0,0 0-1,0-1 1,0 1 0,0 0-1,0-1 1,1 1 0,-1 0-1,0-1 1,0 1 0,0-1-1,1 0 1,-1 1 0,0-1-1,1 0 1,-1 0-1,0 0 1,2 0 0,31 0 13,0-2 1,0-1 0,0-1-1,45-13 1,-42 8-34,1 2 0,75-4 0,147 21-52,-153-3-4,254 33-129,-161-17 112,-166-20 75,92 1-13,-9-2 12,-35 3 11,80 10 2,-90-7-18,0-4 0,105-7-1,-126 1 28,27 6 2,-54-2-7,1-1 1,28-2-1,35-7 4,-23 4 2,0-3-1,86-21 1,-110 17 15,1 2 0,57-6 0,-83 13-18,0-1 0,20-6 1,-22 5-6,0 1 1,0 0-1,23-2 1,26 3 28,87 0 50,-129 2-59,1 0 1,-1 2-1,0 1 1,-1 0-1,34 11 0,-41-9 2,-1 0-1,1 1 0,21 12 1,-29-14-19,1 0 37,1 0 1,-1 0 0,13 5-1,-18-8-34,0-1 0,0 1 0,0-1 0,0 0 0,1 1 0,-1-1-1,0 0 1,0 0 0,0 0 0,1 0 0,-1 0 0,0 0 0,0 0 0,1 0 0,-1 0-1,0-1 1,0 1 0,0 0 0,1-1 0,-1 1 0,0-1 0,0 1 0,0-1-1,0 0 1,0 1 0,0-1 0,0 0 0,0 0 0,1-1 0,-1-1 1,-1 0 0,1 0 0,0 0-1,-1 0 1,1 1 0,-1-1 0,0 0 0,0 0 0,0 0 0,-1 0 0,1 0 0,-2-4 0,1-6 4,-9-60 130,-29-112-1,-2-5 90,34 126-114,3-100 0,4 142-107,3-50 78,20-112-1,-11 103-62,-7 47-50,10-41 0,-8 43 9,-2-1 1,-1 0 0,-1-64-1,-3 85 15,0-1 0,-1 0 0,-1 1 0,0 0 0,0-1 0,-2 1 0,1 0 0,-1 0 0,-1 1 0,-8-17 0,11 26 1,0 0-1,0 0 0,0 0 0,-1 0 0,1 0 0,0 0 0,-1 1 0,1-1 0,-1 1 0,1-1 0,-1 1 0,0 0 0,0 0 0,1 0 0,-1 1 1,0-1-1,0 1 0,0-1 0,0 1 0,-5 0 0,-6 1-4,0 0 1,0 1-1,-14 4 1,14-3-10,-191 25-5,65-11 39,87-11 3,-75-3 0,30-2 5,-428 26 128,412-23-91,-124-13-1,186 6-52,-221-31 88,233 27-83,-153-36 60,33 6-12,-465-39 122,466 62-97,119 9-55,-1 3 0,1 1 1,-1 1-1,-40 7 0,58-4-7,17-2-16,-1 0 1,1 0 0,0 0-1,-1 1 1,1-1 0,0 1 0,0 1-1,-7 3 1,12-6-13,1 1-1,0-1 1,-1 0-1,1 0 0,0 0 1,-1 1-1,1-1 1,0 0-1,-1 0 1,1 1-1,0-1 1,0 0-1,-1 1 1,1-1-1,0 0 1,0 0-1,0 1 1,0-1-1,-1 1 1,1-1-1,0 0 1,0 1-1,0-1 1,0 0-1,0 1 0,0-1 1,0 1-1,0-1 1,0 0-1,0 1 1,0-1-1,0 0 1,0 1-1,0-1 1,0 1-1,1-1 1,-1 0-1,0 1 1,0-1-1,0 0 1,1 1-1,-1-1 1,0 0-1,0 0 1,1 1-1,-1-1 0,0 0 1,0 0-1,1 1 1,20 13 21,-14-9-19,-4-3-3,8 4 0,-1 1 0,0 0 0,-1 0 0,0 1 0,0 1 0,0 0 0,-1 0 0,0 0 0,10 18 0,-4 2-5,-1 0 0,-2 1 0,-1 1 0,-1 0 0,6 40 0,10 162-43,-19-146 38,7 197-21,-14-247 32,-2 0 1,-1 0-1,-2-1 1,-2 0-1,-19 59 1,-18-1 81,27-59 16,17-33-85,-1 0 0,0 0 0,1 0 0,-1 0-1,0 0 1,0-1 0,0 1 0,0 0 0,-3 1-1,4-2-7,1-1 0,-1 0 0,1 0-1,-1 0 1,1 1 0,-1-1 0,1 0-1,-1 0 1,1 0 0,-1 0-1,0 0 1,1 0 0,-1 0 0,1 0-1,-1 0 1,1 0 0,-1 0 0,1 0-1,-1 0 1,1 0 0,-1-1 0,0 1 2,0-1 1,1 1 0,0-1 0,-1 0 0,1 1 0,-1-1 0,1 0 0,0 1-1,-1-1 1,1 0 0,0 1 0,0-1 0,-1 0 0,1 0 0,0 1 0,0-1 0,0 0-1,0 0 1,0 1 0,0-2 0,2-28 76,0 0 0,13-56 0,25-59 27,-13 62-66,4 1 0,4 1 0,3 2 0,75-115 0,-80 144-34,-14 22 9,0-1 0,28-60 0,-44 74 35,-14 29 11,8-9-66,-185 245 120,16-35-105,130-161-20,12-13 0,30-40 4,0-1 0,0 0 1,0 0-1,-1 1 0,1-1 0,0 0 0,0 0 0,0 1 0,0-1 0,0 0 0,0 0 0,-1 0 0,1 1 0,0-1 0,0 0 0,0 0 1,0 0-1,-1 0 0,1 1 0,0-1 0,0 0 0,-1 0 0,1 0 0,0 0 0,0 0 0,-1 0 0,1 0 0,0 0 0,0 0 0,-1 1 1,1-1-1,0 0 0,0 0 0,-1 0 0,1-1 0,0 1 0,0 0 0,-1 0 0,1 0 0,0 0 0,0 0 0,-1 0 0,1 0 0,0 0 1,0 0-1,-1-1 0,2-16 15,7-12-3,2 0 0,1 0 0,26-49 0,61-87-33,-54 94 14,79-155-30,-324 662 35,84-161 2,98-230 0,20-41 0,6-7 0,13-12 2,-18 14-1,238-203 71,-193 167-79,119-89-92,-143 111 82,1 2-1,0 0 1,1 1-1,0 1 1,38-10-1,-49 18-4,-1 0-1,0 1 1,1 1 0,-1 0-1,1 1 1,-1 0-1,1 1 1,16 4-1,-26-5 13,0 2-1,0-1 1,1 0 0,-1 1-1,0 0 1,0 0-1,0 0 1,-1 1-1,1-1 1,0 1-1,-1 0 1,5 4-1,-6-4 6,0 0-1,0 0 0,0 0 0,-1 0 1,1 0-1,-1 0 0,0 1 1,0-1-1,0 0 0,-1 1 0,1-1 1,-1 1-1,1-1 0,-1 1 1,0-1-1,0 1 0,-1-1 0,0 4 1,-1 2-2,0-1 0,0 0 0,-1 0 0,-1 0 0,1 0 0,-1 0 0,0-1 1,-7 10-1,-46 53-19,54-67 24,-85 83-16,42-44 54,43-38-22,-1-2 0,1 1 1,0 0-1,-1-1 0,1 1 1,-6 1-1,9-4-12,0 0 1,0 1-1,0-1 1,-1 0-1,1 0 1,0 0-1,0 0 1,-1 0-1,1 0 1,0 0-1,0 0 0,-1 0 1,1 0-1,0 0 1,0 0-1,-1 0 1,1 0-1,0 0 1,0 0-1,0 0 1,-1 0-1,1 0 1,0-1-1,0 1 0,-1 0 1,1 0-1,0 0 1,0 0-1,0 0 1,0-1-1,-1 1 1,1 0-1,0 0 1,0 0-1,0 0 0,0-1 1,0 1-1,-1 0 1,4-20 65,10-16-39,2 1-1,1 0 1,1 1 0,2 1 0,2 1 0,1 0 0,30-33 0,-4 14-7,1 2 0,2 3 0,63-44 1,-14 24-41,-84 61 12,-16 5 5,1 0 1,-1 0 0,0 0 0,0 0-1,0 0 1,1 0 0,-1 0 0,0 0-1,0 0 1,1 0 0,-1 0 0,0 0-1,0 0 1,0 0 0,1 1 0,-1-1-1,0 0 1,0 0 0,0 0 0,0 0-1,0 1 1,1-1 0,-1 0 0,0 0-1,0 0 1,0 1 0,0-1-1,0 0 1,0 0 0,0 0 0,0 1-1,0-1 1,1 0 0,-1 0 0,0 1-1,0-1 1,-1 3-1,0 0-1,1 0 1,-1-1-1,0 1 1,0 0 0,0 0-1,-1-1 1,1 1-1,-4 4 1,-19 26-6,-53 54 0,34-41 5,-158 185 9,-251 259 114,423-463-93,-1-1 0,-1-1 0,-1-2 1,-48 26-1,52-36 5,28-13-32,0 0 0,1-1 0,-1 1 0,0 0-1,0 0 1,0 0 0,0 0 0,0 0 0,0 0 0,0-1-1,0 1 1,0 0 0,0 0 0,0 0 0,0 0-1,0 0 1,0-1 0,0 1 0,0 0 0,0 0-1,0 0 1,0 0 0,0 0 0,0 0 0,0-1 0,-1 1-1,1 0 1,0 0 0,0 0 0,0 0 0,0 0-1,0 0 1,0 0 0,0 0 0,0-1 0,0 1-1,-1 0 1,1 0 0,0 0 0,0 0 0,0 0 0,0 0-1,0 0 1,0 0 0,-1 0 0,1 0 0,0 0-1,0 0 1,0 0 0,0 0 0,-1 0 0,13-14 6,103-100-25,11-7 10,328-280-47,-349 319 13,2 5 0,186-99 0,-267 162 29,0 1 0,1 1 1,1 2-1,0 1 0,0 1 0,56-8 1,-80 15 9,1 0 0,-1 1 0,1 0 0,-1 0 0,1 0 0,-1 1 0,1 0 0,-1-1 0,1 1 0,-1 1 0,6 1 0,-9-2 1,1 1 0,-1-1 0,1 0 0,-1 0 0,0 1 0,0-1 0,1 1 0,-1-1-1,0 1 1,0-1 0,0 1 0,-1 0 0,1-1 0,0 1 0,-1 0 0,1 0 0,-1 0 0,1 0 0,-1-1 0,0 1 0,0 0 0,0 0 0,0 0 0,0 0 0,0 0 0,0 0 0,-1-1-1,1 1 1,-2 2 0,-1 9-5,0 0 0,-2-1 0,1 0 0,-2 0 0,-12 22 0,-44 53-9,44-63 10,-367 442 408,367-444-282,18-22-118,0 0 1,-1 0-1,1 0 1,0 1-1,0-1 1,0 0-1,-1 0 1,1 0-1,0 0 1,0 1-1,0-1 1,0 0-1,-1 0 1,1 0-1,0 1 1,0-1-1,0 0 1,0 0-1,0 1 1,0-1-1,0 0 1,0 0-1,0 1 1,0-1 0,0 0-1,0 0 1,0 0-1,0 1 1,0-1-1,0 0 1,0 0-1,0 1 1,0-1-1,0 0 1,0 0-1,0 1 1,0-1-1,0 0 1,0 0-1,1 0 1,-1 1-1,0-1 1,0 0-1,0 0 1,0 0-1,1 1 1,-1-1-1,0 0 1,0 0-1,0 0 1,1 0-1,-1 0 1,0 0-1,0 1 1,0-1-1,1 0 1,-1 0-1,0 0 1,0 0 0,1 0-1,-1 0 1,0 0-1,0 0 1,1 0-1,-1 0 1,0 0-1,0 0 1,1 0-1,21-7 65,6-7-21,35-26 0,-17 10-18,144-80 28,268-113 0,-404 200-69,1 2 0,1 3 0,0 2 0,67-9 1,-115 23 8,-1 1 0,0 0 1,-1-1 0,1 2-1,0-1 1,0 1-1,0 0 1,-1 1 0,1-1-1,0 1 1,6 2-1,-12-2 4,0-1-1,-1 0 0,1 1 1,0-1-1,-1 1 0,1-1 1,-1 1-1,1-1 1,-1 1-1,1-1 0,-1 1 1,1-1-1,-1 1 0,0 0 1,1-1-1,-1 1 0,0 0 1,0-1-1,1 1 1,-1 0-1,0-1 0,0 1 1,0 0-1,0 0 0,0-1 1,0 1-1,0 0 0,0-1 1,0 1-1,0 0 0,0 0 1,0-1-1,-1 2 1,-11 23-13,-3-5 18,-1-1 0,-1-1 0,-23 20 0,25-23-1,-70 59 13,-178 120 0,147-124 91,-205 90 0,303-151-71,15-7-21,0-1 1,-1 1 0,1-1 0,0 0 0,-1 0-1,0 0 1,-6 1 0,58-23 239,135-53-182,343-131-114,-401 163-43,1 7-1,164-26 1,-271 58 64,-7 0-6,0 1 0,0 1 0,-1 0 0,1 0 0,0 1 0,0 1 0,0 0 0,17 4 0,-28-5 23,0 0 1,-1 1-1,1-1 1,0 0-1,-1 0 1,1 1-1,0-1 0,-1 1 1,1-1-1,0 1 1,-1-1-1,1 1 0,-1-1 1,1 1-1,-1-1 1,1 1-1,-1 0 0,0-1 1,1 1-1,-1 0 1,0-1-1,1 1 1,-1 0-1,0 0 0,0-1 1,0 1-1,0 0 1,0 0-1,0-1 0,0 1 1,0 0-1,0 0 1,0-1-1,0 1 1,0 0-1,0 0 0,0-1 1,-1 1-1,1 0 1,0-1-1,-1 1 0,1 0 1,0-1-1,-1 1 1,1 0-1,-1-1 1,0 1-1,-4 6-3,1 0 0,-2 0 1,-7 7-1,12-13 4,-36 35 7,-2-3 0,-1-1 0,-1-2 0,-2-2-1,-70 35 1,-235 87 66,-241 36 356,558-176-383,26-8-24,0 0 0,0 0-1,0-1 1,0 0-1,-10 1 1,13-4 20,7-3-1,9-4-3,0 0 0,1 1 0,0 0 0,19-7-1,54-18 60,113-26 0,-88 27-49,-91 26-43,316-82 121,-281 77-163,1 2 0,1 2 0,-1 3 1,62 4-1,-118 0 33,4 0-23,-1 0 1,0 1-1,0-1 1,0 1-1,0 0 1,0 1-1,9 3 1,-13-5 22,-1 1 0,0-1 1,0 0-1,1 1 1,-1-1-1,0 1 1,0-1-1,0 1 0,0-1 1,0 1-1,0-1 1,1 1-1,-1-1 1,0 1-1,0-1 0,0 1 1,-1-1-1,1 1 1,0-1-1,0 1 0,0-1 1,0 1-1,0-1 1,0 0-1,-1 1 1,1-1-1,0 1 0,0-1 1,-1 1-1,1-1 1,0 0-1,-1 1 0,1-1 1,0 0-1,-1 1 1,1-1-1,-1 0 1,1 0-1,0 1 0,-1-1 1,1 0-1,-2 1 1,1 0-11,-15 11-12,0 0 0,-1-1 1,0 0-1,-1-2 1,-32 13-1,27-11 21,-23 8 4,-71 22 0,90-34 10,0-1-1,-1-1 1,0-2-1,-32 1 1,54-4-4,1 0 0,0 0 1,-1-1-1,1 0 1,0 0-1,0 0 1,-1 0-1,1-1 0,0 0 1,0 0-1,-7-4 1,9 3 0,0 1 1,0 0-1,1-1 1,-1 0-1,1 1 1,0-1-1,0 0 1,0 0-1,0-1 1,0 1-1,0 0 1,1 0-1,0-1 1,0 1-1,0-1 1,0 1-1,-1-6 1,1-1 4,1 1 1,-1 0-1,2-1 1,-1 1 0,1-1-1,1 1 1,4-18-1,30-65 30,-32 82-35,18-38 15,2 1 0,2 1-1,2 1 1,35-42 0,-37 56-41,1 0 0,1 2 0,2 1 0,1 1 0,66-43 0,-93 67 14,2-1-3,0 1 0,0-1-1,0 1 1,8-2 0,-13 4 5,1 1 0,-1 0 1,0-1-1,0 1 0,0 0 0,0 0 0,0 0 0,0 0 1,1 0-1,-1 0 0,0 0 0,0 0 0,0 0 1,0 0-1,0 1 0,1-1 0,-1 0 0,0 1 0,0-1 1,0 1-1,0-1 0,0 1 0,0 0 0,0-1 1,-1 1-1,1 0 0,0 0 0,0 0 0,0-1 0,-1 1 1,1 0-1,0 1 0,4 7-20,-1-1 0,1 0 0,1-1 0,-1 1 1,1-1-1,11 10 0,-14-15 20,0 0 0,-1 0-1,1 0 1,0 0 0,1 0 0,-1-1 0,0 0-1,0 1 1,1-1 0,-1 0 0,0-1 0,1 1 0,-1-1-1,1 1 1,-1-1 0,1 0 0,-1 0 0,1-1 0,-1 1-1,1-1 1,3-1 0,16-6-4,0-2-1,-1 0 1,-1-1 0,0-2-1,34-25 1,-4 3 30,-32 21-27,-11 7 46,-18 21 5,-84 112 72,31-38-69,-103 148 136,81-124-42,14-21-18,62-78-113,0-1 0,-2 0 1,1 0-1,-2-1 0,1 0 0,-2-1 1,1 0-1,-1-1 0,-1-1 1,1 0-1,-1 0 0,-1-2 1,0 0-1,0 0 0,0-1 0,0-1 1,-1-1-1,-21 3 0,-9-3-14,0-1 0,-48-4-1,-96-16 42,67 5 4,-84 1 76,-47-5 62,-287-13 230,470 30-319,-86 11 0,124-6-51,-56 17 0,36-7-24,45-13-29,0 1 0,0 0 0,0 0-1,0 1 1,1 0 0,-1 1 0,1-1 0,0 1-1,1 1 1,-9 7 0,15-13 10,-1 1 1,1-1-1,0 0 0,-1 1 0,1-1 1,0 0-1,-1 1 0,1-1 1,0 1-1,-1-1 0,1 1 0,0-1 1,0 1-1,0-1 0,0 0 1,-1 1-1,1-1 0,0 1 0,0 0 1,0-1-1,0 1 0,0-1 0,0 1 1,0-1-1,0 1 0,0-1 1,0 1-1,1-1 0,-1 1 0,0-1 1,0 1-1,0-1 0,1 0 1,-1 1-1,19 13-69,5-3 42,1-1 1,0-2-1,0 0 0,0-2 0,28 4 0,10-2-43,72-1 0,310-33-163,-243 8 137,111-1-78,100-8-70,-4-28-53,-343 41 230,70-23 0,-109 28 61,-1-2-1,0 0 1,-1-2 0,0 0 0,30-23-1,-49 31 18,-1 0-1,1-1 1,-1 1-1,0-1 1,-1 0-1,0 0 1,0 0-1,0-1 1,-1 0-1,0 1 1,0-1-1,0 0 1,-1 0-1,2-10 1,-1-3 29,0 0 0,-1 0 0,-2-36 1,-4 13 59,-13-66 0,10 77-29,2 0 0,1 0 0,1 0 0,3-34 0,0 62-57,0 0 9,0 0 1,1 0-1,-1 0 0,1 0 1,0 1-1,0-1 0,0 0 0,3-4 1,-4 8-20,0-1 1,0 1-1,0 0 1,0 0-1,0 0 1,0 0 0,0 0-1,0 0 1,0 0-1,0 0 1,0 0-1,1 0 1,-1 0-1,0 0 1,0 0-1,0-1 1,0 1 0,0 0-1,0 0 1,0 0-1,0 0 1,1 0-1,-1 0 1,0 0-1,0 0 1,0 0 0,0 0-1,0 0 1,0 0-1,0 0 1,1 1-1,-1-1 1,0 0-1,0 0 1,0 0 0,0 0-1,0 0 1,0 0-1,0 0 1,0 0-1,0 0 1,0 0-1,1 0 1,-1 0 0,0 0-1,0 1 1,0-1-1,0 0 1,0 0-1,0 0 1,0 0-1,5 10 25,4 13-30,41 200-103,-33-139 62,-17-82 39,0 1 0,1-1 0,0 1 0,-1-1 0,1 1 0,0-1 1,0 0-1,1 1 0,-1-1 0,0 0 0,1 0 0,-1 0 0,1 0 0,0 0 0,0 0 0,0 0 0,2 2 0,-1-3-2,-1 0 1,0-1-1,1 1 1,-1 0-1,1-1 1,-1 1 0,1-1-1,-1 0 1,0 0-1,1 0 1,-1 0-1,1 0 1,-1-1-1,1 1 1,-1-1-1,1 1 1,-1-1-1,3-2 1,18-4-15,-15 5 21,0-1-1,0 0 1,0 0-1,0 0 1,0-1 0,-1-1-1,1 1 1,10-10-1,-18 14 5,0 0-1,0 0 0,0 0 1,0 0-1,1 0 0,-1-1 1,0 1-1,0 0 0,0 0 1,0 0-1,0 0 1,1-1-1,-1 1 0,0 0 1,0 0-1,0 0 0,0-1 1,0 1-1,0 0 0,0 0 1,0-1-1,0 1 0,0 0 1,0 0-1,0 0 0,0-1 1,0 1-1,0 0 1,0 0-1,0-1 0,0 1 1,0 0-1,0 0 0,-1 0 1,1-1-1,0 1 0,0 0 1,0 0-1,0 0 0,0 0 1,0-1-1,-1 1 1,1 0-1,0 0 1,-1-1 1,1 1 0,-1 0-1,1 0 1,-1 0-1,1 0 1,-1-1-1,1 1 1,-1 0 0,1 0-1,-1 0 1,1 0-1,-1 0 1,1 0 0,-1 0-1,1 0 1,-1 1-1,1-1 1,-1 0-1,0 0 1,-6 4 10,0 0-1,0 0 1,0 1-1,1 0 1,-1 0-1,1 0 1,1 1-1,-1 0 1,1 0 0,0 0-1,0 1 1,1-1-1,0 1 1,0 0-1,0 1 1,1-1 0,0 1-1,1-1 1,0 1-1,0 0 1,0 0-1,1 0 1,0 0-1,1 0 1,0 0 0,0 0-1,1 0 1,-1 0-1,2 0 1,-1 0-1,1 0 1,1 0 0,-1-1-1,6 11 1,-7-17-17,0 1 1,1-1 0,-1 0 0,0 0 0,0 0-1,1 0 1,-1 0 0,1 0 0,-1 0-1,1-1 1,-1 1 0,1 0 0,-1-1 0,1 1-1,0-1 1,-1 0 0,1 1 0,0-1-1,-1 0 1,1 0 0,0 0 0,-1 0 0,1-1-1,3 0 1,2 0-5,0 0 1,0-1-1,-1 1 0,11-6 0,-8 2 4,0 0 0,0-1 0,-1 0-1,0 0 1,0-1 0,-1 0 0,1 0 0,-2-1-1,1 0 1,-1 0 0,5-10 0,-8 13 6,0 0-1,0-1 1,-1 1 0,0-1-1,0 0 1,0 1 0,-1-1 0,0 0-1,1-7 1,-2 9 2,0 0 0,-1 1 0,1-1 1,-1 1-1,1-1 0,-1 1 0,0-1 0,0 1 0,-1 0 0,1-1 0,-1 1 1,0 0-1,1 0 0,-1 0 0,-1 0 0,-2-3 0,-3-2 4,0 1-1,-1 0 0,0 1 0,0-1 1,0 2-1,-1 0 0,0 0 0,-10-4 0,-89-24 60,87 27-56,-72-14 91,0 4 0,-126-4-1,-70-11 119,220 19-174,-154-21 90,-250 3-16,349 13-97,106 13-22,0-1-1,1 0 1,0-2 0,-23-11-1,-96-47 0,41 20-7,64 30-8,0 1 1,-36-10-1,52 19 14,0 2-1,-1 0 1,1 0 0,-1 2 0,1 0-1,-27 2 1,42-1-2,0 0 0,0 0-1,0 0 1,0 0-1,0 0 1,0 0 0,0 0-1,1 0 1,-1 0 0,0 1-1,0-1 1,0 0-1,0 1 1,0-1 0,0 1-1,1-1 1,-1 1 0,0-1-1,0 1 1,1-1-1,-1 1 1,0 0 0,1 0-1,-1-1 1,0 1 0,1 0-1,-1 0 1,1 0-1,-1 1 1,1 0-8,0 1-1,1 0 1,-1-1 0,1 1-1,0-1 1,0 1 0,0-1-1,0 1 1,0-1 0,0 0 0,1 1-1,1 2 1,117 157-383,-74-103-2633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08.797"/>
    </inkml:context>
    <inkml:brush xml:id="br0">
      <inkml:brushProperty name="width" value="0.2" units="cm"/>
      <inkml:brushProperty name="height" value="0.4" units="cm"/>
      <inkml:brushProperty name="color" value="#A9D8FF"/>
      <inkml:brushProperty name="tip" value="rectangle"/>
      <inkml:brushProperty name="rasterOp" value="maskPen"/>
    </inkml:brush>
  </inkml:definitions>
  <inkml:trace contextRef="#ctx0" brushRef="#br0">91 239 5320,'0'0'2290,"2"-12"-1740,-2 10-519,4-25 530,2 1-1,9-29 1,-25 94 2603,-13 103-1720,4 222 1402,14-188-2052,0-57-421,-27 349 772,10-148-377,20-279-648,4 39 120,0 6 112,-2-70-222,1 0 0,1-1 0,5 26-1,-3-24 39,-2 0 0,2 23 0,-4-39-156,0 1 1,0-1-1,1 0 0,-1 0 1,0 0-1,1 0 0,-1 0 1,1 0-1,-1 0 0,1 0 1,-1 0-1,1 0 1,0 0-1,-1 0 0,1 0 1,0 0-1,0-1 0,0 1 1,0 0-1,-1-1 0,1 1 1,0 0-1,0-1 0,0 1 1,1-1-1,-1 1 0,0-1 1,0 0-1,0 0 0,0 1 1,0-1-1,2 0 1,6 1-5,0 0 1,0-1 0,12 0 0,-2-1 20,42 0-9,0-2 0,111-21 0,-6-1-13,272 1-89,-357 23 67,5 0 22,-1 3 0,89 14 0,-79-4 19,1-5 0,171-8 0,-110-10 20,88-2 10,179-5 46,-374 13-111,-16 1-4,0 2 0,51 2 0,33 3 37,80 7 79,-127-4 0,-53-2-53,-9-7 110,1 0-93,-9 3-64,0 0 1,0 0-1,0 0 1,0-1-1,0 1 1,0 0-1,0 0 1,0-1-1,0 1 1,0 0-1,0-1 1,0 1-1,0-1 1,0 1-1,-1-1 1,1 1-1,1-2 1,7-8 34,2 1 0,-1 0 1,1 1-1,1 0 0,16-9 1,-23 14-17,17-11 12,-20 13-31,-1 0-1,1 0 1,0 0 0,-1 0-1,1 0 1,-1-1-1,1 1 1,-1-1 0,0 1-1,0-1 1,1 1-1,-1-1 1,0 0-1,-1 1 1,1-1 0,0 0-1,0 0 1,-1 0-1,1 1 1,-1-1 0,1 0-1,-1 0 1,0-3-1,1-4 11,0 0 1,-1 1-1,-1-1 0,-1-9 0,-9-40 18,-28-81 0,14 54-13,24 81-17,-90-377 190,87 360-188,-9-56 48,-7-112-1,9-71-15,10 111-118,1 117 63,4-45-1,-2 60-2,-1 10 14,0 1 0,0 0-1,-1-1 1,0 1 0,-2-12-1,1 14 0,1 0 1,0-1-1,-1 1 0,1 0 0,1 0 0,0-7 0,-1-21-49,-3 14 40,3 14 16,-1 0 0,1 1 1,-1-1-1,0 0 1,0 0-1,0 1 1,-1-1-1,1 1 1,-1-1-1,0 1 1,0 0-1,0-1 1,-1 1-1,1 0 1,-5-3-1,2 0-10,4 4 8,-1 0 0,0 1 1,0-1-1,1 0 0,-1 1 0,0-1 1,-1 1-1,1-1 0,0 1 1,0 0-1,0 0 0,-1 0 0,1 0 1,-1 0-1,1 1 0,-1-1 0,-3 0 1,6 1 3,-19-1 7,1 0-1,0 1 1,-29 3-1,-108 16-29,124-15 39,0-1 0,0-2 0,-34-2 0,-30 0 38,-13 5 27,-188-18-1,152-10-28,43 6-29,-110-23 43,-77-11 29,116 31-82,-104-9 1,214 30 9,-119 16 0,107-8-19,38-2-29,-66 19-1,68-16-5,13-3 14,1 1 0,0 1 0,0 0 0,0 2 1,-24 15-1,36-21 2,1 1 0,-1-2 1,0 1-1,-10 2 0,13-5 1,0 0 0,0 1 0,0 0 0,0 0 0,1 0 0,-1 0 0,1 1 0,-1 0 0,1 0-1,0 0 1,0 0 0,0 1 0,1-1 0,-1 1 0,-3 5 0,6-5 9,0 0 0,-1-1 0,2 1 0,-1 0 0,0 0 1,1 0-1,0 0 0,0 6 0,-1 12-2,-3 18-2,1-1 0,5 68 0,19 82-27,0-3 9,-15 118 30,-8-273-5,-1 0 0,-1-1 1,-2 1-1,-1-1 0,-1 0 0,-2-1 1,-22 48-1,23-65 31,6-18 15,6-28 23,-2 31-64,22-145 87,6 1 1,73-218 0,-20 121 31,-78 233-112,-3 7-5,0 0 0,0 0 0,0 0 0,0 0 1,1 0-1,0 0 0,0 1 0,0-1 0,0 1 0,1-1 0,-1 1 1,1 0-1,6-6 0,-6 9 17,-3 6-14,-1-4-6,-80 387 15,17-145-15,-20 73-6,50-216-66,-75 158 0,95-228 49,2-3-8,11-20 9,4-7 5,7-17-3,44-123 3,190-497 25,-221 569 14,22-99-1,-13 44 47,-28 106-50,-1 3 18,-5 15 10,-9 24 1,8-17-44,-115 328 50,78-239-68,-69 125 0,94-196 9,-1-2 0,-1 0 0,-1-1 0,-25 24 1,37-40 2,-3 1 2,9-9 0,0-1 0,0 1 0,-1-1 0,1 1 0,0-1 0,0 1 0,-1-1 0,1 1 0,0-1 0,0 1 0,0-1 0,0 1 0,0-1 0,0 1 0,0-1 0,0 1 0,0-1 0,0 1 0,0-1 0,0 1 0,0-1 0,0 1 0,1-1 0,-1 1 0,0-1 0,1 0 0,16-87 11,4 0 0,4 1-1,4 2 1,3 1 0,48-87-1,-47 110 4,44-63 0,-56 94-7,1 2 1,1 0-1,51-46 1,-69 70-13,-1 1 1,1-1 0,0 1 0,0 0 0,0 0 0,1 0 0,-1 1 0,1-1-1,6-1 1,-11 4 3,0 0 0,0 1 0,0-1 0,0 0-1,0 0 1,0 1 0,0-1 0,0 0 0,0 1 0,0-1-1,0 1 1,0-1 0,0 1 0,0 0 0,-1-1-1,1 1 1,0 0 0,0-1 0,-1 1 0,1 0 0,0 0-1,-1 0 1,1 0 0,-1 0 0,1-1 0,-1 1 0,0 0-1,1 0 1,-1 0 0,0 0 0,1 2 0,6 38-32,-5 8-2,-7 97 1,-18 52-1,20-177 32,-15 84-43,-36 114 0,50-204 50,2-10 2,0 0-1,1 0 1,0 0-1,0 0 1,0 6-1,1-11-4,0 0 0,0 0-1,0 0 1,0 0 0,1 0-1,-1 0 1,0 0 0,0 0-1,0 0 1,0 0 0,0 0-1,0 0 1,0 0 0,0 0-1,0 0 1,0 0-1,0 0 1,0 0 0,0 0-1,1 0 1,-1 0 0,0 0-1,0 0 1,0 0 0,0 0-1,0 0 1,0 0 0,0 0-1,0 0 1,0 0 0,0 0-1,0 0 1,0 0 0,0 0-1,0 0 1,0 0 0,0 0-1,0 1 1,0-1 0,0 0-1,1 0 1,-1 0 0,0 0-1,0 0 1,0 0 0,0 0-1,0 0 1,0 0 0,0 0-1,0 0 1,4-9 13,14-26 20,26-39 0,-2 3-2,53-105 12,84-145 56,-154 279-86,-8 12 8,26-34 0,-39 59-17,1 0 1,-1 0-1,1 0 1,0 1-1,0-1 1,9-5-1,-14 10-4,0 0 0,0 0 0,0 0 0,0 0-1,1 0 1,-1 0 0,0 0 0,0 0 0,0 0 0,0 0 0,0 0-1,1 0 1,-1 0 0,0 0 0,0 0 0,0 0 0,0 0-1,0 0 1,0 1 0,1-1 0,-1 0 0,0 0 0,0 0 0,0 0-1,0 0 1,0 0 0,0 0 0,0 0 0,0 0 0,1 1-1,-1-1 1,0 0 0,0 0 0,0 0 0,0 0 0,0 0 0,0 0-1,0 1 1,0-1 0,0 0 0,0 0 0,0 0 0,0 0-1,0 0 1,0 1 0,0-1 0,0 0 0,0 0 0,0 0 0,0 0-1,0 0 1,0 0 0,0 1 0,0-1 0,0 0 0,-2 12 10,2-9-4,-3 13 3,0 0 0,0 0 0,-7 16 0,2-7-2,-153 449 36,135-403-39,-2 0 0,-4-3 1,-42 68-1,36-69-2,23-39 0,0-2 1,-28 36-1,43-62-2,0 0-1,0 0 1,0 0 0,0-1-1,0 1 1,0 0-1,0 0 1,0 0 0,0 0-1,0 0 1,0 0-1,0 0 1,0 0 0,0 0-1,0 0 1,0-1-1,0 1 1,0 0 0,0 0-1,0 0 1,0 0-1,0 0 1,0 0 0,0 0-1,0 0 1,0 0-1,0 0 1,0 0 0,0 0-1,0-1 1,0 1-1,0 0 1,-1 0 0,1 0-1,0 0 1,0 0-1,0 0 1,0 0-1,0 0 1,0 0 0,0 0-1,0 0 1,0 0-1,0 0 1,-1 0 0,1 0-1,0 0 1,0 0-1,0 0 1,0 0 0,0 0-1,0 0 1,0 0-1,0 0 1,0 0 0,0 0-1,-1 0 1,1 0-1,0 1 1,0-1 0,2-16 16,6-26-3,48-167 43,90-215 0,-100 312-41,6 2 0,4 3 0,5 2 1,117-152-1,-176 254-15,25-27 8,-13 24-4,-13 6-5,-1 0 0,1 0 0,-1 0 0,0 0 0,1 0 1,-1 1-1,1-1 0,-1 0 0,1 0 0,-1 1 1,0-1-1,1 0 0,-1 1 0,0-1 0,1 0 0,-1 1 1,0-1-1,1 0 0,-1 1 0,0-1 0,0 1 1,1-1-1,-1 1 0,0-1 0,0 1 0,0-1 1,0 0-1,1 2 0,0 5 0,0 1 0,0-1 0,-1 0 1,0 1-1,0-1 0,0 1 0,-4 13 0,1 6 0,-13 99-19,-6-1 0,-5 0 0,-5-2 1,-72 178-1,9-116-7,65-131 20,25-44 5,3-5 0,-1 0 0,0-1 0,1 1 0,-1-1 0,-1 0 0,-6 8 0,30-33 7,0-1 1,-2-1-1,17-26 1,-1 3 5,31-44 13,81-145 0,-142 229-25,17-34 10,-1-1 0,23-70 0,-39 91-24,-4 20 13,0 0 0,0 0 1,0-1-1,0 1 0,0 0 0,1 0 1,-1-1-1,0 1 0,0 0 0,0 0 1,0-1-1,0 1 0,0 0 1,0-1-1,0 1 0,0 0 0,0 0 1,0-1-1,0 1 0,0 0 0,-1-1 1,1 1-1,0 0 0,0 0 1,0-1-1,0 1 0,0 0 0,0 0 1,-1-1-1,1 1 0,0 0 1,0 0-1,0 0 0,-1-1 0,1 1 1,0 0-1,0 0 0,-1 0 0,1 0 1,0 0-1,0-1 0,-1 1 1,1 0-1,0 0 0,0 0 0,-1 0 1,1 0-1,0 0 0,-1 0 0,1 0 1,0 0-1,0 0 0,-1 0 1,1 0-1,0 0 0,-1 0 0,1 0 1,-1 1-1,-20 11-17,-36 25 0,48-31 17,-211 172-8,13 18 0,-112 95 1,96-128 8,165-130 0,52-29-2,9-4-4,15-8-16,122-74-17,314-162-60,97 26-2,-404 171 36,-131 43 49,0 1-1,1 0 1,0 1-1,-1 1 1,1 1-1,27 3 1,-40-3 12,-1 1 0,0-1 0,0 1 0,1 0 0,-1 0 0,0 0 0,0 0 0,0 1 0,0-1 0,0 1 0,3 2 0,-5-2 3,1-1 0,-1 1-1,0-1 1,-1 0 0,1 1-1,0-1 1,0 1 0,-1 0-1,1-1 1,-1 1-1,1 0 1,-1-1 0,0 1-1,0 0 1,0-1 0,1 1-1,-2 0 1,1 0 0,0-1-1,0 1 1,0 0 0,-1-1-1,0 4 1,-3 8-4,-1 1 0,0-1 1,-1 1-1,0-2 0,-10 15 0,-45 59-2,48-69 6,-293 332 10,227-257 19,-11 9 44,130-132 15,97-113-55,-10 8-20,309-255-36,-80 78-12,-101 90-3,-238 214 34,-26 24 3,-65 74 2,3-3 0,-14 28 0,-147 183 3,-12-27 78,232-251-53,8-13-3,5-7 16,14-22-24,2 1 1,33-37 0,-15 20-10,288-391 14,-268 352-40,-30 42 1,42-45-1,-44 61 1,-23 20 16,0 0 1,0 0 0,1-1-1,-1 1 1,0 0-1,0 0 1,0 0-1,1 0 1,-1 0-1,0 0 1,0-1-1,0 1 1,1 0-1,-1 0 1,0 0-1,0 0 1,1 0 0,-1 0-1,0 0 1,0 0-1,1 0 1,-1 0-1,0 0 1,0 0-1,1 0 1,-1 0-1,0 0 1,0 0-1,0 0 1,1 1 0,-1-1-1,0 0 1,0 0-1,1 0 1,-1 0-1,0 0 1,0 0-1,0 1 1,0-1-1,1 0 1,-1 0-1,0 0 1,0 1-1,0-1 1,0 0 0,0 0-1,0 0 1,1 1-1,-1-1 1,0 0-1,0 1 1,0 15-4,0-12 1,-11 124-8,9-113 9,-15 123-29,-45 456-74,61-579 96,-1 8-11,0 0 0,2 0 0,5 45 0,-5-67 19,0 0 0,0-1 0,0 1 0,0-1 0,0 1 1,0-1-1,0 1 0,0-1 0,0 1 0,0-1 0,0 1 1,1 0-1,-1-1 0,0 1 0,0-1 0,1 1 0,-1-1 1,0 0-1,1 1 0,-1-1 0,0 1 0,1-1 0,-1 1 1,1-1-1,-1 0 0,0 1 0,1-1 0,-1 0 0,1 0 1,-1 1-1,1-1 0,-1 0 0,1 0 0,0 0 0,-1 0 1,1 1-1,-1-1 0,1 0 0,-1 0 0,1 0 0,0 0 1,1-2-2,1 1 0,-1 0 1,0-1-1,0 1 1,0-1-1,0 1 0,0-1 1,3-3-1,28-30-2,49-70 0,23-53-3,-74 111 6,79-113 1,37-60 0,-141 210 0,-5 8 0,-1 0 0,1 0 0,0 0 0,0 0 0,1 1 0,-1-1 0,0 0 0,1 1 0,-1-1 0,0 1 0,4-3 0,-4 4 0,-1 0 0,0 0 0,0 0 0,0 0 0,1 0 0,-1 0 0,0 0 0,0 0 0,0 0 0,1 0 0,-1 0 0,0 0 0,0 1 0,0-1 0,0 0 0,1 0 0,-1 0 0,0 0 0,0 0 0,0 0 0,0 1 0,1-1 0,-1 0 0,0 0 0,0 0 0,0 0 0,0 1 0,0-1 0,0 0 0,0 0 0,0 0 0,0 1 0,0-1 0,1 0 0,-1 0 0,0 0 0,0 1 0,0-1 0,0 0 0,0 0 0,0 0 0,-1 1 0,3 12 0,-2-12 0,-1 76-13,-3-1 0,-3 1-1,-28 124 1,27-163 1,-20 106-41,21-123 41,5-10 41,16-20 7,81-77 0,-19 15-15,-76 71-21,0-1 0,0 1-1,1 0 1,-1 0-1,0 0 1,0 0 0,0-1-1,0 1 1,1 0 0,-1 0-1,0 0 1,0 0-1,0 0 1,1 0 0,-1-1-1,0 1 1,0 0 0,1 0-1,-1 0 1,0 0-1,0 0 1,0 0 0,1 0-1,-1 0 1,0 0 0,0 0-1,1 0 1,-1 0-1,0 0 1,0 0 0,0 0-1,1 1 1,-1-1 0,0 0-1,0 0 1,0 0 0,1 0-1,-1 0 1,0 0-1,0 1 1,1-1 0,2 12-35,-5 15-24,0-16 63,0 0-1,-1-1 1,0 1-1,-1-1 1,0 0 0,-10 18-1,14-28-2,0 0-1,0 0 0,0 0 1,0 0-1,0 0 0,0 1 1,0-1-1,0 0 0,0 0 1,0 0-1,0 0 0,0 0 1,0 0-1,0 0 0,0 0 1,0 1-1,0-1 1,0 0-1,0 0 0,0 0 1,0 0-1,-1 0 0,1 0 1,0 0-1,0 0 0,0 0 1,0 1-1,0-1 0,0 0 1,0 0-1,0 0 0,0 0 1,0 0-1,-1 0 0,1 0 1,0 0-1,0 0 0,0 0 1,0 0-1,0 0 1,0 0-1,0 0 0,-1 0 1,1 0-1,0 0 0,0 0 1,0 0-1,0 0 0,0 0 1,0 0-1,0 0 0,-1 0 1,1 0-1,0 0 0,0 0 1,0 0-1,0 0 0,0 0 1,0-1-1,0 1 0,0 0 1,0 0-1,-1 0 1,0-13 13,0 7-12,-5-523 121,9 139-15,-5 360-97,1 16 3,1 0-1,0 1 0,3-21 1,1 16 79,-1 20-57,0 8-33,11 52 15,8 106 1,-11 67-40,2 8-47,-8-172 38,-2-25-49,13 69 1,-14-109 17,1-9 37,3-14 21,-4 9-5,44-137-7,38-137 56,-31 79-7,-49 189-30,3-20 14,-8 30-11,-4 8-3,-2 9-3,-1 0 0,-6 18 0,-11 28 5,-70 146-40,78-172 30,-2-1 0,-2-1 0,0-1 0,-31 32 0,26-35 6,-2-1 0,0-1-1,-1-2 1,-1-1 0,-2-1-1,0-1 1,-1-2 0,-37 14-1,53-25 9,-1-1 1,-1 0-1,1-1 0,-1-2 1,1 0-1,-1 0 0,0-2 0,0-1 1,0 0-1,0-1 0,0-1 1,0-1-1,0 0 0,1-2 0,0 0 1,-1-1-1,-29-15 0,34 14 5,1-1 0,0 0-1,1-1 1,-1 0 0,2-1-1,0-1 1,0 0 0,0 0-1,2-1 1,-1 0 0,2-1-1,0 0 1,0 0 0,1-1-1,1 0 1,-9-27 0,7 12 0,2-1 1,1 1 0,1-1 0,2 0-1,2-54 1,5 14 8,20-87-1,-21 132-14,0 1 0,0-41 0,-18 81-33,-94 109-19,-3 8 19,90-108 20,-242 303-60,138-141 36,-68 92-34,153-229 38,-2-1 0,-2-2 0,-61 50 1,69-68-27,121-138 36,19-37 7,-34 44-5,149-211-32,33 0 10,35-46-47,-266 329 76,0 0-1,-2-1 0,-1-1 0,-1-1 1,-2 0-1,14-49 0,-28 81 6,-1 0 1,1 0-1,-1 0 0,0-1 0,1 1 0,-1 0 0,0 0 0,0 0 0,0 0 1,0-1-1,0 1 0,0 0 0,0 0 0,0 0 0,-1 0 0,1 0 0,0-1 1,-1 1-1,1 0 0,-1 0 0,1 0 0,-1 0 0,1 0 0,-1 0 0,0 0 1,0 0-1,1 1 0,-1-1 0,0 0 0,0 0 0,0 1 0,0-1 0,0 0 1,0 1-1,0-1 0,0 1 0,0-1 0,0 1 0,0-1 0,0 1 0,0 0 1,-1 0-1,1 0 0,0-1 0,-1 1 0,-8 0-3,0 0-1,0 0 0,0 1 1,-14 3-1,18-3 4,-44 9 5,1 2 0,0 2 0,1 2 0,1 3 0,-47 25-1,-214 138 13,216-124-9,-115 60 6,195-113-13,12-5-1,0 0 0,0 0 0,-1 0 0,1 0 0,0 0 0,0 0 0,0 0 0,0 0 0,0 0 0,0 0 0,0 0-1,0 0 1,0-1 0,0 1 0,0 0 0,0 0 0,-1 0 0,1 0 0,0 0 0,0 0 0,0 0 0,0 0 0,0 0 0,0 0 0,0 0 0,0 0 0,0 0-1,0 0 1,0 0 0,0 0 0,0-1 0,0 1 0,0 0 0,0 0 0,0 0 0,0 0 0,0 0 0,0 0 0,0 0 0,0 0 0,0 0 0,0 0 0,0 0 0,0 0-1,0-1 1,0 1 0,0 0 0,0 0 0,0 0 0,0 0 0,0 0 0,0 0 0,0 0 0,0 0 0,0 0 0,0 0 0,0 0 0,0 0 0,0 0 0,0 0-1,1-1 1,-1 1 0,0 0 0,17-20-21,-13 15 15,184-196-57,-124 139 29,81-62 1,45-12-24,-142 106 21,1 2-1,59-23 1,-90 46 15,-18 5 20,0 0 1,1 0-1,-1 0 1,0 1-1,0-1 1,0 0 0,1 0-1,-1 0 1,0 0-1,0 0 1,0 0-1,0 0 1,1 0-1,-1 0 1,0 0 0,0 1-1,0-1 1,0 0-1,1 0 1,-1 0-1,0 0 1,0 1 0,0-1-1,0 0 1,0 0-1,0 0 1,0 0-1,0 1 1,0-1-1,1 0 1,-1 0 0,0 0-1,0 1 1,0-1-1,0 0 1,0 0-1,0 0 1,0 1 0,-13 27-19,10-24 18,-154 245-28,29-53 21,73-106-5,-100 170-33,125-203 30,2 1 1,-34 105 0,57-145 11,0 0 1,1 0-1,-1 19 1,4-31 1,1-1 1,0 1 0,0-1 0,1 1-1,0-1 1,0 1 0,0-1-1,0 0 1,1 1 0,0-1-1,0 0 1,0 0 0,1 0 0,5 8-1,-1-5 0,0-1 0,1 1 0,0-2 0,0 1 0,1-1 0,-1 0 0,1-1 0,0 0-1,1 0 1,-1-1 0,1 0 0,0-1 0,0 0 0,14 2 0,17 2-13,0-3-1,52 1 1,-62-4 12,216-4-27,22 1-52,-266 3 80,9-2-6,-1 2 1,0 0-1,0 0 1,0 1-1,0 0 1,0 1-1,15 6 1,-25-8 7,0-1 0,0 1 1,0-1-1,-1 1 1,1-1-1,0 1 0,-1 0 1,1-1-1,-1 1 1,1 0-1,0-1 0,-1 1 1,1 0-1,-1 0 1,0 0-1,1-1 0,-1 1 1,0 0-1,1 0 1,-1 0-1,0 0 1,0 0-1,0 0 0,0-1 1,0 1-1,0 0 1,0 0-1,0 0 0,0 0 1,0 0-1,0 0 1,-1 0-1,1 1 0,-17 30 18,13-26-17,-14 24 27,-1-2 1,-38 43-1,44-57-4,0 0 1,-1-1-1,-1-1 0,0 0 0,-1-1 0,-22 12 0,34-21 52,4-4-25,12-7-4,25-16-30,200-106-32,-126 80-30,-187 57 20,-106 17 45,-29 3 41,134-19-30,-173 6 89,244-13-111,-23-2 22,29 3-29,-1-1 0,1 0 0,-1 0-1,1 0 1,-1-1 0,0 1 0,1 0 0,-1 0 0,1 0 0,-1 0 0,1 0 0,-1-1 0,1 1-1,-1 0 1,1 0 0,-1-1 0,1 1 0,-1 0 0,1-1 0,0 1 0,-1-1 0,1 1 0,0 0-1,-1-1 1,1 1 0,0-1 0,-1 1 0,1-1 0,0 1 0,0-1 0,-1 1 0,1-1 0,0 1 0,0-1-1,0 1 1,0-2 0,1 0 2,0 1 0,-1-1-1,2 0 1,-1 0 0,0 1-1,0-1 1,0 1 0,1-1-1,-1 1 1,1 0 0,-1-1-1,1 1 1,-1 0 0,1 0 0,0 0-1,0 0 1,0 0 0,2 0-1,6-5 7,38-19-2,1 2 1,1 2-1,63-17 0,165-30 39,-61 33-68,-76 15-54,-117 17 55,-4 0-1,-15 0-119,-12 0 140,-1 0-1,0-1 1,1 0-1,0 0 1,0-1 0,0 0-1,1 0 1,0 0 0,0-1-1,0 0 1,0 0-1,1-1 1,0 0 0,1 0-1,-1 0 1,1 0 0,1-1-1,-1 1 1,1-1-1,1 0 1,-1 0 0,1 0-1,1 0 1,-2-17 0,4 5 9,1 1 1,0-1-1,2 0 1,0 1-1,1 0 1,1 0-1,1 0 0,1 1 1,16-30-1,3 4 10,2 2 0,51-59-1,-43 60-14,2 1-1,81-63 1,-91 79-46,26-29 0,-41 41 34,-10 9 13,-1 0 1,1 0-1,-1-1 0,0 0 0,1 1 0,-2-1 0,1 0 0,2-5 1,5-12 12,-8 13-10,1 1 0,0 0 0,1 1 0,0-1-1,0 1 1,9-12 0,-10 16 7,-5 6-12,-8 10-4,-79 82-53,75-83 45,0-1 0,-1-1 0,-1 0-1,0-1 1,-19 10 0,-2-2 8,21-9 10,-1-1 0,-34 12 0,45-19-6,-1 1 0,0-1 0,1 0 0,-1-1 0,0 1 0,0-1 0,1-1 0,-1 1 0,0-1 1,0 0-1,-12-4 0,-37-18 53,35 14-17,-40-11 0,54 18-36,0 1 1,-1-1 0,1 2 0,0-1 0,-1 1-1,1 0 1,-1 1 0,1 0 0,-13 2 0,1 2-3,-1 0 1,1 1-1,0 1 1,0 1-1,1 0 0,0 2 1,0 0-1,-21 17 1,14-7-23,-2-1 1,0-1-1,-1-2 1,-49 22-1,30-19 12,-1-2-1,-61 13 1,86-25 6,0-1 0,0-1 1,0-1-1,0-1 0,-1-1 0,1-1 0,0-1 0,0-1 0,0-1 0,0-1 0,1-1 0,0-1 0,0-1 0,0-1 1,-31-18-1,30 15 12,-49-19 1,55 26 4,0-2 0,1 0 0,0-1 0,0 0 0,1-2 0,-23-17 0,13 5-2,0-2-1,2 0 1,-23-32 0,36 42-10,1 0 0,0 0 0,1-1 0,1-1 0,0 1 0,1-1 0,1 0 0,-5-23 0,5 9-21,2 9 10,-1 1 0,-10-33 0,11 47 10,1-1 0,-1 1 0,0 0 0,-1 1 0,1-1 0,-1 1 0,0-1 0,-1 1 0,0 0 0,1 0 0,-1 1 0,-7-5 0,5 4-2,0 1 0,0 0 0,0 0 1,0 1-1,0 0 0,-1 0 0,0 1 0,1 0 0,-1 0 0,0 1 1,-11-1-1,14 2 0,0 1 0,1-1 0,-1 0 0,1 1 0,-1 0 0,1 0 0,-1 1 0,1-1 0,0 1 0,0 0 1,0 0-1,0 0 0,0 1 0,0-1 0,0 1 0,1 0 0,-1 0 0,1 0 0,0 1 0,0-1 0,-3 5 0,-5 7-9,5-7-3,0 1-1,0-1 1,1 1-1,0 0 0,0 1 1,1-1-1,-4 15 1,7-23 4,1 0 1,-1 0 0,1 1 0,0-1 0,0 0 0,-1 0 0,1 0-1,0 0 1,0 1 0,0-1 0,0 0 0,0 0 0,1 0 0,-1 0-1,0 1 1,0-1 0,1 0 0,0 1 0,0-2-3,0 0 0,1 0 0,-1 0 0,1 0 0,-1 0 1,0-1-1,1 1 0,-1 0 0,0-1 0,0 1 0,1-1 0,-1 1 1,2-2-1,13-5 23,37-16-48,71-44 0,11-5-19,240-79-111,-341 139 144,7-3-28,1 2-1,45-8 0,-85 24 51,-5 6 6,-5 7 6,-6 5-4,-1-1 0,-1 0 0,0-1 0,-2-1 1,-33 28-1,47-43-18,0 0 0,0 0 1,0 1-1,1 0 0,-4 5 0,7-7-19,8-2-44,122-43-405,-87 24-2360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19.040"/>
    </inkml:context>
    <inkml:brush xml:id="br0">
      <inkml:brushProperty name="width" value="0.05" units="cm"/>
      <inkml:brushProperty name="height" value="0.05" units="cm"/>
      <inkml:brushProperty name="color" value="#00A0D7"/>
    </inkml:brush>
  </inkml:definitions>
  <inkml:trace contextRef="#ctx0" brushRef="#br0">5 0 4720,'0'0'14714,"-1"12"-14517,0-1-156,-1 35 210,3 59-1,3-62-122,43 325 718,-39-322-722,20 101 686,-24-127-588,-1-7-65,-1-1 0,2 0 0,7 19 0,-8-27-121,0 0 0,1-1-1,-1 1 1,1-1 0,0 1-1,0-1 1,0-1-1,1 1 1,-1 0 0,0-1-1,1 0 1,0 0 0,-1-1-1,11 3 1,56 12 111,1-3 1,98 4-1,-87-10-12,121 25-1,-187-28-125,30 8 31,2-2 0,60 5 0,-10-6 11,30 0 63,-90-6-49,-31-2-37,-1 0 1,1 0-1,0-1 0,0 0 1,-1 0-1,1-1 0,0 0 1,8-3-1,-3 1 8,8-3 60,5-1-29,-26 7-67,0 0 0,0 0 1,0 0-1,0 0 0,1 0 0,-1 0 0,0 0 1,0-1-1,0 1 0,0 0 0,0 0 1,1 0-1,-1 0 0,0 0 0,0 0 0,0 0 1,0 0-1,1 0 0,-1 0 0,0 0 1,0 0-1,0 0 0,0 0 0,1 0 1,-1 0-1,0 0 0,0 0 0,0 0 0,0 0 1,0 0-1,1 0 0,-1 1 0,0-1 1,0 0-1,0 0 0,0 0 0,0 0 0,1 0 1,-1 0-1,0 0 0,0 0 0,0 1 1,0-1-1,0 0 0,0 0 0,0 0 0,0 0 1,0 1-1,0-5 61,0 4-45,-7-14 57,-8-1-60,-1 0 1,0 1-1,-1 1 0,-1 0 0,0 1 0,-21-10 0,-82-35 175,88 47-142,28 9-37,0 0 0,0 0 0,0-1 0,0 1 0,0-1 1,1 0-1,-8-5 0,13 7-9,-1 0 0,0 0 1,0 0-1,0 0 0,1 0 1,-1 0-1,0 0 0,0 0 0,0 0 1,1 0-1,-1 0 0,0 0 1,0 0-1,0 0 0,1 0 0,-1 0 1,0-1-1,0 1 0,0 0 1,0 0-1,1 0 0,-1 0 0,0 0 1,0-1-1,0 1 0,0 0 1,0 0-1,1 0 0,-1 0 0,0-1 1,0 1-1,0 0 0,0 0 1,0 0-1,0-1 0,0 1 0,0 0 1,0 0-1,0 0 0,0-1 1,0 1-1,0 0 0,0 0 0,0-1 1,0 1-1,0 0 0,0 0 0,0 0 1,0-1-1,0 1 0,0 0 1,-1 0-1,1 0 0,0 0 0,0-1 1,0 1-1,0 0 0,0 0 1,-1 0-1,1 0 0,0 0 0,0-1 1,0 1-1,20 0-1,17 9 1,0 2 0,0 1 0,-1 1 0,34 19 0,-49-22 0,-4-3 0,-1 1 0,1 0 0,-1 1 0,-1 1 0,0 0 0,0 1 0,21 21 0,-35-30 1,0-1-1,0 1 0,0-1 1,-1 0-1,1 1 1,-1-1-1,1 1 1,-1 0-1,0-1 0,1 1 1,-1-1-1,0 1 1,0-1-1,0 1 0,0 0 1,-1-1-1,1 1 1,0-1-1,-1 1 1,1-1-1,0 1 0,-1-1 1,0 1-1,1-1 1,-1 1-1,0-1 0,0 0 1,-2 3-1,0 0 7,-1 1 0,1-1-1,-1 0 1,0 0 0,0 0-1,-1 0 1,-5 3 0,0 0 3,1 0 1,-16 15-1,-2 3 7,-4 0 13,-49 38 60,44-36 42,39-60 5,9-143-37,-1 16 20,-9 147-105,1-27 24,-3 37-30,0 1 0,0 0-1,0 0 1,0 0 0,0 0 0,-1 0-1,1 0 1,-1 0 0,0 0 0,0 0 0,1 0-1,-1 0 1,0 1 0,-1-1 0,0-2 0,1 3 11,4 5-482,0 1-2592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20.359"/>
    </inkml:context>
    <inkml:brush xml:id="br0">
      <inkml:brushProperty name="width" value="0.05" units="cm"/>
      <inkml:brushProperty name="height" value="0.05" units="cm"/>
      <inkml:brushProperty name="color" value="#00A0D7"/>
    </inkml:brush>
  </inkml:definitions>
  <inkml:trace contextRef="#ctx0" brushRef="#br0">0 98 3208,'0'0'15278,"16"-7"-15030,-7 3-210,8-4 33,0 1 1,0 1-1,1 0 1,0 1-1,21-2 1,259-37 1178,-290 43-1146,0 0 0,0 0-1,0 0 1,0 1 0,0 1 0,0-1-1,0 1 1,15 4 0,-23-5-86,0 0 0,1 0 0,-1 0 0,0 0 0,1 0 0,-1 0 0,1 0 0,-1 0 0,0 0 0,1 0 0,-1 0 0,0 0 0,1 0 0,-1 0 0,0 0 1,1 0-1,-1 0 0,0-1 0,1 1 0,-1 0 0,0 0 0,0 0 0,1-1 0,-1 1 0,3-1 335,-2 11-35,-7 20 281,0 0-3778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21.075"/>
    </inkml:context>
    <inkml:brush xml:id="br0">
      <inkml:brushProperty name="width" value="0.05" units="cm"/>
      <inkml:brushProperty name="height" value="0.05" units="cm"/>
      <inkml:brushProperty name="color" value="#00A0D7"/>
    </inkml:brush>
  </inkml:definitions>
  <inkml:trace contextRef="#ctx0" brushRef="#br0">0 142 7328,'0'0'10894,"12"-7"-10637,-5 4-221,12-9 64,2 1 0,-1 1 0,25-8 0,8 1 84,158-43 500,-196 58-595,1 1-1,-1 0 0,31 3 1,-3-1 176,-26 2-79,-15-2-150,0-1 0,-1 1 1,1-1-1,0 0 0,0 0 0,0 1 0,0-1 0,0 0 0,-1-1 0,1 1 0,0 0 0,2-1 0,-3 1 7,-1 0 1,1-1-1,-1 1 1,1 0-1,0 0 1,-1 0-1,1 0 1,0 0 0,-1-1-1,1 1 1,0 0-1,-1 1 1,1-1-1,0 0 1,-1 0-1,1 0 1,-1 0-1,1 0 1,0 1-1,-1-1 1,1 0 0,-1 1-1,1-1 1,-1 0-1,2 1 1,-2-1 84,0 3 401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21.790"/>
    </inkml:context>
    <inkml:brush xml:id="br0">
      <inkml:brushProperty name="width" value="0.05" units="cm"/>
      <inkml:brushProperty name="height" value="0.05" units="cm"/>
      <inkml:brushProperty name="color" value="#00A0D7"/>
    </inkml:brush>
  </inkml:definitions>
  <inkml:trace contextRef="#ctx0" brushRef="#br0">1 76 6928,'0'0'10647,"17"-5"-10365,123-31 226,106 11 542,-185 21-711,-41 3-178,-14 2-24,0-2 0,0 1-1,0-1 1,0 0 0,7-2-1,6 8-838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7:24.397"/>
    </inkml:context>
    <inkml:brush xml:id="br0">
      <inkml:brushProperty name="width" value="0.05" units="cm"/>
      <inkml:brushProperty name="height" value="0.05" units="cm"/>
      <inkml:brushProperty name="color" value="#00A0D7"/>
    </inkml:brush>
  </inkml:definitions>
  <inkml:trace contextRef="#ctx0" brushRef="#br0">719 16 5016,'0'0'16778,"-9"-3"-16658,-29-9-16,37 12-98,0 0 0,1 0 1,-1 0-1,1 0 0,-1 0 0,1 0 0,-1 0 0,0 0 1,1 0-1,-1 0 0,1 0 0,-1 1 0,1-1 1,-1 0-1,1 0 0,-1 1 0,1-1 0,-1 0 0,1 1 1,-1-1-1,1 0 0,-1 1 0,1-1 0,0 1 1,-1-1-1,1 1 0,0-1 0,-1 1 0,1-1 0,0 1 1,0-1-1,-1 2 0,-4 20 157,4-15-101,-51 181 619,22-83-290,25-94-302,0 0-1,0-1 1,-1 1-1,-1-1 1,0 0-1,0-1 1,-15 16-1,5-6 11,4-4-2,-1 0 1,0-2-1,-1 1 1,-1-2-1,-21 13 0,5-6 96,-64 27 1,90-44-177,-1 0 1,0 0 0,1 0-1,-1-1 1,0 0 0,0-1 0,0 0-1,0 0 1,1 0 0,-1 0-1,0-1 1,0-1 0,-10-2 0,6 0 13,-1 0 0,1-1 0,0 0 0,0-1 0,0 0 0,-16-13 0,24 16-18,0 0-1,0 0 1,0 0 0,1-1 0,0 1 0,-1-1-1,-1-4 1,2 4-2,0 0 0,0 1-1,0 0 1,-1-1 0,1 1-1,-1 0 1,-3-3 0,5 5-10,1 0 0,-1-1 0,0 1 0,1-1 0,-1 1 0,1-1 0,0 1 0,-1 0 1,1-1-1,0 1 0,0-1 0,0 0 0,0 1 0,0-1 0,0 1 0,0-1 0,0 1 0,1-1 0,-1 1 0,1 0 0,0-3 1,13-32 15,-10 29-26,0 1-1,1-1 1,0 1-1,0 0 1,1 0-1,0 0 1,0 1-1,9-7 1,-3 4-16,0 0 0,1 0 0,23-9 0,-12 9-14,37-8-1,-53 15 38,0 0 0,0 1 0,0 0 0,0 0 0,0 1 0,0 0 0,0 0 0,0 1 0,0 0 0,0 1 0,-1-1 0,1 1 0,-1 1 0,0 0 0,0 0 0,0 0 0,0 1 0,11 10 0,13 7-46,-27-19 43,1 0 0,-1 0 1,0 0-1,0 0 0,0 1 0,0 0 0,0-1 0,-1 1 0,0 1 0,5 6 0,21 35 50,-16-28-18,15 30 1,-22-37-15,1-2 0,0 1-1,1-1 1,0 0 0,0 0-1,1-1 1,11 8 0,-6-4-1,-1-2 0,-1-1 1,1-1-1,1-1 1,-1 0-1,18 6 1,-12-4 18,-1 0 1,19 11-1,-34-18-7,0 0-1,-1-1 1,1 1 0,0-1 0,0 0-1,0 0 1,0 0 0,0 0 0,0-1-1,1 1 1,-1-1 0,0 0 0,0 0-1,5 0 1,1 0 124,-7-2-64,-6-6-35,-7-9-3353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04.568"/>
    </inkml:context>
    <inkml:brush xml:id="br0">
      <inkml:brushProperty name="width" value="0.05" units="cm"/>
      <inkml:brushProperty name="height" value="0.05" units="cm"/>
    </inkml:brush>
  </inkml:definitions>
  <inkml:trace contextRef="#ctx0" brushRef="#br0">195 3 3912,'0'0'9081,"-10"-1"-8802,-30-1-5,37 3-212,0-1 0,0 1 0,-1 0-1,1 0 1,0 0 0,0 0 0,1 1 0,-1-1-1,0 1 1,0-1 0,1 1 0,-1 0 0,1 0 0,-1 0-1,1 1 1,0-1 0,0 0 0,-2 4 0,4-6-54,-16 19 585,-19 31 0,31-42-481,0 0-1,0 0 1,0 0 0,1 1 0,0 0-1,1-1 1,-2 15 0,-1 10 237,3-24-279,0 0 0,0 0 0,1 0-1,1 0 1,-1 0 0,2 0 0,-1 0 0,1 0 0,0 0 0,1 0-1,0 0 1,4 9 0,-5-16-38,0 0 0,0 1 0,0-1 0,0 0 0,0 1 0,1-1 0,-1 0-1,1 0 1,0 0 0,-1 0 0,1-1 0,0 1 0,0 0 0,0-1 0,3 2 0,-3-2-15,0-1 1,0 0-1,0 1 0,0-1 1,1 0-1,-1 0 1,0 0-1,0-1 0,0 1 1,1-1-1,-1 1 1,0-1-1,0 1 0,0-1 1,0 0-1,0 0 1,0 0-1,3-3 0,14-8 102,0-1-1,-1-1 0,-1 0 1,-1-1-1,0-1 0,0-1 1,21-31-1,-37 48-103,0-1 0,0 1 0,1-1 0,-1 0 0,0 1 0,1-1 0,-1 1 0,0-1 0,1 1 0,-1-1 1,0 1-1,1 0 0,-1-1 0,1 1 0,-1-1 0,1 1 0,-1 0 0,1-1 0,-1 1 0,1 0 0,-1 0 0,1-1 0,-1 1 0,1 0 0,0 0 0,0 14 267,-2 3-259,1-12-17,1 0 0,-1 0 1,1-1-1,1 1 0,-1 0 0,1 0 0,0-1 1,0 0-1,0 1 0,0-1 0,1 0 0,0 0 1,-1 0-1,2 0 0,-1 0 0,0-1 0,1 0 1,5 5-1,-2-3 7,0-1 1,0 0-1,1-1 1,-1 1 0,1-1-1,0-1 1,0 1-1,0-1 1,0-1-1,11 2 1,-4-3 34,1 0 1,-1-1 0,1-1 0,-1 0-1,1-1 1,-1 0 0,0-2 0,21-8-1,-24 7 7,0 0-1,0 0 1,0-2-1,18-14 0,-25 17-22,0 1-1,0-1 0,0 0 1,0-1-1,-1 1 0,0-1 1,0 0-1,-1 0 0,1 0 1,-1 0-1,2-8 0,-4 11-16,0 1 0,-1-1 0,1 0 0,-1 0 0,0 0 0,0 0 0,0 0 0,0 0-1,0 0 1,-1 0 0,1 1 0,-1-1 0,0 0 0,0 0 0,0 0 0,0 1 0,0-1 0,0 0-1,-1 1 1,1-1 0,-1 1 0,0 0 0,0 0 0,0-1 0,0 1 0,0 0 0,0 1 0,-1-1-1,1 0 1,-6-2 0,5 2-8,-1 1 0,1-1 0,-1 1 0,1 0 1,-1 0-1,0 0 0,0 0 0,1 1 0,-1-1 0,0 1 0,0 0 0,0 1 0,0-1 0,0 0 0,1 1 0,-1 0 0,0 0 0,1 0 0,-1 0 0,0 1 0,1 0 0,-7 3 0,-10 4 23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05.338"/>
    </inkml:context>
    <inkml:brush xml:id="br0">
      <inkml:brushProperty name="width" value="0.05" units="cm"/>
      <inkml:brushProperty name="height" value="0.05" units="cm"/>
    </inkml:brush>
  </inkml:definitions>
  <inkml:trace contextRef="#ctx0" brushRef="#br0">0 80 6424,'0'0'6938,"8"-11"-6574,24-33-2,-30 41-304,1 1 0,-1 0 0,0 0 1,1 0-1,0 0 0,-1 1 0,1-1 1,0 1-1,0 0 0,0-1 1,0 1-1,0 0 0,0 1 0,0-1 1,0 1-1,0-1 0,7 1 0,-9 0-23,1 0-1,0 0 0,-1 0 1,1 0-1,-1 0 0,1 1 1,0-1-1,-1 1 0,1-1 1,-1 1-1,1-1 0,-1 1 1,1 0-1,-1 0 0,0 0 1,1 0-1,-1 0 0,0 0 1,0 0-1,0 0 0,0 0 1,1 1-1,-2-1 1,1 0-1,0 1 0,0-1 1,0 0-1,-1 1 0,1 0 1,0 2-1,0 8 39,0-1 1,-1 1 0,0 0-1,-1 0 1,0 0-1,-1-1 1,0 1 0,-5 12-1,-3 5 272,0-1-1,-16 27 1,25-54-322,1 0 1,-1-1 0,1 1-1,0 0 1,-1 0 0,1-1-1,0 1 1,0 0-1,0 0 1,-1-1 0,1 1-1,0 0 1,0 0 0,0 0-1,0-1 1,0 1-1,0 0 1,0 0 0,1-1-1,-1 1 1,0 0-1,0 0 1,1-1 0,-1 1-1,1 1 1,0-2-1,0 1 0,0 0 0,0 0 0,0-1 0,0 1 0,0-1 0,0 1 0,0-1 0,0 1 0,0-1 0,0 0 0,0 1 0,1-1 0,-1 0 0,1 0 0,8 0 70,0 0-1,0 0 1,14-4-1,-14 3 5,34-3 377,76 3 0,-115 1-447,-1 1 0,1-1 0,-1 1 0,1 1 0,-1-1 0,0 0-1,0 1 1,8 4 0,4 4-2608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1.365"/>
    </inkml:context>
    <inkml:brush xml:id="br0">
      <inkml:brushProperty name="width" value="0.05" units="cm"/>
      <inkml:brushProperty name="height" value="0.05" units="cm"/>
    </inkml:brush>
  </inkml:definitions>
  <inkml:trace contextRef="#ctx0" brushRef="#br0">0 25 11448,'0'0'2993,"15"0"-2554,261-12 1842,-210 5-1622,-49 5-237,0 0-1,0 1 1,26 1-1,-30 6 630,-14-6-1083,1 0 0,0 0 0,0 0 0,0 0 0,0 0 0,0 0 0,-1 0 0,1 0 0,0 0 0,0 0 0,0 0 0,0 0 0,0 0 0,-1 0 0,1 0 1,0 0-1,0 0 0,0 0 0,0 1 0,0-1 0,0 0 0,0 0 0,-1 0 0,1 0 0,0 0 0,0 0 0,0 0 0,0 0 0,0 0 0,0 1 0,0-1 0,0 0 0,0 0 0,0 0 0,-1 0 0,1 0 0,0 0 0,0 1 0,0-1 0,0 0 1,0 0-1,0 0 0,0 0 0,0 0 0,0 0 0,0 1 0,0-1 0,0 0 0,0 0 0,0 0 0,0 0 0,0 0 0,1 1 0,-1-1 0,0 0 0,0 0 0,0 0 0,0 0 0,0 0 0,0 0 0,0 0 0,0 1 0,0-1 0,1 0 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08.594"/>
    </inkml:context>
    <inkml:brush xml:id="br0">
      <inkml:brushProperty name="width" value="0.05" units="cm"/>
      <inkml:brushProperty name="height" value="0.05" units="cm"/>
    </inkml:brush>
  </inkml:definitions>
  <inkml:trace contextRef="#ctx0" brushRef="#br0">1 1 4120,'0'0'16833,"12"7"-16684,41 21-4,-49-26-113,1 0 1,-1-1-1,1 1 0,-1-1 0,1 0 0,0-1 0,-1 1 0,1-1 0,0 0 0,-1 0 1,10-1-1,4-1 65,183-2 918,-143-2-449,-33 0-39,-25 6-342,0-5-86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1.235"/>
    </inkml:context>
    <inkml:brush xml:id="br0">
      <inkml:brushProperty name="width" value="0.05" units="cm"/>
      <inkml:brushProperty name="height" value="0.05" units="cm"/>
    </inkml:brush>
  </inkml:definitions>
  <inkml:trace contextRef="#ctx0" brushRef="#br0">275 1 5416,'0'0'7332,"-13"13"-7023,-4 2-195,7-6-25,0 0 0,1 1 1,0 0-1,1 0 0,-14 23 0,-5 15 246,2 2 0,2 0 0,2 2 0,3 0 0,2 1 0,2 1 0,2 0-1,3 1 1,3 0 0,0 108 0,9-115-69,2 1 0,3-1 0,1 0 0,3 0 0,1-1 0,3-1 0,1 0-1,44 79 1,-45-97-84,13 26 396,2-2 0,3-1 1,51 60-1,-80-105-647,16 16 1124,-20-21-1134,-1-1 1,1 1-1,-1-1 0,1 1 1,-1-1-1,1 0 0,0 1 1,-1-1-1,1 0 0,-1 1 0,1-1 1,0 0-1,-1 0 0,1 1 1,0-1-1,-1 0 0,1 0 1,0 0-1,-1 0 0,1 0 1,0 0-1,-1 0 0,1 0 1,0 0-1,-1 0 0,1-1 0,0 1 1,-1 0-1,1 0 0,0-1 1,-1 1-1,1 0 0,0-1 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2.177"/>
    </inkml:context>
    <inkml:brush xml:id="br0">
      <inkml:brushProperty name="width" value="0.05" units="cm"/>
      <inkml:brushProperty name="height" value="0.05" units="cm"/>
    </inkml:brush>
  </inkml:definitions>
  <inkml:trace contextRef="#ctx0" brushRef="#br0">285 14 3616,'0'0'10562,"-12"-3"-10227,-42-7-6,51 10-287,0 0 1,0 0-1,0 0 0,0 0 0,0 0 0,0 1 0,1-1 1,-1 1-1,0 0 0,0 0 0,0 0 0,1 0 0,-1 1 1,0-1-1,1 1 0,-1-1 0,-3 4 0,-4 3 142,-2-2-15,2 1 0,-1 1 1,1 0-1,0 1 0,1 0 0,0 0 1,0 1-1,1 0 0,0 0 0,1 1 1,0 0-1,1 0 0,0 1 0,0 0 1,2 0-1,-1 0 0,2 1 1,-4 20-1,4-21 43,1 1 0,0-1 0,1 1 0,2 23 0,-1-33-168,1 1 1,0-1-1,-1 0 0,1 1 0,1-1 0,-1 0 0,0 1 1,1-1-1,0 0 0,0 0 0,-1 0 0,2-1 0,-1 1 0,0 0 1,1-1-1,-1 1 0,1-1 0,0 0 0,-1 0 0,1 0 1,6 3-1,7 1 100,0-1 1,0-1-1,0 0 1,0-1-1,27 1 1,-26-2-52,-11-1-54,-1 0-1,0 0 1,0-1-1,0 1 1,0-1-1,0 0 1,0 0-1,0-1 1,-1 1-1,1-1 0,0 0 1,0 0-1,0-1 1,-1 1-1,1-1 1,8-5-1,34-14-258,-29 15-2808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2.904"/>
    </inkml:context>
    <inkml:brush xml:id="br0">
      <inkml:brushProperty name="width" value="0.05" units="cm"/>
      <inkml:brushProperty name="height" value="0.05" units="cm"/>
    </inkml:brush>
  </inkml:definitions>
  <inkml:trace contextRef="#ctx0" brushRef="#br0">1 59 7432,'0'0'6985,"10"-7"-6529,-1 0-279,1 0 0,0 1 0,0 0 1,1 1-1,0 0 0,0 1 0,15-4 0,-22 7-47,1 0-1,-1 0 1,1 1-1,-1-1 1,1 1-1,-1 0 1,1 1-1,0-1 1,-1 1-1,0 0 1,1 0-1,5 2 1,-8-2-70,0 0 0,-1 0 1,1 0-1,0 1 0,0-1 1,-1 0-1,1 1 1,-1-1-1,0 1 0,1-1 1,-1 1-1,0 0 0,0-1 1,0 1-1,0 0 1,0 0-1,0 0 0,-1 0 1,1 0-1,0 0 0,-1 0 1,0 0-1,1 0 0,-1 0 1,0 0-1,0 0 1,0 0-1,-1 0 0,1 2 1,-3 11 109,-1-1 0,0 0-1,-1 0 1,0 0 0,-1 0 0,-14 22 0,9-16 60,-15 39 0,25-55-220,-1 0 39,1 0 0,0 0-1,0 0 1,0-1 0,0 1-1,0 8 1,1-11-35,1 0 0,-1 0 0,0 1 0,1-1 0,-1 0 0,0 0 0,1 0 0,0 0 0,-1 0 0,1 0 0,-1 0 0,1 0 0,0 0 0,0 0 0,-1-1 0,1 1 0,0 0 0,0 0 0,0-1 0,0 1 0,0 0 0,0-1 0,0 1 0,0-1 0,0 0 0,1 1 0,-1-1 0,2 1 0,24 5 428,48 4 0,-59-8-310,-5-1 2,0-1-1,0 1 0,0-2 1,-1 1-1,21-5 0,0-7-3138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4.987"/>
    </inkml:context>
    <inkml:brush xml:id="br0">
      <inkml:brushProperty name="width" value="0.05" units="cm"/>
      <inkml:brushProperty name="height" value="0.05" units="cm"/>
    </inkml:brush>
  </inkml:definitions>
  <inkml:trace contextRef="#ctx0" brushRef="#br0">40 1 4416,'0'0'4990,"-4"11"-4578,-6 31 223,3-1-1,-5 82 0,6 313 2421,6-317-2031,7 5 1353,-4-114-1790,0-4 532,-7-10-512,2 0-560,1 0 0,0-1 0,1 1 0,-1 0 0,1 0 0,0-1 0,0 1 0,0 0 0,0-1 0,2-3 0,-1-7 43,0-10 12,2 0 0,0 0 0,2 0 0,1 0 0,1 1 0,12-31 0,-11 37-37,1-1-1,1 2 1,0-1 0,1 1-1,1 1 1,1 0-1,0 0 1,21-18 0,-31 32-50,0-1 0,0 1 0,0 0 1,0 0-1,1 0 0,-1 0 0,1 1 0,-1-1 1,1 1-1,0 0 0,-1 0 0,1 1 1,0-1-1,0 1 0,-1-1 0,1 1 1,0 0-1,5 1 0,-7 0-11,-1-1 0,0 1-1,1-1 1,-1 1 0,0-1 0,1 1 0,-1 0-1,0 0 1,0 0 0,0 0 0,0 0 0,0 0-1,0 0 1,0 0 0,0 0 0,0 0 0,-1 0 0,1 0-1,0 1 1,-1-1 0,1 0 0,0 3 0,7 30 19,-7-27-15,-1 1-1,-1-1 1,1 0 0,-1 0 0,0 0 0,-1 0 0,1 0 0,-2-1-1,1 1 1,-1 0 0,0-1 0,-5 9 0,3-7 16,0 1 1,-1-1-1,0 0 0,0-1 1,-1 0-1,0 0 0,-1 0 1,-10 7-1,15-12 2,0 0-1,-1 0 1,0 0-1,1-1 1,-1 0 0,0 1-1,0-1 1,1 0-1,-6 0 1,8-2 46,-1-2-38,8 3 25,43 13 70,-21-6-25,0 1 0,28 12 1,-36-10 132,1 0 0,20 15 1,-14-12 211,-27-12-362,7-4 97,-2 1-3542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5.906"/>
    </inkml:context>
    <inkml:brush xml:id="br0">
      <inkml:brushProperty name="width" value="0.05" units="cm"/>
      <inkml:brushProperty name="height" value="0.05" units="cm"/>
    </inkml:brush>
  </inkml:definitions>
  <inkml:trace contextRef="#ctx0" brushRef="#br0">1 84 5624,'0'0'12030,"6"-10"-11563,22-34-29,-27 41-350,1 1 0,0-1-1,0 1 1,0 0 0,0 0 0,1-1-1,-1 2 1,0-1 0,1 0-1,-1 0 1,5-1 0,-6 2-42,0 1 0,0 0 0,1 0 0,-1-1 0,0 1 0,0 0 0,0 0 0,0 0 0,0 0-1,1 0 1,-1 0 0,0 0 0,0 1 0,0-1 0,0 0 0,0 1 0,0-1 0,1 1 0,-1-1 0,1 2 0,0 0 14,1 0-1,-1 0 0,0 0 0,0 1 1,-1-1-1,1 1 0,0 0 1,-1-1-1,1 1 0,-1 0 1,0 0-1,0 0 0,0 0 0,-1 0 1,1 0-1,-1 0 0,1 4 1,-1 16 137,-1 1 1,0-1-1,-2 0 0,-1 0 1,-1 0-1,-1-1 1,0 1-1,-2-2 1,-1 1-1,-20 35 1,29-56-173,-1 0 0,1-1 1,0 1-1,-1 0 0,1 0 1,0 0-1,-1-1 0,1 1 0,0 0 1,0 0-1,0 0 0,0 0 1,-1 0-1,1 0 0,0-1 1,1 1-1,-1 0 0,0 0 1,0 0-1,0 0 0,0 0 1,1-1-1,-1 1 0,1 0 1,-1 0-1,0 0 0,2 0 1,-1 1 6,1-1 1,-1 1-1,1-1 1,0 0-1,-1 0 1,1 0-1,0 0 1,0 0-1,0 0 1,0 0-1,3 0 1,5 1 96,0 0 0,0-1 0,19 1 1,-1 0 110,-22-2-191,0 1 1,0-1-1,0 0 0,0 0 0,11-3 1,-6 3-584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8.418"/>
    </inkml:context>
    <inkml:brush xml:id="br0">
      <inkml:brushProperty name="width" value="0.05" units="cm"/>
      <inkml:brushProperty name="height" value="0.05" units="cm"/>
    </inkml:brush>
  </inkml:definitions>
  <inkml:trace contextRef="#ctx0" brushRef="#br0">19 0 5920,'0'0'13314,"-3"10"-13057,-10 32-13,12-41-211,1 0 0,0 0 0,-1-1 0,1 1 0,0 0-1,0 0 1,0 0 0,0-1 0,0 1 0,0 0 0,0 0 0,0 0-1,0 0 1,0-1 0,0 1 0,0 0 0,0 0 0,1-1 0,-1 1-1,0 0 1,1 0 0,-1-1 0,0 1 0,1 0 0,-1-1-1,1 1 1,-1 0 0,1-1 0,0 1 0,-1-1 0,1 1 0,0-1-1,-1 1 1,1-1 0,0 1 0,-1-1 0,2 1 0,2 0 25,-1 0 1,1-1-1,0 1 1,0-1-1,-1 1 1,5-1-1,0 0 30,25 6 129,-18-3-100,1-1 0,-1 0 0,0-1 1,1-1-1,24-2 0,-24 0 66,1 1 0,-1 1-1,1 1 1,32 4 0,-3-4 332,-27-1-82,-18 0-174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19.665"/>
    </inkml:context>
    <inkml:brush xml:id="br0">
      <inkml:brushProperty name="width" value="0.05" units="cm"/>
      <inkml:brushProperty name="height" value="0.05" units="cm"/>
    </inkml:brush>
  </inkml:definitions>
  <inkml:trace contextRef="#ctx0" brushRef="#br0">412 1 3312,'0'0'9992,"-2"13"-9439,-53 200 1639,44-177-1675,-1 0 1,-1-1 0,-25 43-1,33-69-374,0 0 0,-1 0 0,0-1-1,-1 1 1,1-1 0,-2-1 0,1 0 0,-1 0 0,0 0-1,0-1 1,-1 0 0,0 0 0,0-1 0,0-1 0,-1 1-1,1-1 1,-12 2 0,16-5-89,1 0-1,-1-1 1,0 0-1,0 0 1,0 0-1,1 0 1,-1-1 0,0 0-1,1 0 1,-1 0-1,0-1 1,1 1-1,-1-1 1,1 0 0,0 0-1,0-1 1,0 1-1,0-1 1,0 0-1,0 0 1,1 0 0,-1-1-1,1 1 1,0-1-1,0 0 1,0 0-1,1 0 1,0 0 0,-1 0-1,1-1 1,0 1-1,1-1 1,-1 1-1,1-1 1,0 0 0,0 1-1,1-1 1,-1-5-1,2 4-18,-1 0 0,2 1 0,-1-1 0,0 1 0,1-1 0,0 1-1,0 0 1,1-1 0,-1 1 0,1 0 0,1 1 0,-1-1 0,0 0 0,1 1-1,0 0 1,5-4 0,-1 0-2,0 1 1,1 0-1,1 0 0,-1 1 0,1 1 0,0-1 1,10-3-1,-12 6-13,0 0 1,1 1 0,-1 0-1,0 1 1,1-1-1,-1 2 1,0-1-1,1 1 1,-1 0-1,1 1 1,-1 0-1,1 0 1,-1 1-1,0 0 1,0 1-1,0 0 1,0 0 0,0 0-1,-1 1 1,1 0-1,-1 1 1,0-1-1,0 1 1,8 9-1,156 123 654,-163-132-615,1 0 1,0-1 0,0 0-1,0-1 1,0 0 0,1 0 0,-1-1-1,1-1 1,16 2 0,-24-3-35,0 0 0,0 0 0,0 0 1,1-1-1,-1 1 0,0-1 0,0 1 0,0-1 0,0 0 1,0 1-1,0-1 0,2-2 0,9-2-3492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2.395"/>
    </inkml:context>
    <inkml:brush xml:id="br0">
      <inkml:brushProperty name="width" value="0.05" units="cm"/>
      <inkml:brushProperty name="height" value="0.05" units="cm"/>
    </inkml:brush>
  </inkml:definitions>
  <inkml:trace contextRef="#ctx0" brushRef="#br0">1 1 4912,'0'0'12726,"11"6"-12370,2 0-232,-7-3-73,-1-1 0,0 1 0,0 0 0,0 0 0,0 0 0,-1 1 0,1-1 0,-1 1 0,0 0 0,6 7 0,6 8 261,0 1 0,-1 0 0,24 44 0,-16-16-14,-2 1 0,-2 1-1,-2 1 1,17 87-1,-21-58 164,6 139 1,-19-163-254,-3 0 1,-2 0 0,-16 76 0,10-84-17,-2 0 1,-24 60-1,29-90-29,-1 1 0,-1-1 0,0-1-1,-1 0 1,-1 0 0,0-1 0,-2 0-1,-21 19 1,35-34-156,-1-1-1,1 0 0,0 1 0,0-1 1,-1 0-1,1 0 0,0 1 1,0-1-1,-1 0 0,1 0 0,0 0 1,0 0-1,-1 1 0,1-1 1,0 0-1,-1 0 0,1 0 1,0 0-1,-1 0 0,1 0 0,0 0 1,-1 0-1,1 0 0,0 0 1,-1 0-1,1 0 0,0 0 1,-1 0-1,1-8 344,7-13-2477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4.376"/>
    </inkml:context>
    <inkml:brush xml:id="br0">
      <inkml:brushProperty name="width" value="0.05" units="cm"/>
      <inkml:brushProperty name="height" value="0.05" units="cm"/>
    </inkml:brush>
  </inkml:definitions>
  <inkml:trace contextRef="#ctx0" brushRef="#br0">114 1 4616,'0'0'11901,"-3"13"-11435,-35 325 1618,-6 38 434,22-310-1617,16-43 428,31-34-641,1-1-501,1 1 0,0 1-1,0 1 1,1 1 0,0 2-1,1 0 1,55-2 0,-15 8 591,-70-1-1004,0 0 0,0 0 0,0 0 0,0 0 0,1 0 0,-1 0 0,0 0 0,0 0 0,1-1 0,-1 1 0,1 0-1,-1 0 1,1-2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1.745"/>
    </inkml:context>
    <inkml:brush xml:id="br0">
      <inkml:brushProperty name="width" value="0.05" units="cm"/>
      <inkml:brushProperty name="height" value="0.05" units="cm"/>
    </inkml:brush>
  </inkml:definitions>
  <inkml:trace contextRef="#ctx0" brushRef="#br0">0 100 10656,'0'0'3118,"14"-4"-2603,31-13-148,18-7 540,108-24 0,-147 44-613,0 2 0,0 1-1,0 1 1,0 1 0,0 1-1,38 9 1,-37-1-1719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4.742"/>
    </inkml:context>
    <inkml:brush xml:id="br0">
      <inkml:brushProperty name="width" value="0.05" units="cm"/>
      <inkml:brushProperty name="height" value="0.05" units="cm"/>
    </inkml:brush>
  </inkml:definitions>
  <inkml:trace contextRef="#ctx0" brushRef="#br0">1 87 11152,'0'0'4232,"15"-6"-3739,-5 1-426,108-42 1175,-99 41-904,0 0 0,0 1 0,1 1 1,-1 1-1,22-1 0,31 10 2080,-72-6-2138,-5 10 438,-1-10-3804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5.106"/>
    </inkml:context>
    <inkml:brush xml:id="br0">
      <inkml:brushProperty name="width" value="0.05" units="cm"/>
      <inkml:brushProperty name="height" value="0.05" units="cm"/>
    </inkml:brush>
  </inkml:definitions>
  <inkml:trace contextRef="#ctx0" brushRef="#br0">1 71 9848,'0'0'3937,"15"-6"-3376,26-9 15,0 1 0,64-12 0,-53 20 276,1 3 0,78 4-1,-122 0-719,19-2 338,-22 0-252,0 1-1,0-1 0,0 1 0,0 1 0,0-1 1,-1 1-1,1 0 0,0 0 0,0 0 1,0 1-1,0 0 0,7 4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5.791"/>
    </inkml:context>
    <inkml:brush xml:id="br0">
      <inkml:brushProperty name="width" value="0.05" units="cm"/>
      <inkml:brushProperty name="height" value="0.05" units="cm"/>
    </inkml:brush>
  </inkml:definitions>
  <inkml:trace contextRef="#ctx0" brushRef="#br0">1 12 6632,'0'0'7224,"11"-2"-6640,67-6 660,-64 7-790,-1 1 0,0 0 0,1 1 0,-1 1 1,13 2-1,-22-2-335,-1-1 0,0 1 0,1-1 1,-1 1-1,0 0 0,0 0 0,0 1 0,0-1 1,-1 1-1,1-1 0,0 1 0,-1 0 1,0 0-1,0 0 0,0 0 0,0 0 0,0 0 1,1 6-1,3 7 185,-1-1 1,6 32 0,-6-21-52,25 122 2240,-28-140-2320,4 9 614,-6-17-776,1 1 0,0-1-1,0 0 1,-1 1-1,1-1 1,0 0-1,0 0 1,0 0-1,-1 0 1,1 0-1,0 0 1,0 0-1,0 0 1,0 0 0,-1 0-1,1 0 1,0 0-1,0 0 1,0-1-1,-1 1 1,1 0-1,0-1 1,0 1-1,0-1 1,19-11-326,-10 5-2879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26.184"/>
    </inkml:context>
    <inkml:brush xml:id="br0">
      <inkml:brushProperty name="width" value="0.05" units="cm"/>
      <inkml:brushProperty name="height" value="0.05" units="cm"/>
    </inkml:brush>
  </inkml:definitions>
  <inkml:trace contextRef="#ctx0" brushRef="#br0">535 1 11656,'0'0'3277,"-12"11"-2888,-64 49 169,-72 65 609,-32 61 520,151-155-660,-37 53 1,47-58 21,19-26-1039,0 0 0,0 1-1,0-1 1,0 0 0,0 0 0,0 0 0,0 0 0,0 0-1,0 0 1,0 0 0,0 0 0,0 1 0,0-1 0,0 0-1,0 0 1,0 0 0,0 0 0,-1 0 0,1 0 0,0 0 0,0 0-1,0 0 1,0 0 0,0 1 0,0-1 0,0 0 0,0 0-1,0 0 1,0 0 0,0 0 0,-1 0 0,1 0 0,0 0-1,0 0 1,0 0 0,0 0 0,0 0 0,0 0 0,0 0-1,0 0 1,-1 0 0,1 0 0,0 0 0,0 0 0,0 0-1,0 0 1,0 0 0,0 0 0,0 0 0,0 0 0,-1 0-1,1 0 1,0 0 0,0 0 0,0 0 0,0 0 0,0 0-1,0 0 1,0 0 0,0-1 0,0 1 0,0 0 0,0 0-1,0 0 1,-1 0 0,1 0 0,1-6-2869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43.460"/>
    </inkml:context>
    <inkml:brush xml:id="br0">
      <inkml:brushProperty name="width" value="0.05" units="cm"/>
      <inkml:brushProperty name="height" value="0.05" units="cm"/>
    </inkml:brush>
  </inkml:definitions>
  <inkml:trace contextRef="#ctx0" brushRef="#br0">178 0 4512,'0'0'15815,"-9"10"-15584,8-9-219,-64 75 645,49-55-326,-1 1 76,-28 48-1,41-63-331,0 0 0,1 1-1,0-1 1,1 1 0,0 0-1,0-1 1,0 1 0,1 0-1,0 0 1,1 1 0,0 11-1,0-18-51,0 0 0,1 0 0,-1 0 0,1 0 0,0 0 0,0 0 0,-1 0 0,1 0 1,0 0-1,1 0 0,-1 0 0,0-1 0,0 1 0,1 0 0,-1-1 0,1 1 0,0-1 0,-1 1 0,1-1 0,0 0 0,0 0 0,0 0 0,-1 0 0,1 0 0,0 0 0,1-1 0,-1 1 0,0 0 0,0-1 0,0 0 0,0 1 0,4-1 0,6 0 93,1 0-1,0-1 1,-1 0-1,17-4 1,-18 3-16,2 1 58,1 0 1,17 1 0,-10 0 18,-21 0-189,0 0 0,0 0 1,0 0-1,0 0 0,0 0 0,0 0 0,0 0 1,0 0-1,0 0 0,0 0 0,1 0 0,-1 0 1,0 0-1,0 0 0,0 0 0,0 0 1,0 0-1,0 0 0,0 0 0,0 0 0,0 0 1,0 0-1,1 0 0,-1 0 0,0 0 0,0 0 1,0 0-1,0 0 0,0 0 0,0 0 0,0 0 1,0 0-1,0 1 0,0-1 0,0 0 1,0 0-1,0 0 0,0 0 0,0 0 0,0 0 1,0 0-1,0 0 0,1 0 0,-1 0 0,0 0 1,0 1-1,0-1 0,0 0 0,0 0 1,0 0-1,0 0 0,0 0 0,-1 0 0,1 0 1,0 0-1,0 0 0,0 0 0,0 1 0,0-1 1,0 0-1,0 0 0,0 0 0,0 0 1,0 0-1,0 0 0,0 0 0,0 0 0,0 0 1,0 0-1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43.744"/>
    </inkml:context>
    <inkml:brush xml:id="br0">
      <inkml:brushProperty name="width" value="0.05" units="cm"/>
      <inkml:brushProperty name="height" value="0.05" units="cm"/>
    </inkml:brush>
  </inkml:definitions>
  <inkml:trace contextRef="#ctx0" brushRef="#br0">0 1 12456,'0'0'6114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44.890"/>
    </inkml:context>
    <inkml:brush xml:id="br0">
      <inkml:brushProperty name="width" value="0.05" units="cm"/>
      <inkml:brushProperty name="height" value="0.05" units="cm"/>
    </inkml:brush>
  </inkml:definitions>
  <inkml:trace contextRef="#ctx0" brushRef="#br0">0 1 5016,'0'0'13009,"8"17"-12585,2 1-294,-5-10-64,0 1 0,-1 0 0,0 0 0,-1 0 0,0 0 0,0 1-1,-1-1 1,0 1 0,0 14 0,2 21 390,4 110 714,-9-131-754,0-1 0,-1 1-1,-2-1 1,-9 35 0,12-53-274,-8 19 515,8-23-629,1 0-1,-1 0 1,1-1 0,-1 1-1,0 0 1,1 0-1,-1-1 1,0 1-1,1-1 1,-1 1 0,0 0-1,0-1 1,0 0-1,0 1 1,1-1 0,-1 1-1,0-1 1,0 0-1,0 0 1,0 1-1,0-1 1,-2 0 0,-6-11-352,7 7-2988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45.331"/>
    </inkml:context>
    <inkml:brush xml:id="br0">
      <inkml:brushProperty name="width" value="0.05" units="cm"/>
      <inkml:brushProperty name="height" value="0.05" units="cm"/>
    </inkml:brush>
  </inkml:definitions>
  <inkml:trace contextRef="#ctx0" brushRef="#br0">1 0 10040,'0'0'5985,"10"6"-5360,13 4-183,1 0 1,0-1-1,46 10 0,-21-10 338,1-3 0,0-2 0,0-1 0,84-9 0,-127 6-640,-1-1 0,1 0-1,-1-1 1,0 1 0,0-1-1,0 0 1,0-1 0,0 0-1,8-5 1,9-13-2775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50.576"/>
    </inkml:context>
    <inkml:brush xml:id="br0">
      <inkml:brushProperty name="width" value="0.05" units="cm"/>
      <inkml:brushProperty name="height" value="0.05" units="cm"/>
    </inkml:brush>
  </inkml:definitions>
  <inkml:trace contextRef="#ctx0" brushRef="#br0">455 1 10584,'0'0'8823,"-9"15"-8540,-51 93 238,31-60 29,-54 69-1,63-95-374,-1 0 0,0-1 0,-2-2 0,-1 0 1,-38 22-1,59-38-137,-1-1 1,0 0 0,0 0-1,0 0 1,0-1 0,0 1-1,0-1 1,-1 0 0,1 0-1,0 0 1,-9-1 0,11 0-14,1 0-1,-1 0 1,0 0 0,0-1 0,0 1-1,0-1 1,1 1 0,-1-1 0,0 0 0,0 0-1,1 1 1,-1-1 0,1-1 0,-1 1-1,1 0 1,-1 0 0,1 0 0,-1-1 0,1 1-1,0-1 1,0 1 0,0-1 0,0 1-1,0-1 1,0 0 0,0 0 0,1 1 0,-2-4-1,1-1 19,0 0-1,1 0 0,-1 0 1,1 1-1,0-1 0,0 0 0,1 0 1,0 0-1,0 0 0,2-7 1,2-3 50,1 0 0,11-20 1,-13 26-49,2 1 0,-1-1 1,1 1-1,1 1 1,12-14-1,-17 19-37,0 2-1,0-1 1,0 0 0,0 0-1,0 1 1,1-1 0,-1 1 0,0-1-1,1 1 1,-1 0 0,1 0-1,-1 0 1,1 1 0,0-1-1,-1 0 1,1 1 0,0 0 0,-1 0-1,1 0 1,0 0 0,0 0-1,-1 0 1,1 1 0,0-1 0,-1 1-1,1 0 1,4 1 0,5 5-10,0 0 0,0 1 0,-1 0 1,0 1-1,14 15 0,45 58 8,-47-54 128,40 39 1,-57-61-116,-4-3 30,1-1 0,0 1 0,-1-1 0,1 0 1,0 0-1,0 0 0,4 2 0,-6-4-40,0 0-1,0 0 1,1 0 0,-1 0-1,0 0 1,0 0 0,0 0 0,0 0-1,0 0 1,0 0 0,1 0-1,-1-1 1,0 1 0,0 0-1,0-1 1,0 1 0,0-1 0,0 0-1,0 1 1,0-1 0,0 0-1,-1 1 1,1-1 0,0 0-1,0 0 1,-1 0 0,2 0 0,6-9-3235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8:59.386"/>
    </inkml:context>
    <inkml:brush xml:id="br0">
      <inkml:brushProperty name="width" value="0.05" units="cm"/>
      <inkml:brushProperty name="height" value="0.05" units="cm"/>
    </inkml:brush>
  </inkml:definitions>
  <inkml:trace contextRef="#ctx0" brushRef="#br0">207 29 4616,'0'0'8998,"-11"-2"-8620,-32-4-8,39 6-220,0 0 0,0 0 0,0 1-1,0-1 1,0 1 0,0 0 0,0 0-1,0 1 1,1-1 0,-1 1 0,0 0-1,1 0 1,-1 0 0,-5 4 0,-7 5 266,10-8-311,1 0 1,0 1-1,1 0 0,-1 0 1,1 0-1,-1 0 1,1 1-1,0 0 0,1 0 1,-1 0-1,1 0 1,0 0-1,0 1 0,1 0 1,0-1-1,0 1 1,-2 10-1,2-9-29,1 0 1,0 0-1,0 0 1,0 0-1,1 0 1,1 0-1,-1 0 0,1 0 1,0 0-1,0-1 1,1 1-1,0 0 0,0 0 1,1-1-1,4 9 1,-6-12-27,1-1 0,0 1 0,0-1 1,0 0-1,0 1 0,0-1 0,0 0 1,0 0-1,1 0 0,-1-1 0,1 1 0,0 0 1,-1-1-1,1 0 0,0 0 0,0 0 1,0 0-1,0 0 0,0 0 0,0-1 1,0 1-1,5-1 0,-3 0 2,0-1 0,0 0 0,-1 0-1,1 0 1,0 0 0,0-1 0,-1 0 0,1 0 0,-1 0 0,0 0-1,1-1 1,-1 0 0,5-4 0,12-13 173,0-2 1,-1 0-1,21-31 1,4-5 645,-39 53-551,-6 11 17,-2 9-290,2 0-21,1 1 0,1-1 0,0 1 0,4 14 0,-5-24-23,1-1 1,-1 0-1,1 0 1,0 0-1,1 0 1,-1-1-1,1 1 1,0-1-1,0 1 1,0-1-1,1 0 1,-1 0-1,1 0 1,0-1-1,8 6 1,-10-8-1,0 0 0,0 0 1,0 0-1,0 0 0,0-1 0,0 1 1,0-1-1,0 1 0,0-1 1,0 0-1,0 0 0,0 0 1,1 0-1,-1 0 0,0 0 1,0-1-1,3 0 0,-1 0 5,0-1-1,0 0 0,0 0 1,-1 0-1,1 0 0,-1-1 0,1 1 1,3-5-1,4-4 35,-1-1 1,-1 0-1,14-22 0,-17 26 6,-1-1 0,0 1 1,0-1-1,-1 0 0,0-1 0,-1 1 0,0-1 0,0 1 0,-1-1 0,0 0 0,-1 0 0,0 0 0,0-10 1,-2 17-36,1 0 0,-1 1 0,0-1 0,0 0 0,0 1 0,0-1 0,0 1 0,0-1 0,-1 1 0,1 0 0,-1-1 0,0 1 0,0 0 0,0 0 0,0 0 0,0 0 0,0 1 0,0-1 0,-1 1 0,1-1 0,0 1 0,-1 0-1,0 0 1,1 0 0,-1 0 0,1 0 0,-1 0 0,0 1 0,0-1 0,1 1 0,-1 0 0,-3 0 0,4 0-308,-1 0 0,1 1-1,0-1 1,0 1-1,-1-1 1,1 1-1,0 0 1,0 0-1,0 0 1,0 0-1,0 0 1,0 0-1,0 0 1,1 1-1,-3 1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3.095"/>
    </inkml:context>
    <inkml:brush xml:id="br0">
      <inkml:brushProperty name="width" value="0.05" units="cm"/>
      <inkml:brushProperty name="height" value="0.05" units="cm"/>
    </inkml:brush>
  </inkml:definitions>
  <inkml:trace contextRef="#ctx0" brushRef="#br0">0 61 6224,'0'0'10244,"11"-10"-9943,32-29-1,-42 38-271,0 0 0,0 0 0,0 0-1,0 0 1,0 0 0,0 0 0,0 1 0,1-1 0,-1 0 0,0 1 0,0-1 0,0 1 0,1-1-1,-1 1 1,0 0 0,1 0 0,-1-1 0,0 1 0,1 0 0,-1 0 0,0 0 0,1 0 0,-1 1 0,0-1-1,1 0 1,-1 1 0,0-1 0,0 0 0,1 1 0,-1 0 0,0-1 0,0 1 0,0 0 0,0-1 0,0 1-1,0 0 1,0 0 0,0 0 0,0 0 0,1 1 0,1 3 67,0 0 1,0 0-1,-1 0 1,1 0-1,-1 0 0,2 10 1,13 76 669,-15-70-432,1 0 0,2 0 1,0 0-1,9 23 0,-13-43-304,-1 0 0,1 0 0,0 1 0,0-1 0,-1-1-1,1 1 1,0 0 0,0 0 0,0 0 0,0 0 0,0-1 0,0 1 0,0 0 0,0-1 0,1 1 0,-1-1-1,0 1 1,0-1 0,0 0 0,1 1 0,-1-1 0,0 0 0,0 0 0,1 0 0,-1 0 0,0 0 0,0 0-1,2 0 1,2-1-586,0 0 0,0 0 0,0 0 0,0-1 0,5-2 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0.532"/>
    </inkml:context>
    <inkml:brush xml:id="br0">
      <inkml:brushProperty name="width" value="0.05" units="cm"/>
      <inkml:brushProperty name="height" value="0.05" units="cm"/>
    </inkml:brush>
  </inkml:definitions>
  <inkml:trace contextRef="#ctx0" brushRef="#br0">179 1 5320,'0'0'7154,"-12"2"-6739,-2-1-271,9-1-90,1 1 1,-1-1 0,0 1-1,0 0 1,0 0 0,1 1-1,-1-1 1,1 1 0,-1 0 0,1 1-1,-8 4 1,-10 6 406,16-9-209,0-1 0,0 1 0,0 0 1,0 0-1,1 1 0,0-1 0,0 1 0,0 0 0,-7 10 0,11-14-198,1 1 0,-1-1 0,0 0 0,1 0 0,-1 1 0,1-1 0,0 0 0,-1 1 0,1-1 0,0 1 0,0-1 0,0 0 0,0 1 0,0-1 0,0 1 0,0-1 0,0 0-1,1 1 1,-1-1 0,0 1 0,1-1 0,-1 0 0,1 1 0,0-1 0,-1 0 0,1 0 0,0 0 0,0 0 0,0 1 0,0-1 0,0 0 0,0 0 0,0 0 0,0-1 0,0 1-1,0 0 1,0 0 0,1-1 0,-1 1 0,0-1 0,1 1 0,1 0 0,4 2 69,0-1-1,0 0 1,0 0-1,0-1 1,0 0-1,14 1 1,99-8 951,-72-4-3688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1.356"/>
    </inkml:context>
    <inkml:brush xml:id="br0">
      <inkml:brushProperty name="width" value="0.05" units="cm"/>
      <inkml:brushProperty name="height" value="0.05" units="cm"/>
    </inkml:brush>
  </inkml:definitions>
  <inkml:trace contextRef="#ctx0" brushRef="#br0">0 96 5624,'0'0'6786,"13"3"-6162,-7-1-539,4 1 63,1 0 0,-1 0 1,1-2-1,0 1 0,0-1 0,-1-1 1,21-1-1,226-37 2308,-113 10-1412,-90 16-499,1 2 0,76-4 1,-120 14-445,22 0 647,59-9 1,-91 8-670,1 1 1,0 0-1,0 0 0,-1 0 0,1 0 0,0 0 0,0 0 0,-1 0 0,1 1 0,0-1 1,-1 1-1,1-1 0,0 1 0,2 1 0,-4-1-150,1-1 1,-1 0-1,1 1 1,-1-1-1,1 1 0,-1-1 1,1 0-1,-1 1 0,0-1 1,1 1-1,-1 0 0,0-1 1,1 1-1,-1-1 1,0 1-1,0-1 0,0 1 1,0 0-1,1-1 0,-1 1 1,0-1-1,0 1 1,0 0-1,0-1 0,0 1 1,0 0-1,-1-1 0,1 1 1,0-1-1,0 1 0,0 0 1,0-1-1,-1 1 1,1-1-1,0 1 0,-1-1 1,1 1-1,-1 0 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2.491"/>
    </inkml:context>
    <inkml:brush xml:id="br0">
      <inkml:brushProperty name="width" value="0.05" units="cm"/>
      <inkml:brushProperty name="height" value="0.05" units="cm"/>
    </inkml:brush>
  </inkml:definitions>
  <inkml:trace contextRef="#ctx0" brushRef="#br0">195 56 7328,'0'0'12045,"-9"13"-11867,6-10-162,-80 104 476,62-85-348,7-8-19,1 1-1,-13 18 0,23-28-86,0 0 0,0 0 0,0 0 0,1 1 1,-1-1-1,1 1 0,1-1 0,-1 1 0,1 0 0,0-1 0,0 11 0,0-13-21,2-1 0,-1 0 0,0 1 1,0-1-1,1 0 0,-1 0 0,1 1 0,0-1 1,0 0-1,0 0 0,0 0 0,0 0 1,0 0-1,0 0 0,1 0 0,-1 0 1,1 0-1,0-1 0,-1 1 0,1-1 0,0 1 1,0-1-1,0 0 0,0 1 0,0-1 1,0 0-1,0 0 0,0-1 0,0 1 0,1 0 1,-1-1-1,3 1 0,2 0 18,-1 0-1,1-1 0,-1 0 1,1 0-1,-1 0 0,1-1 1,-1 0-1,1 0 1,-1-1-1,9-3 0,2-2 63,-1-1 0,-1-1 0,0 0 0,0-1 0,-1-1 0,0 0 0,0-1 0,-2 0 0,23-28 0,-21 14 347,-20 37-306,1 0 0,1 1 0,-1 0 0,2-1 0,-5 21 0,8-30-129,-1 1-1,1 0 1,0-1 0,0 1 0,0 0 0,0-1-1,0 1 1,1 0 0,-1-1 0,1 1 0,0 0-1,-1-1 1,1 1 0,0-1 0,1 1 0,-1-1-1,0 0 1,1 1 0,-1-1 0,1 0 0,0 0-1,0 0 1,-1 0 0,1 0 0,1-1 0,-1 1-1,0 0 1,0-1 0,1 0 0,-1 1 0,1-1-1,4 1 1,-3-1 3,0 0-1,0-1 0,0 1 1,0-1-1,0 0 1,0 0-1,0-1 1,0 1-1,0-1 0,0 0 1,0 0-1,0 0 1,0 0-1,-1-1 0,1 0 1,0 1-1,-1-1 1,1-1-1,-1 1 1,5-5-1,6-5 44,0-1-1,24-28 1,-36 38-47,7-9 35,0 1 1,-1-1-1,-1-1 0,0 1 0,0-1 0,7-22 0,-11 25-6,0 0 1,-1 0-1,0 0 0,-1 0 0,0 0 0,0 0 0,-1-1 0,0 1 1,-1 0-1,-2-13 0,2 19-33,0 0 1,0 0-1,-1 1 0,1-1 1,-1 0-1,0 1 0,0-1 1,0 1-1,0 0 0,0 0 1,-1 0-1,1 0 0,-1 0 1,0 0-1,0 1 0,0-1 1,-1 1-1,1 0 0,-6-4 1,3 3-3324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3.521"/>
    </inkml:context>
    <inkml:brush xml:id="br0">
      <inkml:brushProperty name="width" value="0.05" units="cm"/>
      <inkml:brushProperty name="height" value="0.05" units="cm"/>
    </inkml:brush>
  </inkml:definitions>
  <inkml:trace contextRef="#ctx0" brushRef="#br0">137 0 5416,'0'0'9454,"-2"10"-8867,-27 102 624,-14 61 267,23-68-631,-13 84 1279,29-160-1522,2-22-259,1-1 0,0 2 1,0-1-1,1 0 0,0 0 0,0 0 0,1 9 1,0-16-311,-1 1 0,1-1 0,-1 0 0,1 1 0,-1-1 0,1 0 0,-1 1 0,1-1 0,-1 0 0,1 0 0,0 0 0,-1 1 0,1-1 0,-1 0 0,1 0 0,0 0 0,-1 0 0,1 0 0,-1 0 0,1 0 0,-1 0 0,1-1 0,0 1 0,16-3 279,121-31 336,-114 27-528,-1 1 1,2 1 0,-1 1 0,45-2 0,16 0 808,-85 4-2163</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3.903"/>
    </inkml:context>
    <inkml:brush xml:id="br0">
      <inkml:brushProperty name="width" value="0.05" units="cm"/>
      <inkml:brushProperty name="height" value="0.05" units="cm"/>
    </inkml:brush>
  </inkml:definitions>
  <inkml:trace contextRef="#ctx0" brushRef="#br0">0 150 13264,'0'0'2505,"14"-7"-2138,17-8-192,154-69 875,-155 74-466,0 1-1,0 1 1,1 2 0,0 1 0,0 2 0,44 0-1,-41 11 1316,-35-4-2415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4.220"/>
    </inkml:context>
    <inkml:brush xml:id="br0">
      <inkml:brushProperty name="width" value="0.05" units="cm"/>
      <inkml:brushProperty name="height" value="0.05" units="cm"/>
    </inkml:brush>
  </inkml:definitions>
  <inkml:trace contextRef="#ctx0" brushRef="#br0">0 116 11656,'0'0'972,"15"-8"-506,26-14-9,1 3 0,1 1-1,52-15 1,-62 27 391,0 1 0,0 2 0,1 2 0,58 3 0,-88-1-715,0-1 0,0 1 0,0 0 0,0 0-1,0 0 1,-1 1 0,1-1 0,0 1 0,-1 0 0,1 0 0,-1 0 0,0 1 0,0-1 0,0 1 0,0 0 0,0 0 0,0 0 0,3 5 0,-4-5-402,-1 0 1,1 0 0,0 0 0,-1 1-1,0-1 1,0 0 0,1 6 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5.134"/>
    </inkml:context>
    <inkml:brush xml:id="br0">
      <inkml:brushProperty name="width" value="0.05" units="cm"/>
      <inkml:brushProperty name="height" value="0.05" units="cm"/>
    </inkml:brush>
  </inkml:definitions>
  <inkml:trace contextRef="#ctx0" brushRef="#br0">17 46 10656,'0'0'6009,"-2"12"-5472,0 2-408,-3 10 514,-2 47 0,7-66-550,0-1-2,0 0 0,0-1 0,0 1 0,0 0 0,0 0 0,1-1 0,0 1 0,0 0 0,0-1 0,0 1 0,1-1 0,1 5 0,-2-8-65,-1 0 0,0 0 0,1 1 0,-1-1 0,1 0 0,-1 0 0,1 1 1,-1-1-1,1 0 0,-1 0 0,0 0 0,1 0 0,-1 0 0,1 0 0,-1 0 0,1 0 1,-1 0-1,1 0 0,-1 0 0,1 0 0,-1 0 0,1 0 0,-1 0 0,1-1 0,-1 1 1,1 0-1,-1 0 0,1-1 0,-1 1 0,0 0 0,1 0 0,-1-1 0,0 1 0,1 0 1,-1-1-1,0 1 0,1-1 0,-1 0 0,17-18 365,-14 16-315,14-21 306,-1-1 1,15-28-1,15-25 438,-31 60-340,-15 18-466,0 1 0,0-1 1,0 0-1,0 0 0,0 1 0,0-1 1,0 0-1,0 0 0,-1 0 0,1 1 1,0-1-1,0 0 0,0 0 0,0 1 1,0-1-1,0 0 0,1 0 0,-1 1 0,0-1 1,0 0-1,0 0 0,0 1 0,0-1 1,0 0-1,0 0 0,0 0 0,1 1 1,-1-1-1,0 0 0,0 0 0,0 0 1,0 1-1,1-1 0,-1 0 0,0 0 0,0 0 1,0 0-1,1 0 0,-1 0 0,0 0 1,0 1-1,0-1 0,1 0 0,-1 0 1,0 0-1,0 0 0,1 0 0,-1 0 1,0 0-1,0 0 0,1 0 0,-1 0 0,0 0 1,0 0-1,1 0 0,-1 0 0,0-1 1,0 1-1,0 0 0,1 0 0,-1 0 1,0 0-1,0 0 0,1 0 0,-1-1 1,0 1-1,0 0 0,0 0 0,-2 51 200,-3 0-1,-1 1 1,-4-2-1,-1 1 1,-2-2-1,-31 73 1,39-108-85,-2-1-1,0 0 1,0 0 0,-10 11 0,17-23-118,-1-1 1,1 0 0,0 1-1,-1-1 1,1 1 0,-1-1-1,1 0 1,0 1 0,-1-1-1,1 0 1,-1 1 0,1-1-1,-1 0 1,1 0-1,-1 1 1,1-1 0,-1 0-1,1 0 1,-1 0 0,0 0-1,1 0 1,-1 0 0,1 0-1,-1 0 1,1 0-1,-1 0 1,1 0 0,-1 0-1,1 0 1,-1 0 0,0 0-1,1 0 1,-1-1 0,1 1-1,-1 0 1,1-1 0,0 1-1,-1 0 1,1 0-1,-1-1 1,1 1 0,-1-1-1,1 1 1,0 0 0,-1-1-1,1 1 1,0-1 0,0 1-1,-1-2 1,0 0 18,-1 0-1,1 0 1,0 0 0,0-1 0,0 1-1,0 0 1,0-1 0,1 1 0,-1-1-1,1-3 1,1-7 54,1 0 0,1 1 0,0-1-1,1 0 1,0 1 0,7-14 0,-9 23-66,0 0-1,0 1 1,0-1 0,0 1 0,0-1 0,0 1 0,1 0 0,-1 0-1,1 0 1,-1 0 0,1 0 0,0 1 0,0-1 0,0 1-1,0 0 1,0 0 0,4-1 0,5-1 36,0 0 1,0 1-1,14-1 0,92 1 456,-116 1-514,0 1 0,0 0 0,-1-1 0,1 1 0,0-1 1,0 0-1,-1 0 0,1 1 0,0-1 0,-1 0 0,1 0 0,-1-1 0,1 1 1,-1 0-1,0 0 0,1-1 0,-1 1 0,0-1 0,2-2 0,15-32-1977,-14 29-263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6.264"/>
    </inkml:context>
    <inkml:brush xml:id="br0">
      <inkml:brushProperty name="width" value="0.05" units="cm"/>
      <inkml:brushProperty name="height" value="0.05" units="cm"/>
    </inkml:brush>
  </inkml:definitions>
  <inkml:trace contextRef="#ctx0" brushRef="#br0">1 34 4416,'0'0'16011,"13"1"-15541,-5 0-395,5 0 59,-1 0 0,1-1 0,0-1 1,-1 0-1,22-4 0,16-5 545,0 3 0,60-1 0,-38 2 754,-71 6-1355,0 0 0,0 0 0,0 0 0,0 0 0,0 0 0,0 1 0,0-1-1,0 0 1,0 1 0,0-1 0,0 0 0,0 1 0,0-1 0,1 2 0,-2-2-80,0 0 0,0 1 0,1-1 0,-1 0 0,0 1 0,0-1 1,0 0-1,0 0 0,0 1 0,0-1 0,0 0 0,0 1 0,0-1 0,0 0 1,0 1-1,0-1 0,0 0 0,0 1 0,0-1 0,0 0 0,0 0 1,0 1-1,0-1 0,0 0 0,0 1 0,0-1 0,-1 0 0,1 0 0,0 1 1,0-1-1,0 0 0,-1 0 0,1 1 0,0-1 0,0 0 0,-1 0 0,1 0 1,0 1-1,0-1 0,-1 0 0,1 0 0,-1 0 0,-6 5-3666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6.673"/>
    </inkml:context>
    <inkml:brush xml:id="br0">
      <inkml:brushProperty name="width" value="0.05" units="cm"/>
      <inkml:brushProperty name="height" value="0.05" units="cm"/>
    </inkml:brush>
  </inkml:definitions>
  <inkml:trace contextRef="#ctx0" brushRef="#br0">0 46 10448,'0'0'5496,"12"0"-4870,81-4 583,-32 4 309,1-4 1,109-20 0,-113 15-24,-50 7-938,-2 0-228,-2 1-3106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07.359"/>
    </inkml:context>
    <inkml:brush xml:id="br0">
      <inkml:brushProperty name="width" value="0.05" units="cm"/>
      <inkml:brushProperty name="height" value="0.05" units="cm"/>
    </inkml:brush>
  </inkml:definitions>
  <inkml:trace contextRef="#ctx0" brushRef="#br0">206 86 10040,'0'0'4936,"-13"13"-4464,-9 9-269,-46 47 466,59-58-453,0 0 1,1 0 0,0 1 0,0 0 0,1 1 0,1 0 0,0 0 0,-6 23 0,10-30-115,1 0 0,-1 0 0,1 1 0,1-1 0,-1 0 0,1 1 0,0-1 0,1 0 1,-1 0-1,1 1 0,1-1 0,-1 0 0,1 0 0,0 0 0,0 0 0,1 0 0,0-1 0,0 1 0,0-1 0,1 1 0,-1-1 0,7 6 0,-4-5 7,0-1-1,0 1 1,1-1 0,0 0-1,0 0 1,0-1-1,1 0 1,-1 0-1,1-1 1,0 0-1,16 4 1,-12-5 14,-1-1 0,1 0 0,-1-1 0,1 0 0,0 0 0,-1-1 0,22-5 0,-5-2 87,-1-1 0,0-2 0,0 0 0,-1-2 0,-1-1 0,28-20 1,-21 12 126,-2-1 1,0-2-1,-2 0 1,30-36 0,-51 53-230,0-1 0,0 0 0,-1-1 0,-1 1 1,1-1-1,-1 0 0,5-16 0,-9 22-68,0 0 0,0-1 0,0 1 0,0-1-1,-1 1 1,0-1 0,0 1 0,0-1 0,0 1 0,-1 0 0,0-1 0,0 1-1,0-1 1,0 1 0,0 0 0,-1 0 0,0 0 0,0 0 0,0 0-1,-1 0 1,-3-4 0,0 1 0,-1 0 0,0 1 0,0 0 0,-1 1 0,0 0 0,0 0 0,0 0 0,-1 1 0,1 1 0,-1-1 0,0 1 0,0 1 0,0 0 0,0 0 0,-11-1 0,-9 1 40,0 0 0,0 2 0,-45 5 0,26 1-76,0 1 0,0 3-1,1 1 1,0 3 0,-73 32 0,114-43-233,0 0 0,0 0-1,0 1 1,1 0 0,-9 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1:48.954"/>
    </inkml:context>
    <inkml:brush xml:id="br0">
      <inkml:brushProperty name="width" value="0.05" units="cm"/>
      <inkml:brushProperty name="height" value="0.05" units="cm"/>
    </inkml:brush>
  </inkml:definitions>
  <inkml:trace contextRef="#ctx0" brushRef="#br0">37 0 5520,'0'0'4005,"-2"14"-3386,-17 148 1825,4 197 1,21 50 1569,-3-384-3539,-2-22-348,-1 1-1,1-1 1,0 0-1,-1 1 1,0-1-1,0 1 0,0-1 1,0 0-1,-1 1 1,1-1-1,-3 7 0,4-51 554,20-6-3825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3.425"/>
    </inkml:context>
    <inkml:brush xml:id="br0">
      <inkml:brushProperty name="width" value="0.05" units="cm"/>
      <inkml:brushProperty name="height" value="0.05" units="cm"/>
    </inkml:brush>
  </inkml:definitions>
  <inkml:trace contextRef="#ctx0" brushRef="#br0">524 1 11048,'0'0'825,"-12"9"-446,-29 19-92,-119 90 982,149-109-1188,-177 152 1958,176-148-1756,1 0 0,0 1 1,-10 17-1,12-16 311,-2-1 0,-20 24 0,25-36-2642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2.204"/>
    </inkml:context>
    <inkml:brush xml:id="br0">
      <inkml:brushProperty name="width" value="0.05" units="cm"/>
      <inkml:brushProperty name="height" value="0.05" units="cm"/>
    </inkml:brush>
  </inkml:definitions>
  <inkml:trace contextRef="#ctx0" brushRef="#br0">0 11 3808,'0'0'18319,"12"-2"-18183,21-2 56,-1 1 0,1 1-1,41 4 1,112 11 1185,-143-7-565,-43-6-797,1 0 0,-1 0 0,1 0 0,-1 0 0,1 0 0,-1 1-1,1-1 1,-1 0 0,1 0 0,-1 1 0,1-1 0,-1 0 0,0 0 0,1 1 0,-1-1 0,0 0-1,1 1 1,-1-1 0,0 1 0,1-1 0,-1 0 0,0 1 0,1-1 0,-1 1 0,0-1-1,0 1 1,0-1 0,0 1 0,1-1 0,-1 1 0,1 15-572,-1-15 304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3.256"/>
    </inkml:context>
    <inkml:brush xml:id="br0">
      <inkml:brushProperty name="width" value="0.05" units="cm"/>
      <inkml:brushProperty name="height" value="0.05" units="cm"/>
    </inkml:brush>
  </inkml:definitions>
  <inkml:trace contextRef="#ctx0" brushRef="#br0">178 0 6520,'0'0'9489,"-11"5"-8931,7-3-534,-5 2 218,-1 1 0,1-1 0,0 2 0,0-1 0,0 1 0,1 1 0,0-1 0,-14 16 0,12-9 119,1 1 1,1 0 0,0 1-1,1-1 1,-9 26-1,14-32-193,-1 1 0,1 0 0,0 0 0,1 0 0,0 0-1,1 0 1,0 0 0,0 0 0,1 0 0,0 1 0,3 13 0,-2-19-100,0 1 0,1 0 0,-1 0 0,1-1 0,0 1 0,0-1 0,0 0 0,0 0 0,1 0 0,0-1 0,-1 1 0,2-1 0,-1 0 0,0 0 0,1 0 0,-1 0 0,1-1 0,8 4 0,-7-4-26,-1 0 0,1-1 0,0 1-1,-1-1 1,1 0 0,0-1 0,0 1 0,0-1 0,-1 0 0,1 0-1,0-1 1,0 0 0,0 0 0,-1 0 0,1-1 0,8-3 0,-11 3-34,-1 1 0,1-1 0,-1 0 0,1 0 1,-1 0-1,0 0 0,0-1 0,3-3 0,1-4-3281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3.496"/>
    </inkml:context>
    <inkml:brush xml:id="br0">
      <inkml:brushProperty name="width" value="0.05" units="cm"/>
      <inkml:brushProperty name="height" value="0.05" units="cm"/>
    </inkml:brush>
  </inkml:definitions>
  <inkml:trace contextRef="#ctx0" brushRef="#br0">1 29 13672,'0'0'2736,"82"-28"-2936,-49 30-32,-3 8 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4.481"/>
    </inkml:context>
    <inkml:brush xml:id="br0">
      <inkml:brushProperty name="width" value="0.05" units="cm"/>
      <inkml:brushProperty name="height" value="0.05" units="cm"/>
    </inkml:brush>
  </inkml:definitions>
  <inkml:trace contextRef="#ctx0" brushRef="#br0">370 1 6016,'0'0'10264,"-3"12"-9745,-36 126 777,30-111-934,-2-1-1,0 0 1,-24 40 0,22-47-50,-1-1 1,0 1-1,-26 24 0,34-38-226,0 1-1,0-2 0,0 1 1,-1-1-1,1 0 1,-1 0-1,0-1 1,0 0-1,-1 0 0,1-1 1,0 1-1,-1-2 1,0 1-1,-8 0 1,14-2-56,-1 0 0,0 0 0,1 0 0,-1-1 0,0 1 1,1 0-1,-1-1 0,1 0 0,-1 0 0,1 0 0,-1 0 1,1 0-1,0 0 0,-1 0 0,1-1 0,0 1 0,0-1 1,0 0-1,0 0 0,0 0 0,0 0 0,1 0 0,-1 0 1,1 0-1,-1 0 0,1-1 0,0 1 0,0 0 0,0-1 0,-1-2 1,1 0 0,0 0 1,0 0-1,0 0 1,1 0-1,-1 0 1,1 1-1,0-1 0,1 0 1,-1 0-1,1 0 1,0 0-1,1 0 1,-1 0-1,1 1 1,2-7-1,1 1-2,1 1 0,-1 0 0,1 0 0,1 0 0,0 1 0,0 0 0,0 0 0,18-13 0,-21 18-12,0 1-1,1-1 0,0 1 1,0-1-1,0 1 0,0 1 1,0-1-1,0 1 0,0 0 1,0 0-1,1 0 0,-1 1 1,0 0-1,0 0 0,1 0 1,-1 1-1,0 0 0,1 0 1,-1 0-1,6 2 0,-2 1 16,0 0 0,1 0-1,-2 1 1,1 0 0,-1 0 0,1 1-1,-1 0 1,-1 1 0,13 13 0,0 4 234,30 48 1,-2-2 305,-43-63-458,0-1 1,1-1-1,0 1 0,-1-1 1,13 9-1,-16-13-92,1 1 1,-1-1-1,1 0 0,-1 0 1,1 0-1,0 0 0,-1 0 1,1 0-1,0-1 0,0 1 1,-1-1-1,1 0 0,0 0 1,0 0-1,0 0 1,-1 0-1,1-1 0,5 0 1,-2-4-352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7.305"/>
    </inkml:context>
    <inkml:brush xml:id="br0">
      <inkml:brushProperty name="width" value="0.05" units="cm"/>
      <inkml:brushProperty name="height" value="0.05" units="cm"/>
    </inkml:brush>
  </inkml:definitions>
  <inkml:trace contextRef="#ctx0" brushRef="#br0">230 108 3912,'0'0'8556,"-11"4"-8016,-3 0-310,0 1 0,1 1 0,0 0 1,0 1-1,1 1 0,-17 11 1,17-8 61,1 0 0,0 0 1,0 1-1,1 1 1,0-1-1,-7 16 1,13-21-141,0 0 0,0 0 1,1 1-1,0-1 1,0 1-1,1 0 1,0 0-1,1 0 1,0 0-1,0 0 0,0 0 1,1 1-1,2 12 1,-2-19-86,0 1-1,1-1 1,-1 1 0,1-1 0,0 1 0,0-1-1,0 0 1,0 1 0,0-1 0,0 0 0,1 0-1,-1 0 1,1 0 0,-1 0 0,1 0 0,0-1-1,0 1 1,0 0 0,2 1 0,-1-2-10,0 0 1,0 1 0,0-2 0,0 1-1,0 0 1,0-1 0,0 1-1,1-1 1,-1 0 0,0 0 0,0 0-1,0 0 1,4-1 0,4-2 57,0 0 1,0-1 0,0 0-1,0 0 1,-1-1-1,19-13 1,-16 8 15,-1 0 0,-1-1 1,0 0-1,12-15 0,-11 12 157,0 0 0,20-15 0,-28 24-131,0 3 282,1 11-151,-2-3-297,1 1 38,0 0 1,0 0 0,1-1 0,0 0 0,0 1 0,0-1 0,1-1 0,0 1 0,0-1-1,0 0 1,1-1 0,6 5 0,-9-7-16,0 0 0,1-1 1,-1 1-1,0-1 0,1 1 0,-1-1 0,0-1 1,1 1-1,-1-1 0,1 1 0,-1-1 0,1 0 0,-1-1 1,1 1-1,-1-1 0,1 0 0,-1 0 0,1-1 1,-1 1-1,0-1 0,0 0 0,7-4 0,1-2 45,0-1-1,0-1 1,-2 1-1,1-2 1,-1 1-1,-1-2 0,0 1 1,0-1-1,-1-1 1,12-23-1,-15 24 21,0 0-1,0 0 0,-2 0 1,1-1-1,-1 1 0,-1-1 1,0 0-1,-1 1 0,-1-1 1,1 0-1,-2 0 0,-3-21 1,4 32-57,-1 0 1,1 1-1,-1-1 1,1 0 0,-1 1-1,1-1 1,-1 1-1,0-1 1,0 1 0,0-1-1,0 1 1,0 0-1,0-1 1,-2-1 0,2 2-11,0 1 1,0-1 0,0 1 0,0-1-1,0 1 1,0 0 0,0 0 0,0-1-1,0 1 1,0 0 0,0 0 0,0 0-1,0 0 1,0 0 0,0 0 0,0 0-1,0 0 1,-2 1 0,0 0-5,-1 1 1,0 0-1,1-1 0,-1 1 1,1 1-1,0-1 0,0 0 1,0 1-1,0-1 0,0 1 0,-2 4 1,-5 5-87,2 1-1,0-1 1,-6 15 0,2-3-3400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29.949"/>
    </inkml:context>
    <inkml:brush xml:id="br0">
      <inkml:brushProperty name="width" value="0.05" units="cm"/>
      <inkml:brushProperty name="height" value="0.05" units="cm"/>
    </inkml:brush>
  </inkml:definitions>
  <inkml:trace contextRef="#ctx0" brushRef="#br0">128 0 5520,'0'0'11246,"-11"10"-10805,7-6-387,-21 18 753,-43 50-1,65-69-694,1-1 0,0 1 1,0 0-1,1 0 0,-1 1 0,1-1 0,-1 0 1,1 0-1,0 1 0,0-1 0,1 1 0,-1-1 0,1 0 1,-1 8-1,2-9-69,-1-1-1,1 1 1,-1 0 0,1-1-1,-1 1 1,1-1 0,0 1 0,0-1-1,0 1 1,0-1 0,0 1 0,0-1-1,0 0 1,0 0 0,1 0 0,-1 1-1,0-1 1,1 0 0,-1-1 0,1 1-1,-1 0 1,1 0 0,0-1 0,-1 1-1,1 0 1,-1-1 0,1 0 0,0 1-1,0-1 1,-1 0 0,1 0 0,0 0-1,2 0 1,12-1 89,0 0 0,0-1 1,0-1-1,0-1 0,-1 0 0,23-9 0,-16 5-35,-1 2-1,37-7 1,-38 10-2996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0.825"/>
    </inkml:context>
    <inkml:brush xml:id="br0">
      <inkml:brushProperty name="width" value="0.05" units="cm"/>
      <inkml:brushProperty name="height" value="0.05" units="cm"/>
    </inkml:brush>
  </inkml:definitions>
  <inkml:trace contextRef="#ctx0" brushRef="#br0">1 62 6328,'0'0'12061,"12"2"-11585,28 1-42,0-1-1,67-7 1,175-12 735,40-4-215,-246 12-685,82-4 620,-135 11-823,10 0 212,-31 2-510,-1 1 0,0-1 1,1 0-1,-1 1 0,0-1 1,1 1-1,-1-1 1,0 1-1,0 0 0,0 0 1,1-1-1,0 3 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2.080"/>
    </inkml:context>
    <inkml:brush xml:id="br0">
      <inkml:brushProperty name="width" value="0.05" units="cm"/>
      <inkml:brushProperty name="height" value="0.05" units="cm"/>
    </inkml:brush>
  </inkml:definitions>
  <inkml:trace contextRef="#ctx0" brushRef="#br0">115 59 5920,'0'0'8252,"-11"11"-7720,-2 0-356,7-6-73,-1 0 0,1 1 0,-1 0 0,2 1 0,-1 0 0,1-1 0,0 2 0,-8 14 1,8-11 130,0 1 1,1-1 0,0 1 0,0 0 0,1 0-1,1 1 1,0-1 0,0 14 0,2-18-92,1 1 1,0-1-1,0 1 0,0-1 1,1 1-1,0-1 0,1 0 1,0 0-1,0 0 1,1 0-1,0-1 0,9 14 1,-12-19-106,1 1 0,0-1 0,0 0-1,0 0 1,0 0 0,0 0 0,0 0 0,0 0 0,0 0 0,1-1 0,-1 1 0,1-1 0,0 0 0,-1 1 0,1-1 0,0-1 0,-1 1 0,1 0 0,0-1-1,0 1 1,0-1 0,0 0 0,-1 0 0,1 0 0,0 0 0,0 0 0,5-2 0,3-2 83,-1 0 1,1 0 0,-1-1-1,0-1 1,16-11-1,-7 4-3,-5 3 26,-1-1 1,0 0-1,-1 0 1,15-19-1,5-4 754,-31 34-701,6 12 345,-6-7-509,1 0 0,0 0-1,1 0 1,0 0 0,-1 0 0,1-1 0,1 1 0,-1-1 0,1 0 0,0 0 0,-1 0 0,2-1 0,-1 1 0,0-1 0,1 0 0,-1 0 0,1-1 0,0 1 0,0-1 0,0 0 0,0 0 0,1-1 0,-1 0 0,0 0 0,1 0-1,-1 0 1,1-1 0,-1 0 0,1 0 0,-1 0 0,0-1 0,1 0 0,-1 0 0,0 0 0,1-1 0,-1 1 0,0-1 0,0-1 0,0 1 0,0-1 0,-1 1 0,1-2 0,-1 1 0,0 0 0,7-8 0,1-2 68,-1 0 1,-1 0 0,0-2-1,-1 1 1,-1-1 0,0 0 0,8-25-1,-12 31-21,-1 0 1,-1 0-1,1-1 0,-2 1 0,1-1 0,-1 1 0,-1-1 0,0 0 1,0 1-1,-1-1 0,0 0 0,0 1 0,-1-1 0,-6-15 0,7 23-51,1 0 0,-1 0-1,0 1 1,0-1 0,0 0-1,0 1 1,0-1 0,-1 1-1,1-1 1,0 1 0,-1 0-1,1-1 1,-1 1 0,1 0-1,-4-1 1,-8 1-3818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5.283"/>
    </inkml:context>
    <inkml:brush xml:id="br0">
      <inkml:brushProperty name="width" value="0.05" units="cm"/>
      <inkml:brushProperty name="height" value="0.05" units="cm"/>
    </inkml:brush>
  </inkml:definitions>
  <inkml:trace contextRef="#ctx0" brushRef="#br0">89 1 4816,'0'0'12275,"-1"14"-11719,1-3-431,0 6 68,-1-1-1,0 1 0,-1-1 1,-6 19-1,-55 297 3110,55-280-2688,6-42-302,1 0 0,0 0 1,0 0-1,1 0 0,2 15 0,-1-23-210,0 0 1,0-1-1,0 1 0,0 0 0,1-1 0,-1 1 0,0-1 1,1 0-1,-1 1 0,1-1 0,-1 0 0,1 0 0,0 0 1,0 0-1,-1 0 0,1 0 0,0-1 0,0 1 0,0-1 1,0 1-1,-1-1 0,1 0 0,0 1 0,0-1 0,0 0 1,3-1-1,10 2 9,1-2 1,17-2 0,-25 3 29,189-21 1059,-148 21-452,-48 0-676,-1-4-397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5.685"/>
    </inkml:context>
    <inkml:brush xml:id="br0">
      <inkml:brushProperty name="width" value="0.05" units="cm"/>
      <inkml:brushProperty name="height" value="0.05" units="cm"/>
    </inkml:brush>
  </inkml:definitions>
  <inkml:trace contextRef="#ctx0" brushRef="#br0">1 24 11856,'0'0'5199,"12"-1"-4636,-7 0-518,283-21 3327,-270 22-2853,1 1 0,-1 0-1,0 1 1,35 9 0,-47-10-143,-5-1-352,-1 0-1,0 0 1,0 0-1,0 0 1,1 0-1,-1 0 1,0 0-1,0 0 1,1 0-1,-1 0 1,0 0-1,0 0 1,1 0-1,-1 0 1,0 0-1,0 0 1,1 0-1,-1 0 1,0 0 0,0 0-1,0 1 1,1-1-1,-1 0 1,0 0-1,0 0 1,0 0-1,1 1 1,-1-1-1,0 0 1,0 0-1,0 0 1,0 1-1,0-1 1,0 0-1,1 0 1,-1 0-1,0 1 1,0-1 0,0 0-1,0 0 1,0 1-1,0-1 1,0 1 524,-7-4-1530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4.322"/>
    </inkml:context>
    <inkml:brush xml:id="br0">
      <inkml:brushProperty name="width" value="0.05" units="cm"/>
      <inkml:brushProperty name="height" value="0.05" units="cm"/>
    </inkml:brush>
  </inkml:definitions>
  <inkml:trace contextRef="#ctx0" brushRef="#br0">0 175 12144,'0'0'2713,"8"-11"-2274,4-5-205,1 0 0,1 0 1,0 2-1,1-1 1,1 2-1,19-13 1,-34 25-226,14-8 323,1 0 1,28-11-1,-39 18-245,0 0 0,0 1-1,1 0 1,-1 0 0,0 0-1,1 1 1,-1-1 0,1 1-1,-1 1 1,0-1 0,1 1-1,-1 0 1,8 2 0,-11-2-41,1 0 1,-1 0-1,0 1 1,0-1 0,0 1-1,0-1 1,-1 1-1,1-1 1,0 1-1,-1 0 1,1 0-1,-1 0 1,1 0 0,-1 0-1,0 0 1,0 1-1,0-1 1,0 0-1,0 1 1,0 2-1,2 9 155,0-1 0,0 22 0,0-9 37,5 33 180,-3-21 74,13 48 0,-13-68-308,-2-4-31,0-1 0,1 1 0,1-1 0,0 0 0,1-1 0,0 1 0,11 14 0,-10-18-41,-7-7-123,1-1-1,-1 0 0,1 1 1,0-1-1,-1 0 0,1 0 1,0 0-1,0 0 0,0 0 1,0 0-1,0 0 0,0 0 0,0 0 1,1 0-1,-1-1 0,0 1 1,0 0-1,1-1 0,-1 1 1,0-1-1,1 1 0,-1-1 1,0 0-1,1 0 0,-1 1 1,1-1-1,-1 0 0,0 0 1,1 0-1,-1-1 0,1 1 1,-1 0-1,0 0 0,3-1 1,4-2-3155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6.065"/>
    </inkml:context>
    <inkml:brush xml:id="br0">
      <inkml:brushProperty name="width" value="0.05" units="cm"/>
      <inkml:brushProperty name="height" value="0.05" units="cm"/>
    </inkml:brush>
  </inkml:definitions>
  <inkml:trace contextRef="#ctx0" brushRef="#br0">1 1 11552,'0'0'3560,"13"1"-2839,254 0 2809,-109-3-582,-111 2-1068,-42 1-2820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6.652"/>
    </inkml:context>
    <inkml:brush xml:id="br0">
      <inkml:brushProperty name="width" value="0.05" units="cm"/>
      <inkml:brushProperty name="height" value="0.05" units="cm"/>
    </inkml:brush>
  </inkml:definitions>
  <inkml:trace contextRef="#ctx0" brushRef="#br0">0 41 9040,'0'0'7742,"12"-7"-7173,40-20 11,-49 26-492,0 0-1,0 0 1,0 0-1,0 0 1,0 0-1,0 1 0,0 0 1,0-1-1,1 1 1,-1 1-1,0-1 0,0 0 1,0 1-1,0-1 1,0 1-1,4 1 1,0 1 194,-1 0 0,1 1 0,-1 0 0,9 7 0,-13-10-199,4 5 150,0-1 0,-1 2 1,1-1-1,-1 1 0,-1-1 0,0 1 0,0 1 0,0-1 0,-1 1 0,4 10 0,-2-5 355,1 0 1,10 16 0,-15-27-547,0-1 1,0 1 0,0-1 0,0 1 0,0-1-1,0 0 1,0 1 0,0-1 0,0 0 0,1 0-1,-1 0 1,0 0 0,1 0 0,-1 0 0,1 0-1,0 0 1,-1-1 0,1 1 0,-1-1 0,1 1-1,0-1 1,-1 0 0,1 1 0,0-1 0,0 0-1,-1 0 1,1 0 0,0 0 0,0-1 0,-1 1-1,1 0 1,0-1 0,-1 1 0,1-1 0,-1 0-1,1 1 1,0-1 0,-1 0 0,3-2 0,9-7-3602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36.981"/>
    </inkml:context>
    <inkml:brush xml:id="br0">
      <inkml:brushProperty name="width" value="0.05" units="cm"/>
      <inkml:brushProperty name="height" value="0.05" units="cm"/>
    </inkml:brush>
  </inkml:definitions>
  <inkml:trace contextRef="#ctx0" brushRef="#br0">479 0 12056,'0'0'2701,"-11"14"-2280,-162 192 1480,46-77-327,7-9 440,84-78-1234,24-24-3253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2.938"/>
    </inkml:context>
    <inkml:brush xml:id="br0">
      <inkml:brushProperty name="width" value="0.05" units="cm"/>
      <inkml:brushProperty name="height" value="0.05" units="cm"/>
    </inkml:brush>
  </inkml:definitions>
  <inkml:trace contextRef="#ctx0" brushRef="#br0">1 1 2304,'0'0'12737,"3"11"-12170,8 35 303,-2 0 0,5 74 0,-12-92-399,-1 2 769,-4 48 0,3-76-1140,0 1 1,0 0 0,0 0 0,-1-1-1,1 1 1,-1-1 0,0 1-1,0 0 1,0-1 0,0 1 0,0-1-1,-1 0 1,1 1 0,-1-1 0,1 0-1,-1 0 1,0 0 0,0 0-1,0 0 1,0 0 0,-4 2 0,-1 1-180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3.282"/>
    </inkml:context>
    <inkml:brush xml:id="br0">
      <inkml:brushProperty name="width" value="0.05" units="cm"/>
      <inkml:brushProperty name="height" value="0.05" units="cm"/>
    </inkml:brush>
  </inkml:definitions>
  <inkml:trace contextRef="#ctx0" brushRef="#br0">1 84 12360,'0'0'2881,"12"-9"-2626,-6 5-207,5-4 42,-1 1 1,1 1 0,0 0-1,1 0 1,0 1 0,21-7-1,-2 5 395,1 2 1,0 1-1,0 1 0,0 2 1,52 4-1,-43-1 175,-20-2-70,0 1-1,0 1 1,0 1-1,24 7 1,-34-6-476,7 2 433,-6-5-3441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4.803"/>
    </inkml:context>
    <inkml:brush xml:id="br0">
      <inkml:brushProperty name="width" value="0.05" units="cm"/>
      <inkml:brushProperty name="height" value="0.05" units="cm"/>
    </inkml:brush>
  </inkml:definitions>
  <inkml:trace contextRef="#ctx0" brushRef="#br0">196 0 3504,'0'0'10730,"-6"12"-10108,-30 63 1003,-43 126 1,61-141-983,2 0 0,3 1 0,-6 65 0,10 72 613,10-170-1085,2 0 0,0 0 0,2 0 0,1-1 0,10 27 0,35 77 562,-42-111-570,1-1 1,1-1 0,0 0 0,20 24 0,5-10 281,-6-8-89,-19-14-136,0-1 1,18 12-1,-23-17-82,-5-4-167,-1 0 0,1 0 1,-1 0-1,0 0 1,1 0-1,-1 0 0,0 0 1,1 0-1,-1 0 1,1 0-1,-1 0 0,0 0 1,1 0-1,-1 0 1,0-1-1,1 1 0,-1 0 1,0 0-1,1 0 1,-1-1-1,0 1 1,1 0-1,-1 0 0,0-1 1,0 1-1,1 0 1,-1 0-1,0-1 0,0 1 1,0 0-1,1-1 1,-1 1-1,0 0 0,0-1 1,0 1-1,0 0 1,0-1-1</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6.013"/>
    </inkml:context>
    <inkml:brush xml:id="br0">
      <inkml:brushProperty name="width" value="0.05" units="cm"/>
      <inkml:brushProperty name="height" value="0.05" units="cm"/>
    </inkml:brush>
  </inkml:definitions>
  <inkml:trace contextRef="#ctx0" brushRef="#br0">206 0 4616,'0'0'12321,"-13"5"-11819,-2 0-337,8-4-85,0 2-1,0-1 1,1 1 0,-1 0-1,0 0 1,1 1 0,0 0-1,0 0 1,-8 7 0,4-2 125,0 1-1,0 1 1,1 0 0,0 0 0,1 0-1,0 1 1,1 1 0,-9 21 0,12-25-96,1 0 1,0 0-1,1 0 0,0 0 1,1 0-1,0 0 1,0 1-1,1-1 0,0 0 1,0 1-1,1-1 1,1 0-1,-1 0 0,5 12 1,-3-10-6,2-1 1,-1 0-1,1 0 1,0 0-1,1-1 1,0 0-1,1 0 1,10 10-1,-15-16-69,1-1 1,-1 1-1,1-1 0,0 0 1,0 0-1,0 0 0,0 0 0,0 0 1,1-1-1,-1 1 0,0-1 1,1 0-1,-1 0 0,1 0 1,0-1-1,-1 1 0,1-1 0,-1 0 1,1 0-1,0 0 0,-1 0 1,1-1-1,-1 1 0,1-1 0,-1 0 1,1 0-1,-1-1 0,6-1 1,6-6 107,0 0 1,0 0 0,-1-2-1,0 0 1,12-12 0,56-68 724,-66 72-630,-14 17-240,-1 0 75,1 0 0,0 0-1,-1 0 1,1 0 0,0 1-1,0-1 1,0 1 0,0-1 0,2-1-1,-3 3-54,-1 0 0,1 0-1,0 1 1,0-1 0,0 0 0,-1 0-1,1 0 1,0 0 0,0 1 0,-1-1-1,1 0 1,0 1 0,-1-1 0,1 0-1,0 1 1,-1-1 0,1 1 0,0-1-1,-1 1 1,1 0 0,-1-1-1,1 1 1,-1-1 0,0 1 0,1 0-1,-1 0 1,1-1 0,-1 1 0,0 0-1,0-1 1,1 2 0,15 26 67,0 0 1,3-1 0,0-1-1,28 28 1,-41-47-68,1-1 1,1 0 0,-1 0-1,1-1 1,0 0-1,12 5 1,-17-8-9,0-1-1,0 0 1,0 0-1,0 0 1,0 0 0,1 0-1,-1-1 1,0 1-1,0-1 1,1 0 0,-1 0-1,0 0 1,0 0-1,1-1 1,-1 0 0,0 1-1,0-1 1,0 0-1,0 0 1,0-1 0,5-2-1,2-3 31,0-1 0,0 0 0,0 0 0,-1-1 0,-1-1 0,0 0 0,9-13 0,-7 7 59,-2 0 0,0 0 1,-1-1-1,7-25 0,-12 34-43,0 0 0,0 0 0,-1 0 0,0 0 0,-1 0 0,0 0 1,0 0-1,0-1 0,-1 1 0,-1 0 0,1 0 0,-1 0 0,-1 0 0,1 1 0,-1-1 0,-1 0 0,1 1 0,-1 0 0,-1 0 0,-9-12 0,12 17-66,0-1-1,-1 1 0,0-1 0,1 1 0,-1 0 0,0 0 1,0 0-1,0 0 0,-1 1 0,-5-3 0,-10 1-4903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7"/>
    </inkml:context>
    <inkml:brush xml:id="br0">
      <inkml:brushProperty name="width" value="0.05" units="cm"/>
      <inkml:brushProperty name="height" value="0.05" units="cm"/>
    </inkml:brush>
  </inkml:definitions>
  <inkml:trace contextRef="#ctx0" brushRef="#br0">1 85 5416,'0'0'12369,"3"-11"-11809,-1 4-454,-2 5-68,0-1 0,1 0 0,-1 1-1,1-1 1,0 0 0,0 1 0,0-1-1,0 1 1,1-1 0,-1 1 0,0 0-1,1 0 1,0 0 0,-1-1 0,1 1-1,0 1 1,0-1 0,0 0 0,1 0-1,-1 1 1,0-1 0,1 1 0,-1 0-1,0 0 1,4-1 0,20-3 910,46-3 0,-70 8-901,0 0 0,0 1 0,0-1 0,0 0 1,0 0-1,0 1 0,0-1 0,-1 1 0,1 0 0,0 0 1,0-1-1,-1 1 0,1 0 0,0 0 0,-1 0 0,1 1 1,-1-1-1,0 0 0,1 1 0,-1-1 0,0 1 0,0-1 1,0 1-1,0-1 0,0 1 0,0 0 0,0-1 0,0 1 1,-1 0-1,1 0 0,-1 0 0,1 3 0,1 6 63,0 0 0,-1 1 0,0-1 0,-2 13 0,1-21-90,-1 22 202,-1 1 0,-10 46 0,9-59-121,0-1 0,-1 0 0,-1 0 0,0 0 0,-1 0 0,0-1 0,-13 18 0,15-23-33,-2 0 71,1 1-1,0 0 1,0 0-1,0 1 1,1-1 0,-6 16-1,10-22-115,0-1-1,0 1 1,1 0-1,-1 0 1,0-1-1,0 1 1,1 0-1,-1-1 1,0 1-1,1 0 0,-1-1 1,1 1-1,-1-1 1,1 1-1,-1-1 1,1 1-1,-1-1 1,1 1-1,0-1 1,-1 1-1,1-1 1,0 0-1,-1 1 1,1-1-1,0 0 1,-1 0-1,1 1 1,0-1-1,1 0 1,27 6 134,-25-5-109,9 0 40,0 0 1,0-1-1,1 0 0,18-4 1,23 0 333,9-8-102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7.856"/>
    </inkml:context>
    <inkml:brush xml:id="br0">
      <inkml:brushProperty name="width" value="0.05" units="cm"/>
      <inkml:brushProperty name="height" value="0.05" units="cm"/>
    </inkml:brush>
  </inkml:definitions>
  <inkml:trace contextRef="#ctx0" brushRef="#br0">0 38 7832,'0'0'12802,"11"-1"-12277,173-26 2013,-145 22-1078,0 2 1,47 1-1,-84 2-1356,-2 0-48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48.682"/>
    </inkml:context>
    <inkml:brush xml:id="br0">
      <inkml:brushProperty name="width" value="0.05" units="cm"/>
      <inkml:brushProperty name="height" value="0.05" units="cm"/>
    </inkml:brush>
  </inkml:definitions>
  <inkml:trace contextRef="#ctx0" brushRef="#br0">266 62 6224,'0'0'10433,"-9"-9"-9784,-32-30-20,39 37-555,0 0-1,-1 1 0,0 0 0,1-1 0,-1 1 0,0 0 1,1 0-1,-1 0 0,0 1 0,0-1 0,0 1 0,0 0 0,0-1 1,1 1-1,-1 1 0,0-1 0,-3 1 0,-8-1 330,8 0-259,1 0-1,0 1 1,-1-1-1,1 1 0,0 0 1,0 1-1,-1-1 0,1 1 1,0 0-1,0 0 0,1 1 1,-1 0-1,0-1 1,1 1-1,0 1 0,-5 4 1,3-3-12,1 0 0,0 1 0,0 0 0,1 0 0,0 0 0,0 1 0,0-1 0,1 1 0,0 0 0,-5 14 0,6-10 29,-1 0 1,1-1-1,1 1 1,0 0-1,1 20 0,0-26-92,1 1 0,0-1 0,0 0-1,1 0 1,-1 1 0,1-1-1,0 0 1,0 0 0,1 0-1,0-1 1,0 1 0,0-1 0,6 8-1,1-1 132,1-1 0,0 0 0,0-1 0,1 0 0,19 12 0,-24-18-114,0 0 1,-1 0 0,1 0 0,0-1 0,1 0-1,-1-1 1,0 0 0,0 0 0,1 0 0,-1-1-1,0 0 1,1 0 0,7-2 0,-1 0 32,-1 0 1,0-1-1,-1-1 1,1 0-1,-1-1 1,1 0-1,-2-1 1,1-1-1,0 1 1,18-16-1,-23 15-424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4.688"/>
    </inkml:context>
    <inkml:brush xml:id="br0">
      <inkml:brushProperty name="width" value="0.05" units="cm"/>
      <inkml:brushProperty name="height" value="0.05" units="cm"/>
    </inkml:brush>
  </inkml:definitions>
  <inkml:trace contextRef="#ctx0" brushRef="#br0">615 0 10656,'0'0'1064,"-16"11"-628,3-3-339,-100 70 636,21-9 229,4 4 0,-104 112 0,169-160-263,2 2 0,-32 49 0,50-73-123,8-13-360,4-2-2507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54.359"/>
    </inkml:context>
    <inkml:brush xml:id="br0">
      <inkml:brushProperty name="width" value="0.05" units="cm"/>
      <inkml:brushProperty name="height" value="0.05" units="cm"/>
    </inkml:brush>
  </inkml:definitions>
  <inkml:trace contextRef="#ctx0" brushRef="#br0">0 83 4000,'0'0'12408,"6"-11"-12058,21-33-37,-26 42-266,0 0-1,1 0 0,-1 0 0,1 1 0,0-1 0,-1 0 0,1 1 1,0-1-1,0 1 0,0-1 0,0 1 0,0 0 0,0 0 1,1 0-1,-1 0 0,0 0 0,1 0 0,-1 1 0,0-1 0,1 1 1,-1 0-1,1 0 0,-1 0 0,0 0 0,1 0 0,2 0 0,-2 1 23,1 0 0,-1 0-1,1 1 1,-1-1 0,0 1-1,1-1 1,-1 1-1,0 0 1,0 0 0,0 0-1,0 1 1,-1-1-1,5 5 1,-6-3-38,1-1 0,-1 0 0,1 1 0,-1-1 0,0 0 0,0 1 0,-1-1 0,1 1 0,-1 0 0,0-1 0,0 1 1,0-1-1,-1 8 0,0 0 31,0 7 21,-1 1-1,0-1 1,-2 1-1,0-1 0,-1 0 1,-1-1-1,0 1 1,-2-1-1,-10 18 0,-1 7 110,14-31-48,0 1 1,0-2-1,-10 14 1,11-17 38,7-9 27,14-8-61,-1 2-78,1 2-1,0 0 1,0 1 0,0 1-1,1 0 1,0 1-1,0 1 1,-1 1-1,1 1 1,22 2-1,-30-2-183,0 0 1,1 0-1,19-4 0,-18 3-2240</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56.103"/>
    </inkml:context>
    <inkml:brush xml:id="br0">
      <inkml:brushProperty name="width" value="0.05" units="cm"/>
      <inkml:brushProperty name="height" value="0.05" units="cm"/>
    </inkml:brush>
  </inkml:definitions>
  <inkml:trace contextRef="#ctx0" brushRef="#br0">92 1 3912,'0'0'11824,"-9"1"-11383,-30 5-24,38-5-389,-1 0 0,1 0 0,0-1 0,0 1 0,-1 0 0,1 0 0,0 0 0,0 0 0,0 1 0,0-1 0,1 0 0,-1 0 0,0 0-1,0 1 1,1-1 0,-1 0 0,0 1 0,1-1 0,0 1 0,-1-1 0,1 1 0,0-1 0,0 1 0,0 2 0,-2 3 93,-5 28 308,2-1 0,1 1 0,1 0 0,4 62 0,6 97 870,-6-153-1026,15 174 1459,-16-198-1463,0 0 0,-1 0 0,-1 0 0,-6 27 0,4-24-44,1 1-1,-1 25 1,-2-11 436,25-146 3,25-79-401,-36 163-217,2 1 0,0 0 1,2 1-1,0 1 0,19-27 0,-15 25-20,-8 13-7,0 0 0,21-24 1,-27 35-18,0-1 1,0 1-1,0 0 1,1 0-1,-1 0 1,1 0-1,-1 1 1,1-1-1,0 1 1,0-1-1,0 1 1,0 0-1,0 0 1,0 0-1,0 0 1,0 1-1,0-1 1,0 1-1,0 0 1,5 0-1,-5 1 1,0 0 1,0 1-1,0-1 0,0 1 1,0-1-1,0 1 0,-1 0 0,1 0 1,0 0-1,-1 1 0,0-1 0,1 0 1,-1 1-1,0 0 0,0-1 1,-1 1-1,1 0 0,-1 0 0,1 0 1,1 6-1,0-2 0,-1 0 1,0 0-1,0 0 1,0 1-1,-1-1 1,0 1-1,0-1 1,-1 13-1,-2-10-1,1 1 1,-2-1-1,1 0 0,-1 0 1,-1 0-1,0 0 0,0-1 1,-1 1-1,-10 13 0,12-18 3,0-1-1,-1 0 0,1 0 1,-1 0-1,0 0 0,0 0 1,-1-1-1,1 0 0,-1 0 1,0 0-1,0-1 1,1 1-1,-2-1 0,1 0 1,0 0-1,0-1 0,-1 0 1,1 0-1,0 0 0,-7 0 1,-16-3 94,27 2-67,3-1-13,15 2-44,-5 2 16,0 0 1,0 0-1,0 2 0,0-1 1,-1 2-1,20 11 0,-5-4 9,-21-9 7,1-1 0,-2 1 1,1 0-1,0 0 0,-1 0 1,0 0-1,5 6 0,-5-4 24,1-1 1,0 0-1,1 0 0,6 5 0,-11-10-131,-1 0 0,1 0-1,0 0 1,0 0-1,0-1 1,0 1 0,-1 0-1,1 0 1,0-1-1,0 1 1,-1 0 0,1-1-1,0 1 1,-1-1-1,1 1 1,0-1-1,-1 1 1,1-1 0,-1 0-1,1 1 1,0-2-1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57.087"/>
    </inkml:context>
    <inkml:brush xml:id="br0">
      <inkml:brushProperty name="width" value="0.05" units="cm"/>
      <inkml:brushProperty name="height" value="0.05" units="cm"/>
    </inkml:brush>
  </inkml:definitions>
  <inkml:trace contextRef="#ctx0" brushRef="#br0">0 70 7232,'0'0'10110,"13"-8"-9690,-7 4-373,11-7 329,1 1 0,0 1 0,37-14 0,-49 22-256,0 0 0,0 0 0,0 0 0,0 0 0,-1 1 0,1 0 0,0 1 0,7 0 0,-11-1-89,0 0 0,-1 1-1,1-1 1,0 1 0,-1-1-1,1 1 1,0 0 0,-1-1-1,1 1 1,-1 0 0,1 0 0,-1 0-1,0 0 1,1 0 0,-1 1-1,0-1 1,0 0 0,0 1-1,0-1 1,0 0 0,0 1-1,0-1 1,0 1 0,0 0 0,-1-1-1,1 1 1,-1 0 0,1-1-1,-1 1 1,1 3 0,-1 0 9,0 1 0,0 0 1,-1-1-1,1 1 0,-1-1 1,0 1-1,-1-1 0,1 1 1,-1-1-1,0 0 0,-1 0 1,-2 6-1,-3 0 39,0 0-1,-1 0 1,-14 13-1,-16 19 264,32-35-243,0 1 143,8-8-235,-1-1-1,0 1 0,1-1 0,-1 1 0,0-1 1,0 0-1,1 1 0,-1-1 0,1 1 0,-1-1 1,0 0-1,1 1 0,-1-1 0,1 0 0,-1 1 1,1-1-1,-1 0 0,1 0 0,-1 0 0,1 0 1,-1 1-1,1-1 0,0 0 0,24 7 130,1-2 0,33 4 0,-31-5 180,44 11 0,-59-12-317,6 3 456,-9 4-3583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58.744"/>
    </inkml:context>
    <inkml:brush xml:id="br0">
      <inkml:brushProperty name="width" value="0.05" units="cm"/>
      <inkml:brushProperty name="height" value="0.05" units="cm"/>
    </inkml:brush>
  </inkml:definitions>
  <inkml:trace contextRef="#ctx0" brushRef="#br0">119 9 5416,'0'0'6061,"-10"-2"-5424,-31-4 22,39 6-495,0 0 0,0 0-1,0 0 1,0 0 0,0 0 0,0 0 0,0 1-1,0-1 1,0 1 0,0-1 0,0 1 0,0 0-1,0-1 1,1 1 0,-3 2 0,3-2-14,0-1 0,-1 1-1,1 0 1,0-1 0,0 1 0,-1-1 0,1 1 0,0-1 0,-1 0 0,1 1-1,-1-1 1,0 0 0,1 0 91,0 0 0,0 0 0,0 0 0,0 0 0,0 0 0,0 0 0,0 0 0,0 0 0,0 1 0,0-1 0,0 0 0,1 1 0,-1-1 0,0 1 0,-1 0 0,2-1-121,1 1 1,-1-1-1,0 0 0,1 1 0,-1-1 1,0 0-1,1 0 0,-1 0 1,1 1-1,-1-1 0,1 0 1,-1 0-1,1 0 0,-1 0 0,1 0 1,-1 0-1,0 0 0,1 0 1,-1 0-1,1 0 0,-1 0 1,1 0-1,-1 0 0,1 0 0,-1 0 1,1 0-1,-1-1 0,1 1 1,-1 0-1,1-1 0,38-4 216,0 2-1,63 2 0,80 15 241,-72-3-156,17 0 263,-123-11-636,0 0-1,0 0 0,0-1 0,0 1 0,8-3 0,16-1 217,-23 2-612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19:59.880"/>
    </inkml:context>
    <inkml:brush xml:id="br0">
      <inkml:brushProperty name="width" value="0.05" units="cm"/>
      <inkml:brushProperty name="height" value="0.05" units="cm"/>
    </inkml:brush>
  </inkml:definitions>
  <inkml:trace contextRef="#ctx0" brushRef="#br0">409 1 6520,'0'0'8580,"1"11"-7975,0 20-193,-1 0 1,-1 0 0,-2 0-1,-1 0 1,-2 0-1,-1-1 1,-1 0 0,-20 49-1,11-42 79,-2 0 0,-28 39 0,39-64-311,-1 0 0,0-1 1,-1 0-1,0 0 0,-1-1 1,0 0-1,-1-1 0,0 0 1,-21 11-1,28-19-121,1 1 0,0-1 0,0 0 0,-1 0 0,1 0 0,-1-1 1,1 1-1,-1-1 0,1 0 0,-1 0 0,1-1 0,-1 0 0,1 1 0,0-1 0,-1-1 0,1 1 0,0-1 1,0 1-1,-6-5 0,6 4-14,0 0 0,1 0 1,-1 0-1,1-1 0,0 0 1,0 1-1,0-1 0,0 0 1,1-1-1,-1 1 0,1 0 0,0-1 1,0 1-1,0-1 0,0 0 1,0 0-1,1 0 0,0 1 1,0-1-1,0-1 0,0-3 1,0 3-9,1 0 0,1-1 0,-1 1 0,1 0 1,0 0-1,0 0 0,1 0 0,-1 0 1,1 0-1,0 0 0,1 0 0,-1 0 1,1 1-1,0-1 0,0 1 0,0 0 0,1 0 1,-1 0-1,1 0 0,0 1 0,0 0 1,0-1-1,1 2 0,-1-1 0,1 0 0,8-3 1,-6 3-8,1 0 1,0 1 0,0-1-1,1 2 1,-1-1 0,0 1-1,1 0 1,-1 1 0,0 0-1,1 0 1,-1 1 0,0 0-1,1 0 1,-1 1 0,0 0 0,12 5-1,-3 2 24,1 1 0,-2 0 1,1 1-1,-1 1 0,26 25 0,64 80 485,-86-89-326,7 9 273,-27-37-466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0.921"/>
    </inkml:context>
    <inkml:brush xml:id="br0">
      <inkml:brushProperty name="width" value="0.05" units="cm"/>
      <inkml:brushProperty name="height" value="0.05" units="cm"/>
    </inkml:brush>
  </inkml:definitions>
  <inkml:trace contextRef="#ctx0" brushRef="#br0">1 1 6328,'0'0'11062,"14"10"-10549,0 0-367,13 9 303,33 31-1,-39-31-115,8 5 116,-2 2-1,-1 1 1,0 1-1,25 39 1,-31-34-200,-2 0 0,-1 2 1,-2 0-1,-1 0 0,-2 2 0,-2-1 0,-1 2 1,-2-1-1,-1 1 0,-2 0 0,-2 0 0,-4 68 1,-3-53-30,-3-1 0,-2 0 0,-2-1 0,-3 0 0,-1-1 0,-3 0 0,-2-2 0,-46 79 0,37-76 96,-2-2 0,-2-1 1,-63 68-1,95-114-318,-15 14 109,16-15-124,1-1 1,-1 1-1,0 0 0,1-1 0,-1 1 1,0-1-1,1 1 0,-1-1 1,0 0-1,0 1 0,0-1 0,0 0 1,1 1-1,-1-1 0,0 0 1,0 0-1,0 0 0,0 0 1,-1 0-1,6-10-3982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2.129"/>
    </inkml:context>
    <inkml:brush xml:id="br0">
      <inkml:brushProperty name="width" value="0.05" units="cm"/>
      <inkml:brushProperty name="height" value="0.05" units="cm"/>
    </inkml:brush>
  </inkml:definitions>
  <inkml:trace contextRef="#ctx0" brushRef="#br0">54 0 6632,'0'0'10223,"1"14"-9660,1 220 1512,-28 31 97,19-201-1585,6-47-232,0 0-1,-1 0 1,-1-1-1,-8 26 1,10-40-230,0 0 0,0 1 0,1-1 0,-1 0 0,1 1 1,-1-1-1,1 1 0,0-1 0,0 5 0,0-6-92,0 0 0,1-1 0,-1 1 0,0 0-1,1-1 1,-1 1 0,1 0 0,-1-1 0,1 1 0,0-1 0,-1 1-1,1-1 1,0 1 0,-1-1 0,1 1 0,0-1 0,-1 1-1,1-1 1,0 0 0,0 0 0,-1 1 0,1-1 0,0 0-1,0 0 1,0 0 0,-1 0 0,1 0 0,0 0 0,0 0-1,0 0 1,1 0 0,36-2 426,70-13 0,-24 2-64,-73 13-313,-1 0 0,1 0 0,14 2 0,15 1 405,-35 0-370,0 0 169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2.519"/>
    </inkml:context>
    <inkml:brush xml:id="br0">
      <inkml:brushProperty name="width" value="0.05" units="cm"/>
      <inkml:brushProperty name="height" value="0.05" units="cm"/>
    </inkml:brush>
  </inkml:definitions>
  <inkml:trace contextRef="#ctx0" brushRef="#br0">1 12 14672,'0'0'3122,"10"1"-2899,202-7 1443,-46-1 908,-149 7-1319,35 6 0,-40-7-457,-9 0-613,-7 1-749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2.851"/>
    </inkml:context>
    <inkml:brush xml:id="br0">
      <inkml:brushProperty name="width" value="0.05" units="cm"/>
      <inkml:brushProperty name="height" value="0.05" units="cm"/>
    </inkml:brush>
  </inkml:definitions>
  <inkml:trace contextRef="#ctx0" brushRef="#br0">1 62 12360,'0'0'2498,"15"-5"-1972,1-1-378,16-5 357,44-11 0,-50 16 134,1 2-1,0 0 1,-1 2 0,1 0-1,0 2 1,46 6 0,-67-5-380,17 6 1053,-22-7-1282,-1 1-1,1-1 1,-1 1-1,1-1 1,0 1-1,-1 0 0,1-1 1,-1 1-1,0 0 1,1-1-1,-1 1 1,0 0-1,1-1 1,-1 1-1,0 0 0,0 0 1,1-1-1,-1 1 1,0 0-1,0 0 1,0 0-1,0-1 0,0 1 1,0 0-1,0 0 1,-1-1-1,1 1 1,0 1-1,-13 34-1074,11-32-642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4.540"/>
    </inkml:context>
    <inkml:brush xml:id="br0">
      <inkml:brushProperty name="width" value="0.05" units="cm"/>
      <inkml:brushProperty name="height" value="0.05" units="cm"/>
    </inkml:brush>
  </inkml:definitions>
  <inkml:trace contextRef="#ctx0" brushRef="#br0">123 0 3912,'0'0'13039,"-10"12"-12503,-29 39-16,37-47-423,0 0 0,0 0 0,0 0 0,1 0 0,-1 0 0,1 0 0,0 0 0,1 1 0,-1-1 0,1 0-1,-1 1 1,1-1 0,1 0 0,-1 0 0,1 1 0,-1-1 0,1 0 0,2 5 0,-3-8-34,0 1 0,1 0 0,-1-1 0,1 0 0,-1 1 0,1-1 0,0 1 0,0-1 0,0 0 0,-1 1 0,1-1 0,0 0 0,0 0 0,1 0 0,-1 0 0,0 0 0,0 0 0,1 0 0,-1 0 0,0 0 0,1 0 0,-1-1 0,3 2 0,-2-2 13,1 0 1,-1 0-1,0 0 0,1 0 1,-1 0-1,0-1 1,1 1-1,-1-1 0,0 0 1,1 1-1,-1-1 0,0 0 1,4-2-1,3-4 112,1 1 1,-1-1-1,0 0 1,-1-1-1,9-9 1,2-3 253,-12 12 10,1 0-1,-1 0 1,-1 0 0,11-17 0,-11 55 104,-6-4-478,-1 0 1,-1-1-1,-1 1 1,-13 46-1,1-19 43,-27 62-1,33-93-75,-1-1-1,-14 22 0,20-36-22,-1-1 1,0 1-1,0-1 0,0 0 1,-1 0-1,0-1 0,0 0 1,0 0-1,-11 7 0,15-11-13,1 0-1,-1-1 1,1 1-1,-1 0 1,0-1-1,1 1 1,-1-1-1,0 1 1,0-1-1,1 0 1,-1 0-1,0 0 1,0 0-1,1 0 1,-1 0-1,0 0 1,0 0-1,1-1 1,-1 1-1,0-1 1,1 1-1,-1-1 1,0 0-1,1 0 1,-1 1-1,1-1 1,-1 0-1,1-1 1,-1 1-1,1 0 1,0 0-1,0 0 1,0-1-1,-2-2 1,1 1 6,0 0 1,1 0-1,-1 0 0,1 0 1,0-1-1,0 1 1,0 0-1,0-1 1,0 1-1,1-1 0,0 1 1,0-1-1,0 1 1,0-1-1,0 1 1,2-7-1,0 1 6,1 0-1,1-1 0,0 1 1,0 1-1,0-1 1,1 1-1,1 0 1,-1 0-1,1 0 1,1 1-1,-1 0 0,1 0 1,1 0-1,-1 1 1,14-8-1,-4 4 5,0 1-1,0 1 1,1 1-1,0 1 1,0 0-1,38-6 1,-14 3 62,-25 5 37,0 0 0,0 2 1,20-1-1,-29 1 70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5.331"/>
    </inkml:context>
    <inkml:brush xml:id="br0">
      <inkml:brushProperty name="width" value="0.05" units="cm"/>
      <inkml:brushProperty name="height" value="0.05" units="cm"/>
    </inkml:brush>
  </inkml:definitions>
  <inkml:trace contextRef="#ctx0" brushRef="#br0">70 238 7832,'0'0'3984,"-8"10"-3658,-26 32 14,32-39-169,0-1 0,0 0 0,0 0-1,0 0 1,0 0 0,0 0 0,-1 0 0,1 0-1,-4 1 1,6-3-134,0 0 0,0 0 0,-1 0 0,1 0-1,0 0 1,0-1 0,0 1 0,0 0 0,0 0 0,0 0-1,-1 0 1,1-1 0,0 1 0,0 0 0,0 0-1,0 0 1,0 0 0,0-1 0,0 1 0,0 0 0,0 0-1,0 0 1,0-1 0,0 1 0,0 0 0,0 0 0,0 0-1,0-1 1,0 1 0,0 0 0,0 0 0,0 0 0,0-1-1,0 1 1,1 0 0,-1 0 0,0 0 0,0 0 0,0-1-1,0 1 1,0 0 0,1 0 0,4-11 400,-5 11-416,30-49 839,-8 14 19,-1-2 0,31-75 0,-48 101-586,6-19 273,-9 28-478,-1 1 1,1 0-1,-1-1 1,1 1-1,0 0 0,0 0 1,0-1-1,0 1 0,0 0 1,0 0-1,0 0 1,0 0-1,0 0 0,0 0 1,3-1-1,-3 2-47,-1 0 0,1 1 1,-1-1-1,1 0 0,0 0 0,-1 0 0,1 0 1,-1 1-1,1-1 0,-1 0 0,1 0 0,-1 1 1,1-1-1,-1 1 0,1-1 0,-1 0 0,1 1 1,-1-1-1,0 1 0,1-1 0,-1 1 0,0-1 1,1 1-1,-1-1 0,0 1 0,0-1 0,1 1 0,-1 0 1,0-1-1,0 1 0,0 0 0,7 25 58,-7-22 25,10 37 186,-2-1 105,23 65-1,-14-74-164,-9-21-3408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5.492"/>
    </inkml:context>
    <inkml:brush xml:id="br0">
      <inkml:brushProperty name="width" value="0.05" units="cm"/>
      <inkml:brushProperty name="height" value="0.05" units="cm"/>
    </inkml:brush>
  </inkml:definitions>
  <inkml:trace contextRef="#ctx0" brushRef="#br0">0 74 5720,'0'0'13373,"10"-6"-12872,-2 0-388,-1 1 6,1-1-1,0 1 1,0 1-1,1-1 1,-1 2-1,18-7 1,0 4 294,0 0-1,0 1 1,0 2 0,1 1 0,0 1 0,-1 1-1,42 6 1,-27 8 755,-35-11-831,1 0 0,0-1 0,0 1 0,10 1 1,-16-4-260,0 0-1,0 0 1,0 0 0,0 1 0,0-1 0,0 0 0,0 1 0,0-1 0,0 0 0,0 1 0,0-1 0,0 1 0,0 0 0,0-1 0,0 1 0,-1 0 0,1-1 0,0 1 0,0 0 0,-1 0 0,2 1 0,-8 2-4599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5.958"/>
    </inkml:context>
    <inkml:brush xml:id="br0">
      <inkml:brushProperty name="width" value="0.05" units="cm"/>
      <inkml:brushProperty name="height" value="0.05" units="cm"/>
    </inkml:brush>
  </inkml:definitions>
  <inkml:trace contextRef="#ctx0" brushRef="#br0">64 3 13864,'0'0'818,"-10"3"-624,-31 8 83,28-7 669,15-3 125,13-1-246,34-7 207,53-1 0,-36 4-161,-42 2-136,-1 1 1,0 1-1,0 1 1,24 4-1,-30-3 225,-16-3-848,1 1 0,-1 0 0,1 0-1,-1 1 1,1-1 0,-1 0 0,1 0 0,-1 1 0,1-1-1,-1 1 1,1-1 0,-1 1 0,2 1 0,1-3-114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06.795"/>
    </inkml:context>
    <inkml:brush xml:id="br0">
      <inkml:brushProperty name="width" value="0.05" units="cm"/>
      <inkml:brushProperty name="height" value="0.05" units="cm"/>
    </inkml:brush>
  </inkml:definitions>
  <inkml:trace contextRef="#ctx0" brushRef="#br0">199 17 10344,'0'0'6655,"-12"9"-6205,0-1-342,-2 0 84,1 1 1,1 1 0,-1 0-1,1 1 1,-14 16 0,15-10 91,0 1 0,1 0 0,1 0 1,1 1-1,0 0 0,2 1 0,0 0 0,1 0 1,1 0-1,1 0 0,1 1 0,0 34 0,2-49-198,1-1-1,-1 1 1,1 0-1,1 0 1,-1 0 0,1-1-1,0 1 1,0-1-1,0 1 1,1-1-1,0 0 1,0 0-1,0 0 1,1 0-1,0-1 1,0 1 0,0-1-1,0 0 1,8 5-1,-5-4 14,1-1 0,-1 1-1,1-2 1,0 1 0,0-1 0,0-1-1,1 1 1,-1-1 0,1-1 0,-1 0-1,1 0 1,15 0 0,-3-3 70,0 0 0,0-1-1,-1-1 1,1-1 0,-1-1 0,0-1 0,-1-1-1,35-18 1,-26 10 80,0-2-1,-1-1 1,-1-1 0,44-45-1,-62 56-143,0 0 0,0 0-1,-1-1 1,0 0-1,-1 0 1,0 0-1,0-1 1,-1 0-1,-1 0 1,0 0 0,3-15-1,-7 22-64,0 0 0,0 1 0,-1-1 0,1 1-1,-1-1 1,0 0 0,0 1 0,0-1 0,-1 1 0,1 0 0,-1-1 0,0 1 0,0 0-1,0 0 1,0 0 0,0 0 0,-1 0 0,1 1 0,-5-4 0,-5-4 48,0 0 0,-1 1-1,-15-8 1,12 8 0,-1 1 0,0 1 0,-1 0 0,1 1-1,-27-4 1,-93-10 467,58 11-295,70 7-625,-24-2 911,12 3-5468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23.123"/>
    </inkml:context>
    <inkml:brush xml:id="br0">
      <inkml:brushProperty name="width" value="0.05" units="cm"/>
      <inkml:brushProperty name="height" value="0.05" units="cm"/>
      <inkml:brushProperty name="color" value="#00A0D7"/>
    </inkml:brush>
  </inkml:definitions>
  <inkml:trace contextRef="#ctx0" brushRef="#br0">365 888 3912,'0'0'5169,"-8"-11"-4726,-24-33-47,30 41-324,0 0 1,0 0-1,-1 0 1,1 1-1,-1 0 1,1-1-1,-1 1 1,0 0-1,0 0 1,0 0-1,0 0 1,0 1-1,0-1 1,-1 1-1,1 0 1,0 0-1,-1 0 1,1 1 0,-1-1-1,1 1 1,-1-1-1,1 1 1,-1 0-1,-5 1 1,-1 1 47,0 1 0,1 0 1,-1 0-1,0 0 1,1 2-1,-11 5 1,9-4-22,2 1 1,-1 0-1,1 1 1,0-1 0,0 2-1,1-1 1,0 1-1,0 1 1,-6 10-1,3-3 65,1 1 0,1 0 1,0 0-1,-8 29 0,13-36-73,1 1 0,1-1 0,-1 0 0,2 1 0,0-1 0,0 1 0,1-1 0,1 1 0,0-1 0,0 1 0,1-1 0,1 1 0,0-1 0,0 0 0,7 14 0,-9-23-70,0 0 1,1 0-1,-1-1 1,0 1-1,0-1 1,1 1-1,-1-1 1,1 1-1,0-1 1,-1 0-1,1 0 1,0 0-1,0 0 1,0 0 0,-1 0-1,1 0 1,0 0-1,4 0 1,-1 0 9,0-1 1,0 0 0,0 0 0,0 0-1,0 0 1,0-1 0,8-2 0,4-2 39,-1 0-1,0-1 1,24-14 0,-19 7-6,0-1-1,0 0 1,-2-2-1,0 0 0,0-1 1,-2-1-1,0-1 1,-1 0-1,-1-1 1,-1-1-1,-1 0 1,13-28-1,-6 3 68,-1-1 1,-3 0-1,-1-2 1,15-99-1,-23 103 12,-2 0 0,-3-1 0,-4-75 0,2 120-137,-4-33 125,3 32-117,1 0 0,0 0 0,-1 0 0,0 0-1,1 0 1,-1 0 0,0 1 0,0-1 0,0 0 0,0 0-1,0 1 1,0-1 0,-3-2 0,4 4-14,-1 0 0,0 0 0,0 0 0,1 0 0,-1 0 1,0 0-1,0 0 0,0 0 0,1 0 0,-1 1 0,0-1 0,0 0 1,1 1-1,-1-1 0,0 0 0,1 1 0,-1-1 0,0 0 0,1 1 1,-1-1-1,1 1 0,-1 0 0,1-1 0,-1 1 0,1-1 0,-2 2 1,-13 18-25,15-20 23,-14 20-31,1 1 0,1 0 0,1 1 1,0 0-1,2 0 0,1 1 0,1 1 0,0 0 1,-5 46-1,8-25-2,1 1 1,3 0-1,1 0 0,3-1 1,1 1-1,16 62 1,-18-101 41,0-1 1,0 1 0,0 0-1,1-1 1,0 0-1,0 0 1,0 0 0,1 0-1,0-1 1,0 0 0,1 0-1,10 8 1,7 3 147,49 25 0,-60-35-107,-5-3-30,2 1 0,-1-2 0,0 1-1,1-1 1,-1 0 0,1-1 0,-1 0 0,1 0 0,0-1-1,-1 0 1,1-1 0,0 0 0,-1 0 0,1-1 0,-1 0-1,1 0 1,-1-1 0,0 0 0,9-5 0,3-2 35,-2 0 0,1-2 0,-1 0 0,-1-1-1,0-1 1,24-24 0,-38 34-43,1 1-1,-1-1 1,0 0-1,0-1 1,0 1 0,0-1-1,-1 1 1,0-1-1,0 0 1,0 1-1,0-1 1,-1 0-1,0 0 1,0-1-1,0 1 1,0-6-1,-2 5 3,0 0 0,1 0 0,-2 0 0,1 0 0,-1 0 0,0 1 0,0-1 0,-1 0 0,1 1-1,-1 0 1,0-1 0,-1 1 0,-4-5 0,6 7 3,0 0 0,-1 0 0,1 1 1,-1-1-1,1 1 0,-1 0 0,0 0 0,0 0 0,0 0 0,0 0 0,-1 0 1,1 1-1,0 0 0,-1 0 0,1 0 0,-6-1 0,6 2-1,0 0-1,0 0 1,0 0 0,0 0-1,0 1 1,0 0 0,0 0-1,0 0 1,0 0 0,0 0-1,0 0 1,1 1 0,-1-1-1,0 1 1,1 0-1,-1 0 1,1 0 0,0 0-1,-3 3 1,0-1-8,1 0 0,1 1-1,-1-1 1,1 1 0,0 0 0,0-1-1,0 1 1,1 1 0,-1-1 0,1 0-1,0 1 1,1-1 0,-1 1 0,1-1 0,1 1-1,-1 8 1,0 11 2,0-15-2,1 0 0,0 1 0,1-1 0,0 0 0,0 0 0,1 0 0,1 0-1,5 15 1,-7-23-2,3 8 42,0 0 0,1-1 0,10 16 0,-13-23-33,0 1 0,-1-1 0,1 0 0,0-1 0,0 1 0,0 0 0,0 0 1,1-1-1,-1 0 0,0 1 0,1-1 0,-1 0 0,1 0 0,-1 0 0,1 0 0,-1-1 0,1 1 0,0-1 0,5 1 0,147-7 986,-124-6-691,-18 6-224,0 1-1,16-4 1,-19 7-74,-1-1 0,1 0 0,-1-1 0,0 0 0,0-1 0,15-9 0,-2-3 9,-1 0 1,-1-2-1,0 0 1,-1-1-1,-1-1 1,-1-1-1,21-36 1,-8-1 49,-3-1-1,36-119 1,-30 50 33,18-143 0,-44 224-68,2-79 0,-11 119-46,-2 14-42,-3 14-23,-11 42-65,-6 27-46,-8 41-114,4-25 104,15-48 127,-1 3 13,-13 109 0,26-142 97,0-1-1,2 0 1,1 1-1,1-1 1,2 0-1,8 30 1,-11-48-21,1 0 1,1 0-1,-1 0 1,1-1-1,0 0 1,1 0 0,0 0-1,0 0 1,1-1-1,-1 0 1,10 8-1,-11-11-18,0 0 0,1 0 0,-1 0 1,1 0-1,0-1 0,0 0 0,0 0 0,0 0 0,0-1 0,0 1 1,1-1-1,-1 0 0,0-1 0,1 0 0,-1 1 0,0-2 0,1 1 1,8-2-1,10-4 16,-1 0 1,0-1 0,-1-2-1,0 0 1,32-18-1,-43 20 2,1-1 0,-1 1 0,-1-2-1,0 1 1,0-2 0,0 1-1,-1-1 1,-1-1 0,1 1-1,-2-1 1,9-17 0,-14 25-5,0-1 1,-1 1 0,1-1 0,-1 0 0,0 1 0,0-1 0,-1 0 0,1 0 0,-1 0 0,0 0-1,0 0 1,0 0 0,0 0 0,-1 1 0,0-1 0,1 0 0,-1 0 0,-1 0 0,1 1 0,-2-5-1,1 5 0,0 1-1,0-1 1,-1 0-1,1 1 0,0-1 1,-1 1-1,0 0 1,0 0-1,1 0 1,-1 0-1,0 0 0,-1 0 1,1 1-1,0 0 1,0 0-1,-1 0 0,1 0 1,0 0-1,-1 0 1,1 1-1,-1 0 0,-6 0 1,1 1-15,1 0-1,-1 1 1,0 0 0,1 0-1,0 1 1,-1 0 0,1 1 0,0 0-1,1 0 1,-1 0 0,1 1 0,0 0-1,-8 7 1,12-9-5,0 0 0,1 0 0,-1 0 0,0 1 0,1-1 0,0 0 0,0 1 0,0-1 0,0 1 0,0 0 0,1 0 0,0 0 0,0 0 0,0 0 0,0 0 0,1 0 0,-1 0 0,1 0 0,0 0 0,0 0 0,1 7 0,0-4 3,1 0-1,-1 0 0,1 0 1,0 0-1,1 0 1,0 0-1,0 0 0,0-1 1,1 1-1,0-1 0,5 6 1,-3-5 1,3 5-14,1-2 0,0 1 1,15 11-1,-21-19 11,0 0 0,0-1-1,1 1 1,-1-1 0,0 0-1,1-1 1,0 1 0,-1-1-1,1 0 1,0 0 0,0 0-1,-1 0 1,11-1 0,-1-1 16,-1-1 0,0 0 1,1-1-1,-1 0 1,0-1-1,0-1 1,-1 0-1,1-1 1,-1 0-1,0 0 0,-1-2 1,1 1-1,-1-1 1,-1-1-1,0 0 1,0-1-1,9-11 1,-15 15 24,0 1 1,0-1 0,-1-1-1,1 1 1,-2 0-1,1-1 1,-1 1 0,1-1-1,-2 0 1,1 0 0,-1 0-1,1-12 1,-2 19-5,0-1-29,0 1-1,0 0 1,0-1 0,0 1-1,0 0 1,1-1-1,-1 1 1,0 0 0,0-1-1,0 1 1,1 0-1,-1 0 1,0-1 0,0 1-1,1 0 1,-1 0-1,0 0 1,0-1 0,1 1-1,-1 0 1,0 0-1,1 0 1,-1 0 0,0 0-1,1 0 1,-1 0-1,0 0 1,1-1 0,0 1-1,2 1-6,1-1 0,-1 1 1,0-1-1,1 1 0,-1 0 0,0 0 0,0 1 0,1-1 0,-1 1 0,0-1 0,0 1 1,-1 0-1,1 0 0,0 0 0,-1 0 0,1 1 0,-1-1 0,1 1 0,-1 0 1,0-1-1,2 5 0,4 6-19,-1 1 0,0 1 0,7 19 0,-7-15 15,2 4 8,-5-11 12,1-1 0,0 1 0,0-1 0,1 0 0,0 0 0,1-1 0,15 17 0,-19-23 0,0-1 1,1 0 0,-1 0-1,1 0 1,0 0-1,7 3 1,-10-5-9,1-1-1,0 1 1,0-1 0,0 1 0,0-1-1,0 0 1,0 0 0,0 0 0,0 0-1,-1 0 1,1 0 0,0-1 0,0 1-1,0-1 1,0 1 0,0-1 0,-1 0-1,5-1 1,7-7 18,-1 1 1,1-2-1,-1 0 0,-1 0 0,0-1 1,20-25-1,14-14 50,59-51 171,-103 100-238,0 0 0,0 0 0,0 0 0,0 0 0,0 1 0,0-1 0,1 0 0,-1 0 0,0 1 0,1-1 0,-1 1 0,0-1 0,1 1 0,-1-1 0,0 1 0,1 0 0,-1 0 0,1 0 0,-1 0 0,1 0 0,-1 0 0,1 0 0,-1 0 0,3 1 0,-2 0 2,0 0 0,0 1 0,0-1 0,0 1 0,-1-1 0,1 1 0,0-1 0,-1 1 0,1 0 0,-1 0 0,0 0 0,1 0 0,1 4 0,1 5 26,0 0 0,0 0 0,-1 1 0,3 21 0,-5 34 272,-1-66-303,0-1 1,0 1 0,1-1-1,-1 0 1,0 1 0,0-1 0,0 0-1,0 1 1,0-1 0,0 1-1,1-1 1,-1 0 0,0 1 0,0-1-1,1 0 1,-1 1 0,0-1 0,0 0-1,1 0 1,-1 1 0,0-1-1,1 0 1,-1 0 0,0 0 0,1 1-1,-1-1 1,1 0 0,-1 0-1,0 0 1,1 0 0,-1 0 0,0 0-1,1 0 1,-1 0 0,1 0-1,-1 0 1,0 0 0,1 0 0,-1 0-1,1 0 1,-1 0 0,0 0 0,1 0-1,-1 0 1,1 0 0,-1-1-1,0 1 1,1 0 0,-1 0 0,0-1-1,1 1 1,-1 0 0,0 0-1,0-1 1,1 1 0,-1-1 0,20-16 93,29-33 8,-30 32-14,19-23 1,-35 37-79,1 0 0,-1 1 0,1-1 0,0 1 0,0 0 0,6-3 0,-10 5-12,1 1 1,-1-1-1,1 1 1,0 0-1,-1-1 1,1 1-1,0 0 1,0-1-1,-1 1 1,1 0-1,0 0 1,-1 0-1,1-1 1,0 1-1,0 0 1,0 0-1,-1 0 1,1 0-1,0 0 1,0 1-1,-1-1 1,1 0-1,0 0 0,0 0 1,-1 1-1,1-1 1,0 0-1,-1 1 1,1-1-1,0 0 1,-1 1-1,1-1 1,-1 1-1,1-1 1,-1 1-1,1 0 1,-1-1-1,1 1 1,-1-1-1,1 1 1,-1 0-1,0-1 1,1 1-1,-1 0 1,0 0-1,0-1 1,1 1-1,-1 0 1,0 0-1,3 18 3,-1 0-1,0 0 1,-3 38-1,1-19-1,-1-37-2,1 0 0,0-1 0,0 1 0,0-1 0,0 1 0,0-1 0,0 1 0,0-1 0,0 1 0,0-1 0,0 1 0,0 0 0,0-1 0,0 1 0,1-1 0,-1 1 0,0-1 0,0 1 0,0-1 0,1 1 0,-1-1 0,0 1 0,1-1 0,-1 0 0,0 1 0,1-1 0,-1 1 0,1-1 0,-1 0 0,1 1 0,-1-1 0,1 0 0,-1 0 0,1 1 0,-1-1 0,1 0 0,-1 0 0,1 0 0,-1 0 0,1 0 0,-1 1 0,1-1 0,-1 0 0,1 0 0,-1 0 0,1-1 0,0 1 0,-1 0 0,1 0 0,-1 0 0,1 0 0,-1 0 0,1-1 0,-1 1 0,1 0 0,-1 0 0,1-1 0,-1 1 0,1 0 0,-1-1 0,32-24 0,-29 23 0,11-12 20,0-2 0,-1 1-1,12-21 1,20-22 29,-45 57-45,1 0-1,-1 1 1,1-1-1,-1 1 1,1-1-1,-1 0 1,1 1-1,-1-1 1,1 1-1,0 0 1,-1-1-1,1 1 1,0-1-1,-1 1 1,1 0-1,0 0 1,0-1-1,-1 1 1,1 0-1,0 0 1,0 0-1,-1 0 1,2 0-1,-1 0 0,0 1-1,-1-1 0,1 0 0,0 1 0,-1-1 0,1 1 0,-1-1 0,1 1 0,0 0 1,-1-1-1,0 1 0,1 0 0,-1-1 0,1 1 0,-1 0 0,0-1 0,1 1 1,-1 1-1,3 7 2,-1 0 0,-1 0 0,1 11 0,0-8 0,-2-12-4,1 11-4,0 0 0,1 0 0,1 0-1,0-1 1,0 1 0,1-1-1,1 0 1,8 17 0,-11-26 1,-1 0 1,0 1 0,1-1-1,-1 0 1,1 0-1,-1 0 1,1 0 0,0 0-1,-1-1 1,1 1-1,0 0 1,0-1 0,-1 1-1,1-1 1,0 1 0,0-1-1,0 0 1,-1 0-1,1 0 1,0 0 0,0 0-1,0-1 1,0 1-1,-1 0 1,1-1 0,0 1-1,0-1 1,-1 0-1,4-1 1,2-1 0,0 0 1,0-1-1,0 0 1,-1-1-1,9-7 1,13-15 5,28-35 0,-46 51 5,1-2 10,-2-1 0,12-20 0,9-15 72,-29 49-89,-1-1 0,0 1-1,0-1 1,1 1 0,-1-1 0,0 1 0,1 0 0,-1-1 0,1 1-1,-1 0 1,0-1 0,1 1 0,-1 0 0,1-1 0,-1 1 0,1 0 0,-1 0-1,1-1 1,-1 1 0,1 0 0,-1 0 0,1 0 0,-1 0 0,1 0-1,-1 0 1,1 0 0,-1 0 0,1 0 0,-1 0 0,1 0 0,-1 0 0,1 0-1,-1 0 1,1 1 0,-1-1 0,1 0 0,-1 0 0,1 0 0,-1 1-1,1-1 1,-1 0 0,1 1 0,-1-1 0,0 0 0,1 1 0,-1-1-1,0 1 1,1-1 0,-1 1 0,0-1 0,1 0 0,-1 1 0,0-1 0,0 1-1,0-1 1,1 2 0,11 32 36,-11-31-44,9 39 1,-5-18 1,2-1 0,13 35 0,-19-57 6,-1 1-1,1 0 1,0-1-1,0 1 1,0-1-1,0 1 1,0-1-1,0 1 1,0-1-1,0 0 1,1 0-1,-1 0 1,0 1-1,1-1 1,-1 0-1,1 0 1,0-1-1,-1 1 1,1 0-1,-1-1 1,1 1-1,3 0 1,-2-1 5,0 0 0,0 0 0,-1-1-1,1 1 1,0-1 0,0 1 0,-1-1 0,1 0 0,0 0 0,-1 0 0,1-1 0,4-2 0,5-5 27,-1 0 0,0-1 1,0 0-1,11-15 0,25-37 98,-29 38-4,32-35-1,-49 58-125,-1 0-1,1 0 1,0 0 0,1 0 0,-1 0 0,0 0-1,0 0 1,0 0 0,0 1 0,1-1 0,-1 1 0,0-1-1,1 1 1,-1-1 0,0 1 0,1 0 0,-1-1-1,0 1 1,3 0 0,-3 0 1,0 1-1,0-1 0,0 1 1,0-1-1,0 0 1,0 1-1,0 0 1,0-1-1,0 1 0,-1 0 1,1-1-1,0 1 1,0 0-1,-1 0 1,1 0-1,0 0 1,-1 0-1,2 1 0,0 4 4,1-1-1,-2 1 1,1 0-1,0 0 1,-1 0-1,0-1 1,0 9-1,-1-9 0,4 33 23,-4-37-23,0 1 0,0 0 0,0-1 0,1 1 0,-1-1 0,0 1 0,1-1 0,-1 1 0,1-1 0,0 1 0,0-1 0,-1 0 0,1 1 0,0-1 0,0 0 0,0 0 0,1 1 0,0 0 0,-1-2 1,0 0 0,1 0-1,-1 0 1,0 0-1,0 0 1,1-1-1,-1 1 1,0 0-1,0-1 1,1 1-1,-1 0 1,0-1 0,0 0-1,0 1 1,0-1-1,2-1 1,21-17 48,-16 13-31,20-16 27,-20 14-33,-1 2 0,2-1 0,-1 1 0,1 0 0,-1 1 0,1 0 0,1 1 0,-1 0 0,15-5 0,-22 9-14,0 0 0,0 0 0,0 0 0,-1 0 0,1 0-1,0 1 1,0-1 0,0 0 0,0 1 0,0 0 0,-1-1 0,1 1-1,0 0 1,-1 0 0,1 0 0,0 0 0,-1 0 0,1 0-1,-1 0 1,1 1 0,-1-1 0,0 0 0,0 1 0,2 2-1,2 4-8,0 1-1,0 0 0,5 14 0,0-1-19,-6-15 24,-1-1-1,1 1 1,1-1 0,-1 0 0,1 0 0,0 0-1,0-1 1,9 7 0,-10-9 5,0-1-1,0 1 1,0-1-1,0 0 1,1-1-1,-1 1 1,1-1-1,-1 0 1,1 0 0,-1 0-1,1-1 1,-1 1-1,1-1 1,8-1-1,1 0 18,-1-1-1,0-1 0,0 0 0,-1-1 0,1 0 1,-1-1-1,0 0 0,0-1 0,0 0 0,17-14 1,-21 15-1,-1-1 1,0 0 0,-1-1 0,1 0 0,-1 0 0,-1 0 0,1 0 0,-1-1 0,0 0 0,-1 0-1,0 0 1,0-1 0,-1 1 0,0-1 0,-1 0 0,3-12 0,-5 18-10,0 1 0,0-1 0,0 0 0,0 0 0,-1 1-1,1-1 1,-1 0 0,1 1 0,-1-1 0,0 1 0,-2-5 0,3 7-8,-1-1 0,1 0 0,0 1 0,-1-1 0,1 1 0,-1-1 0,1 1 0,-1-1 0,1 1 0,-1-1 0,0 1 0,1-1-1,-1 1 1,1 0 0,-1-1 0,0 1 0,1 0 0,-1 0 0,0-1 0,0 1 0,1 0 0,-1 0 0,0 0 0,1 0 0,-1 0 0,0 0 0,0 0 0,1 0 0,-1 0-1,0 0 1,0 0 0,1 1 0,-1-1 0,0 0 0,1 1 0,-1-1 0,0 0 0,1 1 0,-1-1 0,1 0 0,-1 1 0,0-1 0,1 1 0,-1-1 0,1 1 0,-1 1-1,-6 4-6,1 0 0,0 1-1,1 0 1,-1 1 0,1-1-1,1 1 1,0 0-1,0 0 1,0 0 0,-4 16-1,6-17-1,0 1-1,1-1 1,0 0-1,0 1 0,0-1 1,1 1-1,1 0 1,-1-1-1,1 0 0,0 1 1,1-1-1,0 1 1,3 8-1,-3-13 4,-1 0 1,1-1-1,-1 1 0,1 0 0,0-1 0,0 0 1,0 1-1,0-1 0,0 0 0,1 0 0,-1 0 1,1-1-1,-1 1 0,1-1 0,0 1 0,-1-1 1,1 0-1,3 1 0,-1 0-7,14 2 127,-16-4-110,-1 0 0,0-1 0,0 1 0,1-1 0,-1 0 0,0 1 0,0-1 0,0 0 0,0 0 0,0-1 0,0 1 0,0 0-1,0 0 1,-1-1 0,1 1 0,0-1 0,-1 0 0,1 1 0,-1-1 0,0 0 0,0 0 0,1 0 0,-1 0 0,-1 0 0,3-4-1,2-8 10,-1 0 0,0-1-1,2-15 1,1-4 32,-6 29-33,0 0 0,0 0-1,-1 0 1,1 1-1,-1-7 1,0 9 3,24 72 58,-21-62-65,0 1 1,0-1-1,10 17 0,-11-22-9,0 1 0,1-1 0,-1 0 0,1 0 0,-1 0 0,1 0 0,0-1 0,0 1 0,0-1 0,1 0 0,4 3 0,-6-4 2,0-1 0,0 1 0,0-1-1,0 0 1,0 1 0,0-1 0,0 0 0,0 0 0,0-1-1,0 1 1,0 0 0,0-1 0,0 1 0,0-1 0,0 0-1,0 1 1,0-1 0,3-2 0,34-25 23,-23 15-7,9-4 51,-2-2 0,1-1 0,30-34 0,-34 36 19,-20 18-89,1 0 0,-1 0 1,1 0-1,-1 0 0,1 0 1,-1 0-1,0 0 0,1 0 1,-1 0-1,1 0 0,-1 0 1,1 0-1,-1 0 0,1 0 0,-1 0 1,1 0-1,-1 1 0,0-1 1,1 0-1,-1 0 0,1 1 1,-1-1-1,0 0 0,1 1 1,-1-1-1,0 0 0,1 1 1,-1-1-1,0 0 0,1 1 1,-1-1-1,0 1 0,0-1 1,0 0-1,1 1 0,-1-1 1,0 1-1,0-1 0,0 1 0,0-1 1,0 1-1,0-1 0,0 1 1,0-1-1,0 1 0,0 0 1,1 7-2,0 1-1,-1 0 1,1-1 0,-3 16 0,1-18 15,0 1 0,1 0 1,0 0-1,0 0 0,1-1 0,0 1 1,0 0-1,3 10 0,-4-16-12,1 0 0,-1-1-1,1 1 1,-1 0 0,1-1-1,0 1 1,-1-1-1,1 1 1,-1-1 0,1 1-1,0-1 1,-1 1 0,1-1-1,0 1 1,0-1 0,0 0-1,-1 0 1,1 1-1,0-1 1,0 0 0,0 0-1,-1 0 1,1 0 0,0 0-1,0 0 1,0 0-1,-1 0 1,1 0 0,0 0-1,0-1 1,0 1 0,-1 0-1,1 0 1,0-1 0,0 0-1,32-15 35,-29 13-25,106-66 93,-106 66-103,0 1 0,0 0 0,-1 0 1,1 1-1,0-1 0,1 1 0,-1 0 1,0 0-1,0 0 0,6 0 0,-8 2-1,0-1 0,0 0 0,-1 0 0,1 1 0,0-1-1,0 1 1,0-1 0,0 1 0,-1 0 0,1 0-1,0 0 1,-1 0 0,1 0 0,-1 0 0,1 0 0,-1 1-1,0-1 1,1 1 0,-1-1 0,0 1 0,0-1 0,0 1-1,0-1 1,1 4 0,1 1 0,0 1 1,0-1 0,1 0-1,0 0 1,8 10 0,-11-15 0,0 0-1,0 0 1,0 1-1,1-1 1,-1 0-1,1 0 1,-1-1 0,1 1-1,-1 0 1,1 0-1,-1-1 1,1 1-1,0-1 1,-1 0-1,1 1 1,0-1 0,-1 0-1,1 0 1,0 0-1,-1 0 1,1 0-1,0 0 1,0-1 0,-1 1-1,3-1 1,3-1 4,1-1 1,-1 0-1,1 0 0,-1-1 1,0 0-1,0 0 1,0-1-1,-1 1 1,0-2-1,1 1 1,-2-1-1,10-10 0,4-9 21,0-1-1,26-50 0,21-62 48,-56 114-60,10-19 22,-3 0 0,-1-2 1,17-82-1,-32 118-27,-1 0-1,0 0 1,-2-15 0,-5 34-8,0 0 0,0 1 0,1 0 0,1 0 0,0 1 1,0-1-1,1 1 0,1 0 0,0 0 0,-3 22 0,3 4 0,0 0 0,5 49 0,2-33 0,2 1 0,23 87 0,-26-134 0,-1 1 0,2-1 0,-1 0 0,1 1 0,0-2 0,1 1 0,0 0 0,0-1 0,0 0 0,1 0 0,0-1 0,10 9 0,-8-6-333,14 10 494,-22-18-344,1-1 1,-1 1 0,0-1-1,1 1 1,-1-1-1,1 0 1,-1 1-1,1-1 1,0 0-1,-1 1 1,1-1 0,-1 0-1,1 0 1,0 0-1,-1 0 1,1 1-1,-1-1 1,1 0-1,0 0 1,-1 0 0,1 0-1,0 0 1,-1-1-1,1 1 1,-1 0-1,1 0 1,0 0-1,-1 0 1,1-1-1,-1 1 1,2-1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23.325"/>
    </inkml:context>
    <inkml:brush xml:id="br0">
      <inkml:brushProperty name="width" value="0.05" units="cm"/>
      <inkml:brushProperty name="height" value="0.05" units="cm"/>
      <inkml:brushProperty name="color" value="#00A0D7"/>
    </inkml:brush>
  </inkml:definitions>
  <inkml:trace contextRef="#ctx0" brushRef="#br0">0 59 13968,'0'0'1832,"11"-5"-1303,16-5-194,-1 1 1,1 1 0,31-5-1,-30 9-75,1 0 206,0 1 1,49 0-1,-77 3-463,-1 0-1,1 0 1,-1 0 0,1 0-1,-1 0 1,1 0 0,-1 0 0,1 0-1,-1 0 1,1 0 0,-1 0-1,0 1 1,1-1 0,-1 0-1,1 0 1,-1 0 0,1 0-1,-1 1 1,0-1 0,1 0-1,-1 1 1,1-1 0,-1 0-1,0 1 1,1-1 0,-1 0-1,0 1 1,0-1 0,1 0-1,-1 1 1,0 0 0,-7 11 339,-17 5-2935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23.601"/>
    </inkml:context>
    <inkml:brush xml:id="br0">
      <inkml:brushProperty name="width" value="0.05" units="cm"/>
      <inkml:brushProperty name="height" value="0.05" units="cm"/>
      <inkml:brushProperty name="color" value="#00A0D7"/>
    </inkml:brush>
  </inkml:definitions>
  <inkml:trace contextRef="#ctx0" brushRef="#br0">0 1 11448,'0'0'3176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23.983"/>
    </inkml:context>
    <inkml:brush xml:id="br0">
      <inkml:brushProperty name="width" value="0.05" units="cm"/>
      <inkml:brushProperty name="height" value="0.05" units="cm"/>
      <inkml:brushProperty name="color" value="#00A0D7"/>
    </inkml:brush>
  </inkml:definitions>
  <inkml:trace contextRef="#ctx0" brushRef="#br0">1 53 8432,'0'0'1618,"11"-5"-1132,10-4-284,1 1 0,0 1 1,1 0-1,-1 2 0,1 1 0,35-2 1,287 12 1285,-38 2-338,145-22-2003,-434 13-8956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25.611"/>
    </inkml:context>
    <inkml:brush xml:id="br0">
      <inkml:brushProperty name="width" value="0.05" units="cm"/>
      <inkml:brushProperty name="height" value="0.05" units="cm"/>
      <inkml:brushProperty name="color" value="#00A0D7"/>
    </inkml:brush>
  </inkml:definitions>
  <inkml:trace contextRef="#ctx0" brushRef="#br0">170 487 5920,'0'0'10057,"-12"-4"-9601,1 1-313,0 0 1,-21-2-1,30 5-109,-1 0 0,1 1-1,-1-1 1,0 1-1,1-1 1,-1 1-1,1 0 1,-1 0-1,1 1 1,0-1 0,-1 0-1,1 1 1,0-1-1,0 1 1,0 0-1,0 0 1,0 0-1,1 0 1,-1 0-1,-2 4 1,-1 0 55,-1 1 32,0 1 1,1-1 0,0 1-1,1 1 1,-1-1 0,1 1-1,1-1 1,-5 17 0,7-20-61,0-1 0,0 1 0,1-1 0,0 1 0,0-1 0,0 1 0,0-1 0,0 1 0,1-1 0,0 0 0,0 1 1,0-1-1,1 0 0,-1 1 0,1-1 0,0 0 0,0 0 0,0 0 0,1-1 0,4 6 0,-6-8-28,1 1 1,0-1-1,0 1 0,0-1 1,0 0-1,0 0 0,0 0 1,0 0-1,0 0 0,0-1 1,1 1-1,-1 0 0,0-1 1,0 0-1,1 0 0,-1 0 1,0 0-1,1 0 0,-1 0 1,0 0-1,1-1 1,-1 1-1,0-1 0,0 1 1,0-1-1,1 0 0,1-2 1,2 1 13,-1-1 0,0 1 1,0-1-1,0-1 1,-1 1-1,1-1 1,-1 0-1,0 0 1,7-8-1,-4 2 49,-2 0 1,1-1-1,-1 1 0,0-1 1,-1 0-1,-1 0 1,0-1-1,0 1 0,-1-1 1,1-21-1,-2 32-52,-1-1 0,-1 1 0,1-1 0,0 0 0,0 1 0,-1-1 0,1 1 0,0-1 0,-1 1 0,-1-3-1,2 4-29,0-1 0,-1 1 0,1 0 0,0 0 0,0-1 0,-1 1 0,1 0 0,0 0 0,-1 0 0,1-1 0,0 1 0,-1 0 0,1 0 0,0 0 0,-1 0 0,1 0 0,-1 0 0,1 0 0,0 0 0,-1 0 0,1 0 0,0 0 0,-1 0 0,1 0 0,0 0 0,-1 0 0,1 0 0,-1 0 0,1 1 0,0-1 0,-1 0 0,1 0 0,0 0 0,0 1 0,-1-1 0,1 0 0,0 0 0,-1 0 0,1 1 0,0-1 0,0 0 0,0 1 0,-1-1 0,1 1 0,-4 8 190,5-6-137,6-5-48,30-27 32,-2-2 1,0 0 0,53-67-1,-40 44 0,192-199 418,-239 252-457,0-1 0,0 1 0,0 0 0,1 0 0,-1 0 0,0 0 0,1 1 0,-1-1 0,1 0 0,-1 1 0,1-1 0,-1 1 0,3-1-1,-4 1-6,0 0-1,1 0 0,-1 0 0,0 0 0,1 0 0,-1 0 0,0 0 0,0 0 0,1 0 0,-1 0 0,0 0 0,1 0 0,-1 1 0,0-1 0,0 0 0,1 0 0,-1 0 0,0 1 0,0-1 0,0 0 0,1 0 0,-1 0 0,0 1 0,0-1 0,0 0 1,0 0-1,0 1 0,1-1 0,-1 17 71,-44 158 150,-92 236 0,107-333-161,-3-3 0,-3 0 0,-80 123 0,100-182-18,15-16-44,0 0 0,-1 0 0,1 0 0,0 0 0,0 0 0,0 0 0,0 1 0,-1-1 0,1 0 0,0 0 0,0 0 0,0 0 0,-1 0 0,1 0 0,0 0 0,0 0 0,0 0 0,-1 0 0,1 0 0,0 0 0,0 0 0,0-1 0,-1 1 0,1 0-1,0 0 1,0 0 0,0 0 0,0 0 0,-1 0 0,1 0 0,0 0 0,0-1 0,0 1 0,0 0 0,0 0 0,0 0 0,-1 0 0,1-1 0,0 1 0,0 0 0,0 0 0,0 0 0,0 0 0,0-1 0,-1-2 9,1 0 0,0 0-1,0-1 1,0 1 0,1 0 0,-1 0 0,1 0 0,0 0 0,-1 0-1,3-3 1,3-11 17,1 0-1,0 1 0,2 1 1,0-1-1,0 1 1,1 1-1,1 0 1,1 0-1,0 1 0,0 0 1,2 1-1,-1 1 1,1 0-1,1 1 1,0 0-1,1 1 0,-1 1 1,2 1-1,-1 0 1,34-9-1,-43 14-17,146-33 167,-132 31-138,1 1 0,1 1 0,-1 2 0,44 3 0,-60-2-35,0 0 0,0 0 1,-1 0-1,1 1 1,0 0-1,-1 0 1,1 0-1,-1 1 1,0 0-1,9 6 1,-11-6-11,-1-1 0,0 0 0,0 0 0,0 1 0,0 0 1,-1-1-1,1 1 0,-1 0 0,1-1 0,-1 1 0,0 0 1,0 0-1,0 0 0,-1 0 0,1 0 0,-1 1 0,0-1 0,1 0 1,-1 0-1,-1 0 0,1 0 0,-1 4 0,-4 18-3427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0.470"/>
    </inkml:context>
    <inkml:brush xml:id="br0">
      <inkml:brushProperty name="width" value="0.05" units="cm"/>
      <inkml:brushProperty name="height" value="0.05" units="cm"/>
      <inkml:brushProperty name="color" value="#00A0D7"/>
    </inkml:brush>
  </inkml:definitions>
  <inkml:trace contextRef="#ctx0" brushRef="#br0">479 625 6728,'0'0'5858,"-12"-1"-5468,-8-2-255,-1 0 106,0 0 1,0 2-1,0 0 0,0 1 0,0 2 0,-23 3 1,23 1 129,-1 2 0,1 0 0,0 1 1,-37 23-1,45-24-145,1 1 0,-1 0 0,2 1-1,-1 0 1,2 1 0,-1 0 0,2 1 0,-12 16 0,18-23-153,0 0-1,1 1 1,-1-1 0,1 1 0,0-1 0,0 1-1,1 0 1,0-1 0,0 1 0,0 0 0,1 0-1,-1 0 1,1 0 0,1 0 0,-1 0 0,1 0-1,0-1 1,4 12 0,-3-12-31,0 0-1,1-1 1,-1 1 0,1-1 0,0 0-1,0 0 1,0 0 0,1 0-1,-1-1 1,1 1 0,0-1 0,0 0-1,0 0 1,0 0 0,1-1-1,-1 0 1,1 1 0,-1-2-1,1 1 1,0 0 0,0-1 0,7 1-1,-1 0 10,0-2 0,-1 1 0,1-2-1,0 1 1,-1-1 0,1-1-1,15-4 1,72-28 153,-84 29-179,33-15 110,-1-2 0,-1-2 1,-1-2-1,62-48 0,-102 71-97,14-11 44,-18 14-70,1-1 0,-1 1 0,1-1 0,-1 1 0,0-1 0,1 1 0,-1-1 0,1 1 0,-1-1 0,0 1 0,1-1 0,-1 1 0,0-1 0,0 0 0,0 1 0,1-1 0,-1 0 0,0 1 0,0-1 0,0 0 0,0 1 0,0-1 0,0 1 0,0-2 0,-1 2 8,-1-1 0,1 1 0,0 0 1,0 0-1,0 0 0,-1 0 0,1 1 0,0-1 1,0 0-1,0 0 0,0 1 0,-1-1 0,1 1 0,-2 0 1,1 0 5,-8 3 12,0 0-1,-1 1 1,1 0-1,1 0 1,-1 1-1,1 1 1,-11 9-1,17-13-32,1-1 0,-1 0 0,1 1-1,0 0 1,-1-1 0,1 1 0,1 0 0,-1 0 0,0 0 0,1 1 0,-1-1-1,1 0 1,0 0 0,0 1 0,0-1 0,1 1 0,-1-1 0,1 0-1,0 1 1,0-1 0,0 1 0,0-1 0,1 1 0,-1-1 0,1 1 0,0-1-1,2 6 1,0-5 0,-1 0 1,0-1-1,1 0 0,0 1 0,0-1 0,0 0 0,0-1 0,0 1 1,0 0-1,1-1 0,-1 0 0,1 1 0,0-2 0,0 1 1,0 0-1,0-1 0,0 0 0,8 2 0,-6-2 7,0 1 0,0-2 0,0 1 0,0-1 0,0 0 0,0 0 1,-1 0-1,1-1 0,0 0 0,0 0 0,0-1 0,0 0 0,5-2 0,-4 0 17,0 0 0,0-1 0,-1 0 1,1 0-1,-1 0 0,0-1 0,-1 0 0,1 0 0,-1-1 1,0 1-1,7-14 0,-11 17-12,0 0 0,1 0 0,-1 0-1,0 0 1,0 1 0,-1-2 0,1 1 0,-1 0 0,1 0 0,-1 0 0,0 0 0,0 0-1,0 0 1,-1 0 0,1 0 0,-1 0 0,0 0 0,0 0 0,0 0 0,0 0-1,0 0 1,0 0 0,-1 0 0,0 1 0,1-1 0,-1 1 0,0-1 0,0 1-1,0 0 1,-1 0 0,1 0 0,0 0 0,-6-3 0,1 0 19,0 1-1,0 1 1,0-1 0,-1 1-1,1 1 1,-1-1 0,0 1-1,0 0 1,0 1 0,0 0 0,0 0-1,-13 1 1,21 0-35,-1 0-1,1 0 1,0 0 0,-1 0-1,1 0 1,0 0-1,0 1 1,-1-1 0,1 0-1,0 0 1,-1 0 0,1 0-1,0 0 1,0 0 0,-1 0-1,1 1 1,0-1 0,0 0-1,-1 0 1,1 0 0,0 1-1,0-1 1,0 0 0,0 0-1,-1 0 1,1 1-1,0-1 1,0 0 0,0 0-1,0 1 1,0-1 0,0 0-1,-1 1 1,1-1 0,0 0-1,0 0 1,0 1 0,0-1-1,0 0 1,0 1 0,0-1-1,0 0 1,0 0 0,1 1-1,-1-1 1,0 0-1,0 1 1,0-1 0,0 0-1,0 0 1,0 1 0,1-1-1,-1 0 1,0 0 0,0 1-1,0-1 1,1 0 0,-1 0-1,0 0 1,0 1 0,0-1-1,1 0 1,-1 0 0,0 0-1,0 0 1,1 0-1,-1 0 1,1 1 0,17 11-1,0-7 12,0-1-1,0-1 1,1 0 0,-1-1-1,1-1 1,25-2-1,-18 0 16,-14 1 24,0 0 1,0-1-1,0-1 0,16-3 0,-18-3 109,-10 7-146,1 1 0,-1-1 0,1 1 0,-1-1 0,1 1 0,0-1 0,-1 1 0,1-1 0,-1 1 0,1-1 0,0 1 0,0 0 0,-1-1 0,1 1 0,0 0 0,0 0 0,-1 0 0,1-1 0,1 1 0,2-1 34,0 0-1,-1 0 0,1-1 0,0 1 1,-1-1-1,5-3 0,11-4 13,60-23 78,-71 29-121,-1-1 0,0-1 0,0 1 0,0-1 0,0 0 0,-1-1 0,0 0 0,6-6 0,-11 11-14,0 0 0,0 0 1,-1 0-1,1 0 0,0 0 1,-1 0-1,1 0 0,-1 0 1,1 0-1,-1 0 0,1 0 1,-1 0-1,0 0 0,0-1 1,0 1-1,1 0 0,-1 0 1,0 0-1,0 0 0,-1-1 1,1 1-1,0 0 1,0 0-1,0 0 0,-1 0 1,1 0-1,-1-1 0,1 1 1,-1 0-1,1 0 0,-1 0 1,-1-1-1,1 1 0,0 0 0,0 0 1,0 1-1,0-1 0,-1 0 0,1 1 0,0-1 1,0 1-1,-1-1 0,1 1 0,0 0 0,-1-1 1,1 1-1,0 0 0,-1 0 0,1 0 0,-1 0 1,1 0-1,0 0 0,-1 1 0,1-1 0,0 0 1,-1 1-1,1-1 0,0 1 0,0-1 0,-2 2 1,-2 0-1,1 1 1,0-1 0,0 1-1,0 0 1,1 0 0,-1 0 0,1 1-1,-1 0 1,1-1 0,0 1 0,1 0-1,-1 0 1,1 0 0,-1 1-1,1-1 1,1 1 0,-1-1 0,0 1-1,1 0 1,-1 5 0,2-6-6,0 0 1,0 0-1,0 0 0,0 0 1,1 0-1,0 0 0,0-1 1,0 1-1,0 0 0,0 0 1,1 0-1,-1-1 1,1 1-1,0-1 0,0 1 1,1-1-1,-1 0 0,1 0 1,0 0-1,-1 0 0,1 0 1,0-1-1,1 1 1,5 2-1,-1 0 3,0-1 1,1 0-1,0-1 1,0 0-1,0-1 1,0 0-1,0 0 0,0 0 1,0-1-1,1-1 1,-1 0-1,0 0 1,1-1-1,-1 0 1,0 0-1,0-1 0,10-4 1,-3 2 2,-1-2 0,0 0 0,0-1 0,-1 0 0,0-1 0,0-1 0,-1 0 0,0-1 0,13-12 1,-7 2 20,-1-1 1,0-1-1,-2 0 1,24-44 0,-18 24 53,30-87 0,-17-7 53,-11 37-5,-21 88-105,0 0 1,-1-1-1,0 1 0,1-13 1,-4 22 19,-1 5-15,-5 13-3,-7 22-7,-46 166-37,-30 89-13,-116 233-91,98-315 170,101-196-32,-1 2 35,8-17-49,0 0 1,0 0 0,0 0 0,0 0 0,0 0-1,0 0 1,0 0 0,0 0 0,0 0-1,1 0 1,-1 0 0,0 0 0,0 0 0,0 0-1,0 0 1,0 0 0,0 0 0,0 0 0,0 0-1,0 0 1,0 0 0,0 0 0,1 0-1,-1 0 1,0 0 0,0 0 0,0 0 0,0 0-1,0 0 1,0 0 0,0 1 0,0-1 0,0 0-1,0 0 1,0 0 0,0 0 0,0 0-1,0 0 1,0 0 0,0 0 0,0 0 0,1 0-1,-1 0 1,0 0 0,0 0 0,0 0 0,0 1-1,0-1 1,0 0 0,0 0 0,0 0-1,0 0 1,0 0 0,0 0 0,0 0 0,0 0-1,0 0 1,0 0 0,-1 0 0,1 1 0,0-1-1,0 0 1,0 0 0,0 0 0,0 0-1,22-23 59,164-204 48,133-184-41,-18-123 104,-271 477-137,-12 22-3,20-54 1,-34 73-25,-4 16-6,0 0 1,0 0-1,0-1 0,0 1 0,0 0 1,0 0-1,0 0 0,0-1 0,-1 1 1,1 0-1,0 0 0,0 0 0,0-1 1,0 1-1,0 0 0,0 0 0,0 0 1,0 0-1,0-1 0,-1 1 0,1 0 1,0 0-1,0 0 0,0 0 0,0 0 1,0 0-1,-1-1 0,1 1 0,0 0 1,0 0-1,0 0 0,-1 0 0,1 0 1,0 0-1,0 0 0,-2 0 1,1 1-1,-1 0 1,1 0 0,-1-1 0,1 1-1,-1 0 1,1 0 0,0 0-1,0 0 1,-1 1 0,1-1-1,0 0 1,0 0 0,-1 3-1,-27 38-21,2 1-1,-29 65 0,49-93 21,-169 381-153,24 10 4,45-156 122,107-248 34,-1-1-1,0 1 1,0 0 0,0-1 0,-1 1-1,1-1 1,0 0 0,-1 1 0,1-1-1,0 0 1,-4 2 0,5-3-5,0 0 1,0 0-1,0 1 1,-1-1-1,1 0 1,0 0-1,0 0 1,0 0-1,-1 0 1,1 0-1,0 0 1,0 0-1,0 0 1,0 0-1,-1 0 1,1 0-1,0 0 1,0 0-1,0 0 1,-1 0-1,1 0 1,0 0-1,0 0 1,0 0-1,-1 0 1,1-1-1,0 1 1,0 0-1,0 0 1,0 0-1,-1 0 1,1 0-1,0 0 1,0-1-1,0 1 1,0 0-1,0-15 33,6-8-3,1 1 0,1 0 0,1 0 0,1 1 0,20-32 0,-9 22 10,0 0 0,48-49-1,-33 48-22,1 1-1,44-28 0,-76 55-17,135-87-53,-72 47 26,81-61 2,-108 75 54,-24 18-1,0-1 0,16-15 0,-20 17 29,-10 9-35,-1-1 0,1 1-1,-1 0 1,1-1 0,-1 0 0,3-3 0,1 0 76,-4 4-39,-4 4-11,-1 2-34,1 0 0,0 1 0,0-1 0,0 0 0,1 1 0,-1-1 0,0 8 0,-3 3 18,-1-1 7,1 0 0,1 1 0,0-1 1,0 1-1,2-1 0,0 1 0,0 0 0,2 22 0,0-36-33,0 1 0,0-1 0,1 0 0,-1 1 0,0-1 0,1 0 0,0 0-1,-1 1 1,1-1 0,0 0 0,-1 0 0,1 0 0,0 0 0,0 0 0,0 0 0,0 0 0,0 0 0,0 0 0,2 1-1,0 0 2,0-1 0,0 0-1,0 0 1,1 0-1,-1 0 1,0 0 0,7 0-1,0 0 3,1-1 1,-1 0-1,0-1 0,12-2 0,12-6 22,0-2 0,-1-1-1,-1-2 1,53-30-1,-16 9 36,63-32 82,-123 64-104,-8 3-38,0 0 0,0-1 1,0 1-1,0 0 0,0-1 1,0 1-1,0-1 1,0 1-1,0-1 0,0 1 1,0-1-1,0 1 1,0-1-1,-1 0 0,1 0 1,1-1-1,-46 40 170,30-26-154,1-2 3,1 1 0,0 1 0,-14 18 0,24-28-22,0 1 0,0-1 0,0 1-1,1 0 1,-1-1 0,1 1 0,-1 0 0,1 0 0,0 0 0,0 0-1,1 0 1,-1 0 0,1 1 0,-1-1 0,1 0 0,0 0 0,0 0-1,1 0 1,-1 0 0,0 1 0,1-1 0,0 0 0,0 0 0,1 3-1,0-3-4,0-1-1,-1 1 0,1-1 1,1 1-1,-1-1 0,0 0 0,0 0 1,1 0-1,-1 0 0,1-1 1,0 1-1,0-1 0,-1 1 0,1-1 1,0 0-1,0 0 0,0 0 0,0 0 1,0-1-1,1 1 0,-1-1 1,0 0-1,5 0 0,8-1-15,0 0 0,-1-1 0,21-5 0,-34 7 15,20-6 7,0-1-1,0-1 0,-1-1 0,0-1 0,0-1 0,-1-1 0,-1 0 0,30-25 0,41-18 107,-86 55-105,-3 7 6,-6 16 21,2-14-10,2-2-20,0 0 0,1 0-1,0 0 1,0 0-1,1 0 1,-1 0-1,1-1 1,1 1-1,-1 0 1,1-1-1,1 1 1,-1-1 0,7 12-1,-7-15-3,0 1-1,0-1 1,0 0-1,1 0 1,0 0 0,0 0-1,0 0 1,0-1-1,0 1 1,0-1 0,1 0-1,-1 1 1,1-2-1,-1 1 1,1 0-1,0-1 1,0 0 0,0 0-1,0 0 1,0 0-1,0 0 1,0-1 0,0 0-1,7 0 1,7-2 0,0-1 1,-1-1-1,0 0 1,1-1-1,-1-1 1,-1-1-1,23-11 0,-27 11 9,0 0-1,0-1 0,-1 0 1,0-1-1,-1 0 0,0-1 1,0 0-1,-1 0 0,0-1 1,8-14-1,-5 10 9,-10 13-7,0 0-1,-1-1 0,1 1 0,0-1 1,-1 0-1,1 1 0,1-5 0,-3 6-5,0 1 0,0 0 1,-1 0-1,1 0 0,0-1 0,0 1 0,0 0 0,0 0 0,0 0 0,0 0 0,-1-1 0,1 1 0,0 0 0,0 0 0,0 0 0,-1 0 0,1 0 0,0 0 0,0 0 0,0 0 0,0-1 0,-1 1 0,1 0 0,0 0 0,0 0 1,-1 0-1,1 0 0,0 0 0,0 0 0,0 0 0,-1 0 0,1 0 0,0 0 0,0 0 0,0 1 0,-1-1 0,1 0 0,0 0 0,0 0 0,-1 0 0,-10 3 33,4 1-21,0 0 0,0 0-1,1 1 1,-1 0 0,1 0-1,0 0 1,-10 13 0,14-15-11,-1 0-1,1 0 1,0 1 0,0 0-1,0-1 1,0 1 0,1 0 0,-1 0-1,1 0 1,0-1 0,0 1-1,1 1 1,-1-1 0,1 0 0,0 0-1,0 0 1,1 7 0,0-9-3,-1-1 0,1 1 1,0-1-1,0 1 0,-1 0 0,1-1 1,1 1-1,-1-1 0,0 0 1,0 1-1,0-1 0,1 0 0,-1 0 1,1 0-1,-1 0 0,1 0 1,-1 0-1,1 0 0,3 1 0,0 0 1,0 0 0,0-1-1,1 1 1,-1-1-1,6 0 1,0 0-3,-1-1 0,1 0 0,-1-1 0,1-1 0,-1 1 0,0-2 1,1 1-1,17-8 0,2-4-15,42-26 0,17-7-4,-76 41 7,-10 4 5,1 0-1,0 0 1,-1 0 0,1 1 0,0-1-1,0 1 1,0 0 0,0 1-1,0-1 1,0 0 0,0 1 0,6 0-1,-9 1 8,-1 1 0,0-1 0,1 0-1,-1 0 1,0 0 0,1 0-1,-1 1 1,0-1 0,0 0 0,0 0-1,0 0 1,0 1 0,0-1-1,0 0 1,0 0 0,-1 0 0,0 3-1,1-1 2,-3 9 11,1-1 0,-1 0 0,-1 0 0,0-1 1,-10 19-1,2-3 18,12-25-26,-1 0 1,1 0-1,-1-1 1,1 1-1,0 0 1,-1 0-1,1-1 0,0 1 1,0 0-1,0 0 1,0 0-1,-1-1 1,1 1-1,0 0 0,0 0 1,1 0-1,-1 0 1,0-1-1,0 1 1,1 1-1,-1-2 0,0 1-1,1-1 1,-1 0-1,1 0 1,-1 1 0,1-1-1,-1 0 1,1 0-1,-1 0 1,1 0 0,-1 1-1,1-1 1,-1 0-1,1 0 1,-1 0-1,1 0 1,-1 0 0,1 0-1,-1-1 1,1 1-1,-1 0 1,1 0 0,0 0-1,4-2 4,0 0 0,-1 0 0,1-1 0,0 1 0,4-4 0,59-51 49,-3 1-42,-63 54-12,0 1-1,0 0 0,-1-1 0,1 1 1,0 0-1,0 0 0,0 0 0,0 0 1,0 0-1,1 1 0,-1-1 0,3 0 1,-4 2-1,0-1 1,-1 0 0,1 1 0,0-1-1,0 1 1,0-1 0,-1 1 0,1-1-1,0 1 1,-1 0 0,1-1-1,0 1 1,-1 0 0,1-1 0,-1 1-1,1 0 1,-1 0 0,1 0 0,-1 0-1,0-1 1,0 1 0,1 0-1,-1 0 1,0 0 0,0 0 0,0 0-1,0 1 1,3 9 2,-2-3 4,1 0 1,0 0 0,1 0 0,0 0 0,4 7-1,-6-13-4,0 0-1,0-1 0,0 1 1,1 0-1,-1-1 0,0 1 0,1-1 1,0 0-1,-1 1 0,1-1 1,0 0-1,-1 0 0,1 0 0,0 0 1,0 0-1,0-1 0,0 1 1,0-1-1,0 1 0,0-1 1,0 1-1,0-1 0,0 0 0,4 0 1,5-2-5,-1 0 1,1 0 0,-1-1 0,0 0 0,0-1-1,0 0 1,0 0 0,-1-1 0,0-1-1,0 1 1,0-2 0,0 1 0,-1-1 0,0 0-1,8-11 1,3-3-5,-1-1-1,-1-1 0,-1-1 1,20-39-1,-11 13 46,-2-1 0,-2-1 0,-3-1 0,-2-1 0,16-97 0,-31 147-36,0 1-3,-1 0 0,1-1 0,-1 1 1,0-1-1,0 1 0,0-1 0,0 1 1,0 0-1,-1-1 0,1 1 0,-1-1 1,0 1-1,-2-5 0,3 8 1,-1 0 0,1-1 0,0 1 0,-1 0 0,1 0 0,0-1 0,-1 1 0,1 0 0,0 0 0,-1 0 0,1 0 0,-1-1 0,1 1 0,0 0 0,-1 0 0,1 0 0,-1 0 0,1 0 0,0 0 0,-1 0 0,1 0 0,-1 0 0,1 0 0,0 0 0,-1 0 0,1 1 0,0-1 0,-1 0 0,1 0 0,-1 0 0,1 0 0,0 1 0,-1-1 0,1 0 0,0 0 0,-1 1 0,1-1 0,0 0 0,0 0 0,-1 1 0,1-1 0,0 0 0,-1 1 0,-10 17-21,1 15 14,1 0 0,2 1 0,1 0 0,2 0 1,1 1-1,2-1 0,6 66 0,-3-68 7,2 0 0,2 0 0,1-1 0,1 1 0,1-1 0,23 47 0,-31-75-9,1 0-1,0 0 1,0 0-1,0 0 1,0-1-1,0 1 1,1-1-1,-1 1 1,1-1-1,0 0 0,-1 0 1,1 0-1,0 0 1,0-1-1,0 1 1,0-1-1,1 0 1,-1 0-1,0 0 1,1 0-1,-1 0 1,0-1-1,1 1 1,-1-1-1,1 0 1,-1 0-1,0-1 1,1 1-1,-1-1 1,5-1-1,-3 1-14,-1 0 1,1-1-1,0 0 0,-1 0 0,0 0 0,1-1 0,-1 0 0,0 1 0,-1-1 0,1-1 0,0 1 0,-1 0 0,1-1 0,-1 0 0,0 0 0,-1 0 1,1 0-1,-1 0 0,1-1 0,2-7 0,-5 8-401,1 0 0,0 0 1,-1 0-1,0 0 0,0 0 1,-1-8-1,1 10-1179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0.660"/>
    </inkml:context>
    <inkml:brush xml:id="br0">
      <inkml:brushProperty name="width" value="0.05" units="cm"/>
      <inkml:brushProperty name="height" value="0.05" units="cm"/>
      <inkml:brushProperty name="color" value="#00A0D7"/>
    </inkml:brush>
  </inkml:definitions>
  <inkml:trace contextRef="#ctx0" brushRef="#br0">0 149 16479,'0'0'3312,"91"-60"-3112,-43 36 0,5 2-32,-11 8-8,-6-1-48,-10 9 16,-7 0-56,-11 4 8,-4 2-32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6.815"/>
    </inkml:context>
    <inkml:brush xml:id="br0">
      <inkml:brushProperty name="width" value="0.05" units="cm"/>
      <inkml:brushProperty name="height" value="0.05" units="cm"/>
    </inkml:brush>
  </inkml:definitions>
  <inkml:trace contextRef="#ctx0" brushRef="#br0">6 77 5224,'0'0'6872,"0"-10"-6472,-6-56 2564,7 79-1738,12 85 413,3 181 1,-21-176 1308,15-167-3491,-9 39-2734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0.910"/>
    </inkml:context>
    <inkml:brush xml:id="br0">
      <inkml:brushProperty name="width" value="0.05" units="cm"/>
      <inkml:brushProperty name="height" value="0.05" units="cm"/>
      <inkml:brushProperty name="color" value="#00A0D7"/>
    </inkml:brush>
  </inkml:definitions>
  <inkml:trace contextRef="#ctx0" brushRef="#br0">1 0 13056,'0'0'3735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1.082"/>
    </inkml:context>
    <inkml:brush xml:id="br0">
      <inkml:brushProperty name="width" value="0.05" units="cm"/>
      <inkml:brushProperty name="height" value="0.05" units="cm"/>
      <inkml:brushProperty name="color" value="#00A0D7"/>
    </inkml:brush>
  </inkml:definitions>
  <inkml:trace contextRef="#ctx0" brushRef="#br0">1 55 10848,'0'0'1352,"91"-24"-1104,-25 12 0,7 2-200,-1 2 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4.728"/>
    </inkml:context>
    <inkml:brush xml:id="br0">
      <inkml:brushProperty name="width" value="0.05" units="cm"/>
      <inkml:brushProperty name="height" value="0.05" units="cm"/>
      <inkml:brushProperty name="color" value="#00A0D7"/>
    </inkml:brush>
  </inkml:definitions>
  <inkml:trace contextRef="#ctx0" brushRef="#br0">1 1214 9648,'0'0'5960,"2"-14"-5394,0 1-424,1 1 0,0-1 0,1 1 0,0 0 0,1 0 0,0 0 0,12-18 0,29-30 976,2 2 0,87-81 1,-79 84-241,-2 5-98,26-28 288,-59 57-635,1 0-1,26-19 0,1-1 273,-25 28-334,-21 12-310,0 0 1,-1 0-1,1-1 0,0 1 1,0-1-1,-1 0 1,3-1-1,-5 2 18,2 1-62,-1 1 0,0-1 0,1 0-1,-1 1 1,0-1 0,0 1 0,0-1 0,0 1 0,1 0 0,-1-1 0,0 1-1,0 0 1,0 0 0,0 0 0,-1 0 0,1 0 0,0 0 0,0 0 0,-1 0 0,1 0-1,0 0 1,-1 0 0,1 1 0,-1-1 0,1 0 0,-1 2 0,2 3-1,0 0 1,-1 0-1,0 1 1,0 8 0,-1 7 16,-1 0 0,-1 0 0,-1 0 0,-8 29 1,-1-10 58,-21 50 0,27-75 88,-1 0 1,-1-1-1,-17 27 0,96-128-11,-20 23-99,85-85 89,-101 114-100,1 2-1,44-31 1,-77 61-49,0 0 1,0 0-1,0 0 1,0 0-1,0 1 1,1-1-1,-1 1 1,6-2-1,-9 3-7,0 0-1,1 0 1,-1 0-1,1 0 0,-1 0 1,1 0-1,-1 0 0,0 0 1,1 1-1,-1-1 0,1 0 1,-1 0-1,0 0 0,1 1 1,-1-1-1,0 0 1,1 0-1,-1 1 0,0-1 1,1 0-1,-1 0 0,0 1 1,0-1-1,1 0 0,-1 1 1,0-1-1,1 1 0,-1 1 3,1 0-1,-1 0 1,0 0-1,1 0 1,-1 0-1,0 0 1,0 0-1,0 0 1,-1 3-1,-4 29 19,-3 0 1,0 0-1,-25 60 1,-4 13 38,37-106-58,0-1-1,-1 1 1,1 0-1,0-1 1,0 1-1,0-1 1,-1 1 0,1 0-1,0-1 1,0 1-1,0 0 1,0-1-1,0 1 1,0 0 0,0-1-1,0 1 1,1 0-1,-1-1 1,0 1-1,0-1 1,0 1-1,1 0 1,0 0 0,0-1-1,-1 0 0,1 0 1,0 0-1,0 0 0,0 0 1,0 0-1,0-1 0,0 1 1,0 0-1,0-1 0,-1 1 1,1 0-1,0-1 0,0 1 0,0-1 1,-1 1-1,1-1 0,0 0 1,0 0-1,173-153 149,-23 18-47,-150 135-101,0 0-1,0 0 0,0 0 0,0 0 0,1 0 1,-1 0-1,0 1 0,1-1 0,-1 0 0,0 1 1,1-1-1,-1 1 0,1 0 0,-1-1 0,1 1 1,2 0-1,-3 0-2,-1 0 1,1 1 0,-1-1-1,1 0 1,-1 1 0,1-1-1,-1 1 1,1-1-1,-1 0 1,0 1 0,1-1-1,-1 1 1,0-1-1,1 1 1,-1 0 0,0-1-1,1 1 1,-1-1 0,0 1-1,0-1 1,0 1-1,0 0 1,1-1 0,-1 1-1,0-1 1,0 2-1,-1 7 5,1-1 0,-1 1 0,0-1 0,-3 11 0,3-17-7,-13 55 60,-24 61 1,36-111-42,-1 0 1,1 0 0,0 0 0,1 0-1,-1 14 1,1-20-13,1 0-1,0 1 1,1-1 0,-1 0-1,0 1 1,0-1 0,1 0-1,-1 1 1,0-1 0,1 0-1,-1 0 1,1 1 0,0-1-1,-1 0 1,1 0 0,0 0-1,0 0 1,0 0 0,0 0-1,0 0 1,0 0 0,0 0-1,0 0 1,0-1 0,0 1-1,0 0 1,0-1 0,1 1-1,-1-1 1,0 1 0,1-1-1,-1 0 1,0 1-1,0-1 1,1 0 0,-1 0-1,1 0 1,-1 0 0,3 0-1,8-2 12,1 1 0,0-2 0,-1 1-1,1-2 1,-1 0 0,0 0 0,13-7-1,12-4 8,300-137 108,-282 122 6,56-41 1,-102 63-68,-13 7-2,-17 11-9,-140 94 35,134-85-78,0 2 0,2 1 1,0 1-1,2 1 0,-35 45 1,55-63-16,-1-1 1,1 1 0,0 0-1,0 1 1,0-1-1,1 0 1,0 1 0,-2 9-1,4-14-1,0 0-1,0-1 1,-1 1-1,1 0 1,0 0-1,0 0 0,1 0 1,-1 0-1,0 0 1,1-1-1,-1 1 1,1 0-1,-1 0 1,1-1-1,0 1 1,0 0-1,0-1 1,0 1-1,0 0 1,0-1-1,0 0 1,1 1-1,-1-1 1,0 0-1,1 1 0,-1-1 1,1 0-1,-1 0 1,1 0-1,0 0 1,-1-1-1,1 1 1,0 0-1,3 0 1,1 0 1,0 0 0,0-1 0,0 0 0,0 0 0,0 0 0,0-1 0,0 1 0,0-2 0,0 1 0,0-1 0,-1 1 0,1-2 0,0 1 0,-1-1 0,0 1 0,8-6 0,9-7 18,-1-1-1,26-24 1,72-76 185,-119 115-199,0 1-1,0 0 0,1-1 0,-1 1 1,0 0-1,1 0 0,-1-1 0,1 1 0,-1 0 1,0 0-1,1 0 0,-1-1 0,1 1 1,-1 0-1,1 0 0,-1 0 0,0 0 1,1 0-1,-1 0 0,1 0 0,-1 0 0,1 0 1,-1 0-1,1 0 0,-1 0 0,0 0 1,1 0-1,-1 1 0,1-1 0,9 13 78,3 32-42,-10-30-36,-2-11-5,0 0 0,1 0 0,-1 0 0,1 0 0,0 0 0,0-1 0,0 1 1,0 0-1,1-1 0,-1 0 0,1 1 0,4 2 0,-5-5 0,0 1 0,0-1 0,0 0 0,0 0 0,0 0 0,1 0 0,-1-1 0,0 1 0,1-1 0,-1 1 0,1-1 0,-1 0 0,0 0 0,1 0 0,-1 0 0,1 0 0,-1-1 0,0 1 0,1-1 0,-1 0 0,0 1 0,1-1 0,2-2 0,12-5 10,0-1 0,0 0-1,-1-1 1,17-14 0,57-54 93,-17 0 25,-15 14 76,-56 62-190,0 0-1,-1 1 1,1-1-1,-1 0 1,0 0-1,1 0 1,-1-1-1,0 1 1,0 0 0,0 0-1,0-4 1,-1 6-2,1-30 26,1 20-36,0 1 0,0-1 0,2 0 0,5-12 0,7-23 26,51-309-27,-67 350-2,2-3-2,-1-1 1,-1 0-1,1 1 1,-1-1-1,-2-12 1,-2 18 2,-2 7 0,-5 10 0,1 1 0,1 1 0,1 1 0,0-1 0,1 1 0,1 1 0,-4 24 0,-15 120 0,21-130 0,-3 28-18,4 1 0,7 117-1,-4-172 18,1 1-1,0 0 0,0-1 0,1 0 1,0 1-1,0-1 0,1 0 0,0 0 1,4 8-1,-5-13 3,0 0 1,0 0 0,0 0-1,0 0 1,0 0-1,0 0 1,1 0-1,-1-1 1,0 1 0,1-1-1,-1 0 1,1 0-1,0 0 1,-1 0 0,1 0-1,0-1 1,0 1-1,-1-1 1,1 1-1,0-1 1,0 0 0,0 0-1,0-1 1,-1 1-1,1 0 1,0-1-1,4-1 1,5-1 13,0-1 1,0-1-1,0 1 1,-1-2-1,0 0 1,0 0-1,0-1 1,16-14-1,5-7 106,34-40 0,-49 50-57,44-56 95,-61 74-159,0 0 0,1 0 0,-1 0 0,0 0 0,0 0 0,0 0 0,1 0 0,-1 0 0,0 0 0,0 0 0,0 0 0,0 0 0,1 0 0,-1 0 0,0 0 0,0 0 0,0 0 0,0 0 0,1 0 0,-1 1 0,0-1 0,0 0 0,0 0 0,0 0 0,0 0 0,1 0 0,-1 1 0,0-1 0,0 0 0,0 0 0,0 0 0,0 0 0,0 1 0,0-1 0,0 0 0,0 0 0,0 0 0,0 1 0,0-1 0,7 17 0,2 17 0,-8-27 0,2 8 0,1-1 0,0 1 0,1-1 0,13 27 0,-17-38 0,1-1 0,-1 1 0,1-1 0,0 1 0,0-1 0,0 0 0,0 0 0,0 0 0,0 0 0,1 0 0,-1 0 0,0 0 0,1-1 0,0 1 0,-1-1 0,1 0 0,0 0 0,0 0 0,-1 0 0,1-1 0,0 1 0,0-1 0,0 1 0,0-1 0,0 0 0,0 0 0,0 0 0,0-1 0,0 1 0,0-1 0,0 1 0,3-2 0,14-7 0,0-1 0,0 0 0,-1-1 0,0-1 0,-1-1 0,-1 0 0,31-31 0,-41 36 0,-5 5 0,0 0 0,1 1 0,-1-1 0,1 1 0,-1-1 0,1 1 0,0 0 0,0 0 0,0 0 0,0 0 0,0 1 0,1-1 0,3-1 0,-5 6 0,0 0 0,0 0 0,-1 0 0,1 0 0,-1 0 0,0 1 0,2 5 0,-1 0-9,6 12-44,-4-11 10,0 1-1,0-1 1,1 0-1,8 11 1,-11-18 33,0 0-1,0-1 1,1 1 0,-1-1 0,1 1 0,0-1 0,0 0 0,0 0 0,0 0 0,0 0-1,0-1 1,0 1 0,1-1 0,-1 0 0,0 0 0,1 0 0,5 1 0,0-1 7,1-1 1,0 0-1,0-1 0,0 0 1,-1 0-1,1-1 1,-1-1-1,1 1 0,-1-1 1,0-1-1,0 0 1,12-7-1,11-8 92,56-45 0,-67 48-44,8-7 22,-20 14-45,1 1 1,0 0-1,0 1 1,1 0-1,-1 1 1,2 0-1,17-6 1,-28 12-23,0 0 0,0 0 1,-1 0-1,1 0 1,0 1-1,0-1 0,0 0 1,0 0-1,0 1 0,0-1 1,-1 1-1,1-1 1,0 1-1,0-1 0,0 1 1,-1-1-1,1 1 1,0 0-1,-1-1 0,1 1 1,-1 0-1,1 0 0,-1-1 1,1 1-1,-1 0 1,1 0-1,-1 0 0,0 0 1,1 1-1,11 33 13,-11-29-12,10 37-1,-6-23 0,1 0 0,9 21 0,-12-33-107,1 0-1,0 0 1,0-1-1,1 0 1,-1 1 0,2-2-1,-1 1 1,10 8-1,-10-12-4192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5.023"/>
    </inkml:context>
    <inkml:brush xml:id="br0">
      <inkml:brushProperty name="width" value="0.05" units="cm"/>
      <inkml:brushProperty name="height" value="0.05" units="cm"/>
      <inkml:brushProperty name="color" value="#00A0D7"/>
    </inkml:brush>
  </inkml:definitions>
  <inkml:trace contextRef="#ctx0" brushRef="#br0">548 1 14776,'0'0'928,"-18"14"-464,-227 161 1098,97-61-429,131-100-856,2 2-1,0 0 1,0 0 0,2 1 0,0 1 0,-16 30 0,26-42-110,0 0 1,1 0-1,-1-1 1,1 2-1,0-1 1,1 0-1,0 0 1,0 0-1,0 1 1,1-1-1,-1 1 0,2 6 1,-1-12-143,1-1 0,-1 1 0,1-1 0,-1 1 0,1-1 1,-1 1-1,1-1 0,-1 1 0,1-1 0,-1 1 0,1-1 0,0 0 0,-1 1 0,1-1 0,0 0 0,-1 1 1,1-1-1,0 0 0,-1 0 0,1 0 0,0 0 0,0 0 0,-1 0 0,1 0 0,0 0 0,0 0 1,-1 0-1,1 0 0,0 0 0,-1 0 0,1-1 0,0 1 0,-1 0 0,1-1 0,0 1 0,-1 0 0,2-1 1,22-11-3244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5.306"/>
    </inkml:context>
    <inkml:brush xml:id="br0">
      <inkml:brushProperty name="width" value="0.05" units="cm"/>
      <inkml:brushProperty name="height" value="0.05" units="cm"/>
      <inkml:brushProperty name="color" value="#00A0D7"/>
    </inkml:brush>
  </inkml:definitions>
  <inkml:trace contextRef="#ctx0" brushRef="#br0">0 1 12456,'0'0'4495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5.544"/>
    </inkml:context>
    <inkml:brush xml:id="br0">
      <inkml:brushProperty name="width" value="0.05" units="cm"/>
      <inkml:brushProperty name="height" value="0.05" units="cm"/>
      <inkml:brushProperty name="color" value="#00A0D7"/>
    </inkml:brush>
  </inkml:definitions>
  <inkml:trace contextRef="#ctx0" brushRef="#br0">0 153 11952,'0'0'0,"75"-12"440,17-6 0,60-8 64,23-6 8,16-13-24,-48 25 0,-62 26-128,-12 2 0,7-4-72,-38-4 0,-9 2-184,-9 3 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8.400"/>
    </inkml:context>
    <inkml:brush xml:id="br0">
      <inkml:brushProperty name="width" value="0.05" units="cm"/>
      <inkml:brushProperty name="height" value="0.05" units="cm"/>
      <inkml:brushProperty name="color" value="#00A0D7"/>
    </inkml:brush>
  </inkml:definitions>
  <inkml:trace contextRef="#ctx0" brushRef="#br0">0 1081 6632,'0'0'5464,"12"-4"-4939,-10 4-499,5-2 56,0-1 0,-1 1 0,1-1-1,-1 0 1,0 0 0,1-1 0,-2 0-1,1 0 1,0 0 0,-1-1-1,0 0 1,0 0 0,6-8 0,38-56 677,4 3 0,1 2 0,4 2 0,2 3 0,100-74 0,-134 113-551,5-3 149,43-23 0,-65 40-219,1 1 0,0 1-1,0 0 1,1 0-1,-1 1 1,1 1 0,0-1-1,0 2 1,14-1 0,-24 2-102,1 0 0,-1 0 1,0 0-1,1 0 1,-1 0-1,1 1 0,-1-1 1,0 1-1,1-1 0,-1 1 1,0 0-1,1-1 1,-1 1-1,0 0 0,0 0 1,0 0-1,0 0 0,0 0 1,0 0-1,0 0 1,1 1-1,0 2 13,0-1-1,-1 0 1,1 0 0,-1 1-1,0-1 1,0 1 0,0-1-1,0 6 1,0 4 66,0 0-1,-1 0 1,-3 23 0,0-13 11,-2-2 0,0 1 0,-2 0 0,-14 32-1,1-12 293,-30 46-1,45-78-207,6-8 68,15-14-61,88-93 117,-33 31-160,-31 34-85,-2 1 74,65-51 1,-98 86-137,-1 1 0,1 0 0,0 0 0,0 0 0,1 0 0,7-2-1,-12 5-21,0 0-1,-1 0 1,1 0-1,-1-1 0,1 1 1,0 0-1,-1 0 1,1 0-1,-1 0 0,1 1 1,0-1-1,-1 0 1,1 0-1,-1 0 0,1 0 1,-1 1-1,1-1 0,0 0 1,-1 1-1,1-1 1,-1 0-1,1 1 0,-1-1 1,0 0-1,2 2 1,-2-1 1,1 1 1,0 0-1,-1-1 1,1 1 0,-1 0-1,0-1 1,1 1-1,-1 0 1,0 0-1,0-1 1,0 1 0,0 0-1,-1 3 1,-3 29 96,-2 1 1,0-1-1,-3 0 1,-16 43-1,25-77-100,0 0-1,0 0 0,0 0 1,0 0-1,0 1 1,0-1-1,-1 0 0,1 0 1,0 0-1,0 0 1,0 0-1,0 0 0,0 0 1,0 0-1,0 0 1,0 0-1,0 0 0,0 1 1,0-1-1,0 0 1,0 0-1,0 0 0,0 0 1,0 0-1,0 0 1,0 0-1,0 0 0,0 1 1,0-1-1,0 0 1,0 0-1,0 0 0,0 0 1,0 0-1,0 0 1,0 0-1,0 0 0,0 0 1,0 1-1,0-1 1,0 0-1,0 0 0,0 0 1,0 0-1,0 0 1,1 0-1,-1 0 1,0 0-1,0 0 0,0 0 1,0 0-1,0 0 1,0 0-1,0 0 0,0 0 1,0 0-1,1 0 1,-1 0-1,0 1 0,8-6 57,11-11-24,55-58 27,14-13-25,-73 74-32,0 1-1,1 1 0,0 0 1,23-11-1,-38 21-2,1 1 0,0-1 1,-1 0-1,1 0 0,0 1 0,-1-1 1,1 1-1,0 0 0,-1-1 0,1 1 1,0 0-1,0 0 0,0 0 0,-1 0 1,1 0-1,0 1 0,0-1 0,3 1 1,-4 0-3,0 0 0,0 0 0,1 0 1,-1 0-1,0 0 0,0 0 0,0 0 1,0 0-1,-1 1 0,1-1 0,0 0 0,0 1 1,-1-1-1,1 0 0,-1 1 0,1-1 1,0 3-1,0 6-4,0 0 0,0 0 0,-1 1 0,0-1 0,-2 11 0,1-13 5,-5 49-7,-1 45 1,6-101 6,1 0-1,0 0 1,0-1-1,0 1 1,0 0-1,0 0 1,0 0-1,0 0 1,0 0-1,0 0 1,1 0-1,-1 0 1,0 0-1,1 0 1,-1 0-1,0 0 1,1-1-1,-1 1 1,1 0-1,-1 0 1,1 0-1,0-1 1,-1 1-1,1 0 1,0-1-1,0 1 1,-1-1-1,1 1 1,0 0-1,0-1 1,0 0-1,0 1 1,-1-1-1,1 0 1,0 1-1,0-1 1,0 0-1,0 0 1,0 0-1,0 0 1,0 0-1,0 0 1,0 0-1,0 0 1,0 0-1,0 0 1,0 0-1,0-1 0,0 1 1,1-1-1,6-2 8,1-1-1,-1 1 0,0-2 0,10-6 1,-13 8-6,31-23 33,-2-1-1,-1-1 0,-2-2 1,32-38-1,52-49 181,-115 117-214,0 0 0,0 0 1,0-1-1,0 1 0,0 0 1,1 0-1,-1 0 0,0 0 1,0 0-1,0 0 0,0-1 1,0 1-1,0 0 0,1 0 1,-1 0-1,0 0 0,0 0 1,0 0-1,0 0 0,1 0 1,-1 0-1,0 0 0,0 0 1,0 0-1,0 0 0,1 0 0,-1 0 1,0 0-1,0 0 0,0 0 1,0 0-1,1 0 0,-1 0 1,0 0-1,0 0 0,0 0 1,0 0-1,1 0 0,-1 0 1,0 0-1,0 0 0,0 1 1,0-1-1,1 0 0,0 11 22,-7 23-17,4-25 3,-14 68 0,7-46-3,3 1 0,0 0 0,2 0 0,1 0 0,2 36 1,1-66-4,1 0 1,-1 1 0,0-1 0,1 0-1,-1 0 1,1 0 0,0 0 0,0 1-1,-1-1 1,2 0 0,-1 0 0,0 0-1,0-1 1,2 3 0,-2-3-2,0 0 1,0-1 0,0 1-1,0-1 1,0 1-1,0-1 1,0 0 0,1 1-1,-1-1 1,0 0 0,0 0-1,0 0 1,0 0-1,0 0 1,1 0 0,-1 0-1,0 0 1,0 0-1,0 0 1,0-1 0,0 1-1,0 0 1,0-1 0,0 1-1,1-1 1,-1 1-1,-1-1 1,1 0 0,0 1-1,1-2 1,24-18 41,-2 0-1,0-2 1,-2-1 0,38-48-1,-16 18 28,-25 26-42,-16 21-20,0 1 0,1 0 0,0 0 0,0 1 0,7-8 0,-11 12-9,0 0 1,0 0-1,1 0 1,-1-1-1,0 1 0,0 0 1,0 0-1,0 0 1,0 0-1,0 0 1,1 0-1,-1 0 1,0 0-1,0 0 0,0 0 1,0 0-1,0 0 1,0 0-1,1 0 1,-1 0-1,0 0 1,0 0-1,0 0 0,0 0 1,0 0-1,1 0 1,-1 0-1,0 0 1,0 0-1,0 0 1,0 0-1,0 0 0,1 0 1,-1 0-1,0 0 1,0 0-1,0 0 1,0 0-1,0 1 0,0-1 1,0 0-1,0 0 1,1 0-1,-1 0 1,0 0-1,0 0 1,0 1-1,0-1 0,2 11 10,-5 22-9,2-24 1,0 3-1,1 1-1,0-1 0,1 1 1,0-1-1,1 0 0,1 1 1,0-1-1,1-1 0,5 14 0,-8-21 4,1 0-1,0 0 0,0 0 0,1 0 1,-1-1-1,1 1 0,0-1 0,0 1 1,0-1-1,0 0 0,1 0 0,-1-1 1,1 1-1,0 0 0,-1-1 0,1 0 1,0 0-1,0 0 0,1-1 0,-1 0 1,0 1-1,1-1 0,-1-1 1,0 1-1,1 0 0,-1-1 0,1 0 1,5-1-1,2-1 17,0-1 0,0 0 0,0-1 0,0 0 0,0-1-1,-1 0 1,1-1 0,-2 0 0,1-1 0,-1 0 0,0-1 0,0 0 0,-1-1 0,12-13 0,12-16 95,-3-1-1,33-53 1,-56 81-94,8-14 28,-8 13-18,1 0-1,0 1 1,12-15 0,-20 26-30,1 0 0,-1-1 0,0 1 0,0 0 0,1-1 0,-1 1 0,0 0 0,0 0 0,1-1 0,-1 1 0,0 0 0,1 0 0,-1-1 0,0 1-1,1 0 1,-1 0 0,0 0 0,1-1 0,-1 1 0,0 0 0,1 0 0,-1 0 0,1 0 0,-1 0 0,0 0 0,1 0 0,-1 0 0,0 0 0,1 0 0,-1 0 0,1 0 0,-1 0 0,0 0 0,1 1 0,-1-1 0,0 0 0,1 0 0,-1 0 0,0 0 0,1 1 0,-1-1 0,0 0 0,1 0 0,-1 1 0,0-1 0,1 0 0,-1 1 0,0-1 0,0 0 0,0 1 0,1-1 0,-1 0 0,0 1 0,0-1 0,0 0 0,0 1 0,0-1 0,0 1 0,0-1 0,1 0 0,-1 1 0,0-1 0,0 0 0,0 1 0,-1-1-1,1 1 1,1 31 43,-11 59 14,-24 94 0,24-136-1,10-47-52,0-1 0,-1 1-1,1-1 1,0 1 0,-1-1-1,1 1 1,-1-1 0,0 1-1,1-1 1,-1 0 0,0 1 0,-2 1-1,3-3-1,0 0 0,0 0 0,-1 1 0,1-1-1,0 0 1,-1 0 0,1 0 0,0 0 0,0 0 0,-1 0 0,1 0 0,0 0-1,-1 0 1,1 0 0,0 0 0,0 0 0,-1-1 0,1 1 0,0 0-1,-1 0 1,1 0 0,0 0 0,0 0 0,-1 0 0,1-1 0,0 1-1,0 0 1,0 0 0,-1 0 0,1-1 0,0 1 0,0 0 0,0 0-1,-1-1 1,1 1 0,0 0 0,0-1 0,-2-2 13,1 0 0,-1-1 0,1 1 0,-1-1 0,1 1 0,0-1 0,1 0 0,-2-6 0,1-8 14,0-34 81,1 48-95,0 0 0,0 0 0,1 0 0,0 0-1,0 0 1,0 0 0,0 0 0,0 0 0,4-6 0,-4 10-11,0-1 0,0 1 0,0-1-1,0 1 1,0-1 0,0 1 0,0-1 0,0 1 0,0 0 0,0 0 0,0 0 0,0-1 0,0 1 0,1 0 0,-1 0 0,0 1 0,2-1-1,22 4 7,-24-4-12,25 5 1,-1 0-20,0 0-1,0-2 0,32 0 1,-38-4 15,-1-1 0,0 0 0,0-1 0,0-1 0,0-1 0,-1-1 0,1 0 0,-2-1 1,1-1-1,-1-1 0,0 0 0,0-1 0,-2 0 0,1-2 0,15-15 0,-1-5 33,-1-1 1,-2-2-1,-1-1 0,-2 0 0,-2-2 0,-1-1 1,-2 0-1,-2-2 0,-1 1 0,-3-2 1,10-53-1,-21 92-23,0 0 6,-1-1 0,1 1 0,-1 0 0,1-1 0,-1 1 0,0-1 0,-1 1 0,1-1 0,0 1 0,-2-6 0,1 8-9,1 1 0,0 0 0,0 0 0,0 0 0,0 0-1,0 0 1,0 0 0,0-1 0,0 1 0,0 0 0,0 0-1,-1 0 1,1 0 0,0 0 0,0 0 0,0 0-1,0 0 1,0 0 0,0 0 0,-1 0 0,1 0 0,0-1-1,0 1 1,0 0 0,0 0 0,0 0 0,-1 0 0,1 0-1,0 0 1,0 0 0,0 0 0,0 1 0,0-1 0,-1 0-1,1 0 1,0 0 0,0 0 0,0 0 0,0 0-1,0 0 1,-1 0 0,1 0 0,0 0 0,0 0 0,0 1-1,-8 7 39,-3 12 4,-2 10 3,2 0-1,0 1 1,2 0 0,2 1-1,1 0 1,-2 33-1,1 200 264,7-190-210,0-56-88,-1-8-5,1-1 0,0 1 0,1-1 0,0 1 0,0-1 0,1 1 0,0-1 0,7 16 0,-9-25-18,0-1 1,0 0-1,0 0 0,0 1 0,0-1 0,1 0 1,-1 1-1,0-1 0,0 0 0,0 1 1,0-1-1,1 0 0,-1 0 0,0 1 1,0-1-1,1 0 0,-1 0 0,0 0 1,0 1-1,1-1 0,-1 0 0,0 0 1,1 0-1,-1 0 0,0 0 0,1 0 1,-1 1-1,0-1 0,1 0 0,-1 0 0,0 0 1,1 0-1,-1 0 0,0 0 0,1 0 1,-1 0-1,0-1 0,0 1 0,1 0 1,-1 0-1,0 0 0,1 0 0,-1 0 1,0 0-1,1-1 0,-1 1 0,0 0 1,1 0-1,7-12-4748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8.609"/>
    </inkml:context>
    <inkml:brush xml:id="br0">
      <inkml:brushProperty name="width" value="0.05" units="cm"/>
      <inkml:brushProperty name="height" value="0.05" units="cm"/>
      <inkml:brushProperty name="color" value="#00A0D7"/>
    </inkml:brush>
  </inkml:definitions>
  <inkml:trace contextRef="#ctx0" brushRef="#br0">0 52 16280,'0'0'2251,"13"-4"-1735,-10 2-480,18-5 145,0 0 1,0 2-1,23-4 1,26 0 706,141 0 0,-202 10-714,-1 0 0,1 1 0,0 0 0,16 6 0,9 2-2866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39.866"/>
    </inkml:context>
    <inkml:brush xml:id="br0">
      <inkml:brushProperty name="width" value="0.05" units="cm"/>
      <inkml:brushProperty name="height" value="0.05" units="cm"/>
      <inkml:brushProperty name="color" value="#00A0D7"/>
    </inkml:brush>
  </inkml:definitions>
  <inkml:trace contextRef="#ctx0" brushRef="#br0">0 960 6824,'0'0'7832,"13"-18"-7463,89-130 387,-33 52 244,83-157 1,-128 205-558,-1 0 0,-3-2 0,-2-1 1,-2 0-1,14-86 0,-29 132-327,-1 0 0,1-1 1,-1 1-1,-1 0 0,1-1 0,-1 1 1,-1-5-1,2 9-84,0 0-1,0 1 1,0-1 0,-1 0 0,1 1 0,0-1-1,-1 1 1,1-1 0,0 1 0,-1-1-1,1 0 1,-1 1 0,1 0 0,-1-1 0,1 1-1,-1-1 1,1 1 0,-1-1 0,1 1-1,-1 0 1,0 0 0,1-1 0,-2 1 0,1 0-4,-1 0 0,1 0 0,-1 0 0,1 1 0,0-1 0,-1 0 0,1 1 0,0-1 0,-1 1 0,1 0 0,0-1 0,0 1 0,-1 0 0,1 0 0,0 0 0,-1 1 0,-7 6 40,1 0 1,0 1-1,0 0 1,1 1-1,0-1 0,1 1 1,0 1-1,1-1 1,-7 17-1,0 8 93,-14 60 1,16-45-42,2 0 0,2 0 0,3 1 0,1-1 0,3 1 1,2-1-1,17 89 0,-18-133-88,5 23 92,-7-28-112,0 0 1,0 0-1,1 0 0,-1 0 0,1 0 1,-1 0-1,1 0 0,-1 0 0,1 0 1,-1 0-1,1 0 0,0 0 0,-1 0 1,1 0-1,0-1 0,0 1 0,0 0 1,0-1-1,0 1 0,1 0 0,-1-1 0,0 0 0,0-1 0,0 1 0,1 0 0,-1-1 0,0 1 0,0 0 0,0-1 1,0 1-1,0-1 0,0 0 0,0 1 0,0-1 0,0 0 0,0 0 0,0 0 0,0 0 0,1-1 0,17-23 69,-14 18-45,15-24 88,-1-2 0,-2 0 0,22-59 0,-17 39 42,-14 33-73,-7 15-27,1 0 0,0 1 0,0-1 0,1 0 0,-1 1 0,1-1 0,0 1 0,4-5 0,-6 9-59,-1 0 0,1-1-1,-1 1 1,1 0 0,-1 0 0,1 0 0,-1 0 0,0 0 0,1 0 0,-1 0 0,1 0-1,-1 0 1,1 0 0,-1 0 0,1 0 0,-1 0 0,1 0 0,-1 1 0,0-1-1,1 0 1,-1 0 0,1 0 0,-1 1 0,1-1 0,-1 0 0,0 0 0,1 1 0,-1-1-1,0 0 1,1 1 0,-1-1 0,0 1 0,0-1 0,1 0 0,-1 2 0,13 17 37,-10-16-23,9 16 2,1-1 1,1-1-1,1 0 0,0-1 0,1-1 1,27 20-1,-38-31-17,1 0 1,-1-1-1,1 0 0,0 0 0,0 0 1,1-1-1,-1 1 0,0-2 1,1 1-1,-1-1 0,1 0 1,0 0-1,-1 0 0,1-1 1,0 0-1,0-1 0,-1 0 0,1 0 1,-1 0-1,1-1 0,-1 1 1,1-2-1,-1 1 0,0-1 1,9-5-1,-7 4 13,-1-1 1,-1-1-1,1 1 1,-1-1-1,0 0 1,0 0-1,0-1 1,-1 0-1,0 0 1,0 0-1,-1 0 1,0-1-1,-1 0 1,1 0-1,-1 0 0,-1 0 1,1 0-1,-2-1 1,1 1-1,-1-1 1,0 1-1,-1-13 1,0 20-13,0 0 1,0 0-1,0 0 1,0 0-1,0 0 0,-1 0 1,1 0-1,0 0 1,-1 0-1,1 0 1,0 0-1,-1 0 1,1 0-1,-1 0 0,1 0 1,-1 0-1,0 1 1,1-1-1,-1 0 1,0 0-1,0 1 1,0-1-1,1 0 0,-1 1 1,-2-2-1,1 2 2,0-1 0,0 1 0,0 0 0,0 0 0,0 0 0,0 0-1,0 0 1,0 0 0,0 0 0,0 0 0,0 1 0,-3 0 0,-3 2 10,1 0 1,-1 0 0,1 1-1,0 0 1,-12 8-1,8-3 9,0 0 0,1 1 0,0 0 0,0 0 0,1 1 0,0 0 0,-10 20-1,16-27-14,1 1-1,0 0 0,0-1 0,0 1 0,1 0 0,0 0 0,0 0 0,0 0 0,0 0 0,1 1 0,0-1 1,0 0-1,0 0 0,1 0 0,0 0 0,0 0 0,0 0 0,0 0 0,1 0 0,0 0 0,0-1 1,0 1-1,1 0 0,3 5 0,-1-5 3,-1 1-1,1-1 1,0 0 0,0-1-1,1 1 1,-1-1 0,1 0 0,0-1-1,0 1 1,1-1 0,-1 0 0,1 0-1,-1-1 1,1 0 0,0 0-1,0-1 1,0 0 0,0 0 0,0-1-1,11 0 1,2 0 24,1-2 1,-1-1-1,1 0 0,-1-2 1,37-12-1,-47 13-46,1 1 1,-1-2-1,0 1 0,0-1 1,0-1-1,0 0 0,-1 0 1,0-1-1,-1 0 0,1 0 1,13-17-1,-2-5-3773</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42.416"/>
    </inkml:context>
    <inkml:brush xml:id="br0">
      <inkml:brushProperty name="width" value="0.05" units="cm"/>
      <inkml:brushProperty name="height" value="0.05" units="cm"/>
      <inkml:brushProperty name="color" value="#00A0D7"/>
    </inkml:brush>
  </inkml:definitions>
  <inkml:trace contextRef="#ctx0" brushRef="#br0">122 240 3616,'0'0'8081,"-11"-1"-7564,-99-4 3518,110 5-3990,0 0 0,0 0 0,0 0 0,1 0 0,-1 0 0,0 0 0,0 0 0,0 0 0,0 0 1,0 0-1,0 0 0,0 0 0,1 0 0,-1 0 0,0 0 0,0 0 0,0 0 0,0 0 0,0 0 0,0 0 0,0 0 0,0-1 0,0 1 0,1 0 1,-1 0-1,0 0 0,0 0 0,0 0 0,0 0 0,0 0 0,0 0 0,0-1 0,0 1 0,0 0 0,0 0 0,0 0 0,0 0 0,0 0 1,0 0-1,0 0 0,0-1 0,0 1 0,0 0 0,0 0 0,0 0 0,0 0 0,0 0 0,0 0 0,0 0 0,0-1 0,0 1 0,0 0 0,0 0 1,-1 0-1,1 0 0,0 0 0,0 0 0,0 0 0,0 0 0,0 0 0,0 0 0,0-1 0,0 1 0,0 0 0,-1 0 0,1 0 0,0 0 1,16-12 603,23-11-651,311-144 1474,-333 161-1347,32-10 0,-42 15-82,-1 0 0,1 0 1,-1 0-1,1 1 0,-1-1 1,1 2-1,-1-1 0,11 3 1,-16-3-36,0 0 0,-1 1 0,1-1 1,0 1-1,0-1 0,-1 1 0,1 0 1,0-1-1,0 1 0,-1 0 0,1-1 0,-1 1 1,1 0-1,-1 0 0,1 0 0,-1 0 1,1-1-1,-1 1 0,0 0 0,1 0 1,-1 0-1,0 0 0,0 0 0,0 0 1,0 0-1,0 0 0,0 0 0,0 0 0,0 0 1,0 0-1,0 0 0,0 0 0,-1 0 1,1-1-1,-1 3 0,-13 37 114,12-37-102,-7 16 27,-2 0 0,0-1 0,-1 0 0,-1-1 0,0-1 0,-1 0 0,-23 20-1,6-10 94,-1-1-1,-70 42 1,94-63-96,-52 28 138,54-30-105,-1 1-1,1-1 1,-1 1-1,0-2 1,0 1-1,1-1 1,-10 1-1,46-15 539,13-1-411,58-12 0,-86 23-168,-1 1 1,1 1-1,-1 0 1,1 1 0,0 1-1,-1 0 1,1 0 0,17 6-1,-30-7-31,0 0 0,1 1 0,-1 0 0,0-1 0,0 1 0,0 0 0,0 0 1,0 0-1,0 0 0,0 1 0,0-1 0,0 0 0,0 1 0,-1 0 0,1-1 0,0 1 0,-1 0 0,0 0 0,1 0 0,-1 0 0,0 0 0,0 0 0,0 0 0,0 0 0,0 0 0,-1 0 0,1 1 0,0 2 0,-1-1-2,-1-1 1,1 1-1,-1 0 0,0 0 0,0 0 0,0 0 0,-1-1 0,1 1 0,-1 0 0,0-1 1,0 1-1,0-1 0,0 0 0,-1 0 0,-5 6 0,-8 7 16,-1-1 1,0 0-1,-2-2 0,1 0 0,-24 12 0,-4-1 52,-55 20-1,81-36-35,1-2-1,-1 0 0,-1-1 1,-28 4-1,69-11-32,0-1 1,-1-1-1,1 0 0,-1-2 0,0 0 0,21-10 0,-8 3-1,84-29-1,187-73 0,-231 84 0,-1-4 0,71-47 0,-125 70 8,1 0-1,-2-2 1,0 0 0,18-21-1,-28 29-2,0-1-1,-1 0 1,0 0-1,0-1 1,-1 1-1,0-1 0,0 0 1,-1 0-1,0-1 1,0 1-1,-1-1 1,2-16-1,-4 23-1,1 1 1,-1 0-1,0-1 0,0 1 1,0 0-1,0-1 0,0 1 1,0-1-1,-1 1 0,1 0 1,0-1-1,-1 1 0,1 0 1,-1 0-1,1-1 0,-1 1 0,0 0 1,1 0-1,-1 0 0,0 0 1,0 0-1,0 0 0,0 0 1,0 0-1,0 0 0,0 0 1,0 0-1,0 1 0,0-1 0,-1 0 1,1 1-1,0-1 0,0 1 1,-1-1-1,1 1 0,0 0 1,-1-1-1,1 1 0,0 0 1,-1 0-1,1 0 0,0 0 0,-3 1 1,-4 0 10,0 0 1,0 1 0,0 0-1,0 0 1,1 1 0,-9 4-1,0 1 4,1 0 0,1 0 0,0 2 0,0 0 0,1 0 0,0 1 0,1 1 0,0 0 0,0 1 0,2 0 0,0 1 0,0 0 0,1 0 0,1 1 0,-9 22 0,15-32-13,1 1-1,-1-1 0,1 1 0,0 0 1,1 0-1,-1-1 0,1 1 1,0 0-1,1 0 0,0-1 1,-1 1-1,2 0 0,-1-1 1,1 1-1,0-1 0,0 1 1,0-1-1,1 0 0,-1 0 1,6 7-1,-4-7 1,0 1-1,1-1 1,-1 1 0,1-1 0,0-1 0,1 1-1,-1-1 1,1 0 0,0 0 0,0-1-1,0 1 1,0-1 0,1-1 0,-1 1 0,1-1-1,7 2 1,-2-3 5,-1-1 1,1 0-1,0 0 0,0-1 0,0 0 1,0-1-1,-1-1 0,1 0 0,-1 0 1,0-1-1,17-8 0,2-3 19,-1-2 0,49-36 0,1-9 116,-3-4 0,91-101 0,-124 131 247,-42 37-386,-1-1-1,1 0 1,-1 0-1,0 1 0,1-1 1,-1 0-1,1 1 0,-1-1 1,0 0-1,1 1 0,-1-1 1,0 0-1,0 1 1,1-1-1,-1 1 0,0-1 1,0 1-1,0-1 0,1 0 1,-1 1-1,0-1 1,0 1-1,0-1 0,0 1 1,0-1-1,0 1 0,0-1 1,0 1-1,0-1 0,0 1 1,5 28 30,-4-20-13,8 34 35,2 0-1,21 54 1,-29-89-51,1 1 0,1 0 1,0-1-1,0 0 0,0 0 0,1 0 0,0-1 0,1 0 0,-1 0 0,1 0 1,1-1-1,-1 0 0,1-1 0,0 1 0,1-1 0,-1-1 0,1 0 0,0 0 1,0-1-1,0 0 0,0 0 0,0-1 0,1 0 0,-1-1 0,1 0 0,0-1 1,-1 0-1,20-2 0,-5-2 13,-1-1 0,1-1 0,-1-1 0,0-1 0,-1-1-1,29-16 1,-24 10 23,-1-2 0,-1 0 0,-1-2 0,35-33 0,-58 51-33,1 0 0,-1 0 0,0 0 0,0 0 0,0-1 0,0 1-1,0-1 1,0 1 0,0 0 0,0-1 0,0 0 0,-1 1-1,1-1 1,-1 1 0,1-1 0,-1 0 0,1-1 0,-1 2-6,-1 1 0,1 0 0,0-1 0,0 1 0,0 0 0,0-1 1,-1 1-1,1 0 0,0-1 0,0 1 0,-1 0 0,1 0 0,0-1 0,0 1 1,-1 0-1,1 0 0,0 0 0,-1-1 0,1 1 0,0 0 0,-1 0 0,1 0 0,0 0 1,-1 0-1,1 0 0,-1-1 0,-20 3 58,7 3-39,0 0-1,0 1 1,1 0 0,0 1-1,0 0 1,0 1 0,1 1-1,1 0 1,-1 0 0,1 1-1,-16 20 1,24-26-15,0 0-1,0 0 1,1 1 0,-1-1-1,1 1 1,0 0-1,0 0 1,1-1 0,-1 1-1,1 1 1,0-1 0,0 0-1,1 0 1,0 0-1,0 0 1,0 0 0,0 1-1,1-1 1,0 0 0,0 0-1,0 0 1,4 8-1,-3-9-1,-1 0 0,1 0-1,1-1 1,-1 1 0,0-1 0,1 1-1,0-1 1,0 0 0,0 0-1,0 0 1,0-1 0,1 1-1,-1-1 1,1 0 0,-1 0-1,1 0 1,0 0 0,0-1-1,0 1 1,0-1 0,0 0-1,0 0 1,0 0 0,1-1-1,-1 0 1,0 0 0,0 0-1,7-1 1,0 0 12,1-1 0,-1-1-1,0 0 1,-1-1 0,1 0 0,-1 0-1,1-1 1,-1 0 0,-1-1-1,1 0 1,-1-1 0,0 0 0,0 0-1,-1-1 1,9-10 0,-11 11 5,0-1 1,-1 1 0,0-1-1,0 0 1,-1 0-1,0-1 1,-1 1-1,0-1 1,0 0-1,-1 1 1,0-1-1,0-1 1,-1 1-1,0 0 1,-1 0 0,0 0-1,0 0 1,-1-1-1,-2-11 1,1 15-6,0-1 0,-1 1 0,1 0-1,-1 0 1,0 0 0,-1 0 0,1 0 0,-1 1 0,0-1 0,-1 1 0,1 0 0,-1 1 0,0-1 0,-6-3 0,-8-6 38,0 2 0,-35-17 1,50 27-55,16-1-32,78 4 22,6 0-4,98-11-1,-98-1 424,37-4-1339,-49 3-3283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7.143"/>
    </inkml:context>
    <inkml:brush xml:id="br0">
      <inkml:brushProperty name="width" value="0.05" units="cm"/>
      <inkml:brushProperty name="height" value="0.05" units="cm"/>
    </inkml:brush>
  </inkml:definitions>
  <inkml:trace contextRef="#ctx0" brushRef="#br0">0 1 10848,'0'0'1357,"12"0"-953,65 2 242,102-1 1135,-139-1-963,0 1 1,52 8-1,-5 0 325,-65-10-646,-14 0-2778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0.724"/>
    </inkml:context>
    <inkml:brush xml:id="br0">
      <inkml:brushProperty name="width" value="0.05" units="cm"/>
      <inkml:brushProperty name="height" value="0.05" units="cm"/>
    </inkml:brush>
  </inkml:definitions>
  <inkml:trace contextRef="#ctx0" brushRef="#br0">225 0 4312,'0'0'10141,"-12"5"-9840,-41 16 1,49-19-259,0 0 0,-1 1 0,1 0 0,0-1 0,0 1 0,1 1 0,-1-1 0,1 0 0,-1 1 0,1 0 0,0 0 0,1 0 0,-1 0 0,-3 7 0,-4 7 98,-4 3 36,0 2 1,2 0-1,0 1 0,2 0 1,-11 37-1,18-51-103,1 0 0,0 1 0,0 0-1,1-1 1,1 1 0,0 0 0,0-1 0,1 1 0,0 0 0,1-1 0,0 1 0,1-1 0,0 1-1,1-1 1,0 0 0,6 10 0,-9-18-57,-1 0 0,1 0 0,0-1 0,1 1 0,-1 0 0,0-1 0,0 1 0,1-1 0,-1 1 0,1-1 0,-1 0-1,1 1 1,0-1 0,-1 0 0,1 0 0,0 0 0,0-1 0,0 1 0,0 0 0,0-1 0,2 1 0,-1-1 9,0 0-1,0-1 1,0 1 0,0-1-1,0 0 1,0 0 0,-1 0-1,1 0 1,0-1-1,0 1 1,-1-1 0,1 1-1,3-5 1,18-14 140,-1-1 1,-1-1-1,-1-1 0,23-33 1,10-11 338,-45 58-366,-7 8-100,-1 0-1,0 0 1,0 0 0,0 0-1,0 0 1,0 0 0,0-1-1,0 1 1,0 0 0,0-1-1,0 1 1,-1-1 0,1 1-1,-1-1 1,1 1 0,-1-1-1,1-2 1,-2 10 61,1 0-1,-1 0 1,-1 0-1,-2 8 1,2-8-81,0 0 0,0 1 0,1-1 0,0 0 0,0 1 0,1 10 0,0-11-1,1 1 1,0-1 0,1 1-1,0-1 1,0 0-1,0 1 1,1-1 0,0 0-1,0 0 1,4 6 0,-5-10-12,-1 0 1,1 0-1,0 0 1,0 0-1,0 0 1,0 0-1,0-1 1,0 1-1,0-1 1,0 1-1,1-1 1,-1 0-1,1 0 1,-1 0-1,1 0 1,-1 0-1,1-1 1,-1 1-1,1-1 1,0 0-1,-1 1 1,1-1-1,0 0 1,-1-1-1,1 1 1,-1 0-1,1-1 1,2 0-1,3-2 8,-1-1-1,0 0 1,0 0-1,0 0 1,-1 0-1,1-1 0,-1 0 1,0-1-1,-1 0 1,1 1-1,-1-2 1,0 1-1,7-13 1,-2 3 23,-1-2-1,0 1 1,-2-1 0,10-30 0,-15 41-17,0 0-1,0 0 0,-1 0 0,0 0 1,0 0-1,-1-1 0,0 1 0,0 0 1,-1-1-1,0 1 0,0 0 0,0 0 1,-1 0-1,0 0 0,-1 0 0,0 0 1,0 0-1,0 1 0,0-1 0,-6-5 1,8 10-21,0 0 0,0 1 0,0-1 1,0 0-1,-1 1 0,1 0 0,0-1 1,-1 1-1,0 0 0,1 0 0,-1-1 0,1 1 1,-1 1-1,0-1 0,0 0 0,0 0 1,0 1-1,1-1 0,-1 1 0,0-1 1,0 1-1,0 0 0,0 0 0,0 0 0,0 0 1,0 0-1,0 0 0,0 0 0,0 1 1,0-1-1,0 1 0,0-1 0,-3 3 1,0-3-2991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1.298"/>
    </inkml:context>
    <inkml:brush xml:id="br0">
      <inkml:brushProperty name="width" value="0.05" units="cm"/>
      <inkml:brushProperty name="height" value="0.05" units="cm"/>
    </inkml:brush>
  </inkml:definitions>
  <inkml:trace contextRef="#ctx0" brushRef="#br0">0 53 10152,'0'0'3057,"10"-6"-2760,7-3-56,0 0 0,26-9 0,-38 16-142,1 0 0,-1 1 0,1-1 1,-1 1-1,1 0 0,-1 1 0,1-1 1,0 1-1,-1 0 0,1 0 1,0 1-1,-1 0 0,1 0 0,0 0 1,6 3-1,-10-4-52,-1 1 0,1 0 1,-1 0-1,0 0 0,1 0 1,-1 0-1,0 1 0,0-1 1,1 0-1,-1 1 0,0-1 1,0 0-1,0 1 0,-1-1 1,1 1-1,0 0 0,-1-1 0,1 1 1,0 2-1,0 0 8,-1-1-1,0 1 1,0 0-1,0 0 1,0 0 0,-1-1-1,1 1 1,-2 5-1,-2 3 54,0-1-1,-1 1 0,0-1 0,-9 15 0,-17 20 232,17-25-17,-24 43 0,38-63-302,-1 0 0,1 1 1,-1-1-1,1 0 0,-1 0 1,1 0-1,0 0 0,0 0 1,0 1-1,-1-1 0,1 0 1,0 0-1,0 0 0,1 1 1,-1-1-1,0 1 0,0-1-5,1-1 0,-1 1 0,1 0 1,-1-1-1,0 1 0,1-1 0,-1 1 0,1-1 0,-1 1 0,1-1 0,-1 0 0,1 1 0,0-1 0,-1 1 0,1-1 0,-1 0 1,1 0-1,0 1 0,-1-1 0,2 0 0,3 1 43,0-1-1,0 0 1,0 0 0,0 0 0,9-2-1,-11 2-55,22-5 234,45-14 0,-49 12-60,1 1 1,42-6 0,-58 11-284,11-1 216,-1 1 0,1 1-1,23 2 1,-5 8-2725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1.996"/>
    </inkml:context>
    <inkml:brush xml:id="br0">
      <inkml:brushProperty name="width" value="0.05" units="cm"/>
      <inkml:brushProperty name="height" value="0.05" units="cm"/>
    </inkml:brush>
  </inkml:definitions>
  <inkml:trace contextRef="#ctx0" brushRef="#br0">1 117 6824,'0'0'11182,"10"-7"-10769,6-3-241,0 1 0,1 0 0,0 1 0,0 1-1,36-9 1,9 4 246,73-17 643,-116 26-824,-16 3-169,-1 0 0,0 0-1,0-1 1,0 1 0,1-1-1,-1 0 1,0 1 0,0-1 0,3-2-1,-5 3-40,0 0-1,1 0 0,-1 0 1,1 0-1,-1 0 1,0 0-1,1 0 0,-1 0 1,0 0-1,1 1 0,-1-1 1,1 0-1,-1 0 1,0 0-1,1 0 0,-1 0 1,0 1-1,1-1 0,-1 0 1,0 0-1,1 1 0,-1-1 1,0 0-1,0 0 1,1 1-1,-1-1 0,0 0 1,0 1-1,0-1 0,1 0 1,-1 1-1,0-1 1,0 0-1,0 1 0,0-1 1,0 1-1,9 9-3416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2.729"/>
    </inkml:context>
    <inkml:brush xml:id="br0">
      <inkml:brushProperty name="width" value="0.05" units="cm"/>
      <inkml:brushProperty name="height" value="0.05" units="cm"/>
    </inkml:brush>
  </inkml:definitions>
  <inkml:trace contextRef="#ctx0" brushRef="#br0">407 29 5520,'0'0'4024,"-13"-4"-3648,9 2-339,-13-3 227,0 0 1,0 1 0,-1 0 0,-27-1 0,30 6 141,-1 0 0,1 1-1,0 0 1,-1 2 0,1-1 0,0 2 0,1 0-1,-1 1 1,1 0 0,0 1 0,1 1 0,-1 0-1,-22 19 1,32-23-275,-1 0-1,1 1 1,0-1-1,0 1 0,1 0 1,-1 0-1,1 0 1,1 1-1,-1-1 1,1 1-1,-1-1 1,1 1-1,1 0 0,-1 0 1,0 9-1,2-9-55,-1-1 0,1 0-1,0 0 1,1 0-1,-1 0 1,1 0-1,0 0 1,0 0-1,1 0 1,0 0 0,-1 0-1,2 0 1,-1-1-1,0 1 1,1-1-1,0 0 1,0 1-1,5 4 1,-2-3-8,1-1 0,-1 0 0,1 0 0,0 0 0,1-1 0,-1 0 0,1 0 0,0-1 0,0 0 0,0 0 0,0-1 0,0 0 0,1 0 0,-1-1 0,0 0 0,1-1 0,15-1 0,-4-1 26,0-1 1,0-1-1,-1-1 0,0 0 0,0-2 0,26-11 1,-33 12-330,30-16 585,-20 3-3392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3.390"/>
    </inkml:context>
    <inkml:brush xml:id="br0">
      <inkml:brushProperty name="width" value="0.05" units="cm"/>
      <inkml:brushProperty name="height" value="0.05" units="cm"/>
    </inkml:brush>
  </inkml:definitions>
  <inkml:trace contextRef="#ctx0" brushRef="#br0">0 70 8744,'0'0'4054,"12"-9"-3651,0 0-286,-7 4-62,1 0 1,-1 1-1,1 0 1,0 0-1,0 1 1,0-1-1,1 1 0,-1 1 1,1-1-1,13-2 1,-18 4-41,11-2 200,1 1 0,0 0 0,0 1 0,17 0 0,-28 2-141,1-1 0,-1 0 1,0 1-1,0 0 0,0 0 0,0 0 1,0 0-1,-1 0 0,1 0 0,0 1 1,3 2-1,-5-3-22,1 0 0,-1 1 0,0-1 0,1 1 0,-1-1 0,0 1 0,0 0 0,0-1 0,0 1 0,0 0 1,-1 0-1,1 0 0,-1-1 0,1 1 0,-1 0 0,1 0 0,-1 0 0,0 0 0,0 3 0,0 1 31,-1-1 1,1 1-1,-1 0 0,0-1 1,-1 1-1,0-1 0,1 1 1,-2-1-1,1 0 0,0 0 1,-6 7-1,-2 3 153,-1-1 1,-18 16-1,19-20-11,1 1 1,0-1-1,0 1 0,-12 22 0,21-33-203,0 0 0,0 0-1,-1 1 1,1-1 0,0 0 0,0 0 0,0 0 0,0 1 0,0-1 0,0 0 0,0 0 0,0 1 0,0-1 0,0 0-1,0 0 1,0 1 0,0-1 0,0 0 0,0 0 0,0 1 0,0-1 0,0 0 0,0 0 0,0 1 0,1-1 0,-1 0-1,0 0 1,0 0 0,0 1 0,0-1 0,0 0 0,1 0 0,-1 0 0,0 1 0,0-1 0,0 0 0,1 0 0,-1 0 0,0 0-1,0 0 1,1 0 0,-1 0 0,0 1 0,0-1 0,1 0 0,-1 0 0,20 1 327,22-9-78,5-5 66,-27 6-126,0 2-1,33-6 0,-38 10 32,1-1 0,19 2-1,-30 1-516,0-1 0,0 1 1,0 0-1,0 1 0,0-1 0,-1 1 0,1 0 0,0 0 0,-1 0 1,5 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4.328"/>
    </inkml:context>
    <inkml:brush xml:id="br0">
      <inkml:brushProperty name="width" value="0.05" units="cm"/>
      <inkml:brushProperty name="height" value="0.05" units="cm"/>
    </inkml:brush>
  </inkml:definitions>
  <inkml:trace contextRef="#ctx0" brushRef="#br0">0 1 10152,'0'0'2576,"0"16"-2168,10 182 864,6 90 617,4 39 553,-17-253-1016,-3-55-846,-2-16 355,-3-9-450,-3-14-104,7 4-265,0 0 0,1 0 0,1 0-1,1 0 1,0 0 0,8-28 0,-4 17-10,-4 17-64,0-1 0,1 1 0,1-1 0,0 1 1,0 0-1,1 1 0,0-1 0,1 1 0,0 0 0,7-9 0,-9 14-29,0 0 0,0 0 0,0 0 0,1 1 0,-1 0 0,1 0 0,0 0 0,0 0 0,0 1 0,0 0 0,0 0 0,0 0 0,1 1 0,-1 0 0,1 0 0,-1 0 0,1 0 0,-1 1 0,1 0 1,-1 0-1,8 2 0,-12-2-13,1 0 1,0 0 0,-1 1-1,1-1 1,0 1-1,-1-1 1,1 1 0,0 0-1,-1 0 1,1 0 0,-1 0-1,1 0 1,-1 0 0,0 0-1,1 0 1,-1 0 0,0 1-1,0-1 1,0 0 0,2 4-1,-2-2 2,0 0 0,0 0-1,0 0 1,0 0-1,0 0 1,-1 0 0,0 0-1,1 0 1,-1 0 0,0 1-1,-1 2 1,0 0 0,0 1 0,0-1 0,0 0 0,-1 0 0,0 0 1,0 0-1,-1 0 0,0-1 0,0 1 0,0-1 0,-6 8 0,-2-3-6,-1 0-1,0-1 0,0 0 1,-1-1-1,0 0 0,0-1 1,-19 7-1,28-13 18,-4 4 86,8-5-96,1 0 1,-1 1-1,0-1 1,0 1-1,1-1 0,-1 0 1,0 1-1,0-1 1,1 1-1,-1-1 0,0 0 1,1 1-1,-1-1 1,1 0-1,-1 0 1,0 1-1,1-1 0,-1 0 1,1 0-1,-1 0 1,1 1-1,-1-1 0,1 0 1,0 0-1,27 11 117,39 11-1,3 0 86,-50-13-71,-16-7-68,0-1-1,0 1 1,0 0 0,0-1 0,0 0-1,0 0 1,0 0 0,8 0 0,-11-1-18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4.989"/>
    </inkml:context>
    <inkml:brush xml:id="br0">
      <inkml:brushProperty name="width" value="0.05" units="cm"/>
      <inkml:brushProperty name="height" value="0.05" units="cm"/>
    </inkml:brush>
  </inkml:definitions>
  <inkml:trace contextRef="#ctx0" brushRef="#br0">1 79 8744,'0'0'4585,"11"-11"-4138,38-35 19,-46 44-399,1-1 0,-1 1 0,1 0-1,-1 0 1,1 0 0,0 0 0,-1 1 0,1-1-1,0 1 1,0 0 0,0 1 0,0-1 0,1 0-1,-1 1 1,6 0 0,-1 1 112,-1 1 1,1-1-1,-1 2 1,0-1-1,9 4 1,-14-5-103,0 1 1,0-1 0,0 0-1,0 1 1,0 0 0,0 0-1,-1 0 1,1 0 0,-1 0-1,1 0 1,-1 1 0,0-1-1,0 1 1,0-1 0,0 1-1,0 0 1,1 3 0,-2-2 3,1 0 1,-1 1 0,0-1 0,-1 0 0,1 0-1,-1 0 1,0 1 0,0-1 0,0 0 0,-1 0-1,-1 8 1,-3 5 172,-1 0-1,-1 0 0,0 0 0,-18 28 1,23-41-199,-2 1 71,1 1 1,1-1-1,-1 1 1,1-1 0,0 1-1,-3 11 1,5-15-92,0 0 1,0 1 0,0-1-1,0 0 1,1 0-1,-1 0 1,0 0-1,1 0 1,0 0-1,-1 0 1,1 0 0,0 0-1,0 0 1,0-1-1,0 1 1,1 0-1,-1-1 1,0 1-1,1 0 1,-1-1 0,1 0-1,1 2 1,4 2 66,0-1 1,0 0-1,0 0 1,1-1-1,-1 0 1,1 0-1,0-1 1,0 0-1,0 0 1,0-1-1,14 1 1,-14-2-328,0 1 1,0 0 0,0 0-1,0 1 1,0 0 0,0 1 0,0 0-1,-1 0 1,1 0 0,11 8-1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5.666"/>
    </inkml:context>
    <inkml:brush xml:id="br0">
      <inkml:brushProperty name="width" value="0.05" units="cm"/>
      <inkml:brushProperty name="height" value="0.05" units="cm"/>
    </inkml:brush>
  </inkml:definitions>
  <inkml:trace contextRef="#ctx0" brushRef="#br0">1 85 7232,'0'0'10969,"11"-4"-10528,28-9 338,75-14 1,70-5 778,-135 24-284,-49 8-1296,0 0 0,0 0 1,0 0-1,0 0 1,1 0-1,-1 0 0,0 0 1,0 0-1,0 0 0,0 0 1,0 0-1,1 0 1,-1 0-1,0 0 0,0 0 1,0 0-1,0 0 0,0 0 1,0 0-1,0 0 1,1 0-1,-1 0 0,0 0 1,0 0-1,0 0 0,0 0 1,0 0-1,0 1 1,0-1-1,0 0 0,1 0 1,-1 0-1,0 0 0,0 0 1,0 0-1,0 0 1,0 1-1,0-1 0,0 0 1,0 0-1,0 0 0,0 0 1,0 0-1,0 1 1,0-1-1,0 0 0,0 0 1,0 0-1,0 0 1,0 0-1,0 0 0,0 1 1,0-1-1,0 0 0,0 0 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6.412"/>
    </inkml:context>
    <inkml:brush xml:id="br0">
      <inkml:brushProperty name="width" value="0.05" units="cm"/>
      <inkml:brushProperty name="height" value="0.05" units="cm"/>
    </inkml:brush>
  </inkml:definitions>
  <inkml:trace contextRef="#ctx0" brushRef="#br0">381 0 9040,'0'0'3601,"-5"14"-3001,-14 35 294,-40 70 0,35-77-400,-53 88 807,61-107-807,0 0 0,-2-2 1,-26 27-1,42-46-373,0 1 0,-1-1 1,0 0-1,0 0 1,1 0-1,-1 0 0,0 0 1,-1-1-1,1 1 0,0-1 1,0 0-1,-1 0 0,1 0 1,0-1-1,-7 1 1,8-1-70,0 0 0,0-1 0,0 1 0,0-1 0,0 0 1,0 1-1,0-1 0,0 0 0,0 0 0,0-1 0,0 1 1,1 0-1,-1-1 0,0 1 0,1-1 0,-1 1 1,1-1-1,0 0 0,0 1 0,-1-1 0,1 0 0,0 0 1,0 0-1,1 0 0,-1 0 0,0-2 0,-1-3 6,0 0-1,1 0 1,0 0-1,1 0 1,-1 0-1,1 0 1,0 0-1,1 0 1,0 0-1,0 1 1,1-1-1,-1 0 1,2 0-1,2-6 1,-4 8-32,1 0 1,1 0 0,-1 0-1,1 0 1,0 1 0,0-1-1,0 1 1,0 0 0,1 0-1,-1 0 1,1 0 0,0 1-1,1-1 1,-1 1 0,1 0 0,-1 0-1,1 1 1,9-4 0,-9 5-20,-1 1 1,1-1-1,-1 1 1,1 0 0,0 1-1,-1-1 1,1 1 0,0 0-1,-1 0 1,0 0-1,1 1 1,-1 0 0,8 4-1,7 4 26,27 20-1,-38-24-13,16 13 68,-1 1-1,29 31 0,-8-6 87,-42-43-162,7 6 124,-1 0-1,0 1 1,0 0 0,0 0-1,8 15 1,-16-19-1086</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7.381"/>
    </inkml:context>
    <inkml:brush xml:id="br0">
      <inkml:brushProperty name="width" value="0.05" units="cm"/>
      <inkml:brushProperty name="height" value="0.05" units="cm"/>
    </inkml:brush>
  </inkml:definitions>
  <inkml:trace contextRef="#ctx0" brushRef="#br0">297 0 5920,'0'0'6038,"-9"16"-5675,-35 59 41,-66 116 629,86-138-679,2 1 1,2 1-1,3 1 0,3 0 0,1 2 0,4-1 0,-5 88 0,14-114-151,0 0-1,2 0 1,1-1-1,2 1 0,1-1 1,1 0-1,2 0 1,19 47-1,-15-52-48,0 0 0,2-1-1,0 0 1,2-1 0,1-1 0,0-1 0,2 0 0,0-2 0,37 29-1,-18-22 173,72 36-1,-69-41-124,66 45 1,-51-22-297,-38-28-2402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8.322"/>
    </inkml:context>
    <inkml:brush xml:id="br0">
      <inkml:brushProperty name="width" value="0.05" units="cm"/>
      <inkml:brushProperty name="height" value="0.05" units="cm"/>
    </inkml:brush>
  </inkml:definitions>
  <inkml:trace contextRef="#ctx0" brushRef="#br0">198 0 5416,'0'0'10246,"-9"12"-9780,4-5-395,-4 3 42,1 1 0,0 1 0,1-1 0,0 1 0,1 1 0,-7 17 0,-35 166 1328,26-97-759,-15 94 885,25-120-776,5-14 1580,27-62-1642,45-20-311,-16 6-213,67-16 0,-50 19-71,1 4-1,104-5 0,-88 11 257,-83 4-369,3-6-251,-3 5 108,0 1 1,0 0 0,0 0 0,1 0 0,-1-1 0,0 1 0,0 0 0,0 0-1,0-1 1,0 1 0,0 0 0,0 0 0,0-1 0,0 1 0,0 0-1,0-1 1,0 1 0,0 0 0,0 0 0,0-1 0,0 1 0,0 0 0,0 0-1,0-1 1,0 1 0,0 0 0,0 0 0,0-1 0,-1 1 0,1 0-1,0-1 1</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8.274"/>
    </inkml:context>
    <inkml:brush xml:id="br0">
      <inkml:brushProperty name="width" value="0.05" units="cm"/>
      <inkml:brushProperty name="height" value="0.05" units="cm"/>
    </inkml:brush>
  </inkml:definitions>
  <inkml:trace contextRef="#ctx0" brushRef="#br0">0 1 7832,'0'0'5766,"10"13"-5207,111 144 964,-98-125-1247,-1 1 1,-2 1 0,-2 1 0,-1 0-1,-1 2 1,14 52 0,-11-18 210,-3 0 1,10 114-1,-23-136-245,-3 0-1,-1 0 1,-3 0 0,-1 0-1,-21 83 1,10-76 48,-2 0 1,-2-2 0,-3 0-1,-43 74 1,43-90 111,-1-1 1,-1-2-1,-32 34 0,40-54 3,16-14-400,1-1 1,0 0-1,0 0 1,-1 1-1,1-1 1,0 0-1,0 0 1,-1 0-1,1 0 0,0 0 1,-1 1-1,1-1 1,0 0-1,0 0 1,-1 0-1,1 0 0,0 0 1,-1 0-1,1 0 1,0 0-1,-1 0 1,1 0-1,0 0 1,-1 0-1,1 0 0,0-1 1,-1 1-1,1 0 1,0 0-1,0 0 1,-1 0-1,1 0 1,0-1-1,0 1 0,-1 0 1,1 0-1,0 0 1,0-1-1,-1 1 1,1 0-1,0 0 1,0-1-1,0 1 0,0 0 1,-1-1-1,1 1 1,0 0-1,0 0 1,0-1-1,0 1 1,0 0-1,0-1 0,0 1 1,0 0-1,0-1 1,0 1-1,0 0 1,0-1-1,0 1 1,0 0-1,0-1 0,0 1 1,0 0-1,1 0 1,-1-1-1,0 1 1,4-18-2997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0:58.938"/>
    </inkml:context>
    <inkml:brush xml:id="br0">
      <inkml:brushProperty name="width" value="0.05" units="cm"/>
      <inkml:brushProperty name="height" value="0.05" units="cm"/>
    </inkml:brush>
  </inkml:definitions>
  <inkml:trace contextRef="#ctx0" brushRef="#br0">0 47 9648,'0'0'6062,"14"-7"-5571,46-21 18,-54 26-397,0 0-1,0 0 1,0 1-1,0-1 1,0 1-1,0 0 1,0 1-1,0 0 1,1 0-1,-1 0 1,0 1 0,0-1-1,0 2 1,0-1-1,0 1 1,0-1-1,0 2 1,0-1-1,5 4 1,-9-5-49,0 0 1,0 0-1,-1 0 1,1 0-1,0 1 1,-1-1-1,1 0 1,-1 1-1,0 0 1,1-1-1,-1 1 1,0 0-1,0-1 1,0 1-1,0 0 1,-1 0 0,1 0-1,1 4 1,-2-3 4,0 1 1,1-1 0,-1 1 0,-1-1 0,1 1 0,0-1 0,-1 1-1,0-1 1,0 1 0,-2 3 0,-1 4 61,-1-1-1,-1 0 1,0 0 0,0 0 0,-13 13-1,-25 25 333,-19 24 551,90-76-264,11-2-511,1 1 0,44 1 0,-67 4-185,0 1 1,-1 1 0,1 0-1,-1 1 1,1 1-1,-1 0 1,0 1 0,18 9-1,-11-2-3146</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04.573"/>
    </inkml:context>
    <inkml:brush xml:id="br0">
      <inkml:brushProperty name="width" value="0.05" units="cm"/>
      <inkml:brushProperty name="height" value="0.05" units="cm"/>
    </inkml:brush>
  </inkml:definitions>
  <inkml:trace contextRef="#ctx0" brushRef="#br0">103 113 4416,'0'0'4721,"-10"4"-4258,-30 11-31,38-14-283,0 0 0,0-1 1,-1 1-1,1 0 1,0-1-1,-1 0 0,1 0 1,0 1-1,-1-1 0,-4-1 1,6 1 95,0-1 1,-1 1-1,1-1 1,0 0-1,0 1 1,0-1-1,0 0 1,-1 0-1,1 0 1,0 0-1,-1-1 0,0 0 727,-4-29 2275,6 29-3153,1-1 0,-1 0 0,1 0 0,0 1 0,0-1 0,0 1 0,0-1 0,0 1 0,1-1 0,-1 1 0,1 0-1,-1-1 1,1 1 0,0 0 0,0 0 0,0 0 0,0 0 0,0 1 0,0-1 0,0 1 0,1-1 0,3-1 0,4-2 18,0 1 1,0 0-1,0 0 1,18-3-1,13 0 125,1 2-1,-1 2 1,1 2-1,44 4 1,-34-2 82,54 5 467,-94-4-601,0 0 0,0 1 0,-1 0 0,1 0 0,-1 1 0,17 9 0,10 11-439,-27-14-3120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1.810"/>
    </inkml:context>
    <inkml:brush xml:id="br0">
      <inkml:brushProperty name="width" value="0.05" units="cm"/>
      <inkml:brushProperty name="height" value="0.05" units="cm"/>
    </inkml:brush>
  </inkml:definitions>
  <inkml:trace contextRef="#ctx0" brushRef="#br0">505 127 4312,'0'0'4710,"2"-10"-4180,6-31-5,-8 37-316,0 0 0,0 1 0,0-1 0,0 0 0,0 1-1,-1-1 1,1 1 0,-1-1 0,0 0 0,0 1 0,0 0 0,-1-1 0,1 1 0,-1 0 0,0-1 0,0 1-1,0 0 1,-4-4 0,2 5 152,4 2-289,0-1 0,0 1 0,0 0 0,0 0 0,-1 0 0,1-1 0,0 1 0,0 0 0,0 0 0,0 0 0,-1 0 0,1 0 0,0-1 0,0 1 0,0 0 0,-1 0 0,1 0 0,0 0-1,0 0 1,-1 0 0,1 0 0,0 0 0,0 0 0,-1 0 0,1 0 0,0 0 0,0 0 0,-1 0 0,1 0 0,0 0 0,0 0 0,-1 0 0,1 0 0,0 1 0,-6 1 888,5-1-931,0-1-1,1 1 1,-1 0-1,0 0 1,0 0-1,1 0 1,-1 0-1,0 0 1,1 0-1,-1 0 1,1 0-1,-1 0 1,1 0-1,0 0 1,-1 0-1,1 0 1,0 2-1,-2 4 75,-59 142 1017,44-107-885,-2-1-1,-1 0 1,-3-2 0,-1 0-1,-32 39 1,50-71-149,0 1-1,-1-2 1,0 1-1,0-1 1,0 0 0,-1 0-1,1-1 1,-15 7-1,19-10-41,0-1-1,-1 0 1,1 1-1,-1-2 1,1 1-1,0 0 1,-1-1-1,1 1 1,-1-1-1,0 0 1,1 0-1,-1-1 1,1 1-1,-1-1 1,1 0-1,0 1 1,-1-2-1,1 1 1,0 0-1,-1-1 1,1 1-1,0-1 1,0 0-1,0 0 1,-2-3-1,-3-1 53,1-1-1,1 0 1,-1-1 0,1 1-1,1-1 1,-1-1-1,1 1 1,1-1 0,-7-17-1,8 19-44,0-1 1,1 0-1,1 0 0,-1 0 0,1 0 0,0 0 0,1 0 1,0 0-1,0 0 0,1 0 0,0 0 0,3-11 1,-2 13-38,0 1 1,0 1 0,0-1 0,0 0 0,1 1-1,0-1 1,0 1 0,0 0 0,0-1-1,1 2 1,7-8 0,-8 9-17,0 0-1,0 0 1,0 0 0,0 1-1,0-1 1,0 1 0,0 0-1,1 0 1,-1 0 0,0 0-1,1 0 1,-1 1 0,1 0 0,-1-1-1,0 1 1,1 1 0,-1-1-1,7 2 1,9 3-20,-1 0 0,0 2 0,-1 0 0,32 19 0,61 47-16,11 8 95,-67-48 9,-39-22 1,0-2 0,1 0 1,0 0-1,0-1 0,28 8 1,-24-9 92,-16-6-117,0 1 1,-1-1-1,2 1 0,-1-1 0,0-1 0,6 2 0,-10 3-2065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2.573"/>
    </inkml:context>
    <inkml:brush xml:id="br0">
      <inkml:brushProperty name="width" value="0.05" units="cm"/>
      <inkml:brushProperty name="height" value="0.05" units="cm"/>
    </inkml:brush>
  </inkml:definitions>
  <inkml:trace contextRef="#ctx0" brushRef="#br0">106 38 6632,'0'0'3348,"-11"-3"-2919,-2-2-272,8 3-72,0 0 1,0 0 0,0 1-1,0 0 1,0 0 0,-1 0 0,1 1-1,-7 0 1,-9-4 1379,13 1-155,15-1 1184,5 1-2230,-1 1 0,1 1 0,0-1 0,0 2 0,0 0 0,23 3-1,-31-3-209,-1 0 0,1 1 0,-1-1 0,0 1 0,1 0 0,-1 0-1,0 1 1,0-1 0,0 1 0,0-1 0,0 1 0,0 0 0,0 0-1,0 0 1,-1 1 0,1-1 0,-1 1 0,0-1 0,0 1 0,0 0 0,0 0-1,0 0 1,0 0 0,-1 0 0,1 0 0,-1 0 0,0 1 0,1 5-1,-1-3 9,-1 0-1,1 0 0,-1 0 0,-1 1 1,1-1-1,-1 0 0,0 0 1,-1 0-1,1 0 0,-4 7 0,-2 3 200,-1-1 0,-13 19 0,15-25-127,-10 23 854,34-29-343,-4-1-515,1 0 0,-1-1 0,18 0-1,-20-2-55,1 1 0,0 1 0,0 1 0,-1 0 0,16 4 0,-20-3-55,0 0 0,0 1 0,0 0 0,0 0 0,-1 1 0,10 8 0,5 6-3152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3.902"/>
    </inkml:context>
    <inkml:brush xml:id="br0">
      <inkml:brushProperty name="width" value="0.05" units="cm"/>
      <inkml:brushProperty name="height" value="0.05" units="cm"/>
    </inkml:brush>
  </inkml:definitions>
  <inkml:trace contextRef="#ctx0" brushRef="#br0">153 98 3912,'0'0'13137,"-11"5"-12665,-36 19-4,42-21-346,0 1 0,-1 0 0,2 0 0,-1 1 0,0 0 0,1 0 0,0 0 0,0 0 0,0 0 1,1 1-1,0 0 0,0 0 0,0-1 0,-1 9 0,-3 2 99,2-6-60,1 1 0,0 1 0,1-1 1,0 0-1,1 1 0,-1 13 0,2-18-83,1-1 0,0 1 0,0-1 0,1 1 0,0 0 0,0-1 0,0 0 0,1 1 0,0-1 0,0 0 0,1 0 0,4 8 0,-6-12-52,1 0 0,-1 0 0,0 0-1,1 0 1,0 0 0,-1 0 0,1-1-1,0 1 1,0 0 0,0-1 0,0 0 0,0 0-1,1 1 1,-1-1 0,0 0 0,0-1-1,1 1 1,-1 0 0,0-1 0,1 1-1,-1-1 1,1 0 0,-1 0 0,1 0-1,-1 0 1,1 0 0,-1 0 0,0-1 0,1 1-1,-1-1 1,0 0 0,1 0 0,-1 0-1,3-1 1,7-4 46,-2 0 0,1-1 1,-1 0-1,0-1 0,10-10 0,20-18 200,36-43 0,-47 45 13,-29 40-241,-1-1 1,1 1-1,0 0 0,0 0 0,1-1 0,2 10 1,-2-6-33,1-1 0,1 0 0,-1 0 0,1 0 0,1 0 1,0 0-1,0-1 0,0 1 0,10 11 0,-12-16-10,1 0 0,-1 0 0,1-1 0,0 1 0,0-1 0,0 1 0,0-1-1,0 0 1,1 0 0,-1 0 0,0-1 0,1 1 0,0-1 0,-1 0 0,1 0 0,0 0 0,-1 0 0,1-1-1,0 0 1,0 1 0,0-1 0,-1-1 0,1 1 0,5-1 0,3-3 10,0 0 0,0 0-1,-1-1 1,0-1 0,0 0 0,0 0 0,-1-1-1,16-13 1,-13 8 25,0-1-1,0 0 1,-1-1-1,-1 0 1,12-20-1,-20 28-17,0 0 1,0 0-1,0-1 0,-1 1 0,0-1 1,0 1-1,0-1 0,-1 0 0,0 0 1,-1 0-1,1 1 0,-1-1 0,-1 0 1,1 0-1,-1 0 0,0 0 0,-1 0 0,0 1 1,0-1-1,0 1 0,-1-1 0,1 1 1,-2 0-1,1 0 0,-1 0 0,0 1 1,0-1-1,0 1 0,-1 0 0,0 0 0,0 0 1,0 1-1,-1 0 0,1 0 0,-1 0 1,0 0-1,0 1 0,-1 0 0,1 1 1,0-1-1,-1 1 0,0 0 0,1 1 1,-1 0-1,0 0 0,-13 0 0,20 1-29,0 0 0,-1 0 0,1 0 0,0 0 0,-1 0 0,1 0 0,0 0 0,-1 0 0,1 0 0,0 0 0,-1 0 0,1 0 0,0 0 0,-1 0 0,1 0 0,0 0 0,-1 0 0,1 1 0,0-1 0,-1 0 0,1 0 0,0 0 0,-1 1 0,1-1 0,0 0 0,0 0 0,0 1 0,-1-1 0,1 0 0,0 1 0,0-1 0,0 0 0,-1 1 0,1-1 0,0 0 0,0 1 0,0-1 0,0 0 0,0 1 0,0-1 0,0 0 0,0 1 0,0-1 0,0 0 0,0 1 0,0-1 0,0 0 0,0 1 0,3 6-3388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4.381"/>
    </inkml:context>
    <inkml:brush xml:id="br0">
      <inkml:brushProperty name="width" value="0.05" units="cm"/>
      <inkml:brushProperty name="height" value="0.05" units="cm"/>
    </inkml:brush>
  </inkml:definitions>
  <inkml:trace contextRef="#ctx0" brushRef="#br0">199 1 11952,'0'0'2984,"-10"5"-2684,-12 6-36,2 0 1,-1 2 0,-19 16 0,32-23-32,0 1 0,1-1 0,-1 1 0,1 0 0,1 1 0,0 0-1,0 0 1,0 0 0,1 1 0,0 0 0,-5 15 0,9-22-144,0 0 0,1 1 0,-1-1 0,1 1 0,0-1 0,0 0 0,0 1 0,0-1 0,0 1 0,1-1 0,-1 0-1,0 1 1,1-1 0,0 0 0,0 1 0,0-1 0,0 0 0,0 0 0,0 0 0,0 0 0,1 0 0,-1 0 0,1 0 0,-1 0 0,1-1 0,0 1 0,0 0 0,0-1 0,0 0 0,0 1 0,0-1-1,0 0 1,0 0 0,0 0 0,4 1 0,3 1 32,1-1-1,-1 1 0,1-1 1,-1-1-1,1 0 1,-1-1-1,17 0 0,14-5 106,-1-2 0,0-2 0,48-18 0,-63 15-496,-17 5-3124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5.033"/>
    </inkml:context>
    <inkml:brush xml:id="br0">
      <inkml:brushProperty name="width" value="0.05" units="cm"/>
      <inkml:brushProperty name="height" value="0.05" units="cm"/>
    </inkml:brush>
  </inkml:definitions>
  <inkml:trace contextRef="#ctx0" brushRef="#br0">1 0 7632,'0'0'7257,"11"2"-6662,1 0-474,0 0 65,0 0-1,0 0 1,0 2 0,14 5-1,-23-8-127,-1 0 1,1 0-1,-1 0 0,1 0 0,-1 1 1,0-1-1,0 1 0,0 0 0,0 0 0,0-1 1,0 1-1,0 1 0,0-1 0,-1 0 1,1 0-1,-1 1 0,1-1 0,-1 1 0,0-1 1,0 1-1,0-1 0,-1 1 0,1 0 1,0-1-1,-1 1 0,0 0 0,0 3 0,0 0 44,-1 1 0,-1-1 0,1 0-1,-1 1 1,0-1 0,-1 0-1,1 0 1,-1-1 0,-1 1-1,-5 8 1,3-5 308,1 1 0,-8 17-1,12-26-369,1-1 0,0 1-1,0 0 1,0 0-1,-1-1 1,1 1 0,0 0-1,0 0 1,0-1-1,0 1 1,0 0 0,1 0-1,-1-1 1,0 1-1,0 0 1,0 0 0,1-1-1,-1 1 1,0 0-1,1-1 1,-1 1 0,0 0-1,1-1 1,-1 1-1,1-1 1,-1 1 0,1-1-1,-1 1 1,1-1-1,0 1 1,-1-1 0,1 1-1,-1-1 1,2 1-1,29 9 299,-22-8-198,24 6 148,1 1 166,51 19 0,-77-25-423,1 1 0,-1 0 0,0 1 0,0 0 0,0 0 0,-1 0 0,0 1 1,0 0-1,0 1 0,11 13 0,-16-16-28,0-1 1,-1 1 0,1-1 0,-1 1-1,1 0 1,-1 0 0,0 0 0,-1-1-1,1 1 1,-1 0 0,1 5 0,-5 38-2026,3-40 731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5.778"/>
    </inkml:context>
    <inkml:brush xml:id="br0">
      <inkml:brushProperty name="width" value="0.05" units="cm"/>
      <inkml:brushProperty name="height" value="0.05" units="cm"/>
    </inkml:brush>
  </inkml:definitions>
  <inkml:trace contextRef="#ctx0" brushRef="#br0">0 113 6728,'0'0'8144,"14"-5"-7486,-6 2-547,9-3 119,-1 1 0,1 1 0,0 0 0,26-3 0,81-1 839,397-27 1393,-305 19-1736,139-3 871,-345 19-1461,1 0 0,-1 1 0,0 1 1,17 3-1,-26-4-112,1-1 0,0 1 1,-1-1-1,1 1 0,0 0 1,-1 0-1,1-1 0,-1 1 1,1 0-1,-1 0 0,1 1 1,-1-1-1,0 0 0,0 0 1,1 1-1,-1-1 0,0 0 1,0 1-1,0-1 0,-1 1 0,1 0 1,0-1-1,0 1 0,-1 0 1,1-1-1,-1 1 0,0 0 1,1-1-1,-1 1 0,0 0 1,0 0-1,0 0 0,-1 2 1,-2 8-178,0 1 1,-1 0 0,-9 19 0,8-20-2163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7.042"/>
    </inkml:context>
    <inkml:brush xml:id="br0">
      <inkml:brushProperty name="width" value="0.05" units="cm"/>
      <inkml:brushProperty name="height" value="0.05" units="cm"/>
    </inkml:brush>
  </inkml:definitions>
  <inkml:trace contextRef="#ctx0" brushRef="#br0">232 215 5824,'0'0'7592,"-10"-3"-7062,-31-8 12,38 10-468,1 1 1,-1 0 0,0 0 0,0 0 0,1 0 0,-1 0 0,0 1-1,1-1 1,-1 1 0,0 0 0,1 0 0,-1 0 0,1 0 0,-1 0-1,1 0 1,0 1 0,-1-1 0,-1 3 0,-7 2 252,3-2-130,0 1 1,0-1-1,1 1 0,0 0 1,0 1-1,0 0 1,0 0-1,1 0 0,0 1 1,0 0-1,1 0 1,0 1-1,0-1 0,1 1 1,0 0-1,0 0 1,1 1-1,0-1 0,-3 16 1,5-21-129,1 1 1,-1 0-1,1 0 1,0-1 0,0 1-1,0 0 1,0-1-1,1 1 1,0 0-1,0-1 1,0 1 0,0-1-1,0 1 1,1-1-1,-1 1 1,1-1-1,0 0 1,0 0-1,0 0 1,0 0 0,1 0-1,-1-1 1,1 1-1,0 0 1,4 2-1,-3-2-15,1-1 0,-1 1 0,1-1-1,0 0 1,0 0 0,0 0 0,0-1-1,1 0 1,-1 0 0,0 0 0,0-1-1,1 1 1,-1-1 0,0-1-1,1 1 1,-1-1 0,7-1 0,0-2 7,1 0 1,-1 0 0,0-2 0,-1 1 0,1-1 0,-1-1-1,0 0 1,17-16 0,-7 4 99,-2 0 0,0-2 0,17-24 0,-27 34 135,-9 19 144,-1-5-428,0 0 0,1 0 1,0 0-1,-1 0 0,1 0 1,0 0-1,0 0 0,1 0 0,-1 0 1,1 0-1,-1 0 0,1-1 1,0 1-1,0 0 0,0 0 1,1-1-1,-1 1 0,1 0 1,-1-1-1,1 1 0,0-1 1,0 0-1,0 0 0,0 0 1,3 3-1,0-1-4,0-1 0,0 0 0,0 1-1,0-2 1,0 1 0,1-1 0,-1 0 0,1 0 0,0 0 0,-1-1-1,12 2 1,-6-2 11,0-1 1,-1 0-1,1 0 0,0-1 0,0-1 0,0 0 0,-1 0 1,1-1-1,-1 0 0,0-1 0,0 0 0,0-1 0,0 0 1,-1 0-1,0-1 0,0-1 0,0 1 0,-1-1 0,0-1 1,0 1-1,-1-1 0,0-1 0,10-14 0,-6 4 39,0 1 0,-1-2 0,-1 0-1,9-29 1,-16 42-26,0-1 0,0 1 0,-1-1 0,0 0 0,0 1-1,-1-1 1,0 0 0,0 0 0,-1 0 0,0 1 0,0-1-1,-1 1 1,0-1 0,0 1 0,-6-13 0,6 18-16,0 0-1,1-1 1,-1 1 0,0 0-1,0 0 1,0 0 0,0 1 0,-1-1-1,1 0 1,0 1 0,-1 0-1,1-1 1,-1 1 0,1 0-1,-1 0 1,0 1 0,0-1 0,1 0-1,-1 1 1,0-1 0,0 1-1,1 0 1,-1 0 0,-4 1 0,-1-1-22,1 1 0,0 1 1,0-1-1,0 1 1,-1 0-1,2 0 1,-1 1-1,-10 5 1,17-8-19,-1 1 0,0-1 0,1 0 1,-1 0-1,1 1 0,-1-1 0,0 0 1,1 1-1,-1-1 0,1 1 0,-1-1 1,1 1-1,0-1 0,-1 1 1,1-1-1,-1 1 0,1-1 0,0 1 1,-1-1-1,1 1 0,0 0 0,0-1 1,-1 1-1,1 0 0,0-1 0,0 1 1,0 0-1,0 1 0,0-2-162,1 1-1,-1-1 1,0 1-1,1-1 1,-1 0-1,1 1 0,-1-1 1,1 1-1,-1-1 1,1 0-1,-1 1 1,1-1-1,-1 0 1,1 0-1,-1 0 1,1 1-1,0-1 0,-1 0 1,1 0-1,-1 0 1,1 0-1,0 0 1,-1 0-1,2 0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8.724"/>
    </inkml:context>
    <inkml:brush xml:id="br0">
      <inkml:brushProperty name="width" value="0.05" units="cm"/>
      <inkml:brushProperty name="height" value="0.05" units="cm"/>
    </inkml:brush>
  </inkml:definitions>
  <inkml:trace contextRef="#ctx0" brushRef="#br0">1 89 13360,'0'0'3639,"15"-5"-3324,-3 1-244,13-4 145,1 0 0,38-5 0,-25 8 108,110-20 1673,-133 24-1564,-15 1-354,1 0 0,-1 0 0,1 0 0,0 0 0,-1 0 0,1 0 1,-1 0-1,1 0 0,-1-1 0,1 1 0,-1-1 0,1 1 0,-1-1 1,1 0-1,-1 1 0,1-1 0,-1 0 0,0 0 0,0 0 1,2-2-1,-2 2 325,-14-4-482,8 3-2747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7.606"/>
    </inkml:context>
    <inkml:brush xml:id="br0">
      <inkml:brushProperty name="width" value="0.05" units="cm"/>
      <inkml:brushProperty name="height" value="0.05" units="cm"/>
    </inkml:brush>
  </inkml:definitions>
  <inkml:trace contextRef="#ctx0" brushRef="#br0">1 33 11856,'0'0'3081,"9"-5"-2745,0 0-208,0 1 0,-1 0-1,1 1 1,0 0 0,0 1 0,1-1 0,-1 2 0,16-2-1,-22 3-83,4 0 182,0 0 0,1 1 0,-1-1 0,0 1 0,9 3 0,-15-4-172,1 1 0,-1-1 0,1 1 0,-1 0 0,0-1 1,1 1-1,-1 0 0,0 0 0,1 0 0,-1 0 0,0 0 0,0 0 0,0 1 0,0-1 0,0 0 0,0 0 0,0 1 0,0-1 0,-1 1 0,1-1 0,0 1 0,-1-1 0,1 1 0,-1-1 0,0 1 1,1-1-1,-1 1 0,0 0 0,0 2 0,-1 5 88,0 0 1,-1 1-1,0-1 1,-1 0-1,0 0 1,0 0-1,-1-1 0,0 1 1,0-1-1,-1 0 1,-6 9-1,2-3 507,-14 31-1,23-45-629,1 1 0,-1-1 0,0 1 0,0-1 0,1 0 0,-1 1 0,0-1 0,0 1 0,1-1 0,-1 0 0,0 1 0,1-1 0,-1 0 0,1 0 0,-1 1 0,0-1 0,1 0 0,-1 0 0,1 1 0,-1-1 0,1 0 0,-1 0 0,0 0 0,1 0 0,-1 0 0,1 0 0,-1 0 0,1 0 0,-1 0 0,1 0 0,18 2 207,46-7 380,-46 3-265,1 0 1,-1 2-1,23 1 1,-39 0-351,0 1 1,0-1-1,-1 0 0,1 1 0,-1 0 1,0 0-1,1-1 0,-1 1 1,0 1-1,0-1 0,0 0 0,0 0 1,0 1-1,-1-1 0,1 1 1,1 4-1,4 4-3052</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8.558"/>
    </inkml:context>
    <inkml:brush xml:id="br0">
      <inkml:brushProperty name="width" value="0.05" units="cm"/>
      <inkml:brushProperty name="height" value="0.05" units="cm"/>
    </inkml:brush>
  </inkml:definitions>
  <inkml:trace contextRef="#ctx0" brushRef="#br0">1 87 8032,'0'0'13503,"10"-6"-13029,3-2-315,0 1 0,0 0 0,1 1 0,0 0 0,17-4 0,41-3 1024,1 2 0,146-2 1,-121 26 481,-76-9-1378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9.080"/>
    </inkml:context>
    <inkml:brush xml:id="br0">
      <inkml:brushProperty name="width" value="0.05" units="cm"/>
      <inkml:brushProperty name="height" value="0.05" units="cm"/>
    </inkml:brush>
  </inkml:definitions>
  <inkml:trace contextRef="#ctx0" brushRef="#br0">1 55 9648,'0'0'6400,"9"-1"-5817,130-18 1271,-57 7 212,113-4 0,-115 10 852,-79 6-2430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19.820"/>
    </inkml:context>
    <inkml:brush xml:id="br0">
      <inkml:brushProperty name="width" value="0.05" units="cm"/>
      <inkml:brushProperty name="height" value="0.05" units="cm"/>
    </inkml:brush>
  </inkml:definitions>
  <inkml:trace contextRef="#ctx0" brushRef="#br0">281 149 8640,'0'0'4934,"-14"7"-4364,-8 3-213,2 1 1,-1 1 0,1 0 0,1 2 0,0 0 0,-29 30 0,42-37-224,0 0-1,0 1 1,1 0 0,0 0-1,1 0 1,-1 1 0,2-1 0,-1 1-1,1 0 1,1 0 0,-1 1-1,1-1 1,1 0 0,0 1-1,0-1 1,1 1 0,0-1 0,1 1-1,0-1 1,0 0 0,1 1-1,0-1 1,1 0 0,0 0 0,0 0-1,1-1 1,0 1 0,1-1-1,0 0 1,0 0 0,1 0 0,0-1-1,0 0 1,11 10 0,-7-9-31,0 0 1,1 0-1,0-1 0,0-1 1,1 0-1,-1 0 1,1-1-1,0-1 1,1 0-1,-1-1 1,1 0-1,0-1 1,0 0-1,-1-1 0,1-1 1,0 0-1,0 0 1,0-1-1,14-4 1,2 0 46,0-3 0,-1 0 0,-1-2 0,1-1 1,-1-1-1,-1-1 0,34-22 0,-47 26-53,-1 0-1,0 0 0,0-1 1,-1-1-1,0 0 0,-1 0 1,0-1-1,13-22 0,-17 24-20,0-1 0,-1 0-1,-1-1 1,0 1 0,0-1 0,-1 0-1,-1 0 1,0 0 0,0 0 0,-1 0-1,-1-15 1,-1 15-21,0 0-1,-1 0 0,0 0 1,-1 0-1,0 0 1,-1 1-1,0 0 0,-1 0 1,0 0-1,0 0 1,-2 1-1,1 0 0,-1 0 1,-1 0-1,1 1 1,-2 1-1,1-1 1,-1 1-1,0 0 0,-1 1 1,0 0-1,-16-7 1,13 7-6,0 1 0,-1 0 0,0 1 0,0 1 0,-1 0 0,1 1 1,-1 1-1,0 0 0,1 1 0,-1 1 0,0 0 0,0 1 1,1 0-1,-1 1 0,0 1 0,1 0 0,0 1 0,-15 6 0,-2 4 74,1 0 0,1 2 0,0 2-1,1 0 1,-27 24 0,37-26-288,1 0 0,1 1 0,-15 20-1,22-24-649,-1 1 0,1 1 0,1-1 0,-11 30 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56.857"/>
    </inkml:context>
    <inkml:brush xml:id="br0">
      <inkml:brushProperty name="width" value="0.05" units="cm"/>
      <inkml:brushProperty name="height" value="0.05" units="cm"/>
    </inkml:brush>
  </inkml:definitions>
  <inkml:trace contextRef="#ctx0" brushRef="#br0">0 1 4720,'0'0'15079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47.837"/>
    </inkml:context>
    <inkml:brush xml:id="br0">
      <inkml:brushProperty name="width" value="0.05" units="cm"/>
      <inkml:brushProperty name="height" value="0.05" units="cm"/>
    </inkml:brush>
  </inkml:definitions>
  <inkml:trace contextRef="#ctx0" brushRef="#br0">171 1 3112,'0'0'9953,"-7"11"-9630,-2 3-213,-38 48 406,33-43-208,0 0 1,1 2-1,2-1 0,0 1 0,1 1 0,1 0 0,-12 44 0,19-56-192,1-1 0,0 0 0,1 1-1,0-1 1,0 1 0,1-1 0,0 0-1,1 1 1,4 13 0,-4-15-51,0-1 1,1 0-1,0 0 1,1 1-1,0-2 1,0 1-1,0 0 0,1-1 1,0 0-1,0 0 1,9 8-1,-12-13-44,-1 0 1,1 0-1,0 0 0,0 0 1,-1 0-1,1 0 0,0 0 1,0 0-1,0-1 0,0 1 1,0-1-1,0 0 0,0 0 1,0 1-1,0-1 0,0 0 1,0-1-1,0 1 0,0 0 1,0 0-1,2-2 0,3 0 37,-1-1-1,1 0 0,-1 0 1,10-7-1,-1 1 23,20-12 200,-1-1-1,-1-2 1,54-50 0,-74 55 314,-17 36-84,4-13-500,0 0 0,0 0 0,1 0 0,-1 0 0,1 0 0,0 0 0,0 0 0,0 0 0,1 0 0,-1-1 1,1 1-1,0 0 0,0-1 0,5 7 0,4 5 9,24 24 1,-35-39-20,3 3 12,0 0-1,1 0 0,-1-1 0,1 1 1,-1-1-1,1 0 0,0 0 0,0 0 1,0 0-1,0-1 0,0 0 0,0 0 1,0 0-1,0 0 0,1 0 0,-1-1 1,0 0-1,0 0 0,1 0 0,-1 0 1,0-1-1,0 0 0,1 0 0,-1 0 1,0 0-1,0-1 0,6-2 0,0-1 27,-1 0 0,1-1-1,-1 0 1,-1 0 0,1-1-1,-1 0 1,0 0 0,-1-1-1,0 0 1,7-10 0,-7 8 31,0 1 0,-1-2 1,-1 1-1,0-1 0,0 1 1,4-16-1,-8 20-40,0 1 1,0 0-1,0-1 0,-1 1 0,0 0 1,0-1-1,-1 1 0,1 0 0,-1-1 1,0 1-1,-1 0 0,1 0 0,-1-1 1,0 1-1,0 1 0,-3-6 0,2 6-4,0-1-1,0 1 0,-1 0 1,1 0-1,-1 1 0,0-1 0,0 1 1,0 0-1,-5-3 0,-10-9 97,14 12 73,0 0-3534</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48.541"/>
    </inkml:context>
    <inkml:brush xml:id="br0">
      <inkml:brushProperty name="width" value="0.05" units="cm"/>
      <inkml:brushProperty name="height" value="0.05" units="cm"/>
    </inkml:brush>
  </inkml:definitions>
  <inkml:trace contextRef="#ctx0" brushRef="#br0">1 72 9688,'0'0'4504,"10"-10"-4134,36-34 13,-45 42-342,1 0 1,-1 1 0,1-1-1,0 1 1,0 0-1,-1 0 1,1-1 0,0 1-1,0 0 1,0 1-1,0-1 1,0 0 0,1 1-1,-1-1 1,0 1-1,0-1 1,0 1 0,1 0-1,-1 0 1,0 0-1,0 0 1,0 1 0,0-1-1,1 0 1,-1 1-1,0 0 1,0-1 0,0 1-1,0 0 1,0 0-1,3 2 1,-3-1 10,1 0-1,-1 0 1,0 0 0,0 0 0,0 0 0,0 1-1,-1-1 1,1 1 0,-1-1 0,1 1-1,-1-1 1,0 1 0,0 0 0,0 0 0,0 0-1,-1-1 1,1 1 0,-1 0 0,1 4-1,-3 4 34,1-1-1,-1 0 1,-1 0-1,1 0 1,-2 0-1,0 0 0,0-1 1,0 0-1,-1 0 1,-1 0-1,1 0 0,-9 8 1,10-11-6,0-1 64,0 0 1,1-1-1,0 1 1,0 0-1,0 1 1,0-1-1,1 0 1,0 1-1,0 0 1,-1 8-1,3-14-126,0 1 0,0-1 1,0 1-1,0-1 0,1 1 0,-1-1 1,0 0-1,0 1 0,0-1 0,1 1 0,-1-1 1,0 0-1,1 1 0,-1-1 0,0 0 0,1 1 1,-1-1-1,0 0 0,1 1 0,-1-1 0,1 0 1,-1 0-1,1 1 0,-1-1 0,0 0 0,1 0 1,-1 0-1,1 0 0,-1 0 0,1 0 1,-1 0-1,1 0 0,21 1 333,-16-1-227,60-4 425,-48 1-350,1 2 0,-1 0 0,0 1 0,34 5 0,-7 12-352,-35-13-2236</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49.369"/>
    </inkml:context>
    <inkml:brush xml:id="br0">
      <inkml:brushProperty name="width" value="0.05" units="cm"/>
      <inkml:brushProperty name="height" value="0.05" units="cm"/>
    </inkml:brush>
  </inkml:definitions>
  <inkml:trace contextRef="#ctx0" brushRef="#br0">1 34 6224,'0'0'12151,"14"-3"-11657,19-2-40,0 0 1,42 0 0,64 5 1814,-138 0-2227,-1 0 0,1 0 0,0 0 0,0 0 0,0-1 0,-1 1 0,1 0 0,0-1 0,-1 1 0,1 0 0,0-1 0,-1 1 0,1-1 0,0 1-1,-1-1 1,1 1 0,-1-1 0,1 1 0,-1-1 0,1 0 0,0 0 0,2-5-2969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50.013"/>
    </inkml:context>
    <inkml:brush xml:id="br0">
      <inkml:brushProperty name="width" value="0.05" units="cm"/>
      <inkml:brushProperty name="height" value="0.05" units="cm"/>
    </inkml:brush>
  </inkml:definitions>
  <inkml:trace contextRef="#ctx0" brushRef="#br0">282 106 7936,'0'0'4224,"-2"-12"-3696,-7-36 1,8 46-485,0 0 1,0 0-1,0 0 0,-1 1 1,1-1-1,0 0 0,-1 1 1,1-1-1,-1 1 1,1-1-1,-1 1 0,0 0 1,0-1-1,1 1 0,-1 0 1,0 0-1,0 0 1,0 1-1,-3-2 0,-2-1 125,1 1-22,-1-1 1,1 1-1,-1 0 1,0 1-1,0 0 0,0 0 1,0 0-1,0 1 1,0 0-1,1 0 0,-10 2 1,5-1 62,1 1 0,-1 1 0,1 0 0,0 0 0,0 1 0,-14 7-1,20-9-138,0 0 0,1 0 1,0 0-1,-1 1 0,1-1 0,0 1 0,0 0 0,1 0 0,-1 0 0,1 0 0,-1 0 0,1 1 0,0-1 0,0 1 0,0 0 0,1-1 0,-1 1 0,1 0 0,0 0 0,0 0 0,0 0 0,1 0 0,-1 0 0,1 0 0,0 0 0,0 0 0,0 0 0,1 0 0,0 0 0,-1 0 0,3 5 0,0-1 17,0 0 0,0 1 1,1-1-1,1-1 0,-1 1 0,1 0 1,0-1-1,1 0 0,0 0 0,0-1 1,0 0-1,1 0 0,7 6 0,0-5 61,-1 0-1,1 0 0,0-1 1,0-1-1,0 0 1,1-1-1,0 0 0,0-2 1,0 1-1,0-2 0,0 0 1,0-1-1,22-2 1,-24-1-6,0 0 1,-1-1-1,1 0 1,-1-1-1,0 0 1,21-13 0,-18 10 20,-9 4-107,-1 1-1,1-1 1,-1-1 0,0 1 0,9-10 0,-3-1-3159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1:50.615"/>
    </inkml:context>
    <inkml:brush xml:id="br0">
      <inkml:brushProperty name="width" value="0.05" units="cm"/>
      <inkml:brushProperty name="height" value="0.05" units="cm"/>
    </inkml:brush>
  </inkml:definitions>
  <inkml:trace contextRef="#ctx0" brushRef="#br0">1 4 8336,'0'0'5466,"10"-1"-4996,36-1 3,-44 2-428,0 0-1,0 1 1,0-1 0,0 1 0,0-1-1,0 1 1,0 0 0,0 0 0,-1 0 0,1 0-1,0 0 1,-1 0 0,1 1 0,0-1-1,-1 0 1,1 1 0,-1-1 0,0 1-1,0 0 1,1-1 0,-1 1 0,1 3-1,1 2 94,0-1-1,-1 1 0,0 0 1,1 11-1,-2-14-77,1 7 116,-1-1 1,0 1-1,0-1 1,-1 1-1,-1-1 1,0 1-1,0-1 1,-1 0-1,0 1 1,-1-1-1,0 0 1,-5 12-1,7-21-124,0 0-1,1 0 0,-1 0 0,1 0 0,0 0 0,-1 0 0,1 0 0,0 0 0,0 0 0,-1 0 0,1 0 0,0 0 1,0 0-1,0 0 0,0 0 0,1 1 0,-1-1 0,0 1 0,1-2-10,-1 1-1,0 0 0,1-1 1,-1 1-1,1-1 1,-1 1-1,1-1 1,0 1-1,-1-1 1,1 0-1,-1 1 1,1-1-1,0 0 0,-1 1 1,1-1-1,0 0 1,-1 0-1,1 1 1,0-1-1,1 0 1,4 0 171,1 0 0,0 0 0,0 0 0,12-3 0,-6 1-122,1-1 87,0 0 0,-1-1 0,23-9 0,-22 8-11,1 0 0,-1 0 0,19-2 0,-32 7-147,0 0 0,0-1 1,0 1-1,0 0 0,0 0 1,0 0-1,0 0 0,0 0 0,0 1 1,0-1-1,0 0 0,0 0 0,0 1 1,0-1-1,0 0 0,0 1 0,0-1 1,0 1-1,-1-1 0,1 1 0,0 0 1,0-1-1,0 1 0,-1 0 0,1-1 1,0 1-1,-1 0 0,1 0 0,-1 0 1,1 0-1,-1 0 0,1 0 1,-1 0-1,1 1 0,-1 1-335,1 0 0,-1 0-1,1 0 1,-1-1 0,0 1 0,-1 0 0,1 0-1,0 0 1,-2 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09.036"/>
    </inkml:context>
    <inkml:brush xml:id="br0">
      <inkml:brushProperty name="width" value="0.05" units="cm"/>
      <inkml:brushProperty name="height" value="0.05" units="cm"/>
    </inkml:brush>
  </inkml:definitions>
  <inkml:trace contextRef="#ctx0" brushRef="#br0">0 138 12760,'0'0'2513,"12"-8"-2061,11-7-226,1 2 0,0 0 0,1 2 0,50-17 0,-16 14 264,1 3 0,1 3-1,97-2 1,-117 7 152,-34 1-435,1 1 0,-1 1 0,0-1 1,1 1-1,-1 0 0,0 1 0,1 0 0,6 2 1,-3-1 25,-7-2-2804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01.525"/>
    </inkml:context>
    <inkml:brush xml:id="br0">
      <inkml:brushProperty name="width" value="0.05" units="cm"/>
      <inkml:brushProperty name="height" value="0.05" units="cm"/>
    </inkml:brush>
  </inkml:definitions>
  <inkml:trace contextRef="#ctx0" brushRef="#br0">170 167 3000,'0'0'3946,"-5"-11"-3707,-27-77 794,27 74-725,1 5 138,1 1 0,-1 0-1,-6-11 1,5 16 150,0-3 339,4 7-786,-1 0 0,1 0 0,0 0 0,0 1 0,0-1 0,0 0 0,1 0 0,-1 1 0,0-1 0,1 1 0,-1-1 1,0 0-1,0 3 0,-12 31 334,5 5-176,2 0-1,2 0 0,1 1 1,5 70-1,-1-61-119,5 204 922,-2-184-741,-1-40 0,-2 0-1,-4 55 1,-8-34 428,11-51-786,0 0 0,0 0 0,0 1-1,0-1 1,0 0 0,0 0 0,0 1 0,0-1 0,0 0 0,0 0 0,0 0 0,0 1 0,0-1 0,0 0 0,0 0 0,-1 0 0,1 1 0,0-1-1,0 0 1,0 0 0,0 0 0,0 1 0,0-1 0,-1 0 0,1 0 0,0 0 0,0 0 0,0 0 0,0 1 0,-1-1 0,1 0 0,0 0 0,0 0-1,0 0 1,-1 0 0,1 0 0,0 0 0,0 0 0,-1 0 0,1 0 0,0 0 0,0 0 0,0 0 0,-1 0 0,1 0 0,0 0 0,0 0 0,-1 0-1,1 0 1,0 0 0,0 0 0,-1 0 0,-9-10 368,4-2-288,0-1 1,1-1-1,1 1 1,0-1-1,1 0 1,0 0-1,1 0 0,1 0 1,0 0-1,1 0 1,1-1-1,3-21 1,-2 25-41,0 1 0,1-1 0,1 1 0,-1-1 0,1 1 0,1 1-1,9-16 1,-10 19-20,1 0-1,-1 0 0,1 1 0,1-1 0,-1 1 0,1 0 0,0 1 0,0-1 1,0 1-1,0 0 0,12-4 0,-16 7-24,-1 1 0,1-1 0,0 1 1,-1 0-1,1 0 0,0 0 0,-1 0 0,1 0 0,0 0 1,-1 0-1,1 0 0,-1 1 0,1-1 0,0 0 0,-1 1 1,1 0-1,-1-1 0,1 1 0,-1 0 0,0 0 0,1 0 1,-1 0-1,0 0 0,1 0 0,-1 0 0,0 0 0,0 0 1,0 1-1,1 1 0,1 0-2,-1 0 1,0 1 0,0-1-1,0 1 1,-1 0 0,1-1-1,-1 1 1,0 0-1,0 0 1,1 7 0,-2-5 1,0 0 1,0 0 0,-1 0-1,0 0 1,0 0-1,0 0 1,-1 0 0,0-1-1,0 1 1,-1-1 0,0 0-1,1 1 1,-2-1 0,1 0-1,-8 8 1,-1 0 11,0-2 0,-1 1 0,-1-2-1,-16 11 1,29-20-13,0-1-1,1 0 1,-1 0 0,1 0-1,-1 1 1,1-1-1,0 0 1,-1 1-1,1-1 1,-1 0 0,1 1-1,-1-1 1,1 0-1,0 1 1,-1-1-1,1 1 1,0-1 0,0 1-1,-1-1 1,1 1-1,0-1 1,-1 2-1,13 0 39,-1 0-27,12 2 3,0 2 0,0 1 1,0 0-1,-1 2 0,28 15 0,-28-11 42,39 28 0,-42-30 281,-18-10-471,-1-1 0,1 0 0,0 0 0,0 0 0,-1 0 0,1 0 0,0 0 1,-1 0-1,1 0 0,0 0 0,0 0 0,-1-1 0,1 1 0,0 0 0,-1 0 1,1-1-1,0 1 0,-1 0 0,1-1 0,-1 1 0,1-1 0,-1 1 0,1-1 1,0 0-1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05.867"/>
    </inkml:context>
    <inkml:brush xml:id="br0">
      <inkml:brushProperty name="width" value="0.05" units="cm"/>
      <inkml:brushProperty name="height" value="0.05" units="cm"/>
    </inkml:brush>
  </inkml:definitions>
  <inkml:trace contextRef="#ctx0" brushRef="#br0">150 1 3112,'0'0'3670,"-9"7"-3300,-2 1-211,1-1 190,0 1-1,0 0 1,-15 18-1,20-20 219,-2 0 0,1 0 1,0-1-1,-1 0 0,0 0 0,-1-1 0,-12 7 0,11-10 3640,14-8-3202,13-8-961,-14 11 46,1 1-1,0 0 1,0 1-1,0-1 1,0 1 0,0 0-1,0 0 1,0 1-1,1 0 1,-1 0-1,10-1 1,-14 2-61,1 0-1,0 0 1,-1 0-1,1 0 1,0 1 0,-1-1-1,1 1 1,-1-1-1,1 1 1,-1-1 0,1 1-1,-1 0 1,1 0-1,-1 0 1,1 0 0,1 2-1,-1-1-6,-1-1 0,0 1 0,0 0 0,0 0 0,0 0 0,0 0 0,-1 0 0,1 0 0,0 0 0,-1 0 0,0 0 0,1 1 0,-1-1 0,0 0 0,0 0 0,-1 3 0,-2 25 64,-1 0 1,-2 0 0,-1-1-1,-1 0 1,-2 0 0,-1-1-1,-24 44 1,30-64-25,4-6-38,0 0-1,0-1 1,0 1 0,0 0-1,0 0 1,1 0-1,-1-1 1,0 1-1,1 0 1,-1 4-1,0-1 153,1-5-92,8-5-8,16-10 1,-20 12-56,1-1-1,-1 1 1,1 0 0,0 1-1,0-1 1,0 1 0,0 0-1,0 1 1,1-1 0,-1 1-1,1 0 1,6-1 0,23 2 142,-4 0 23,44 4-1,-44-3-277,-22-2-2684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07.207"/>
    </inkml:context>
    <inkml:brush xml:id="br0">
      <inkml:brushProperty name="width" value="0.05" units="cm"/>
      <inkml:brushProperty name="height" value="0.05" units="cm"/>
    </inkml:brush>
  </inkml:definitions>
  <inkml:trace contextRef="#ctx0" brushRef="#br0">1 5 5520,'0'0'14874,"15"7"-14690,0 2-133,-9-5-28,1 0 0,0-1 0,-1 1 0,2-1 0,-1-1 0,0 1 0,0-1 0,1 0 0,-1-1 0,1 0 0,14 0 0,12 0 156,0-2 1,0-2-1,0-1 1,0-1-1,57-17 1,-69 18-33,-19 3-107,0 1-1,1 0 1,-1-1-1,0 0 0,0 0 1,0 0-1,5-2 1,-5-1 303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08.084"/>
    </inkml:context>
    <inkml:brush xml:id="br0">
      <inkml:brushProperty name="width" value="0.05" units="cm"/>
      <inkml:brushProperty name="height" value="0.05" units="cm"/>
    </inkml:brush>
  </inkml:definitions>
  <inkml:trace contextRef="#ctx0" brushRef="#br0">616 1 5920,'0'0'6153,"-6"12"-5796,-15 32 124,-3-2-1,-1 0 0,-61 75 1,-42 10 730,104-106-828,-1-1 1,-1-1-1,-46 26 1,62-41-219,0 0 1,-1 0-1,1-1 1,-1-1-1,0 0 1,1 0-1,-1-1 1,0 0-1,-18-2 0,27 2-116,0-1 0,-1 0 0,1 0 0,0 0 0,0-1 0,0 1 0,0 0 0,0-1-1,0 0 1,0 1 0,0-1 0,0 0 0,0 0 0,0 0 0,1 0 0,-1 0 0,0 0-1,0-1 1,1 1 0,-1-1 0,1 1 0,0-1 0,-1 1 0,1-1 0,0 0-1,0 0 1,0 1 0,0-1 0,0 0 0,0 0 0,1 0 0,-1 0 0,0-4 0,1 2-3,0 1 0,0-1 0,0 1 0,0 0 0,1-1 0,-1 1 0,1-1 1,0 1-1,0 0 0,0-1 0,1 1 0,-1 0 0,1 0 0,0 0 0,0 0 0,0 1 1,0-1-1,0 0 0,0 1 0,4-3 0,1-1-1,1 0 0,-1 1 0,1 0 0,1 1 0,-1 0 0,1 0 0,0 0 0,0 1 0,0 1 0,0-1 0,0 2 0,1-1 0,-1 1 0,13 0 0,-10 2-15,0-1 1,0 2 0,0 0 0,0 0 0,0 1 0,-1 0 0,1 1 0,-1 1 0,0 0 0,16 9 0,2 5 23,-1 1 0,-2 2 0,0 0 0,-1 2 0,36 44 0,-48-53-23,-1 0 45,0 0 0,2-1 0,19 16 0,-29-27-47,-1 0 1,1-1 0,0 1 0,0-1-1,0 0 1,1 0 0,-1 0 0,1 0 0,-1-1-1,1 0 1,-1 0 0,1 0 0,0 0 0,-1-1-1,1 0 1,0 0 0,-1 0 0,1 0-1,5-2 1,11-9-172,-14 5-2594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09.672"/>
    </inkml:context>
    <inkml:brush xml:id="br0">
      <inkml:brushProperty name="width" value="0.05" units="cm"/>
      <inkml:brushProperty name="height" value="0.05" units="cm"/>
    </inkml:brush>
  </inkml:definitions>
  <inkml:trace contextRef="#ctx0" brushRef="#br0">127 31 4816,'0'0'6438,"-11"3"-6095,-54 15 414,64-18-641,-1 0 0,1 0-1,-1 0 1,1 0 0,-1 0 0,1 0-1,-1-1 1,1 1 0,0-1 0,-1 1-1,1-1 1,0 1 0,-3-3-1,-13-2 1645,10-2 193,3 5-1293,5 4 175,0-1-786,0-1 0,0 0 0,-1 0 1,1 1-1,0-1 0,0 0 0,0 0 0,-1 0 0,1 0 0,0 0 0,0 0 0,0 0 1,-1 0-1,1 0 0,0 0 0,0-1 0,0 1 0,-1 0 0,1 0 0,0-1 0,0 1 1,0-1-1,6-2 94,39-6 208,-1 2 0,1 2 0,75 1-1,-79 4-185,10-2 10,-21 0-31,1 1 0,54 7 0,-31 1 65,14 2 279,-67-9-451,0 1-1,0-1 0,0 0 0,0 0 1,0 0-1,0 0 0,0 0 0,-1-1 0,4 0 1,3-3-3172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0.242"/>
    </inkml:context>
    <inkml:brush xml:id="br0">
      <inkml:brushProperty name="width" value="0.05" units="cm"/>
      <inkml:brushProperty name="height" value="0.05" units="cm"/>
    </inkml:brush>
  </inkml:definitions>
  <inkml:trace contextRef="#ctx0" brushRef="#br0">5 157 8536,'0'0'9295,"-1"-10"-8867,-2-31-17,3 40-378,0 0 0,0 0 0,0 0 0,1 0 0,-1 0-1,0 0 1,1 0 0,-1 0 0,0 1 0,1-1 0,-1 0 0,1 0 0,-1 0 0,1 0-1,0 1 1,-1-1 0,1 0 0,0 0 0,0 1 0,-1-1 0,1 1 0,0-1 0,0 0-1,0 1 1,0 0 0,0-1 0,0 1 0,0 0 0,0-1 0,0 1 0,0 0 0,0 0-1,0 0 1,0 0 0,0 0 0,0 0 0,0 0 0,0 0 0,0 0 0,1 1 0,4-2 126,152-14 1221,36-6-487,-121 10-751,38-7 194,-45-1-3190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3.706"/>
    </inkml:context>
    <inkml:brush xml:id="br0">
      <inkml:brushProperty name="width" value="0.05" units="cm"/>
      <inkml:brushProperty name="height" value="0.05" units="cm"/>
    </inkml:brush>
  </inkml:definitions>
  <inkml:trace contextRef="#ctx0" brushRef="#br0">45 1 5320,'0'0'10152,"-3"10"-9712,-11 29-6,8-20 873,1 0-1,1 1 0,-2 20 1,4 5-1244,2 52 1,2-32 572,4 64 204,-4-104-639,-2-21-142,1 0 0,-1 1-1,1-1 1,-1 1 0,-1-1-1,1 1 1,-1-1 0,-1 7 0,1-3 6,1-8-52,0 1 1,0 0-1,0-1 1,0 1-1,0 0 1,0-1-1,-1 1 1,1 0-1,0-1 1,0 1-1,0-1 1,-1 1-1,1 0 1,0-1-1,-1 1 1,1-1-1,0 1 1,-1-1-1,1 1 1,-1-1-1,1 1 1,-1-1-1,1 0 1,-1 1-1,0 0 1,-2 3 320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4.342"/>
    </inkml:context>
    <inkml:brush xml:id="br0">
      <inkml:brushProperty name="width" value="0.05" units="cm"/>
      <inkml:brushProperty name="height" value="0.05" units="cm"/>
    </inkml:brush>
  </inkml:definitions>
  <inkml:trace contextRef="#ctx0" brushRef="#br0">0 2 10248,'0'0'7586,"13"4"-7226,0 1-251,-4-2-28,0 0 0,1 0 0,-1-1 0,1 0 0,-1-1 0,1 0 0,10 0 0,53-5 825,75-12 0,-123 12-667,-9 2-5,1 2 1,-1-1-1,0 2 0,0 0 0,0 1 1,25 6-1,-34-6-260,8 2 792,-7-7-3679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5.185"/>
    </inkml:context>
    <inkml:brush xml:id="br0">
      <inkml:brushProperty name="width" value="0.05" units="cm"/>
      <inkml:brushProperty name="height" value="0.05" units="cm"/>
    </inkml:brush>
  </inkml:definitions>
  <inkml:trace contextRef="#ctx0" brushRef="#br0">1 4 6728,'0'0'13178,"14"1"-12843,191-6 985,-166 6-818,-1 1 1,0 2-1,60 14 1,-88-16-356,-4-1-63,1-1 1,-1 0 0,0 0-1,0 0 1,0-1-1,0 0 1,0 0-1,0-1 1,5-1-1,12-6-3172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6.914"/>
    </inkml:context>
    <inkml:brush xml:id="br0">
      <inkml:brushProperty name="width" value="0.05" units="cm"/>
      <inkml:brushProperty name="height" value="0.05" units="cm"/>
    </inkml:brush>
  </inkml:definitions>
  <inkml:trace contextRef="#ctx0" brushRef="#br0">486 1 4312,'0'0'11618,"-10"14"-11186,-111 173 1038,89-137-1064,-101 145 1233,128-187-1498,0-1 0,-1 0 0,0-1 0,-1 1 0,0-1 0,0 0 0,0-1 0,0 0 0,-1 0 0,-10 5 0,16-9-84,-1 0 0,1 0 0,-1 0 0,0-1-1,0 1 1,0-1 0,1 1 0,-1-1 0,0 0 0,0 0 0,0 0 0,1-1 0,-1 1 0,0 0 0,0-1-1,0 0 1,1 0 0,-1 0 0,0 0 0,1 0 0,-1-1 0,1 1 0,0-1 0,-1 1 0,1-1 0,0 0-1,0 0 1,0 0 0,0 0 0,0 0 0,1 0 0,-1-1 0,0 1 0,1-1 0,-2-3 0,0-1 12,0-1 1,0 1-1,1-1 1,0 1-1,0-1 1,1 0-1,0 0 1,0 1-1,1-1 1,0 0 0,0 0-1,1 0 1,0 0-1,0 0 1,1 1-1,4-12 1,-5 13-43,1 1 1,1-1-1,-1 0 0,1 1 1,0 0-1,0-1 0,0 1 1,1 0-1,0 1 0,0-1 1,0 1-1,1 0 0,-1 0 1,1 0-1,0 0 0,0 1 1,0 0-1,1 0 1,-1 0-1,1 1 0,9-4 1,-9 6-21,-1-1 1,0 1 0,1 0 0,-1 1 0,0-1 0,1 1 0,-1 0-1,0 0 1,0 1 0,0 0 0,0-1 0,0 2 0,9 4 0,6 5 4,33 27 1,-43-32-11,23 22 5,42 45 1,-56-53 78,1 0 1,1-1 0,1-1-1,1-2 1,44 29 0,-64-45-65,-1-1 0,1 1 0,-1 0 0,1 0 0,-1-1 0,1 1 0,-1-1 0,1 0 0,-1 0 0,1 0 0,-1 0 0,1-1 0,-1 1 0,1 0 0,-1-1 0,1 0 0,-1 0 0,1 0 0,-1 0 0,0 0 0,1 0 0,-1 0 0,2-3 0,16-12-3428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0.212"/>
    </inkml:context>
    <inkml:brush xml:id="br0">
      <inkml:brushProperty name="width" value="0.05" units="cm"/>
      <inkml:brushProperty name="height" value="0.05" units="cm"/>
    </inkml:brush>
  </inkml:definitions>
  <inkml:trace contextRef="#ctx0" brushRef="#br0">86 25 7024,'0'0'8610,"-10"11"-8140,-31 36-31,38-43-339,0 1-1,0 0 1,0 0-1,1 0 1,0 0-1,0 0 1,0 0-1,0 1 0,0 6 1,1-9-20,1 0 1,0 0-1,0 0 0,0 0 1,0 0-1,0-1 0,0 1 1,1 0-1,-1 0 0,1 0 1,0 0-1,0-1 0,0 1 1,0 0-1,3 3 0,-2-4-31,-1 0 0,1-1-1,0 1 1,0-1-1,0 1 1,0-1-1,1 0 1,-1 0-1,0 0 1,0 0-1,1 0 1,-1 0 0,0-1-1,1 1 1,-1-1-1,1 0 1,-1 1-1,1-1 1,-1 0-1,1-1 1,-1 1 0,0 0-1,1-1 1,3 0-1,3-2 38,1 0-1,-1 0 1,1-1-1,13-8 1,-10 4 29,1-1-1,-1-1 1,-1 0 0,16-16 0,41-51 791,-66 73-837,11-22 433,-9 16 230,-8 25-317,-9 24-315,-2 0 0,-2-1 0,-1-1 0,-23 36 0,-15 34 18,-44 93 122,99-199-233,-1 0 0,1 0 0,-1 0 0,1 0 0,-1 0 0,1 0 1,-1 0-1,1 0 0,-1 0 0,0 0 0,1 0 0,-1-1 1,0 1-1,0 0 0,0-1 0,0 1 0,0-1 0,0 1 0,0-1 1,0 1-1,0-1 0,0 1 0,-1-1 0,1 0 7,0 0 1,0 0-1,0-1 0,0 1 0,0-1 1,0 1-1,0-1 0,0 1 0,1-1 1,-1 1-1,0-1 0,0 0 1,0 1-1,1-1 0,-1 0 0,1 0 1,-1 0-1,0 0 0,0-1 0,-2-3 42,0-1 0,1 0 0,0 1 0,0-1 0,0 0 0,0 0 0,0-7 0,1 6-27,1 0 1,0 0 0,0 0-1,1 0 1,0 0 0,0 0 0,0 0-1,1 0 1,0 0 0,0 0-1,1 1 1,0-1 0,0 1 0,0 0-1,1 0 1,0 0 0,0 0-1,1 1 1,-1 0 0,1 0 0,1 0-1,-1 0 1,0 1 0,1 0-1,0 0 1,0 0 0,10-4 0,-3 4-6,1-1 0,0 2 0,0 0 0,0 0 0,0 2 0,0 0 0,0 0 0,24 3 0,4 6 142,-8-1-700,-11-10-2686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8.704"/>
    </inkml:context>
    <inkml:brush xml:id="br0">
      <inkml:brushProperty name="width" value="0.05" units="cm"/>
      <inkml:brushProperty name="height" value="0.05" units="cm"/>
    </inkml:brush>
  </inkml:definitions>
  <inkml:trace contextRef="#ctx0" brushRef="#br0">119 225 5120,'0'0'10001,"-12"8"-9582,-37 28-15,43-31-295,1 0 0,0 1 1,1 0-1,-1-1 0,1 1 0,0 1 1,1-1-1,-1 1 0,1-1 1,1 1-1,-1 0 0,1 0 1,-2 10-1,3-8 3,0-1-1,0 1 0,0 0 1,1 0-1,0-1 1,1 1-1,0 0 1,1-1-1,-1 1 1,1-1-1,1 1 0,0-1 1,0 0-1,1 0 1,0 0-1,6 9 1,-7-13-66,-1 0 0,1-1 1,-1 1-1,1-1 0,0 1 0,1-1 1,-1 0-1,1-1 0,-1 1 1,1 0-1,0-1 0,0 0 1,0 0-1,0 0 0,0 0 1,0-1-1,1 0 0,-1 0 0,0 0 1,1 0-1,-1 0 0,1-1 1,-1 0-1,1 0 0,-1 0 1,1-1-1,-1 0 0,0 1 0,1-1 1,-1-1-1,0 1 0,7-3 1,-3-1 24,1 1 1,-1-1 0,1 0-1,-2-1 1,1 0 0,0 0-1,-1-1 1,8-9 0,0-3 262,24-41 0,-28 41-138,-5 8-42,0 4 386,-5 20-218,-1-8-305,0 1-1,1-1 1,-1 1 0,1-1 0,0 0 0,1 1-1,-1-1 1,1 0 0,0 0 0,0 0-1,1 0 1,-1-1 0,1 1 0,0-1 0,1 1-1,-1-1 1,1 0 0,0 0 0,-1 0-1,2-1 1,-1 0 0,0 1 0,1-1 0,-1-1-1,1 1 1,0-1 0,0 0 0,0 0-1,0 0 1,1-1 0,-1 1 0,0-1 0,1-1-1,-1 1 1,0-1 0,1 0 0,-1 0-1,1 0 1,-1-1 0,0 0 0,1 0-1,7-3 1,-3 0 11,0 0 0,-1-1 1,0 0-1,0-1 0,0 0 0,0 0 0,-1-1 0,0 0 0,-1 0 0,1-1 0,-1 0 0,-1-1 1,0 1-1,7-13 0,-1 0 43,-1-2 0,-1 1 0,0-1 0,-2-1 0,6-26 0,-12 38-24,0-1 0,0 0 0,-1 0 0,0 0 0,-1 0 1,-1 0-1,-4-21 0,4 26-22,-1 0 0,0 1 1,0 0-1,-1-1 0,0 1 0,-1 0 1,1 0-1,-1 1 0,-1-1 1,1 1-1,-1 0 0,0 0 1,0 0-1,-7-5 0,10 10-21,0-1 0,0 1-1,0-1 1,0 1 0,-1 0 0,1 0-1,0 0 1,0 0 0,-1 1 0,1-1-1,-1 0 1,1 1 0,0 0 0,-1-1-1,1 1 1,-1 0 0,-4 1-1,6-1-20,-1 1-1,1-1 1,-1 1-1,1 0 1,-1-1-1,1 1 0,0 0 1,-1 0-1,1 0 1,0 0-1,0 0 0,-1 0 1,1 0-1,0 0 1,0 1-1,0-1 0,0 0 1,1 1-1,-1-1 1,0 0-1,1 1 0,-1-1 1,0 1-1,1-1 1,0 1-1,-1 0 0,1 2 1,-1 3-102,1 1 0,0-1 0,1 0 1,0 1-1,0-1 0,2 8 0,3 4-3100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19.275"/>
    </inkml:context>
    <inkml:brush xml:id="br0">
      <inkml:brushProperty name="width" value="0.05" units="cm"/>
      <inkml:brushProperty name="height" value="0.05" units="cm"/>
    </inkml:brush>
  </inkml:definitions>
  <inkml:trace contextRef="#ctx0" brushRef="#br0">300 1 8840,'0'0'4544,"-13"1"-3902,0-1-457,5 0-60,-1 0 0,1 1 0,0 0 0,-1 0 0,1 1 0,0 0 0,0 0 0,-9 5 0,-9 4 472,2 1 1,-1 2-1,2 0 1,0 1-1,-32 29 1,54-43-535,0-1 0,0 1 1,0 0-1,0 0 0,0 0 1,0 0-1,0 0 0,0 0 1,0 0-1,1 1 0,-1-1 1,0 0-1,1 0 0,-1 1 1,1-1-1,0 0 0,-1 1 1,1-1-1,0 0 0,0 1 1,0-1-1,-1 0 0,2 3 1,-1-3-2,1 1 0,0-1 1,0 0-1,-1 1 0,1-1 0,0 0 1,0 0-1,0 0 0,1 0 0,-1 0 1,0 0-1,0 0 0,1 0 0,-1 0 1,0 0-1,1-1 0,1 2 0,6 1 82,0 0-1,1 0 0,-1-1 0,1 0 0,10 0 1,15-1 295,0-1 1,57-10-1,33 0-3265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21.262"/>
    </inkml:context>
    <inkml:brush xml:id="br0">
      <inkml:brushProperty name="width" value="0.05" units="cm"/>
      <inkml:brushProperty name="height" value="0.05" units="cm"/>
    </inkml:brush>
  </inkml:definitions>
  <inkml:trace contextRef="#ctx0" brushRef="#br0">1 232 5016,'0'0'11995,"9"-4"-11592,2 0-283,-4 0-31,0 1 0,0 1 0,0-1 1,0 1-1,1 1 0,13-2 0,127-9 1021,40-4-283,227-30 396,-261 28-870,163-26 335,-312 43-677,309-50 625,-228 42-162,146 1 0,-143 14 202,-78-1-532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22:22.372"/>
    </inkml:context>
    <inkml:brush xml:id="br0">
      <inkml:brushProperty name="width" value="0.05" units="cm"/>
      <inkml:brushProperty name="height" value="0.05" units="cm"/>
    </inkml:brush>
  </inkml:definitions>
  <inkml:trace contextRef="#ctx0" brushRef="#br0">109 206 6824,'0'0'8762,"-11"12"-8299,1-2-340,3-3-30,0 0 0,0 1 0,1-1 0,-1 2-1,2-1 1,-1 1 0,1-1 0,-5 16-1,3-8 232,2 1-1,0 1 0,-4 30 1,8-42-204,0 0 1,1 1 0,0-1 0,0 0 0,1 0-1,-1 0 1,1 0 0,1 1 0,-1-1 0,1-1 0,0 1-1,0 0 1,1 0 0,4 7 0,-5-11-77,0 0 0,0 0-1,0 0 1,0 0 0,1-1 0,-1 1 0,0-1 0,1 0 0,-1 1 0,1-1 0,-1 0 0,1-1-1,0 1 1,-1 0 0,1-1 0,0 1 0,-1-1 0,1 0 0,0 0 0,0 0 0,-1 0 0,1-1-1,0 1 1,0-1 0,-1 1 0,1-1 0,2-1 0,11-4 86,0 0 0,-1 0-1,18-12 1,-23 13-53,13-10 140,0 0 0,0-2 0,-2 0 0,0-1-1,37-43 1,-53 56-203,4-4 653,-8 9-648,-1 0 0,0 0 0,1 1 0,-1-1 0,0 0 0,1 0 0,-1 1 0,0-1 0,0 0 0,1 1 0,-1-1 0,0 0 0,0 1 0,0-1-1,1 0 1,-1 1 0,0-1 0,0 1 0,0-1 0,0 0 0,0 1 0,0-1 0,0 1 0,0-1 0,0 0 0,0 1 0,0-1 0,0 1 0,0 0 0,1 7 13,1 0 1,0 0-1,1 0 1,-1 0 0,2-1-1,-1 1 1,1-1 0,0 0-1,0 0 1,1 0 0,0 0-1,0-1 1,1 0-1,0 0 1,0 0 0,0-1-1,1 0 1,0 0 0,0-1-1,13 7 1,-13-8-13,1 0 1,0-1-1,-1 0 1,1 0-1,0 0 1,0-1-1,0-1 0,0 1 1,0-1-1,0-1 1,0 1-1,0-1 1,0-1-1,0 0 1,0 0-1,-1 0 0,1-1 1,-1 0-1,0 0 1,1-1-1,-1 0 1,-1 0-1,1-1 1,-1 0-1,0 0 0,11-12 1,-6 6 32,-1-1 0,0-1 0,-1 1 0,-1-1 0,0-1 0,0 0 0,-2 0 0,1 0 0,5-24 0,-7 19 6,-1 0 0,0 0 1,-2 0-1,0-1 0,-2 1 0,0-1 1,-3-23-1,2 36-26,0 0-1,-1 0 1,0 0 0,0 1 0,0-1 0,-1 1-1,0-1 1,-4-5 0,5 9-21,0 0 1,0 0-1,0 0 0,-1 1 1,1-1-1,-1 1 0,1-1 1,-1 1-1,0 0 0,0 0 1,0 0-1,0 1 0,0-1 1,-1 1-1,1-1 0,0 1 1,-6-1-1,8 2-25,0 0 1,-1 0-1,1 0 0,0 0 1,-1 0-1,1 0 0,0 0 1,0 0-1,-1 1 0,1-1 0,0 0 1,0 1-1,0-1 0,-1 1 1,1-1-1,0 1 0,0 0 0,0-1 1,0 1-1,0 0 0,0 0 1,0 0-1,0 0 0,1 0 0,-1 0 1,0 0-1,0 0 0,1 0 1,-1 0-1,1 0 0,-1 1 1,0 1-1,-1 4-576,0-1 1,1 1 0,0-1-1,0 12 1,0-12-945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18.979"/>
    </inkml:context>
    <inkml:brush xml:id="br0">
      <inkml:brushProperty name="width" value="0.05" units="cm"/>
      <inkml:brushProperty name="height" value="0.05" units="cm"/>
      <inkml:brushProperty name="color" value="#004F8B"/>
    </inkml:brush>
  </inkml:definitions>
  <inkml:trace contextRef="#ctx0" brushRef="#br0">123 0 7328,'0'0'14229,"-7"10"-14001,-34 53 397,27-44-139,10-13-429,1-1 0,-1 0 0,1 1 1,0 0-1,-2 6 0,4-8-34,-11 29 249,-8 40 1,18-63-223,0 0-1,1 0 1,0 0-1,1 0 1,0 0-1,1 0 1,0 0-1,0 0 0,3 10 1,-4-17-38,1-1 0,-1 0 0,1 0 0,0 0 0,0 0 0,0 0 0,0 1 0,0-1 0,0-1 0,0 1 0,0 0 0,1 0 0,-1 0 0,1-1 0,0 1 0,-1-1 0,1 1 0,0-1 0,0 0 0,0 0 0,0 1 0,0-1 0,0-1 0,0 1 1,0 0-1,0 0 0,0-1 0,1 1 0,-1-1 0,0 0 0,0 0 0,1 0 0,-1 0 0,0 0 0,0 0 0,1 0 0,3-2 0,3-1 21,-1 0-1,0-1 1,0 1 0,0-2 0,-1 1 0,1-1-1,-1 0 1,10-10 0,-2 1 40,0-1 1,-1-1-1,0 0 0,-2-1 1,0 0-1,14-26 0,-19 28 31,-4 12-43,-1-1 0,1-1 1,-1 1-1,0 0 0,-1 0 0,1-1 1,-1 1-1,0-1 0,0 1 0,1-8 1,-11 41 263,7-13-305,1 0 0,0 1 0,1 0 0,3 27 0,-1-34-18,0 1 1,0-1-1,1 0 1,1 0-1,0 0 1,0 0-1,0-1 1,11 16 0,-13-22-1,0-1 0,0 1 0,1-1 0,-1 1 0,0-1 0,1 0 1,-1 0-1,1 0 0,0 0 0,0-1 0,-1 1 0,1-1 0,0 0 0,0 0 1,1 0-1,-1 0 0,5 1 0,-3-2 6,1 0 1,0 0-1,-1 0 0,1-1 0,-1 0 0,1 0 1,-1 0-1,1-1 0,7-2 0,2-3 36,-1-1 0,0 0-1,0 0 1,-1-1 0,0-1-1,13-13 1,-22 19-10,1 0 0,-1-1-1,0 0 1,0 0 0,0 0-1,0 0 1,-1-1 0,0 1 0,-1-1-1,1 0 1,-1 1 0,0-1-1,0-1 1,-1 1 0,1 0 0,-2 0-1,1 0 1,-1-1 0,1 1-1,-3-13 1,0 10 27,1 0 5,0 0 0,-1 0-1,0 1 1,0-1 0,-1 1-1,0 0 1,-1 0 0,1 0-1,-2 0 1,1 0 0,-1 1-1,-6-8 1,8 12-1,0 0 0,1 0 0,0 0 0,-1 0 1,1 0-1,0-1 0,1 1 0,-1-1 0,-1-6 0,2 8-234,1 0 0,0 1-1,0-1 1,0 0-1,0 0 1,0 1 0,0-1-1,0 0 1,1 0 0,-1 1-1,1-1 1,-1 0 0,1 1-1,0-1 1,-1 1-1,1-1 1,0 1 0,0-1-1,0 1 1,0-1 0,1 1-1,0-2 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0.243"/>
    </inkml:context>
    <inkml:brush xml:id="br0">
      <inkml:brushProperty name="width" value="0.05" units="cm"/>
      <inkml:brushProperty name="height" value="0.05" units="cm"/>
      <inkml:brushProperty name="color" value="#004F8B"/>
    </inkml:brush>
  </inkml:definitions>
  <inkml:trace contextRef="#ctx0" brushRef="#br0">55 107 6632,'0'0'15214,"-1"-10"-14915,-4-32-15,6 39-243,-1 0 0,1 1 0,0-1 0,0 0 1,1 1-1,-1-1 0,0 1 0,1-1 1,-1 1-1,1 0 0,0-1 0,0 1 0,0 0 1,0 0-1,0 0 0,0 1 0,1-1 0,-1 1 1,1-1-1,3-1 0,-5 2-25,0 1 0,0-1 1,0 0-1,0 1 0,0-1 0,0 1 0,0-1 1,0 1-1,0 0 0,0-1 0,0 1 0,0 0 1,0 0-1,0 0 0,0 0 0,1 0 0,-1 0 1,0 0-1,0 0 0,0 0 0,0 0 0,0 1 1,0-1-1,0 0 0,0 1 0,0-1 0,0 1 1,0-1-1,0 1 0,0 0 0,0-1 1,0 1-1,0 0 0,0-1 0,-1 1 0,1 0 1,0 0-1,-1 0 0,1 0 0,0 0 0,-1 0 1,1 0-1,-1 0 0,0 0 0,1 0 0,-1 0 1,0 0-1,0 0 0,1 0 0,-1 1 0,0 0 1,1 5 36,0 1 0,-1-1-1,0 0 1,0 1 0,-1-1 0,-1 12 0,1-15-34,-1 8 29,-1 1 0,0-1 0,0 0 0,-1 0 1,-1-1-1,0 1 0,0-1 0,-14 21 0,-1-8 171,2 1 0,-20 36 1,37-61-209,1 1 0,0-1 0,-1 0 1,1 1-1,0-1 0,0 1 0,-1-1 1,1 1-1,0-1 0,0 1 0,0-1 1,0 1-1,-1-1 0,1 1 0,0-1 1,0 1-1,0-1 0,0 1 0,0-1 1,0 1-1,0-1 0,1 1 0,-1-1 1,0 1-1,0-1 0,0 1 0,0-1 1,1 1-1,-1-1 0,0 1 0,0-1 1,1 1-1,-1-1 0,0 0 0,1 1 1,-1-1-1,1 1 0,-1-1 0,0 0 1,1 0-1,-1 1 0,1-1 0,-1 0 1,1 0-1,-1 1 0,1-1 0,-1 0 1,1 0-1,-1 0 0,1 0 0,-1 0 1,1 0-1,-1 0 0,1 0 0,0 0 1,34-1 118,-32 1-108,19-3 34,20-1 176,66-16 0,-104 19-306,0 0 0,0 1 0,0-1-1,-1 1 1,1 0 0,0 0 0,0 0 0,0 0-1,0 1 1,0 0 0,0 0 0,0 0-1,-1 0 1,6 2 0,-2 0-1674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4.238"/>
    </inkml:context>
    <inkml:brush xml:id="br0">
      <inkml:brushProperty name="width" value="0.05" units="cm"/>
      <inkml:brushProperty name="height" value="0.05" units="cm"/>
      <inkml:brushProperty name="color" value="#004F8B"/>
    </inkml:brush>
  </inkml:definitions>
  <inkml:trace contextRef="#ctx0" brushRef="#br0">1 166 8536,'0'0'18986,"10"-8"-18790,88-60 318,-87 62-445,1 0-1,0 1 0,0 1 0,0 0 0,0 0 0,18-2 0,78-4 251,-28 4-129,-57 3-127,-7 2 4,1-1 1,-1-1-1,1 0 1,-1-1-1,28-12 1,-43 16-314,7-4 975,-4 1-1385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5.471"/>
    </inkml:context>
    <inkml:brush xml:id="br0">
      <inkml:brushProperty name="width" value="0.05" units="cm"/>
      <inkml:brushProperty name="height" value="0.05" units="cm"/>
      <inkml:brushProperty name="color" value="#004F8B"/>
    </inkml:brush>
  </inkml:definitions>
  <inkml:trace contextRef="#ctx0" brushRef="#br0">302 1 7232,'0'0'13913,"-11"5"-13459,5-1-439,-1 0 184,0 0 0,0 0 0,0-1 0,-1 0-1,1-1 1,-1 1 0,0-1 0,1-1 0,-1 0 0,0 0 0,-9 0 0,8-2 103,-1 1 1,0 0-1,0 0 1,0 1-1,-14 3 1,19-2-198,0-1 0,0 1 0,0 0 0,0 1 0,1-1 0,-1 1-1,1 0 1,-1 0 0,1 0 0,0 1 0,-6 6 0,4-4-51,1 1 0,0 0 0,0 0-1,1 0 1,0 0 0,0 1 0,1-1 0,-1 1-1,2 0 1,-1 0 0,1 0 0,1 0 0,-1 0-1,1 1 1,1-1 0,-1 1 0,1-1 0,1 0-1,1 11 1,0-9-30,1-1-1,-1 0 0,1 0 1,1 0-1,0 0 0,0-1 1,1 0-1,-1 0 1,2 0-1,-1 0 0,1-1 1,1 1-1,-1-2 0,1 1 1,0-1-1,1 0 1,-1 0-1,1-1 0,0 0 1,1-1-1,-1 0 1,1 0-1,0 0 0,0-1 1,0-1-1,0 1 0,13 0 1,-12-1 63,0-1 0,0-1 1,0 0-1,0 0 0,0-1 0,15-3 0,-19 3-392,-1-1-1,1 1 1,-1-1-1,0-1 0,0 1 1,0-1-1,0 1 0,0-1 1,-1-1-1,1 1 0,-1-1 1,6-6-1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6.255"/>
    </inkml:context>
    <inkml:brush xml:id="br0">
      <inkml:brushProperty name="width" value="0.05" units="cm"/>
      <inkml:brushProperty name="height" value="0.05" units="cm"/>
      <inkml:brushProperty name="color" value="#004F8B"/>
    </inkml:brush>
  </inkml:definitions>
  <inkml:trace contextRef="#ctx0" brushRef="#br0">0 55 10248,'0'0'10353,"11"-6"-9868,-1 0-380,2-1 163,-1 0 0,2 1 0,-1 0-1,1 1 1,17-5 0,-26 9-190,1 0 0,-1 1 0,0 0 0,1 0 1,-1 1-1,1-1 0,-1 1 0,1 0 0,-1 0 0,0 0 0,0 1 0,1-1 0,-1 1 1,0 0-1,-1 1 0,1-1 0,0 0 0,-1 1 0,1 0 0,-1 0 0,0 0 0,0 0 1,0 1-1,0-1 0,0 1 0,-1 0 0,0-1 0,0 1 0,0 0 0,0 1 0,0-1 1,-1 0-1,0 0 0,0 1 0,0-1 0,0 0 0,-1 1 0,0-1 0,0 1 0,0 7 1,-2-3 2,0 1 1,0-1 0,-1 0 0,0 0 0,-1 0 0,0 0 0,0 0 0,-1-1 0,0 0-1,0 0 1,-8 9 0,13-17-70,0 0 1,-1 0-1,1 0 0,0 1 0,0-1 0,-1 0 1,1 0-1,0 1 0,0-1 0,0 0 0,-1 0 1,1 1-1,0-1 0,0 0 0,0 1 0,0-1 1,0 0-1,0 1 0,0-1 0,0 0 0,0 1 1,0-1-1,0 0 0,0 1 0,0-1 0,0 0 0,0 1 1,0-1-1,0 0 0,0 1 0,0-1 0,0 0 1,1 1-1,10 5 264,16-2 92,65-10 449,-57 1-4509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7.892"/>
    </inkml:context>
    <inkml:brush xml:id="br0">
      <inkml:brushProperty name="width" value="0.05" units="cm"/>
      <inkml:brushProperty name="height" value="0.05" units="cm"/>
      <inkml:brushProperty name="color" value="#004F8B"/>
    </inkml:brush>
  </inkml:definitions>
  <inkml:trace contextRef="#ctx0" brushRef="#br0">33 112 6424,'0'0'7676,"-3"-11"-7022,-10-54 797,11 29 5841,8 311-4282,-2-119-2301,6-57-229,-5-68-176,0 42 0,-2-27-50,-1-36-157,-1 0-1,-1 0 0,0 0 1,0 0-1,-1 0 0,-4 19 0,0-2 154,4-22-194,0 1 0,0-1 0,-1 0 1,0 1-1,1-1 0,-2 0 0,-1 5 0,-1-2-23,2 1 0,-1-1 0,1 1 0,1 0 1,-1 0-1,2 0 0,-1 1 0,1-1 0,1 0 0,0 11 0,0-20-33,1 0 1,0 0-1,-1 0 0,1 0 1,0 0-1,-1 0 1,1 0-1,0 0 0,-1 0 1,1-1-1,0 1 0,-1 0 1,1 0-1,0-1 0,-1 1 1,1 0-1,-1-1 0,1 1 1,-1-1-1,1 1 0,-1-1 1,1 0-1,9-18 24,-1 0-1,-1 0 1,-1-1 0,-1 0 0,7-40-1,-6 31-5,1-19 24,-6 36-34,-1 0 1,2 1-1,-1-1 1,2 0 0,0 1-1,0 0 1,11-20 0,-4 13-7,-6 9 2,1 1-1,0-1 0,0 1 0,10-9 0,-13 15-4,0-1-1,0 1 0,0 0 1,0 0-1,0 1 0,1-1 1,-1 0-1,1 1 0,-1 0 1,1 0-1,-1 0 0,1 0 1,0 1-1,0-1 0,5 1 1,-6 0-4,-1 0 1,1 1 0,-1-1 0,0 1 0,1-1-1,-1 1 1,1 0 0,-1-1 0,0 1-1,1 1 1,-1-1 0,0 0 0,0 0 0,0 1-1,0-1 1,3 4 0,-2-1 3,0 0 1,0-1 0,-1 1-1,1 0 1,-1 0-1,0 0 1,0 1-1,2 7 1,-2-5 7,0 0 0,-1 0 0,0 0 0,0 1 0,-1-1 0,1 0 0,-2 0 0,1 1 0,-1-1 0,0 0 0,-4 13 0,2-12 9,-1 0 0,1-1 0,-2 1 0,1-1 0,-1 0 0,0 0 0,0-1 0,-1 1 0,-7 5 0,9-8-8,0-1-1,-1 0 1,0 0 0,0 0-1,0 0 1,0-1 0,0 0 0,0 0-1,-1 0 1,1 0 0,0-1 0,-1 0-1,0 0 1,-8-1 0,12 0-5,1 1 0,-1-1 0,1-1 1,-1 1-1,0 0 0,1 0 0,-1 0 1,1-1-1,-1 1 0,1-1 0,-1 1 1,1-1-1,-1 0 0,1 0 0,-3-1 1,34 19-57,-11-6 87,0 0 0,25 20 0,47 59-931,-48-46-3462,-41-42 4210,-1 0-1,1-1 0,-1 1 0,1-1 1,-1 0-1,1 0 0,0 1 1,0-1-1,3 1 0,-4-2 123,0 0 0,0 0-1,0 0 1,0 0 0,0 0-1,0 0 1,0-1 0,0 1 0,-1 0-1,1 0 1,0-1 0,0 1-1,0-1 1,0 1 0,-1-1 0,1 1-1,0-1 1,0 1 0,-1-1-1,1 0 1,-1 1 0,1-1-1,0 0 1,-1 0 0,1-1 0,9-11-3100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1:49.684"/>
    </inkml:context>
    <inkml:brush xml:id="br0">
      <inkml:brushProperty name="width" value="0.05" units="cm"/>
      <inkml:brushProperty name="height" value="0.05" units="cm"/>
    </inkml:brush>
  </inkml:definitions>
  <inkml:trace contextRef="#ctx0" brushRef="#br0">486 0 8032,'0'0'5081,"-14"13"-4434,-97 86 643,88-78-810,1 1-1,1 1 1,1 1-1,-33 51 0,38-46-191,0 1-1,2 1 1,2 0-1,0 1 0,2 0 1,2 1-1,-4 39 1,8-43-62,1-1 0,2 0 0,1 1 0,1-1 0,1 0 1,2 0-1,1 0 0,16 48 0,-19-70-156,0-1 1,0 1-1,1-1 0,0 1 0,0-1 1,0 0-1,0-1 0,1 1 0,0-1 1,0 0-1,0 0 0,1 0 1,-1-1-1,1 0 0,-1 0 0,1 0 1,0-1-1,11 3 0,-9-2 33,0-1-1,1-1 1,-1 1-1,0-1 1,1-1-1,-1 1 1,1-2-1,-1 1 1,0-1-1,1 0 1,-1-1 0,0 0-1,15-5 1,-16 3-7,0 0 0,-1 0 0,0 0 0,1-1 0,-1 0 1,-1-1-1,1 1 0,7-12 0,-10 14-43,0 0 1,-1-1-1,0 1 0,0-1 1,0 0-1,0 1 0,0-1 1,-1 0-1,0 0 0,0 0 1,0 0-1,0-1 0,-1 1 1,1 0-1,-1 0 0,0 0 1,-1-7-1,0 9-31,0 0 0,0-1 0,0 1 0,0 0 0,0 0 0,0 1 0,-1-1 0,1 0 0,-1 0 0,1 1 0,-1-1 0,0 0 0,0 1 0,1 0 0,-1-1 0,0 1 0,0 0 0,0 0 0,-1 0 0,1 0 0,0 1 0,0-1 0,0 1 0,-1-1 1,-4 0-1,-3 0 23,0 1 0,0-1 1,0 2-1,-16 1 1,2 2 16,-1 0-1,1 2 1,0 1 0,1 1-1,-1 1 1,-33 19 0,7-3-16,35-19-90,0 2 0,0 0-1,1 0 1,0 1-1,-20 19 1,31-26-179,-1 3 227,5-6-623,4-3-2786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1.693"/>
    </inkml:context>
    <inkml:brush xml:id="br0">
      <inkml:brushProperty name="width" value="0.05" units="cm"/>
      <inkml:brushProperty name="height" value="0.05" units="cm"/>
    </inkml:brush>
  </inkml:definitions>
  <inkml:trace contextRef="#ctx0" brushRef="#br0">227 39 4312,'0'0'9890,"-11"1"-9419,-36 8-4,45-8-420,0 1 1,0-1 0,0 1 0,0-1-1,0 1 1,0 0 0,1 0 0,-1 0 0,1 0-1,-1 0 1,1 1 0,0-1 0,0 0 0,0 1-1,0-1 1,0 0 0,0 1 0,0-1 0,1 1-1,0 0 1,-1-1 0,1 4 0,-2 6 192,0-6-109,1 0-1,0 0 0,1-1 0,-1 1 0,1 0 0,0 0 0,1 0 0,-1 0 0,3 10 0,-2-14-87,-1 0-1,1-1 0,0 1 1,-1-1-1,1 1 1,0-1-1,0 1 0,0-1 1,0 0-1,0 1 0,0-1 1,0 0-1,1 0 1,-1 0-1,0 0 0,1 0 1,-1 0-1,1 0 0,-1-1 1,1 1-1,-1 0 0,1-1 1,-1 1-1,1-1 1,0 1-1,-1-1 0,1 0 1,0 0-1,-1 0 0,1 0 1,0 0-1,-1 0 1,1 0-1,0-1 0,-1 1 1,1 0-1,0-1 0,1 0 1,10-4 134,0 0 0,-1 0 0,1-1 0,-1-1 0,-1 0 0,1 0 0,13-13 0,-5 3 162,-2-1 0,0 0 1,15-22-1,6-13 1989,-39 60-2255,-1-1 0,0 1 0,0-1 0,-1 1 0,-3 9 0,-3 10-28,-25 135 109,-21 89 6,35-175-125,-38 92 0,54-158-24,-1 1 0,-1-1 0,0 1 0,0-1 0,0 0 1,-1-1-1,-1 0 0,1 0 0,-1 0 0,-1-1 0,0 0 1,0 0-1,0 0 0,0-1 0,-12 5 0,16-8 13,-1-1 1,0 1-1,0-1 0,0-1 0,0 1 0,0-1 0,-1 1 1,1-2-1,0 1 0,-1 0 0,1-1 0,0 0 1,-1 0-1,1-1 0,0 0 0,-1 0 0,1 0 0,0 0 1,0-1-1,0 0 0,-8-3 0,12 4-14,0 0 0,0 1 0,0-1 0,0 1 0,1-1 0,-1 0 0,0 0 0,0 0 0,0 1 0,1-1 0,-1 0 0,0 0-1,1 0 1,-1 0 0,1 0 0,-1 0 0,1 0 0,0 0 0,-1-1 0,1 1 0,0 0 0,0 0 0,0 0 0,0 0 0,0 0 0,0-1 0,0 1 0,0 0 0,0 0-1,0 0 1,1 0 0,-1 0 0,0 0 0,1 0 0,-1 0 0,1 0 0,-1 0 0,1 0 0,0 0 0,-1 0 0,1 0 0,0 0 0,1-1 0,2-2 2,-1 0 0,1 0 0,1 0 0,-1 1 0,0-1 1,1 1-1,9-4 0,4-1-4,2 1 0,-1 1 0,1 1 0,0 1 0,0 1 0,0 0 0,31 1 0,-41 1-23,1 1-1,-1 1 1,18 2 0,-26-2 2,-1-1 0,0 0 0,0 0 0,0 0 0,0 0 0,0 0 0,0 0 0,0-1 0,0 1 1,0 0-1,0-1 0,0 1 0,0 0 0,0-1 0,0 1 0,0-1 0,0 1 0,0-1 0,0 0 1,0 1-1,0-1 0,-1 0 0,1 0 0,1-1 0,3-7-3496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28.703"/>
    </inkml:context>
    <inkml:brush xml:id="br0">
      <inkml:brushProperty name="width" value="0.05" units="cm"/>
      <inkml:brushProperty name="height" value="0.05" units="cm"/>
      <inkml:brushProperty name="color" value="#004F8B"/>
    </inkml:brush>
  </inkml:definitions>
  <inkml:trace contextRef="#ctx0" brushRef="#br0">0 98 6016,'0'0'8510,"9"-11"-7996,29-35-12,-35 42-406,0 1-1,0 0 1,1-1-1,0 1 1,-1 1-1,1-1 1,0 0-1,0 1 1,0 0-1,1 0 1,-1 0-1,0 1 1,1-1-1,-1 1 1,1 0-1,-1 0 1,1 0-1,0 1 1,-1 0-1,7 0 1,-9 1-49,1-1 1,-1 1 0,1 0-1,0-1 1,-1 1-1,0 1 1,1-1 0,-1 0-1,1 0 1,-1 1 0,0 0-1,0-1 1,0 1-1,0 0 1,0 0 0,-1 0-1,1 0 1,0 0-1,-1 0 1,1 1 0,-1-1-1,0 1 1,0-1 0,0 1-1,0-1 1,0 1-1,-1-1 1,1 1 0,-1 0-1,0-1 1,0 5-1,0 3 40,-1 0-1,0-1 0,-1 1 0,0-1 0,-1 0 0,1 0 0,-2 0 0,-7 16 0,-1 1 86,3-6-19,7-18-85,1 1-1,-1 0 1,1 0-1,0 0 1,-1 1-1,1-1 1,1 0-1,-2 5 1,2-7-49,1 0 1,-1 1-1,0-1 1,1 0-1,-1 1 0,0-1 1,1 0-1,0 1 1,-1-1-1,1 0 1,0 0-1,0 1 0,-1-1 1,1 0-1,0 0 1,0 0-1,0 0 1,1 0-1,-1-1 1,0 1-1,0 0 0,0 0 1,1-1-1,1 2 1,0 0 14,1 0-1,-1-1 1,1 1 0,-1-1 0,1 1 0,0-1 0,-1 0 0,1-1-1,0 1 1,0-1 0,0 1 0,0-1 0,-1 0 0,9-2 0,6 1 70,1 0 0,23 2 0,-12 3-2914</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31.129"/>
    </inkml:context>
    <inkml:brush xml:id="br0">
      <inkml:brushProperty name="width" value="0.05" units="cm"/>
      <inkml:brushProperty name="height" value="0.05" units="cm"/>
      <inkml:brushProperty name="color" value="#004F8B"/>
    </inkml:brush>
  </inkml:definitions>
  <inkml:trace contextRef="#ctx0" brushRef="#br0">0 147 5320,'0'0'11629,"6"-10"-11451,21-32-4,-24 38-138,0 1 1,1 0-1,-1-1 1,1 1-1,-1 0 1,1 1-1,0-1 1,0 1-1,0 0 1,0-1-1,1 2 1,5-3-1,9-4 118,0 1-63,0 0 0,1 2 0,0 0 0,0 1-1,0 1 1,0 0 0,29 2 0,46-8 171,-77 8-84,0 0 1,19 1-1,-13 0 411,-16 4-213,-5-3-2,-2-9-3048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34.729"/>
    </inkml:context>
    <inkml:brush xml:id="br0">
      <inkml:brushProperty name="width" value="0.05" units="cm"/>
      <inkml:brushProperty name="height" value="0.05" units="cm"/>
      <inkml:brushProperty name="color" value="#004F8B"/>
    </inkml:brush>
  </inkml:definitions>
  <inkml:trace contextRef="#ctx0" brushRef="#br0">0 71 5416,'0'0'15242,"10"-1"-15059,242-38 941,-129 17-487,-77 15 219,-45 7-803,-5-1 17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37.044"/>
    </inkml:context>
    <inkml:brush xml:id="br0">
      <inkml:brushProperty name="width" value="0.05" units="cm"/>
      <inkml:brushProperty name="height" value="0.05" units="cm"/>
      <inkml:brushProperty name="color" value="#004F8B"/>
    </inkml:brush>
  </inkml:definitions>
  <inkml:trace contextRef="#ctx0" brushRef="#br0">415 0 4216,'0'0'12929,"1"14"-12644,1 5-118,-2 1-1,-1-1 1,0 1 0,-8 36-1,4-36-2,-11 44 487,-35 87 0,44-134-501,-1 1 1,0-1-1,-2-1 1,0 0-1,0 0 1,-2-1-1,0 0 1,-1-1-1,-24 21 1,31-31-89,0-1 0,0 0 0,0 0 0,0 0 0,0 0 0,-1-1 0,1 0 0,-1-1 0,0 1 0,1-1 0,-1 0 0,0-1 0,0 0-1,0 0 1,0-1 0,1 1 0,-11-3 0,13 2-37,0 0 0,0 0-1,0 0 1,0-1-1,1 1 1,-1-1 0,0 0-1,1 0 1,-1 0-1,1 0 1,-1-1 0,1 0-1,0 1 1,0-1-1,0 0 1,1 0 0,-1-1-1,1 1 1,-1-1-1,1 1 1,0-1-1,1 0 1,-1 1 0,1-1-1,-1 0 1,1 0-1,0 0 1,1 0 0,-1-5-1,0 3-7,1 0-1,0 0 0,1 0 1,0 0-1,0 0 1,0 1-1,0-1 0,1 0 1,0 1-1,0-1 0,1 1 1,-1 0-1,1 0 1,0 0-1,1 0 0,-1 0 1,1 0-1,0 1 0,0 0 1,0 0-1,1 0 0,-1 0 1,1 1-1,6-4 1,-3 4-22,1 0 0,-1 0 0,1 1 0,0 0 0,0 0 1,0 1-1,0 0 0,0 1 0,1 0 0,-1 0 0,0 1 1,0 0-1,0 1 0,0 0 0,0 0 0,-1 1 0,1 0 0,12 6 1,19 12-71,72 51 0,-103-64 94,0 0 0,0 1 1,-1-1-1,0 2 0,7 10 0,-6-8 50,0 0 1,18 16-1,-18-19-3,-8-7-35,1 0-1,0 0 0,-1 0 0,1 0 1,0-1-1,0 1 0,0-1 0,0 1 1,0-1-1,0 0 0,1 0 0,-1 0 0,0 0 1,4 1-1,-6-2-38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38.083"/>
    </inkml:context>
    <inkml:brush xml:id="br0">
      <inkml:brushProperty name="width" value="0.05" units="cm"/>
      <inkml:brushProperty name="height" value="0.05" units="cm"/>
      <inkml:brushProperty name="color" value="#004F8B"/>
    </inkml:brush>
  </inkml:definitions>
  <inkml:trace contextRef="#ctx0" brushRef="#br0">243 0 3808,'0'0'8981,"-9"12"-8481,1-2-361,-2 2 38,1 0 0,1 0-1,0 1 1,-7 15 0,-8 16 538,10-21-271,1 0 1,2 1-1,-13 41 1,-5 35 565,10-45-392,4 0 0,2 1 0,-9 93 0,19-88-77,9 92 0,-4-128-410,1 0 0,1-1 1,1 0-1,1 0 0,2 0 0,16 34 0,-9-27-12,4 6 111,0 0 1,41 54-1,-57-87-214,0-1 1,1 1 0,-1-1 0,1 0 0,-1 0-1,1 0 1,0-1 0,0 0 0,0 0 0,0 0 0,10 2-1,8 4-2880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39.677"/>
    </inkml:context>
    <inkml:brush xml:id="br0">
      <inkml:brushProperty name="width" value="0.05" units="cm"/>
      <inkml:brushProperty name="height" value="0.05" units="cm"/>
      <inkml:brushProperty name="color" value="#004F8B"/>
    </inkml:brush>
  </inkml:definitions>
  <inkml:trace contextRef="#ctx0" brushRef="#br0">1 1 6824,'0'0'10639,"2"14"-10336,26 208 1068,8 72 189,-24-213-1058,-6-51-220,0 18 734,-13-42-869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0.766"/>
    </inkml:context>
    <inkml:brush xml:id="br0">
      <inkml:brushProperty name="width" value="0.05" units="cm"/>
      <inkml:brushProperty name="height" value="0.05" units="cm"/>
      <inkml:brushProperty name="color" value="#004F8B"/>
    </inkml:brush>
  </inkml:definitions>
  <inkml:trace contextRef="#ctx0" brushRef="#br0">0 89 4816,'0'0'13353,"6"-9"-13121,34-50 533,-41 54-521,-1-10-15,2 15-224,0 1 0,0-1-1,0 0 1,0 0 0,0 0 0,1 0 0,-1 0 0,0 0 0,0 0 0,0 1 0,0-1 0,0 0 0,0 0 0,0 0 0,0 0 0,1 0 0,-1 0 0,0 0 0,0 0 0,0 0 0,0 0 0,0 0 0,0 0 0,1 0 0,-1 0 0,0 0 0,0 0 0,0 0 0,0 0 0,0 0 0,0 0-1,1 0 1,-1 0 0,0 0 0,0 0 0,0 0 0,0 0 0,0 0 0,0 0 0,1 0 0,-1 0 0,0 0 0,0 0 0,0 0 0,0 0 0,0-1 0,0 1 0,0 0 0,0 0 0,0 0 0,1 0 0,-1 0 0,0 0 0,0 0 0,0-1 0,0 1 0,0 0 0,0 0 0,0 0-1,0 0 1,0 0 0,0-1 0,1 3 57,0-1-1,-1 1 0,1 0 1,-1-1-1,1 1 0,-1 0 0,1 0 1,-1-1-1,0 1 0,0 0 0,0 0 1,0-1-1,0 1 0,-1 2 1,1 6 18,12 208 540,-6-30 746,-6-188-1282,2-21 290,-1 20-615,1-7 508,-1 3-3385</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1.363"/>
    </inkml:context>
    <inkml:brush xml:id="br0">
      <inkml:brushProperty name="width" value="0.05" units="cm"/>
      <inkml:brushProperty name="height" value="0.05" units="cm"/>
      <inkml:brushProperty name="color" value="#004F8B"/>
    </inkml:brush>
  </inkml:definitions>
  <inkml:trace contextRef="#ctx0" brushRef="#br0">1 0 9344,'0'0'4777,"10"7"-4256,-2-2-393,-3-2-42,0 1 1,1-1-1,0 0 0,-1 0 0,1-1 0,0 1 1,1-1-1,-1-1 0,0 1 0,12 0 0,123 3 1741,98 8 1227,-234-12-3043,1-2 0,0 1 0,0 0 0,0-1 0,-1 0 1,1 0-1,0-1 0,-1 0 0,1 0 0,-1 0 0,0 0 0,7-5 0,-6 4-1109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2.205"/>
    </inkml:context>
    <inkml:brush xml:id="br0">
      <inkml:brushProperty name="width" value="0.05" units="cm"/>
      <inkml:brushProperty name="height" value="0.05" units="cm"/>
      <inkml:brushProperty name="color" value="#004F8B"/>
    </inkml:brush>
  </inkml:definitions>
  <inkml:trace contextRef="#ctx0" brushRef="#br0">0 72 6128,'0'0'13406,"12"-3"-13114,-11 2-284,20-4 183,-1 1 0,35-2 0,144-18 864,-146 11-738,-40 9-182,0 1-1,0 0 1,0 1 0,18-1 0,-23 3-329,18 2 929,-26-2-815,1 0 0,-1 1 0,1-1 1,-1 0-1,1 1 0,-1-1 0,1 0 0,-1 1 1,0-1-1,1 1 0,-1-1 0,1 1 0,-1-1 1,0 1-1,0-1 0,1 1 0,-1-1 0,0 1 1,0 0-1,0-1 0,0 1 0,1-1 0,-1 1 1,0 0-1,0-1 0,0 1 0,0-1 1,0 1-1,-1-1 0,1 1 0,0 0 0,0-1 1,0 1-1,0-1 0,-1 1 0,1-1 0,0 1 1,0-1-1,-1 2 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4.584"/>
    </inkml:context>
    <inkml:brush xml:id="br0">
      <inkml:brushProperty name="width" value="0.05" units="cm"/>
      <inkml:brushProperty name="height" value="0.05" units="cm"/>
      <inkml:brushProperty name="color" value="#004F8B"/>
    </inkml:brush>
  </inkml:definitions>
  <inkml:trace contextRef="#ctx0" brushRef="#br0">198 171 4312,'0'0'8208,"-11"3"-7796,-77 19 1672,83-20-1912,1 0 1,0 0 0,-1 1 0,1-1 0,1 1 0,-1 0 0,0 0-1,1 1 1,-4 3 0,-28 37 1014,31-39-1033,1 1-61,1 0 0,-1 0 1,1 0-1,0 0 0,1 0 0,0 0 1,0 1-1,0-1 0,0 0 0,1 1 1,0-1-1,1 1 0,-1-1 0,1 0 0,2 7 1,-2-10-59,-1-1 1,1 0 0,0 0 0,0 1-1,0-1 1,0 0 0,1 0 0,-1 0-1,1 0 1,-1 0 0,1 0 0,-1 0-1,1-1 1,0 1 0,0-1 0,0 1-1,0-1 1,0 1 0,4 0 0,-2 0 2,0-1 0,0 0 0,0 0 0,0-1 0,0 1-1,0-1 1,0 0 0,1 0 0,-1 0 0,7-2 0,1-1 32,0 0 0,0-1 0,0 0 0,0-1 0,-1 0 0,17-11 0,-22 12-22,0-1-1,-1 0 0,1 0 0,-1 0 1,0-1-1,6-9 0,-7 10-21,-2 1 59,-1 6 26,-1-1-99,1 0 0,-1 0 0,0 0 1,1 0-1,-1 0 0,0 1 0,1-1 0,-1 0 0,1 0 0,0 0 1,-1-1-1,1 1 0,1 2 0,3 1-14,0 0 0,0-1 0,0 1 0,1-1 1,-1 0-1,1-1 0,-1 1 0,1-1 0,0 0 0,0 0 0,0-1 0,1 0 1,-1 0-1,0 0 0,0-1 0,0 0 0,1 0 0,7-2 0,-1 1-2,0-1 0,-1-1 0,1-1 0,-1 1-1,0-2 1,0 0 0,0 0 0,10-7 0,-11 5 2,55-36 15,-59 37 3,0 1 0,-1-1 0,1 0 0,-1-1 0,-1 0-1,9-12 1,-11 14-1,0 0-1,-1 0 0,0 0 1,0 0-1,-1-1 0,1 1 1,-1-1-1,0 1 1,0-1-1,-1 0 0,0 1 1,0-1-1,0 1 0,-1-1 1,0 0-1,0 1 0,0-1 1,-4-8-1,0 2 27,0 1 0,-1-1 0,0 1 0,-1 0 0,-1 1-1,1 0 1,-11-11 0,14 18-52,0-1-1,0 1 0,0 0 1,0 0-1,-1 1 0,1-1 1,-9-3-1,7 8-3019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2.330"/>
    </inkml:context>
    <inkml:brush xml:id="br0">
      <inkml:brushProperty name="width" value="0.05" units="cm"/>
      <inkml:brushProperty name="height" value="0.05" units="cm"/>
    </inkml:brush>
  </inkml:definitions>
  <inkml:trace contextRef="#ctx0" brushRef="#br0">1 308 8240,'0'0'6881,"11"-13"-6400,101-119 979,-80 83-755,-25 37-441,0 1-1,12-16 1,40-35 2636,-59 62-2881,0-1 0,0 1 0,1 0 0,-1 0 0,0 0 1,0 0-1,0 0 0,0 0 0,0 0 0,1 0 0,-1 0 0,0 0 0,0 0 0,0 0 0,0 0 1,0 0-1,1 0 0,-1 0 0,0 0 0,0 0 0,0 0 0,0 0 0,1 0 0,-1 0 0,0 0 0,0 0 1,0 0-1,0 0 0,0 0 0,1 0 0,-1 0 0,0 0 0,0 1 0,0-1 0,0 0 0,0 0 1,0 0-1,0 0 0,1 0 0,-1 0 0,0 1 0,5 9 316,3 13-13,6 42 244,-10-40-321,2 1 1,1-1 0,1 0 0,13 29-1,-11-32 171,-3-6-3792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5.317"/>
    </inkml:context>
    <inkml:brush xml:id="br0">
      <inkml:brushProperty name="width" value="0.05" units="cm"/>
      <inkml:brushProperty name="height" value="0.05" units="cm"/>
      <inkml:brushProperty name="color" value="#004F8B"/>
    </inkml:brush>
  </inkml:definitions>
  <inkml:trace contextRef="#ctx0" brushRef="#br0">176 0 6128,'0'0'7522,"-14"1"-7056,4-1-363,0 0 33,0 0-1,0 0 1,1 1 0,-1 1-1,0 0 1,0 0-1,1 0 1,-15 7 0,21-7-31,-1 0 0,1 0 1,0 0-1,-1 1 0,1-1 1,0 1-1,1 0 0,-1 0 1,0 0-1,1 0 0,0 1 1,-1-1-1,2 0 0,-1 1 0,0 0 1,0-1-1,1 1 0,0 0 1,0 0-1,-1 4 0,2-4-35,0 0-1,1 0 0,-1 0 0,1-1 0,-1 1 1,1 0-1,0 0 0,1 0 0,-1-1 0,1 1 1,-1-1-1,1 1 0,0-1 0,0 0 0,1 1 1,-1-1-1,1 0 0,-1 0 0,7 4 0,0 1 45,1 0-1,0 0 0,1-1 0,-1-1 0,1 0 0,0 0 0,1-1 0,-1-1 0,1 0 0,19 4 0,-27-8-78,0 0-1,0 0 0,-1 0 0,1-1 0,0 1 1,0-1-1,0 0 0,-1 0 0,1-1 1,0 1-1,-1-1 0,1 1 0,-1-1 0,0-1 1,0 1-1,5-4 0,3-4-540,0-1 0,16-20 1,-20 22-736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7.505"/>
    </inkml:context>
    <inkml:brush xml:id="br0">
      <inkml:brushProperty name="width" value="0.05" units="cm"/>
      <inkml:brushProperty name="height" value="0.05" units="cm"/>
      <inkml:brushProperty name="color" value="#004F8B"/>
    </inkml:brush>
  </inkml:definitions>
  <inkml:trace contextRef="#ctx0" brushRef="#br0">1 88 4912,'0'0'15394,"16"-5"-15197,-6 2-165,8-3 29,0 2 0,0-1 0,0 2 1,33-2-1,293-9 600,-69-4-392,-113 4-97,-65 3 84,-67 16 392,-31-5-825,-8 4 570,2 0-3609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8:48.880"/>
    </inkml:context>
    <inkml:brush xml:id="br0">
      <inkml:brushProperty name="width" value="0.05" units="cm"/>
      <inkml:brushProperty name="height" value="0.05" units="cm"/>
      <inkml:brushProperty name="color" value="#004F8B"/>
    </inkml:brush>
  </inkml:definitions>
  <inkml:trace contextRef="#ctx0" brushRef="#br0">129 55 7232,'0'0'12577,"-10"7"-12281,-4 2-86,0 2 0,1 0 0,-12 12 1,19-17-109,1 0 1,0 0 0,0 0-1,1 0 1,0 1 0,0 0 0,0 0-1,1 0 1,0 0 0,0 1-1,-1 7 1,3-9-69,0 0-1,1 0 1,0 0 0,0 0 0,0 0-1,1 0 1,0 0 0,0 0 0,0 0-1,1 0 1,0-1 0,0 1 0,0 0-1,1-1 1,5 8 0,-6-9-21,1 0 1,0-1 0,0 1-1,0-1 1,0 0-1,1 0 1,-1 0 0,1 0-1,0-1 1,0 1-1,0-1 1,0 0 0,0 0-1,0 0 1,1-1-1,-1 0 1,0 0 0,1 0-1,-1 0 1,10 0-1,-4-1-3,0-1 0,0 0 0,-1-1 0,1 0 1,-1 0-1,1-1 0,-1-1 0,0 1 0,0-1 0,0-1 0,10-6 0,1-3 17,-1-1 0,0-1-1,22-25 1,-30 28 16,-1 0 0,0-1 0,12-23 0,-4 6 145,-18 31-179,0-1-1,0 1 0,0 0 1,0 0-1,0-1 1,0 1-1,1 0 0,-1-1 1,0 1-1,0 0 0,0-1 1,0 1-1,0 0 1,1 0-1,-1-1 0,0 1 1,0 0-1,1 0 1,-1-1-1,0 1 0,0 0 1,1 0-1,-1 0 0,0 0 1,0-1-1,1 1 1,-1 0-1,0 0 0,1 0 1,-1 0-1,0 0 1,1 0-1,-1 0 0,0 0 1,1 0-1,-1 0 0,1 0 1,1 13 87,0 1-104,1-6 3,-1-1 1,1 1-1,1-1 0,0 0 1,0 0-1,0 0 1,1-1-1,-1 1 0,2-1 1,5 6-1,-3-4-13,1 0 1,-1-1-1,1-1 0,1 1 1,-1-1-1,18 8 0,-22-12 11,0-1 0,0 1 0,-1-1 0,1 0 0,0 0 0,0 0 0,0-1 0,0 0 0,0 0 0,0 0 0,0-1 0,0 0 0,0 1 0,0-2-1,-1 1 1,8-3 0,-1-1-7,0-1-1,0-1 0,0 1 1,-1-2-1,13-11 0,-17 12 25,0 0-1,-1 0 1,1-1 0,-2 0-1,1 0 1,-1 0-1,0-1 1,-1 1 0,0-1-1,3-12 1,-4 12 22,0 5-13,-1-1 0,-1 0 0,1 1 0,-1-1 0,1 0 0,-1 0 0,-1 1 0,1-1 0,-1 0 0,0 0 0,0 1 0,0-1 0,-3-7 0,3 9 6,-1 0 1,1 0 0,-1 1-1,1-1 1,-1 0 0,0 1-1,0-1 1,0 1 0,0-1-1,0 1 1,-1 0 0,1 0-1,-1 0 1,0 0 0,1 1 0,-1-1-1,0 1 1,0-1 0,0 1-1,-4-1 1,-11 1-1044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0:59:19.136"/>
    </inkml:context>
    <inkml:brush xml:id="br0">
      <inkml:brushProperty name="width" value="0.05" units="cm"/>
      <inkml:brushProperty name="height" value="0.05" units="cm"/>
      <inkml:brushProperty name="color" value="#004F8B"/>
    </inkml:brush>
  </inkml:definitions>
  <inkml:trace contextRef="#ctx0" brushRef="#br0">80 1 5016,'0'0'15863,"10"6"-15732,32 23-19,-37-25-60,0 1 0,-1-1 1,1 1-1,-1 0 0,0 0 0,0 0 1,-1 1-1,1-1 0,-1 1 0,-1 0 0,4 9 1,8 14 205,-2-8-111,-2 1-1,10 26 0,-11-25-28,-6-19-81,-1 0 0,0 1 0,-1 0 0,1-1 0,-1 1 0,1 7 0,16 56 323,-11-34-212,-4-24-78,-1 1 0,0-1 0,0 15 0,-1-14-15,0 0 0,1 1 0,4 13-1,2 24 53,-1 65 237,-1-37-67,-13 28 6,1-45-182,-6 23-12,7-34-22,-3 0 0,-17 59 1,20-83-48,4-17-7,-1 0 0,0 0 0,0-1 0,-4 9 0,-14 38 41,15-40-28,0 0 0,-1 0-1,0-1 1,-13 20 0,-7 16 13,21-37-31,-1-1 0,-13 21 1,7-14 11,1 0 0,1 1 1,-9 23-1,9-19 51,-25 41 1,33-60-70,0-1 0,1 1 0,-1 0 0,1-1 0,-1 1 0,0 5 0,-7 18-108,5-23 144,0 0-555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57"/>
    </inkml:context>
    <inkml:brush xml:id="br0">
      <inkml:brushProperty name="width" value="0.05" units="cm"/>
      <inkml:brushProperty name="height" value="0.05" units="cm"/>
    </inkml:brush>
  </inkml:definitions>
  <inkml:trace contextRef="#ctx0" brushRef="#br0">156 131 4216,'0'0'10089,"-11"0"-9894,-33 1-14,41 0-151,0-1 0,1 1 0,-1 0 0,0 0 0,1 0 0,-1 0 0,1 0 0,-1 0 0,1 1 0,0-1-1,-1 1 1,1 0 0,0 0 0,0-1 0,0 1 0,0 1 0,1-1 0,-1 0 0,-2 4 0,-8 8 128,9-11-93,-1 0 0,1 1 1,0 0-1,0 0 0,0 0 0,1 0 0,-1 0 0,-2 8 0,-4 5 99,8-15-135,1 1 0,0-1 0,-1 1 1,1-1-1,0 1 0,0-1 1,0 1-1,0 0 0,1-1 1,-1 1-1,1-1 0,1 5 1,0-2 11,-1 0 1,1 0-1,0 0 1,1 0 0,3 6-1,-4-9-20,-1 0 0,1 0 0,-1 0 0,1-1 0,0 1 0,0-1 0,-1 1 0,1-1 0,0 1 1,0-1-1,1 0 0,-1 0 0,0 0 0,0 0 0,1-1 0,-1 1 0,0-1 0,1 1 0,-1-1 0,4 1 0,0-2 17,-1 0 1,1 0-1,0 0 0,0-1 0,-1 0 1,1 0-1,6-4 0,12-6 315,40-27 1,-64 39-349,1 0 0,-1-1 0,1 1 0,0 0 0,-1 0 0,1 0 0,-1 0 0,1 0 0,0 0 0,-1 0 0,1 0 0,0 0 0,-1 0 0,1 0-1,-1 0 1,1 0 0,0 1 0,-1-1 0,1 0 0,-1 0 0,1 1 0,-1-1 0,1 0 0,0 1 0,-1-1 0,0 1 0,1-1 0,-1 0 0,1 2 0,16 17 193,-9-9-147,0-3-42,1 1-1,1-2 0,10 7 0,-3-2 7,-14-9-8,1-1 0,-1 1-1,1-1 1,0 0 0,0 0-1,0 0 1,0 0 0,0 0-1,-1-1 1,1 0 0,0 0-1,0 0 1,0 0 0,0-1-1,0 1 1,0-1 0,5-2-1,0 0 20,0 0-1,0 0 0,-1-1 1,1 0-1,-1-1 0,9-7 1,-12 9-5,0-1 0,-1 0 0,1 0 1,-1-1-1,0 0 0,0 1 0,0-1 1,-1 0-1,0-1 0,0 1 0,0-1 1,-1 1-1,0-1 0,0 0 0,0 0 1,-1 0-1,1 0 0,-1 0 0,0-8 0,-2 1 10,0 0 1,0 0-1,-1 0 0,-1 0 0,0 1 0,0-1 0,-2 1 0,-5-14 0,3 10 17,6 12-35,0 0 0,0 0 0,-1 0 1,0 1-1,1-1 0,-2 0 0,1 1 0,0-1 0,-1 1 0,1 0 0,-1-1 0,0 1 0,0 1 0,0-1 0,0 0 0,-5-2 0,8 5-12,-1-1-1,1 1 1,-1-1-1,0 1 1,1 0-1,-1-1 1,1 1-1,-1 0 1,1 0-1,-1 0 0,0-1 1,1 1-1,-1 0 1,0 0-1,1 0 1,-1 0-1,0 0 1,1 0-1,-1 0 1,1 0-1,-1 0 1,0 0-1,1 0 0,-1 1 1,0-1-1,1 0 1,-1 0-1,1 1 1,-1-1-1,1 0 1,-1 1-1,0-1 1,1 1-1,-1-1 1,1 0-1,0 1 0,-1-1 1,1 1-1,-1-1 1,1 1-1,0 0 1,-1-1-1,1 1 1,0-1-1,0 1 1,-1-1-1,1 1 1,0 0-1,0-1 0,0 1 1,0 1-1,-2 5-294,0 0 0,0 0 0,1 0 0,0 1 0,0-1 0,1 0 0,0 1-1,0-1 1,2 9 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0"/>
    </inkml:context>
    <inkml:brush xml:id="br0">
      <inkml:brushProperty name="width" value="0.05" units="cm"/>
      <inkml:brushProperty name="height" value="0.05" units="cm"/>
    </inkml:brush>
  </inkml:definitions>
  <inkml:trace contextRef="#ctx0" brushRef="#br0">0 129 6424,'0'0'4488,"9"12"-4128,27 38 0,-30-41-203,0 1 1,-1 1 0,0-1-1,0 1 1,-1 0-1,-1 0 1,0 0 0,0 0-1,1 23 1,4 13 418,-6-41-454,2 10 485,-1 1-1,2 26 1,-1-35 1673,-22-49-1878,-14-48 1,16 44-219,11 31-118,0 1-1,1-1 0,1 1 1,0-1-1,1 0 0,0-1 1,1 1-1,0 0 0,3-15 1,-1 24-49,0 0 0,0 1 1,1-1-1,-1 1 0,1 0 0,1-1 1,-1 1-1,0 0 0,1 0 0,4-4 1,0-1 16,1 1 1,0 0-1,9-8 1,-12 14-16,-1-1 0,0 1 0,1 0 1,-1 0-1,1 0 0,8-2 1,11-3 33,-21 5-50,0 1 0,0-1 0,0 1 1,1 0-1,-1 0 0,0 0 0,0 1 0,1-1 1,-1 1-1,0 0 0,1 0 0,-1 0 1,0 0-1,1 1 0,-1-1 0,0 1 0,0 0 1,1 0-1,-1 0 0,0 0 0,0 1 1,0-1-1,5 4 0,-7-4 2,0-1 0,0 1 0,0 0 0,0-1 1,0 1-1,0 0 0,0 0 0,0 0 0,0 0 0,0 0 0,-1 0 0,1 0 0,0 0 0,-1 1 1,1-1-1,0 0 0,-1 0 0,0 1 0,1-1 0,-1 0 0,0 0 0,0 1 0,1-1 1,-1 0-1,0 1 0,0-1 0,0 0 0,-1 1 0,1-1 0,0 0 0,0 1 0,-1-1 0,1 0 1,-1 0-1,1 0 0,-1 1 0,-1 0 0,0 3 15,-1-1 0,0 0 0,-1 0 0,1 0 0,0-1 0,-1 0 0,0 1-1,-5 3 1,-6 2 55,0-1 1,-1 0-1,0-1 0,0-1 0,-18 5 0,31-10-35,0 1 0,1-1 0,-1 1 0,1-1 0,-1 1 0,1 0-1,-3 2 1,4-3-290,0 1-1,-1-1 1,1 0-1,0 0 1,-1 0-1,1 0 1,-1 0-1,0 0 1,1 0-1,-1-1 1,-2 2-1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1"/>
    </inkml:context>
    <inkml:brush xml:id="br0">
      <inkml:brushProperty name="width" value="0.05" units="cm"/>
      <inkml:brushProperty name="height" value="0.05" units="cm"/>
    </inkml:brush>
  </inkml:definitions>
  <inkml:trace contextRef="#ctx0" brushRef="#br0">0 66 4312,'0'0'9696,"13"-6"-9327,-5 3-291,19-9 395,42-25 0,-66 36-418,-1 0-1,1 0 1,0 0 0,-1 0 0,1 0-1,0 1 1,0-1 0,0 1-1,0 0 1,0 0 0,-1 0 0,1 0-1,0 0 1,0 1 0,0-1 0,4 2-1,-4-1-16,-1-1 0,0 1 0,0 0 1,0 0-1,0 0 0,0 0 0,0 0 0,0 0 0,0 0 0,-1 1 0,1-1 0,0 1 0,-1-1 0,1 1 0,-1 0 0,0 0 0,1-1 1,-1 1-1,0 0 0,0 0 0,1 4 0,0 1 9,-1 0 1,-1 0 0,1 0-1,-1 0 1,0 1 0,-1-1-1,0 0 1,0 0 0,-1 0-1,1 0 1,-1 0 0,-1-1-1,1 1 1,-1 0-1,-1-1 1,-4 7 0,-5 6 66,-1 0 0,-1 0 0,-27 24 0,33-36-3,8-7-95,1 0 1,-1 0-1,1 1 1,-1-1-1,1 0 1,-1 1-1,1-1 1,-1 0-1,1 1 1,0-1-1,-1 0 1,1 1 0,-1-1-1,1 1 1,0-1-1,-1 1 1,1-1-1,0 1 1,0-1-1,-1 1 1,1-1-1,0 1 1,0 0-1,0-1 1,0 2-1,16-5 328,2-1-174,-1 1-1,1 1 1,-1 1-1,1 1 1,18 1-1,-27 0-366,0 0 0,0 1-1,-1 0 1,1 0 0,0 1 0,-1 0 0,0 0 0,0 1 0,0 0-1,0 1 1,9 7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2"/>
    </inkml:context>
    <inkml:brush xml:id="br0">
      <inkml:brushProperty name="width" value="0.05" units="cm"/>
      <inkml:brushProperty name="height" value="0.05" units="cm"/>
    </inkml:brush>
  </inkml:definitions>
  <inkml:trace contextRef="#ctx0" brushRef="#br0">0 108 3000,'0'0'7070,"11"-7"-6731,34-20 0,6 5 618,-40 16-765,1 2 0,-1 0 0,2 0 0,-1 1 0,0 0 1,0 1-1,1 1 0,13 0 0,-1-2 118,-4 2 53,32 2 1,-32 0 2,31-2 1,-28 0-13,1 1 1,-1 1 0,39 6 0,-41-4-139,6-2-78,0 0 0,0-2 0,0-2 0,45-8 0,-33 4-10,50-1 0,137 12 200,-148-4-270,-7-1 1,23-1 61,-26-1-44,262 17 149,-296-11-179,64-5 0,-11 3-40,-58 1 7,39-2 0,-42-3-11,29-2 8,0 2-1,1 2 1,60 7-1,-22 3 3,95-5 0,-121-2 31,-41 0-25,0-1 0,42-5-1,-38 2-9,42 1-1,25-2 2,119-5-9,-186-2 371,-29 9-1235,-12 5-1201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3"/>
    </inkml:context>
    <inkml:brush xml:id="br0">
      <inkml:brushProperty name="width" value="0.05" units="cm"/>
      <inkml:brushProperty name="height" value="0.05" units="cm"/>
    </inkml:brush>
  </inkml:definitions>
  <inkml:trace contextRef="#ctx0" brushRef="#br0">43 118 1896,'0'0'3256,"-6"-10"-3041,-21-32 59,25 39-22,1 0-1,0 0 1,-1 0-1,1 0 1,1-1-1,-1 1 1,0 0-1,1-1 0,-1 1 1,1 0-1,0-1 1,0 1-1,1 0 1,0-5-1,0-4 5536,4 31-5394,2 8-63,-2 2-1,-1-1 1,2 42 0,-8 91 853,1-128-912,1-28-227,0 98 920,0-98-808,0 0 0,1-1-1,0 1 1,0 0 0,2 7 0,-2-11-125,-1 0 0,1 0-1,-1 0 1,1 0 0,-1 0 0,1-1 0,0 1 0,-1 0 0,1 0 0,0-1-1,0 1 1,-1 0 0,1-1 0,0 1 0,0-1 0,0 1 0,0-1-1,0 1 1,0-1 0,0 0 0,0 1 0,0-1 0,0 0 0,0 0 0,0 0-1,0 0 1,0 0 0,0 0 0,0 0 0,0 0 0,2-1 0,26-4-2595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4"/>
    </inkml:context>
    <inkml:brush xml:id="br0">
      <inkml:brushProperty name="width" value="0.05" units="cm"/>
      <inkml:brushProperty name="height" value="0.05" units="cm"/>
    </inkml:brush>
  </inkml:definitions>
  <inkml:trace contextRef="#ctx0" brushRef="#br0">1 58 3808,'0'0'9702,"14"-3"-9354,109-28 642,73 7 1448,-159 30-686,-37 1-4087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7.770"/>
    </inkml:context>
    <inkml:brush xml:id="br0">
      <inkml:brushProperty name="width" value="0.05" units="cm"/>
      <inkml:brushProperty name="height" value="0.05" units="cm"/>
    </inkml:brush>
  </inkml:definitions>
  <inkml:trace contextRef="#ctx0" brushRef="#br0">0 1149 6632,'0'0'4712,"5"-11"-4424,134-230 1343,-3 8-398,-94 142-456,52-163 0,-52 88 76,-31 118-531,-8 36-191,-2-1 1,1 1-1,-2 0 1,-1-18-1,1 4 262,-13 41-217,-11 30-128,1 1 0,2 1-1,-19 65 1,-29 149 179,60-216-134,3 0 0,1 0 0,4 89 0,2-124-61,0 0 0,0 0 0,1 0 0,0-1 0,1 1 0,0-1 0,5 9 1,-7-15-19,0 0 1,1-1 0,-1 1 0,1-1-1,0 1 1,-1-1 0,1 0 0,0 0 0,0 0-1,1 0 1,-1 0 0,0 0 0,1-1-1,-1 1 1,1-1 0,-1 0 0,1 0 0,0 1-1,-1-2 1,1 1 0,0 0 0,0 0-1,0-1 1,-1 0 0,1 1 0,0-1 0,5-1-1,6-1 58,0 0 0,-1-1-1,1-1 1,0-1 0,-1 0-1,0 0 1,0-1 0,-1-1 0,1 0-1,-1-1 1,-1 0 0,0-1-1,0 0 1,-1 0 0,0-2-1,15-18 1,-19 18-6,0 0-1,0 0 1,-1-1-1,-1 0 1,0 0 0,3-14-1,-3 9 165,1 1 0,12-27 0,-17 42-222,1-1-1,-1 1 1,1-1-1,0 1 0,-1 0 1,1 0-1,0-1 1,0 1-1,0 0 0,0 0 1,0 0-1,0 0 1,0 0-1,0 0 0,1 0 1,-1 1-1,0-1 1,1 0-1,-1 1 0,0-1 1,1 1-1,-1-1 1,0 1-1,1 0 0,-1-1 1,1 1-1,-1 0 1,1 0-1,1 0 0,-1 1-5,0-1 0,0 1 1,-1 0-1,1 0 0,0 0 0,0 0 0,-1 1 0,1-1 0,-1 0 0,1 1 0,-1-1 0,0 1 0,1-1 1,-1 1-1,0 0 0,0-1 0,0 1 0,0 0 0,0 0 0,-1 0 0,2 2 0,2 13 17,0 0 0,-1 1 0,-1-1 0,1 23 0,-3-22-12,1-1 0,1 1 0,1-1 1,8 27-1,-9-39-3,0 1 1,0-1-1,1 0 0,0-1 1,0 1-1,0 0 0,1-1 1,-1 1-1,1-1 0,0 0 1,0-1-1,1 1 0,-1-1 1,1 1-1,-1-1 1,1-1-1,0 1 0,9 3 1,-1-2 2,1-1 0,-1 0 1,1 0-1,0-2 1,0 0-1,0 0 0,0-1 1,0-1-1,23-4 0,7-3 54,72-24-1,-85 20-27,0 0-1,0-2 0,37-24 1,79-61 178,-119 79-154,-9 10 5,-17 9-37,0 0 0,1 0 0,-1 0 0,0 0 0,0 0 0,0-1-1,0 1 1,0-1 0,0 0 0,0 1 0,2-5 0,-3 6-22,-1 0 0,0 0-1,0 0 1,0-1 0,0 1 0,0 0 0,0 0 0,0 0-1,0-1 1,0 1 0,0 0 0,0 0 0,0 0 0,0-1-1,0 1 1,0 0 0,0 0 0,0 0 0,0-1-1,0 1 1,0 0 0,0 0 0,-1 0 0,1 0 0,0-1-1,0 1 1,0 0 0,0 0 0,0 0 0,0 0 0,-1-1-1,1 1 1,0 0 0,0 0 0,0 0 0,0 0 0,-1 0-1,1 0 1,0 0 0,0 0 0,0-1 0,-1 1-1,1 0 1,0 0 0,0 0 0,-1 0 0,-11 2 45,-16 12-17,0 0 0,1 2 0,1 1 0,0 1 0,1 1-1,-29 29 1,49-44-23,1 1 0,1-1 0,-1 1 0,1-1-1,-1 1 1,1 0 0,1 0 0,-1 1 0,1-1-1,0 1 1,0-1 0,-2 9 0,4-12-8,0 0 0,-1 1 0,1-1 0,0 0 0,1 0 0,-1 1 0,0-1 0,0 0 0,1 0-1,0 0 1,-1 0 0,1 0 0,0 0 0,0 0 0,0 0 0,0 0 0,0 0 0,1 0 0,-1 0 0,1-1 0,-1 1 0,1-1 0,-1 1 0,1-1 0,0 1 0,0-1 0,0 0 0,-1 0 0,1 0 0,0 0 0,1 0-1,-1-1 1,0 1 0,0 0 0,3-1 0,-1 1 3,1 0 0,0-1-1,-1 1 1,1-1 0,0 0-1,-1-1 1,1 1 0,-1-1-1,1 0 1,0 0 0,-1 0 0,0-1-1,1 0 1,-1 0 0,0 0-1,0 0 1,6-5 0,6-4 36,-2-1 0,26-26 0,-31 30-17,29-33 73,-20 21 37,1 1 0,27-21 0,-46 40-130,0 0 0,0-1-1,0 1 1,1 0 0,-1 0 0,0 0 0,0 0-1,0 0 1,1 0 0,-1 0 0,0 0 0,0 0-1,1 0 1,-1 0 0,0 0 0,0 0 0,0 0 0,1 0-1,-1 0 1,0 0 0,0 0 0,1 0 0,-1 0-1,0 0 1,0 0 0,0 0 0,1 0 0,-1 0-1,0 0 1,0 1 0,0-1 0,1 0 0,-1 0 0,0 0-1,0 1 1,7 10 23,1 21-23,-6-26 1,-1 0-10,1 0 0,0 0 0,0 0 0,1-1 0,-1 1 0,1-1 0,1 1 0,-1-1 1,1 0-1,0 0 0,0-1 0,0 1 0,1-1 0,-1 0 0,1 0 0,0 0 0,0-1 1,1 0-1,8 5 0,-7-6 6,1 1-1,-1-1 1,1 0 0,-1 0 0,1-1-1,0 0 1,-1-1 0,1 1 0,0-1 0,0-1-1,-1 0 1,1 0 0,0 0 0,-1-1-1,11-4 1,-3 0 16,0-1-1,0-1 0,-1 0 0,0-1 1,14-11-1,61-59 109,-58 49-61,-24 25-41,-6 2-14,1 1 0,0 0 0,0 0 0,0 1 0,0-1 0,1 0 0,-1 1 0,0-1 0,1 1-1,-1 0 1,1 0 0,-1 0 0,1 0 0,0 0 0,3 0 0,-5 1-6,-1 0 0,1 1 0,0-1 0,-1 1 0,1-1 0,0 1 0,-1-1 0,1 1-1,-1-1 1,1 1 0,-1-1 0,1 1 0,-1 0 0,1-1 0,-1 1 0,0 0 0,1-1 0,-1 1 0,0 0 0,0 0 0,1-1 0,-1 1 0,0 0 0,0 0 0,0-1 0,0 1 0,0 1 0,1 27 6,-1-26-5,0 6 17,1 27-53,-1-36 32,0 1 1,0 0-1,0 0 1,0-1-1,0 1 1,0 0-1,1 0 1,-1-1-1,0 1 1,1 0-1,-1-1 1,1 1-1,-1 0 1,0-1-1,1 1 1,-1-1-1,1 1 1,0-1-1,-1 1 1,1-1-1,-1 1 1,1-1-1,0 1 1,-1-1-1,1 0 1,0 1-1,0-1 1,-1 0-1,1 0 1,0 0-1,0 1 1,-1-1-1,1 0 1,0 0-1,0 0 1,-1 0-1,3-1 1,22-4 24,1-1-1,42-18 1,-66 23-23,0 1 0,0-1 1,1 1-1,-1 0 0,0 0 1,0-1-1,1 1 0,-1 1 1,0-1-1,0 0 0,0 0 0,1 1 1,-1-1-1,0 1 0,0 0 1,0 0-1,0 0 0,0 0 1,0 0-1,0 0 0,0 0 0,2 3 1,6 5 1,-2-1 0,1 1 0,8 12 0,5 6 0,-19-25-1,-1 0 1,1 0-1,-1-1 0,1 1 0,0 0 0,-1-1 1,1 0-1,0 0 0,0 0 0,0 0 0,0 0 1,0 0-1,0-1 0,0 1 0,0-1 0,0 0 1,1 0-1,-1 0 0,0-1 0,0 1 0,0-1 1,0 1-1,0-1 0,0 0 0,5-3 0,7-2 12,-1-2 1,-1 1-1,24-19 0,-30 21-9,6-5 22,-1-2 0,0 1 0,-1-2-1,0 1 1,-1-2 0,10-15 0,-10 14 25,0 0 1,1 1 0,1 0-1,23-22 1,-34 36-52,-1 0 0,0 0 0,0 0 1,1 0-1,-1 0 0,0 0 0,1 0 0,-1 0 1,0 0-1,1 0 0,-1 0 0,0 0 0,0 0 1,1 0-1,-1 1 0,0-1 0,1 0 0,-1 0 0,0 0 1,0 0-1,1 1 0,-1-1 0,0 0 0,0 0 1,0 0-1,1 1 0,-1-1 0,0 0 0,0 0 1,0 1-1,0-1 0,1 0 0,-1 0 0,0 1 0,0-1 1,0 0-1,0 1 0,0-1 0,0 0 0,0 1 1,0-1-1,0 0 0,0 0 0,0 1 0,0-1 1,0 0-1,0 1 0,0-1 0,2 20-25,-6 46-10,-17 94-1,21-158 36,-2 5 3,1 1 0,-1 0 0,-1-1 0,-4 11 0,6-16-2,0 1 1,0-1-1,-1 0 1,1 1-1,-1-1 1,1 0-1,-1 0 1,0 0-1,0 0 1,0 0-1,0 0 1,0 0-1,0-1 1,-1 1-1,-4 2 1,6-5 4,0 1 0,0 0 0,0 0 0,1 0 0,-1-1 0,0 1 0,0 0 1,0-1-1,0 1 0,1-1 0,-1 1 0,0-1 0,0 1 0,1-1 0,-1 0 0,0 1 0,1-1 0,-1 0 0,1 0 0,-1 1 1,1-1-1,-1 0 0,1 0 0,-1 0 0,1 0 0,0 1 0,-1-1 0,1 0 0,0 0 0,0-2 0,-1 1 12,0-1-1,0 0 1,0 0 0,1 0-1,0 0 1,-1 0-1,1 0 1,0 0-1,1-4 1,-1 5-13,1 1 1,0 0 0,0 0-1,0 0 1,0 0 0,0-1-1,0 1 1,0 0-1,0 1 1,0-1 0,0 0-1,0 0 1,1 0-1,-1 1 1,0-1 0,1 1-1,-1-1 1,0 1-1,1-1 1,1 1 0,38-6 14,-22 4-15,7-2 0,0-1 0,0-1 0,-1-2 0,0 0 0,0-2 0,-1 0 1,0-2-1,-1-1 0,0 0 0,-1-2 0,-1-1 0,0 0 0,31-33 1,-30 23 26,-16 18-24,1 1 0,-1-1 0,2 1 0,-1 0 0,12-8 0,-19 15-8,1 0 0,-1-1 0,0 1 1,1 0-1,-1-1 0,1 1 1,-1 0-1,0-1 0,1 1 1,-1-1-1,0 1 0,0 0 1,1-1-1,-1 1 0,0-1 1,0 1-1,0-1 0,1 1 1,-1-1-1,0 1 0,0-2 1,-2 2-2,-2 7 1,-3 14 0,0 1 0,1-1 0,-4 34 0,9-45 0,0 1 0,1 0 0,0 0 0,0 0 0,1-1 0,1 1 0,0 0 0,0-1 0,5 14 0,-6-22 3,0 0 0,0 0 0,0-1-1,0 1 1,0 0 0,0 0 0,0 0 0,0-1-1,1 1 1,-1-1 0,0 1 0,1-1-1,0 0 1,-1 1 0,1-1 0,0 0 0,0 0-1,-1 0 1,1 0 0,0 0 0,0-1 0,0 1-1,0 0 1,0-1 0,0 0 0,0 1 0,0-1-1,0 0 1,1 0 0,-1 0 0,0 0 0,0-1-1,0 1 1,0-1 0,0 1 0,0-1-1,0 0 1,0 1 0,3-3 0,5-2 19,0 0-1,-1-1 1,1 0 0,-1-1 0,-1 0-1,9-8 1,9-11 75,30-38-1,-45 51-37,-1-1 0,-1-1 0,0 0 0,13-31 0,-22 44-52,1 0-1,0 0 0,0-1 1,1 1-1,-1 0 1,0 0-1,1 1 0,-1-1 1,3-3-1,-3 5-5,-1 0 0,0 0 0,1-1 0,-1 1 0,1 0 0,-1 0 0,1-1 1,-1 1-1,1 0 0,-1 0 0,1 0 0,-1 0 0,1 0 0,-1 0 0,1 0 0,-1 0 0,1 0 0,-1 0 0,1 0 0,-1 0 0,1 0 0,-1 0 0,1 0 0,-1 0 0,1 1 0,-1-1 0,0 0 0,1 0 0,-1 1 0,1-1 0,-1 0 1,1 1-1,-1-1 0,0 0 0,1 1 0,-1-1 0,0 0 0,1 1 0,-1-1 0,0 1 0,0-1 0,1 1 0,-1-1 0,0 1 0,0 0 0,8 11-12,0 0 1,1-1-1,0 0 0,0 0 0,1-1 0,1 0 1,-1-1-1,2 0 0,-1-1 0,1 0 1,20 9-1,-28-15 10,1-1 1,0 0-1,-1 0 1,1 0-1,0 0 0,0-1 1,0 1-1,0-1 1,0-1-1,-1 1 0,1-1 1,5-1-1,4-1 3,0 0-1,24-11 0,-30 10 8,-1 0 1,1 0-1,-1-1 1,1 0-1,-1 0 0,-1 0 1,1-1-1,-1 0 1,10-14-1,-13 18-3,-1-2-1,0 1 1,0 0 0,0 0-1,0 0 1,-1-1 0,1 1-1,-1-1 1,0 0 0,0 1-1,-1-1 1,1 0 0,-1 1-1,1-1 1,-1 0 0,0 0-1,0 1 1,-1-1 0,1 0-1,-1 1 1,0-1 0,0 0-1,0 1 1,-1-1 0,-2-4-1,4 6-2,-1 1 0,0 0 0,1 0 0,-1 0-1,0 0 1,0 0 0,0 0 0,0 0 0,0 0 0,0 0 0,0 0-1,0 1 1,0-1 0,0 0 0,-1 1 0,1-1 0,0 1 0,0-1 0,-1 1-1,1 0 1,0-1 0,-1 1 0,1 0 0,0 0 0,-1 0 0,1 0-1,0 0 1,-1 0 0,1 0 0,0 1 0,-1-1 0,1 0 0,0 1-1,-1-1 1,1 1 0,0 0 0,0-1 0,0 1 0,0 0 0,0-1-1,-1 1 1,1 0 0,-1 2 0,-2 0-6,-1 1 0,1 0-1,0 0 1,1 0 0,-1 1 0,1 0-1,0-1 1,0 1 0,-2 6-1,3-5 0,0 0-1,0 1 1,1-1 0,0 0-1,1 1 1,0-1-1,0 1 1,0 0-1,0-1 1,1 1-1,0-1 1,1 0-1,-1 1 1,1-1-1,0 0 1,1 0-1,0 0 1,0 0-1,0 0 1,0-1-1,1 1 1,0-1-1,0 0 1,1 0-1,-1-1 1,1 1-1,0-1 1,0 0-1,1 0 1,-1-1-1,1 1 1,0-1-1,-1 0 1,2-1-1,-1 0 1,0 0-1,0 0 1,1-1-1,-1 1 1,1-1-1,-1-1 1,10 0-1,-4-1 17,1-1-1,-1-1 1,0 0-1,0 0 1,0-2-1,0 1 1,0-1-1,-1-1 1,17-11-1,-3-1 35,-1-1-1,38-38 1,-44 36 14,12-10 20,-28 30-78,8-5 17,-4 20-8,-2 1-13,19 68-41,-19-73 36,0 0-1,0 1 1,1-2 0,0 1-1,11 14 1,-13-21 5,0 0 0,-1 1 1,1-2-1,0 1 0,1 0 0,-1 0 0,0-1 1,1 0-1,-1 0 0,1 0 0,0 0 1,0 0-1,0-1 0,0 0 0,0 0 1,6 1-1,-4-1 7,0-1 1,0-1-1,0 1 0,0-1 1,0 0-1,0 0 0,0-1 1,-1 1-1,1-1 1,8-4-1,2-4 18,0 1-1,0-2 1,-1 0-1,0-1 0,-1-1 1,16-17-1,8-11 107,-3-1-1,43-66 1,-77 106-120,11-16 80,-8 14-23,-3 12 7,-9 41-63,-23 75 0,26-110 1,0 0 0,0 0-1,-2-1 1,0 1 0,0-1-1,-1-1 1,-1 1 0,0-1-1,-20 20 1,28-31-6,0-1 0,-1 1 0,1 0 0,0 0 0,-1 0 1,1-1-1,0 1 0,-1-1 0,1 1 0,0-1 0,-1 0 0,1 1 1,-1-1-1,1 0 0,-1 0 0,1 0 0,-1 0 0,1 0 0,-1 0 1,1-1-1,-1 1 0,1 0 0,-1-1 0,1 1 0,0-1 0,-1 1 0,1-1 1,0 0-1,-1 0 0,1 0 0,0 1 0,0-1 0,-2-2 0,2 2-2,1 1 0,0-1 0,-1 1-1,1-1 1,0 1 0,-1-1-1,1 1 1,0-1 0,0 1-1,0-1 1,-1 1 0,1-1-1,0 1 1,0-1 0,0 0 0,0 1-1,0-1 1,0 1 0,0-1-1,0 0 1,0 1 0,0-1-1,0 1 1,1-1 0,-1 1-1,0-1 1,0 1 0,0-1 0,1 1-1,-1-1 1,0 1 0,1-1-1,-1 1 1,0-1 0,1 1-1,-1-1 1,1 1 0,-1 0-1,1-1 1,-1 1 0,1 0 0,-1-1-1,1 1 1,-1 0 0,1 0-1,-1-1 1,1 1 0,-1 0-1,1 0 1,-1 0 0,1 0 0,0 0-1,-1 0 1,2 0 0,36-2 32,-35 2-31,47 2 26,133-1-57,-163-3 31,0 0-1,0-1 1,0-2-1,-1 0 1,0 0-1,0-2 1,19-10-1,-17 7-7,-2-2-1,29-20 1,-40 25 14,0 1 0,-1-2 0,0 1 0,0-1 1,0 0-1,-1 0 0,10-18 0,-16 25-7,1 0 0,0 0 1,-1 0-1,1-1 0,-1 1 0,1 0 0,-1-1 1,1 1-1,-1 0 0,0-1 0,0 1 0,0-1 1,0 1-1,0 0 0,0-1 0,0 1 0,0-1 1,-1 0-1,1 1 0,-1 0 1,1 1-1,-1-1 0,1 0 1,-1 1-1,1-1 1,-1 1-1,0-1 1,1 1-1,-1-1 0,0 1 1,1 0-1,-1-1 1,0 1-1,0 0 1,1 0-1,-1-1 0,0 1 1,0 0-1,0 0 1,1 0-1,-2 0 1,-3 0 3,0 0 0,0 1 1,0 0-1,0 0 0,0 0 1,0 0-1,0 1 0,-5 3 0,-5 2 10,1 1 0,0 0 0,0 1 0,1 1 0,-20 18-1,29-24-7,0 0-1,0 0 1,0 0-1,1 1 1,0-1-1,0 1 1,0 0-1,0 0 1,1 1-1,0-1 1,0 0-1,0 1 1,0-1-1,1 1 1,0-1-1,1 1 1,-1 0-1,1-1 1,0 9-1,1-9 5,1 0 0,-1 0-1,1 0 1,0 0 0,0-1 0,1 1 0,-1-1-1,1 1 1,0-1 0,0 0 0,0 0 0,1 0-1,-1-1 1,1 1 0,0-1 0,0 0 0,0 0-1,1 0 1,-1-1 0,8 4 0,-1-1 19,0-1-1,0 0 1,1 0 0,0-1 0,-1 0-1,1-1 1,20 0 0,-10-2 59,1 0 0,-1-2 1,29-7-1,-41 7-546,-1 0 0,1-1 1,-1 0-1,0 0 0,0-1 0,0-1 0,0 1 1,-1-1-1,12-9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5"/>
    </inkml:context>
    <inkml:brush xml:id="br0">
      <inkml:brushProperty name="width" value="0.05" units="cm"/>
      <inkml:brushProperty name="height" value="0.05" units="cm"/>
    </inkml:brush>
  </inkml:definitions>
  <inkml:trace contextRef="#ctx0" brushRef="#br0">129 21 4312,'0'0'14657,"-11"3"-14448,-35 10-18,43-12-168,0 1 1,1-1 0,-1 1 0,1 0-1,-1-1 1,1 1 0,0 0 0,-1 0-1,1 1 1,0-1 0,0 0-1,1 1 1,-1-1 0,0 1 0,1 0-1,-1 0 1,-1 5 0,-2 4 70,1-5-35,0 1 0,0 0-1,1 0 1,0 0 0,1 1 0,0-1-1,0 1 1,0 12 0,2-16-29,0 0 0,0 0-1,0 0 1,1 0 0,0 0 0,0 0 0,0-1 0,1 1-1,0 0 1,0-1 0,0 1 0,0-1 0,1 0 0,-1 1-1,1-1 1,5 5 0,-3-3 30,0-1 1,1 1-1,-1-1 1,1 0-1,10 5 1,-14-8-45,0-1 0,1 0 1,-1-1-1,1 1 0,-1 0 1,1-1-1,-1 1 0,1-1 1,-1 1-1,1-1 0,-1 0 1,1 0-1,-1-1 0,1 1 0,-1 0 1,1-1-1,-1 0 0,1 1 1,-1-1-1,5-2 0,-2 1 14,0 0-1,0 0 0,0-1 1,-1 0-1,1 0 0,0 0 1,-1 0-1,0-1 0,0 1 1,0-1-1,0 0 0,-1 0 1,0-1-1,1 1 0,-1-1 1,-1 1-1,1-1 0,-1 0 1,0 0-1,2-8 0,-1 5 51,-2 7-58,0 0 0,-1 0 1,1 0-1,-1 0 0,0 0 1,1 0-1,-1 0 0,0-1 1,0 1-1,0 0 0,0 0 0,1 0 1,-2 0-1,1-1 0,0 1 1,0-1-1,0 2-16,0 1 0,-1-1 0,1 1 0,0-1 0,0 1 1,0 0-1,0-1 0,0 1 0,0-1 0,1 1 0,-1-1 0,0 1 0,0-1 0,0 1 1,0-1-1,1 1 0,-1-1 0,0 0 0,0 1 0,1-1 0,-1 1 0,0-1 0,1 1 0,-1-1 1,1 1-1,19 17-12,-16-14 5,0 0-1,0 0 0,1 0 1,-1-1-1,1 0 0,0 0 1,0 0-1,0 0 0,0-1 1,0 0-1,8 2 0,-9-3 4,0-1-1,0 1 0,0-1 1,-1 0-1,1 0 0,0-1 1,0 1-1,0-1 0,0 0 0,0 0 1,0 0-1,-1-1 0,1 1 1,-1-1-1,1 0 0,-1 0 1,1 0-1,-1-1 0,0 1 1,4-5-1,4-4 8,0 0 1,-1-1-1,17-25 1,-25 35-5,0-1 0,-1 0 1,1 1-1,-1-1 0,1 0 1,-1 0-1,0 0 0,0 0 1,-1 0-1,1 0 1,0 0-1,-1 0 0,0 0 1,0 0-1,0-1 0,0 1 1,0 0-1,-1 0 0,1 0 1,-2-4-1,-2 0 11,1 0 0,-1 0 0,0 0 1,0 1-1,-1-1 0,-10-9 0,13 13-23,0 0 1,0 0-1,0-1 1,0 1-1,0-1 1,1 1-1,-2-7 1,3 10-18,0 0 0,0-1 1,0 1-1,0 0 0,0 0 1,0 0-1,0 0 0,0-1 0,0 1 1,0 0-1,1 0 0,-1 0 0,0 0 1,0 0-1,0-1 0,0 1 0,0 0 1,0 0-1,0 0 0,1 0 1,-1 0-1,0 0 0,0 0 0,0 0 1,0 0-1,0 0 0,1 0 0,-1-1 1,0 1-1,0 0 0,0 0 0,0 0 1,1 0-1,-1 0 0,0 0 0,0 0 1,0 0-1,0 0 0,1 0 1,-1 1-1,0-1 0,0 0 0,0 0 1,0 0-1,0 0 0,1 0 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6"/>
    </inkml:context>
    <inkml:brush xml:id="br0">
      <inkml:brushProperty name="width" value="0.05" units="cm"/>
      <inkml:brushProperty name="height" value="0.05" units="cm"/>
    </inkml:brush>
  </inkml:definitions>
  <inkml:trace contextRef="#ctx0" brushRef="#br0">167 1 5320,'0'0'7374,"-12"0"-7012,10 0-347,-10 0 176,0 0 0,-1 1 0,1 0 0,1 1 0,-1 1 0,-21 6 0,33-9-173,-3 1 66,1 0-1,-1 0 0,1 0 1,-1 0-1,1 0 1,-1 0-1,1 1 0,0-1 1,0 1-1,0 0 1,0-1-1,0 1 0,0 0 1,0 0-1,1 0 1,-1 0-1,0 1 0,1-1 1,-2 4-1,0 3 292,3-9-355,0 1-1,0-1 0,0 1 0,-1-1 1,1 0-1,0 1 0,0-1 0,0 1 0,0-1 1,0 1-1,0-1 0,0 1 0,0-1 1,0 1-1,0-1 0,0 1 0,0-1 0,0 1 1,0-1-1,1 1 0,-1-1 0,0 0 1,0 1-1,0-1 0,1 1 0,-1-1 0,0 0 1,1 1-1,-1-1 0,0 0 0,1 1 1,-1-1-1,0 0 0,1 1 0,-1-1 1,1 0-1,-1 0 0,0 1 0,1-1 0,-1 0 1,1 0-1,9 13 417,-10-12-413,1 0 1,-1 0 0,1 0-1,-1 0 1,1 0 0,0 0-1,-1 0 1,1 0 0,0 0-1,-1 0 1,1 0 0,0-1-1,0 1 1,0 0-1,0-1 1,0 1 0,0-1-1,1 1 1,5 1 101,-1-1 0,1 0 0,0 0-1,0-1 1,0 0 0,0 0 0,12-3 0,5 1 185,29-6 254,-41 5-384,1 1-1,22-1 1,-4 9 15,-13-2-3041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7"/>
    </inkml:context>
    <inkml:brush xml:id="br0">
      <inkml:brushProperty name="width" value="0.05" units="cm"/>
      <inkml:brushProperty name="height" value="0.05" units="cm"/>
    </inkml:brush>
  </inkml:definitions>
  <inkml:trace contextRef="#ctx0" brushRef="#br0">1 54 5416,'0'0'8000,"13"-7"-7554,43-24-38,-51 29-307,-1-1-1,1 1 1,0 0-1,-1 1 0,1-1 1,0 1-1,0 0 1,0 0-1,1 1 1,-1-1-1,0 1 1,0 0-1,0 0 0,0 1 1,0 0-1,0 0 1,0 0-1,0 0 1,0 1-1,0 0 1,0 0-1,-1 0 0,9 6 1,-12-7-68,1 0 1,-1 1-1,0-1 1,0 0-1,0 1 1,0 0-1,0-1 1,0 1-1,-1-1 1,1 1 0,0 0-1,-1 0 1,1-1-1,-1 1 1,0 0-1,1 0 1,-1 0-1,0-1 1,-1 4-1,-2 35 310,0-33-276,1 0 0,-1 1-1,-1-1 1,1 0 0,-1 0 0,0-1-1,-1 1 1,-7 7 0,-11 20 280,19-29-180,0 5 507,15-7-255,-2-2-447,10 0 128,-1-1 0,23-2 0,-26 0-49,1 1 0,0 1 1,-1 1-1,23 3 0,-17 0-2582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8"/>
    </inkml:context>
    <inkml:brush xml:id="br0">
      <inkml:brushProperty name="width" value="0.05" units="cm"/>
      <inkml:brushProperty name="height" value="0.05" units="cm"/>
    </inkml:brush>
  </inkml:definitions>
  <inkml:trace contextRef="#ctx0" brushRef="#br0">481 1 2304,'0'0'9802,"-8"12"-9378,-157 197 967,139-179-1267,-224 295 2513,227-286-1678,22-37-891,0 0 0,0 1-1,0-1 1,0 1 0,0 0 0,0-1 0,1 1-1,0-1 1,-1 1 0,1 0 0,0-1 0,0 1-1,1 4 1,1-4-2268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69"/>
    </inkml:context>
    <inkml:brush xml:id="br0">
      <inkml:brushProperty name="width" value="0.05" units="cm"/>
      <inkml:brushProperty name="height" value="0.05" units="cm"/>
    </inkml:brush>
  </inkml:definitions>
  <inkml:trace contextRef="#ctx0" brushRef="#br0">190 20 3808,'0'0'9245,"-9"2"-8865,0 0-218,1 0-1,0 1 1,0 0 0,0 0 0,0 1 0,1 0-1,-1 0 1,-12 10 0,13-8 76,-7 5 245,1 0 0,-21 25-1,31-32-407,0 0 0,0 1 0,0-1 0,0 1 0,1 0 0,0 0 0,0 0 0,0 0 0,1 0 0,-1 0 0,1 0 0,1 1 0,-1 8 0,1-7 1,0-1-1,1 1 1,0-1 0,0 1-1,1-1 1,-1 0 0,1 1 0,1-1-1,-1 0 1,5 7 0,-5-10-28,0 1 1,1-1 0,-1 0-1,1 0 1,0 0 0,0 0-1,0 0 1,0-1 0,0 0-1,0 1 1,1-1 0,-1 0-1,1 0 1,-1-1-1,1 1 1,0-1 0,0 0-1,4 1 1,-5-2-16,1 0 0,-1 0 0,0 0 0,0-1 0,0 1 0,0-1 1,0 0-1,0 0 0,0 0 0,0 0 0,0 0 0,0-1 0,-1 1 0,1-1 0,-1 0 0,4-2 0,2-3 28,0 0-1,-1 0 1,9-11-1,-8 8 40,-1-1 1,0 0-1,0 0 1,-1 0-1,0-1 0,4-15 1,-10 26-91,2-4 293,1 9-104,-1 2-198,6 17 58,-7-19-55,1 0 0,-1 0 0,0-1-1,1 1 1,0 0 0,0-1 0,0 1-1,0-1 1,1 1 0,-1-1 0,1 0-1,0 0 1,0 0 0,0 0-1,0-1 1,1 1 0,4 2 0,-4-3-2,1-1 1,0 1 0,0 0 0,1-1-1,-1 0 1,0-1 0,0 1 0,0-1-1,1 0 1,-1 0 0,0 0 0,0-1-1,1 0 1,-1 0 0,0 0 0,0-1-1,0 1 1,0-1 0,0-1 0,-1 1-1,1 0 1,-1-1 0,1 0 0,-1 0-1,0-1 1,0 1 0,0-1 0,-1 0-1,1 0 1,3-6 0,0-1 13,-2 0-1,1-1 1,-2 1-1,1-1 1,4-25-1,-7 29-3,-1 1 0,0-1-1,-1 0 1,0 0 0,0 0-1,0 0 1,-1 0-1,-1 1 1,1-1 0,-5-13-1,5 20-3,0-1-1,0 1 0,0-1 0,0 0 1,0 1-1,0 0 0,0-1 0,0 1 1,-1 0-1,1-1 0,0 1 0,-1 0 1,1 0-1,-1 0 0,0 0 1,1 1-1,-1-1 0,0 0 0,1 1 1,-1-1-1,0 1 0,0-1 0,1 1 1,-1 0-1,0 0 0,0 0 0,0 0 1,1 0-1,-1 0 0,0 1 0,0-1 1,0 0-1,-3 2 0,3-1-22,0-1 0,0 1 0,0 0 0,0 0 0,0-1 0,0 2 0,0-1 0,0 0 0,0 0 0,0 1 0,1-1 0,-1 1 0,0-1 0,1 1 0,-1 0 0,1-1 0,0 1 0,0 0 0,0 0 0,-1 0 0,2 0 0,-1 0 0,0 0 0,0 0 0,1 1 0,-1 2 0,6 2-478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12.570"/>
    </inkml:context>
    <inkml:brush xml:id="br0">
      <inkml:brushProperty name="width" value="0.05" units="cm"/>
      <inkml:brushProperty name="height" value="0.05" units="cm"/>
    </inkml:brush>
  </inkml:definitions>
  <inkml:trace contextRef="#ctx0" brushRef="#br0">1 65 6224,'0'0'14143,"11"-10"-13997,38-31-25,-47 39-106,0 0 0,1 1 0,-1 0-1,1-1 1,-1 1 0,1 0 0,0 0 0,-1 0 0,1 1-1,0-1 1,0 1 0,0-1 0,-1 1 0,1 0 0,0 0 0,0 0-1,0 1 1,0-1 0,-1 1 0,1-1 0,0 1 0,0 0-1,-1 0 1,1 0 0,-1 1 0,1-1 0,3 3 0,7 2 29,-12-5-34,0-1 1,0 1-1,0 0 1,0 0-1,0-1 0,0 1 1,0 0-1,0 0 1,-1 0-1,1 0 0,0 0 1,-1 0-1,1 0 1,0 0-1,-1 0 0,0 1 1,1-1-1,-1 0 1,0 0-1,1 0 0,-1 0 1,0 1-1,0-1 1,0 0-1,0 0 0,0 1 1,0-1-1,-1 0 1,1 0-1,0 0 0,-1 0 1,1 1-1,0-1 0,-1 0 1,-1 2-1,1 1 3,-1 1 0,0-1-1,0 0 1,-1 0 0,1 0 0,-1 0-1,-6 7 1,-83 71 112,88-79-125,-11 12 0,16-11 0,11-4 0,26-7 127,-1-3 0,55-22-1,-87 30-86,0 1 0,0-1 0,1 1-1,-1 0 1,0 0 0,1 0 0,-1 1-1,0 0 1,1 0 0,8 1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47.527"/>
    </inkml:context>
    <inkml:brush xml:id="br0">
      <inkml:brushProperty name="width" value="0.05" units="cm"/>
      <inkml:brushProperty name="height" value="0.05" units="cm"/>
      <inkml:brushProperty name="color" value="#004F8B"/>
    </inkml:brush>
  </inkml:definitions>
  <inkml:trace contextRef="#ctx0" brushRef="#br0">1 0 3408,'0'0'14767,"12"3"-14608,-7-1-136,11 2 80,-1-1-1,1 0 1,29 0-1,65 3 625,-103-6-638,0 0 1,0 1-1,0-1 0,-1 1 1,1 1-1,0-1 0,-1 1 1,1 0-1,-1 1 0,1 0 1,-1 0-1,0 0 0,9 6 1,-3 1 66,1 0 289,-22-26-501,1 3-2717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48.568"/>
    </inkml:context>
    <inkml:brush xml:id="br0">
      <inkml:brushProperty name="width" value="0.05" units="cm"/>
      <inkml:brushProperty name="height" value="0.05" units="cm"/>
      <inkml:brushProperty name="color" value="#004F8B"/>
    </inkml:brush>
  </inkml:definitions>
  <inkml:trace contextRef="#ctx0" brushRef="#br0">1 45 5720,'0'0'11313,"9"-2"-11045,35-6-5,104-16 598,-136 23-789,-1-1 29,0 1 0,0 1 0,0 0 0,0 0 0,0 1 0,0 1 0,11 2 0,7 5 943,57 8 0,-85-17-1000,1 0 1,-1 0-1,1 0 1,0 0-1,-1 0 1,1 0-1,-1 0 1,1-1-1,-1 1 1,1-1-1,0 1 1,-1-1-1,0 0 1,1 0-1,-1 1 1,1-1-1,-1 0 1,0 0-1,0 0 1,0 0-1,1-1 1,-1 1-1,0 0 1,0 0-1,-1-1 1,1 1-1,1-3 1,4-14-2938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0.582"/>
    </inkml:context>
    <inkml:brush xml:id="br0">
      <inkml:brushProperty name="width" value="0.05" units="cm"/>
      <inkml:brushProperty name="height" value="0.05" units="cm"/>
      <inkml:brushProperty name="color" value="#004F8B"/>
    </inkml:brush>
  </inkml:definitions>
  <inkml:trace contextRef="#ctx0" brushRef="#br0">158 1 10928,'0'0'1272,"-8"10"-928,-49 79 782,43-57-754,1 0 0,1 1 0,2 0 0,-7 46-1,11-53-212,-1 15 190,2 0 0,1 53 1,1-31-35,2 41 333,4 0 0,26 157-1,8-84-31,-23-121-428,-3-15 128,1 0-1,3-1 0,1-1 1,40 69-1,-33-73 114,-21-32-364,0 0 1,1-1 0,-1 1-1,0-1 1,1 0 0,0 0-1,-1 0 1,1 0 0,0 0-1,3 1 1,-5-3-63,-1 1 0,0-1 0,1 0 0,-1 0 0,1 0-1,-1 0 1,0 0 0,1 0 0,-1 0 0,0 0 0,1 0 0,-1 0 0,1-1 0,-1 1 0,0 0 0,1 0 0,-1 0 0,0 0-1,1 0 1,-1-1 0,0 1 0,1 0 0,-1 0 0,0-1 0,0 1 0,1 0 0,-1 0 0,0-1 0,0 1 0,0 0-1,1-1 1,-1 1 0,0 0 0,0-1 0,0 1 0,0 0 0,1-1 0,-1 1 0,0 0 0,0-1 0,0 0 0,0-4-2785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1.676"/>
    </inkml:context>
    <inkml:brush xml:id="br0">
      <inkml:brushProperty name="width" value="0.05" units="cm"/>
      <inkml:brushProperty name="height" value="0.05" units="cm"/>
      <inkml:brushProperty name="color" value="#004F8B"/>
    </inkml:brush>
  </inkml:definitions>
  <inkml:trace contextRef="#ctx0" brushRef="#br0">1 1 4720,'0'0'10506,"6"12"-10043,-3-8-413,3 8 74,0-1 0,-1 1 0,0 0 0,-1 0-1,-1 1 1,3 13 0,12 154 1547,-1-3-421,-11-131-653,-1 0 0,-3 79 0,-2-122-531,0-1 0,-1 1-1,1 0 1,-1 0 0,0-1 0,0 1-1,0-1 1,0 1 0,0-1 0,-3 4-1,4-6-52,0 1-1,-1-1 1,1 1-1,-1-1 1,1 1-1,-1-1 1,1 0-1,-1 1 1,0-1-1,1 1 1,-1-1-1,1 0 1,-1 0-1,0 1 0,1-1 1,-1 0-1,0 0 1,1 0-1,-1 0 1,0 0-1,0 0 1,1 0-1,-1 0 1,0 0-1,1 0 1,-1 0-1,0 0 0,1 0 1,-1-1-1,0 1 1,1 0-1,-1 0 1,1-1-1,-1 1 1,0 0-1,1-1 1,-1 1-1,1-1 1,-1 1-1,1-1 1,-1 1-1,1-1 0,-1 1 1,1-1-1,0 0 1,-1 0-1,-16-25-981,14 21-994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8.387"/>
    </inkml:context>
    <inkml:brush xml:id="br0">
      <inkml:brushProperty name="width" value="0.05" units="cm"/>
      <inkml:brushProperty name="height" value="0.05" units="cm"/>
    </inkml:brush>
  </inkml:definitions>
  <inkml:trace contextRef="#ctx0" brushRef="#br0">1 1 8936,'0'0'5184,"11"6"-4811,20 10-183,1-1 0,0-2 0,1-1 1,1-2-1,46 8 0,188 19 1121,-222-32-1058,32 1 587,1-3-1,150-15 1,-205 8-706,-16 1-2502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2.595"/>
    </inkml:context>
    <inkml:brush xml:id="br0">
      <inkml:brushProperty name="width" value="0.05" units="cm"/>
      <inkml:brushProperty name="height" value="0.05" units="cm"/>
      <inkml:brushProperty name="color" value="#004F8B"/>
    </inkml:brush>
  </inkml:definitions>
  <inkml:trace contextRef="#ctx0" brushRef="#br0">1 0 6016,'0'0'11335,"-1"11"-10893,2 143 1110,22 106 1073,-18-222-1581,-5-38-1044,0 0 0,0 0 0,-1 0 0,1 0 0,0 0 0,0 0 0,0 0 0,-1 0 0,1 0 0,0 0 0,0 0 0,0 0 0,-1 0 0,1 0 0,0 0 0,0 0 0,0 0-1,-1 0 1,1 0 0,0-1 0,0 1 0,0 0 0,0 0 0,-1 0 0,1 0 0,0 0 0,0-1 0,0 1 0,0 0 0,0 0 0,0 0 0,-1 0 0,1-1 0,0 1 0,0 0 0,0 0 0,0 0 0,0-1 0,0 1 0,0 0 0,0 0 0,0 0 0,0-1 0,0 1 0,0 0 0,0 0 0,0-1 0,0 1 0,0-14-3230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3.202"/>
    </inkml:context>
    <inkml:brush xml:id="br0">
      <inkml:brushProperty name="width" value="0.05" units="cm"/>
      <inkml:brushProperty name="height" value="0.05" units="cm"/>
      <inkml:brushProperty name="color" value="#004F8B"/>
    </inkml:brush>
  </inkml:definitions>
  <inkml:trace contextRef="#ctx0" brushRef="#br0">0 22 9040,'0'0'6585,"12"1"-6114,-2 0-355,3 0 117,-1 0 0,1-1 0,0 0 0,19-4 0,-9 1 220,-1 0 0,26 2 1,0-1-48,153 1 1104,-180 2-1351,-8 0 32,1 0-1,-1-1 0,0-1 0,0 0 1,25-6-1,-16 2 334,-13 4-3705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3.814"/>
    </inkml:context>
    <inkml:brush xml:id="br0">
      <inkml:brushProperty name="width" value="0.05" units="cm"/>
      <inkml:brushProperty name="height" value="0.05" units="cm"/>
      <inkml:brushProperty name="color" value="#004F8B"/>
    </inkml:brush>
  </inkml:definitions>
  <inkml:trace contextRef="#ctx0" brushRef="#br0">0 57 7832,'0'0'6324,"13"-2"-5680,210-21 2065,-146 11-1865,-52 7-317,-1 0 0,40 0 0,8 1 1708,-68 7-1633,0 0-3747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5.194"/>
    </inkml:context>
    <inkml:brush xml:id="br0">
      <inkml:brushProperty name="width" value="0.05" units="cm"/>
      <inkml:brushProperty name="height" value="0.05" units="cm"/>
      <inkml:brushProperty name="color" value="#004F8B"/>
    </inkml:brush>
  </inkml:definitions>
  <inkml:trace contextRef="#ctx0" brushRef="#br0">166 141 6928,'0'0'7817,"-12"9"-7322,-3 2-330,-1 0 165,0 0-1,1 1 1,-21 22-1,30-28-138,1 1-1,0-1 1,0 1-1,0 0 0,1 0 1,0 0-1,0 0 1,1 1-1,0-1 0,0 1 1,1 0-1,0 0 0,0 0 1,1 0-1,0 1 1,1-1-1,-1 0 0,2 12 1,0-14-89,0-1 1,0 1-1,1-1 0,-1 0 1,1 0-1,0 0 1,0 0-1,1 0 1,0 0-1,-1 0 1,2-1-1,4 7 0,-6-9-53,1 1 1,0 0-1,0-1 0,0 0 0,0 0 0,0 0 0,0 0 0,0 0 0,1-1 0,-1 1 0,1-1 0,-1 0 0,1 0 0,-1 0 1,1 0-1,0-1 0,0 0 0,-1 0 0,7 0 0,0-1 24,0-1 0,0 0 0,0 0 1,0-1-1,-1-1 0,1 1 0,-1-2 0,0 1 0,10-7 0,4-5 222,40-37 0,3-3 412,-66 55-693,1 1-1,0 0 1,-1 0-1,1 0 1,0-1 0,-1 1-1,1 0 1,-1 0 0,1 0-1,0 0 1,-1 0-1,1 0 1,0 0 0,-1 0-1,1 0 1,0 0 0,-1 0-1,1 1 1,0-1 0,-1 0-1,1 0 1,-1 1-1,1-1 1,-1 0 0,1 1-1,-1-1 1,1 1 0,-1-1-1,1 1 1,19 19 56,-6-6-28,-6-7-29,1 1-5,0-1 0,1 0 0,13 7 0,-19-12-5,-1 0 0,1-1 1,0 0-1,0 0 0,0 0 1,0 0-1,0 0 0,0-1 0,0 0 1,0 0-1,0 0 0,0 0 1,5-2-1,-3 1 12,-1 0 1,1-1 0,-1 0-1,0-1 1,0 1 0,0-1-1,0 0 1,0 0-1,0 0 1,-1-1 0,1 1-1,-1-1 1,0 0-1,-1-1 1,1 1 0,-1-1-1,1 0 1,-1 1 0,-1-1-1,1 0 1,3-11-1,2-7 87,-1 0-1,-2-1 1,6-42-1,-10 54-57,1-2 52,-1 0-1,0 0 0,-1 0 1,-1 0-1,-3-22 0,3 32-58,0-1 0,0 1-1,-1 0 1,1 0 0,-1 0-1,0 0 1,0 0-1,-1 0 1,-3-5 0,4 7-33,0 0 1,0 0 0,0 0-1,-1 1 1,1-1 0,0 0-1,-1 1 1,1 0-1,-1 0 1,1 0 0,-1 0-1,0 0 1,1 0 0,-1 0-1,0 1 1,-4-1 0,4 1-69,-1 1 0,1-1 0,-1 0 0,1 1 0,0 0 0,-1 0 0,1 0 0,0 0 1,0 0-1,0 1 0,-4 1 0,-6 7-3637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6.019"/>
    </inkml:context>
    <inkml:brush xml:id="br0">
      <inkml:brushProperty name="width" value="0.05" units="cm"/>
      <inkml:brushProperty name="height" value="0.05" units="cm"/>
      <inkml:brushProperty name="color" value="#004F8B"/>
    </inkml:brush>
  </inkml:definitions>
  <inkml:trace contextRef="#ctx0" brushRef="#br0">200 0 7432,'0'0'10178,"-12"0"-9694,-39 1-17,45 0-348,0 0 1,0 0-1,1 0 1,-1 1-1,1 0 1,-1 0-1,1 0 0,0 1 1,-1 0-1,1 0 1,1 0-1,-1 1 1,0-1-1,-4 6 1,-9 6 413,15-13-465,0 0 0,1 0 0,-1 0 0,1 1 0,-1 0 0,1-1 0,0 1 0,0 0 0,0 0 0,1 0 0,-1 0 0,1 0 1,-1 0-1,1 0 0,0 1 0,0-1 0,0 5 0,1-5-24,0 0 0,0 0 0,0 0 0,1 0 0,-1 0-1,1 0 1,0 0 0,0 0 0,0-1 0,0 1 0,0 0 0,1-1 0,-1 1 0,1-1 0,0 1 0,0-1 0,0 0 0,0 1 0,0-1 0,0 0 0,3 1 0,1 2 22,0-2-1,1 1 1,0 0 0,-1-1 0,1-1-1,1 1 1,-1-1 0,0 0 0,0-1-1,1 1 1,14-1 0,-1 0 53,1-2 1,39-6 0,-27-2-218,-21 4-3072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6.864"/>
    </inkml:context>
    <inkml:brush xml:id="br0">
      <inkml:brushProperty name="width" value="0.05" units="cm"/>
      <inkml:brushProperty name="height" value="0.05" units="cm"/>
      <inkml:brushProperty name="color" value="#004F8B"/>
    </inkml:brush>
  </inkml:definitions>
  <inkml:trace contextRef="#ctx0" brushRef="#br0">0 62 6328,'0'0'8142,"12"-1"-7604,211-10 1343,-184 11-1620,217-4 1476,-194 0-942,0-3 0,66-16-1,-115 20-652,-6 1 99,1 0-1,-1 0 0,15 0 1,-21 2-229,1 0 1,-1 0 0,1 0-1,0 0 1,-1 0 0,1 0-1,-1 1 1,1-1 0,-1 1 0,1-1-1,-1 1 1,1 0 0,-1 0-1,1-1 1,-1 1 0,0 0-1,0 0 1,1 0 0,-1 0 0,0 0-1,0 1 1,0-1 0,1 2-1,3 4-2950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7.786"/>
    </inkml:context>
    <inkml:brush xml:id="br0">
      <inkml:brushProperty name="width" value="0.05" units="cm"/>
      <inkml:brushProperty name="height" value="0.05" units="cm"/>
      <inkml:brushProperty name="color" value="#004F8B"/>
    </inkml:brush>
  </inkml:definitions>
  <inkml:trace contextRef="#ctx0" brushRef="#br0">91 104 8536,'0'0'8113,"-9"12"-7548,-1 1-399,-1 0 123,0 2 0,1-1-1,1 1 1,-9 18-1,15-24-106,1 0-1,-1 1 0,2-1 0,-1 0 0,1 1 0,1-1 0,-1 1 1,2-1-1,1 15 0,-1-15-47,0-1 0,1 1 0,0-1 0,1 0 0,0 0 1,0 0-1,0 0 0,1 0 0,1-1 0,9 14 0,-12-19-93,0 1-1,0-1 1,0 0-1,1 0 1,-1 0-1,1 0 1,-1 0 0,1-1-1,0 1 1,0-1-1,0 0 1,-1 1-1,1-1 1,0-1 0,0 1-1,1 0 1,-1-1-1,6 1 1,-5-2 18,0 1 0,0-1 1,0 0-1,0 0 0,0 0 1,0-1-1,0 0 0,-1 1 1,1-1-1,-1 0 0,1-1 1,5-4-1,-3 2 25,0-1 0,-1 1 0,0-1 0,0 0 0,0 0 0,-1-1 0,0 0 0,0 1 0,0-1-1,-1-1 1,0 1 0,-1 0 0,0-1 0,3-11 0,-6 18-63,1 0-1,0 1 1,0-1-1,0 0 1,0 1-1,0-1 0,1 0 1,-1 0-1,0 1 1,0-1-1,0 0 1,1 1-1,-1-1 1,0 0-1,0 1 1,1-1-1,-1 1 1,1-1-1,-1 0 0,1 1 1,-1-1-1,1 1 1,-1-1-1,2 0 1,12 5 412,1 1-391,0-2-13,0-1 1,0 0-1,0-2 1,0 0-1,27-3 1,-34 1-11,0 1 0,0-2 0,-1 1 0,0-1 1,1 0-1,-1-1 0,0 0 0,-1 0 0,1 0 0,-1-1 1,0 0-1,0 0 0,6-6 0,-7 5 13,1-1 0,-1 1 0,0-1-1,0 0 1,-1 0 0,0-1 0,0 1 0,-1-1-1,0 0 1,0 0 0,0 0 0,-1 0 0,-1 0-1,1 0 1,-2-1 0,1 1 0,-1-1-1,0 1 1,-1 0 0,1-1 0,-2 1 0,1 0-1,-1-1 1,-1 1 0,-2-8 0,3 13 17,0 0 1,0-1-1,0 1 1,0 0-1,-1 0 1,1 0-1,-1 1 1,0-1-1,1 0 1,-1 1-1,0 0 1,-1 0-1,1 0 0,0 0 1,-1 0-1,-5-2 1,5 3-124,1 0-1,0 0 1,-1 0 0,1 1 0,-1-1 0,1 1-1,-1 0 1,-3 0 0,5 0-225,0 1-1,-1-1 1,1 1-1,0-1 1,0 1 0,1-1-1,-1 1 1,0 0-1,0 0 1,0 0 0,0 0-1,1 1 1,-4 2-1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0:58.582"/>
    </inkml:context>
    <inkml:brush xml:id="br0">
      <inkml:brushProperty name="width" value="0.05" units="cm"/>
      <inkml:brushProperty name="height" value="0.05" units="cm"/>
      <inkml:brushProperty name="color" value="#004F8B"/>
    </inkml:brush>
  </inkml:definitions>
  <inkml:trace contextRef="#ctx0" brushRef="#br0">0 1 7136,'0'0'3732,"5"12"-2952,85 179 2230,-71-157-2370,1-1-1,47 60 1,-17-24-10,20 30 601,93 177 0,-56-24-174,-94-213-867,-2 1 1,-2 0 0,-1 0 0,3 69-1,-10-52 79,-3 0 0,-11 76 0,5-98-98,0 0-1,-3-1 1,-1 0 0,-1 0-1,-33 58 1,27-63 26,-1-2 0,-1 0 0,-2-1 0,-27 25 0,40-41-121,-1 0-1,-1-1 0,1-1 1,-1 0-1,-1 0 0,-23 9 1,-12 1-3368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03.975"/>
    </inkml:context>
    <inkml:brush xml:id="br0">
      <inkml:brushProperty name="width" value="0.05" units="cm"/>
      <inkml:brushProperty name="height" value="0.05" units="cm"/>
      <inkml:brushProperty name="color" value="#004F8B"/>
    </inkml:brush>
  </inkml:definitions>
  <inkml:trace contextRef="#ctx0" brushRef="#br0">1 22 5520,'0'0'13786,"11"1"-13550,46 2 229,100-10-1,-96 2-239,150-6 766,-186 10-760,-20 0-130,0 1-1,0-1 1,0 1-1,0 0 1,1 1-1,-1-1 1,0 1-1,0 0 1,9 3-1,1 2 973,-10-6-4912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05.256"/>
    </inkml:context>
    <inkml:brush xml:id="br0">
      <inkml:brushProperty name="width" value="0.05" units="cm"/>
      <inkml:brushProperty name="height" value="0.05" units="cm"/>
      <inkml:brushProperty name="color" value="#004F8B"/>
    </inkml:brush>
  </inkml:definitions>
  <inkml:trace contextRef="#ctx0" brushRef="#br0">0 0 3408,'0'0'12229,"13"10"-11756,-2-1-350,-5-4-64,-1 0 0,1-1 0,0 0 0,0 0 0,1 0 0,-1-1 0,1 0 0,0 0 1,0 0-1,0-1 0,0 0 0,11 1 0,252 12 2606,-256-15-2391,0-1-1,1 0 0,-1-1 1,0 0-1,0-2 1,0 1-1,0-2 1,16-7-1,-18 10 15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19.103"/>
    </inkml:context>
    <inkml:brush xml:id="br0">
      <inkml:brushProperty name="width" value="0.05" units="cm"/>
      <inkml:brushProperty name="height" value="0.05" units="cm"/>
    </inkml:brush>
  </inkml:definitions>
  <inkml:trace contextRef="#ctx0" brushRef="#br0">370 0 7936,'0'0'2586,"-7"12"-2043,3-7-474,-8 15 219,-2-2 0,-27 30 0,-5 4 370,2 2 0,-55 90 0,83-117-430,2 0 0,1 1-1,1 1 1,1 0 0,2 1 0,0 0 0,3 0 0,0 0 0,2 1 0,1 0 0,3 62 0,4-38 161,3 0 0,1-1 0,4 0 0,1 0 0,40 97 0,-17-64 252,4-1 1,4-3 0,91 131-1,-116-189-346,1 0 1,2-2-1,0 0 0,1-1 0,38 26 0,-58-46-202,0 0 0,1 0 1,-1 0-1,1-1 0,0 1 0,7 1 1,-10-3-75,0 0 0,-1 0 1,1 0-1,0 1 0,0-1 1,0 0-1,0 0 0,-1 0 1,1 0-1,0 0 0,0 0 1,0-1-1,0 1 0,-1 0 1,1 0-1,0-1 0,0 1 1,0 0-1,-1-1 0,1 1 1,0-1-1,-1 1 0,1-1 1,0 1-1,-1-1 0,1 1 1,0-1-1,-1 1 0,1-1 1,-1 0-1,0 0 0,1 1 1,-1-1-1,1 0 0,-1 0 1,0 1-1,1-1 0,-1-1 1,1-16-2950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08.165"/>
    </inkml:context>
    <inkml:brush xml:id="br0">
      <inkml:brushProperty name="width" value="0.05" units="cm"/>
      <inkml:brushProperty name="height" value="0.05" units="cm"/>
      <inkml:brushProperty name="color" value="#004F8B"/>
    </inkml:brush>
  </inkml:definitions>
  <inkml:trace contextRef="#ctx0" brushRef="#br0">280 56 6016,'0'0'11342,"-11"5"-11086,-70 34 484,58-29-323,17-8-322,0 1 0,0-1 0,0 1 0,1 0-1,-1 1 1,1 0 0,-1 0 0,1 0 0,-8 9-1,-5 7 221,0 1 0,-14 25 0,27-38-213,1-1 0,0 1 0,0 0 0,1 0 0,0 1 0,1-1 0,-1 1 0,2-1 0,-1 1 0,0 14 0,2-23-89,0 1 0,0 0 1,0-1-1,0 1 0,0-1 0,0 1 1,0 0-1,1-1 0,-1 1 0,0-1 1,0 1-1,0 0 0,1-1 0,-1 1 1,0-1-1,1 1 0,-1-1 0,0 1 0,1-1 1,-1 0-1,1 1 0,-1-1 0,1 1 1,-1-1-1,1 0 0,-1 1 0,1-1 1,-1 0-1,1 1 0,1-1 9,0 0 0,0 1 0,0-1 0,-1 0-1,1 0 1,0 0 0,0 0 0,-1-1 0,1 1 0,2-1 0,4-1 42,0-1 1,0 0-1,10-6 1,68-45 329,-67 41-255,-18 12-122,1 0 0,-1 0 0,1 0 0,0 0 0,0 0 0,-1 0 0,1 0 0,0 0 0,0 1 0,0-1 0,0 1 0,0-1 0,0 1 0,3 0 0,-3 0-8,-1 1 0,1 0 0,-1-1 0,0 1 0,1 0 0,-1 0 0,0 0 0,0 0 1,1 0-1,-1 0 0,0 0 0,0 0 0,0 0 0,0 1 0,-1-1 0,1 0 0,0 1 0,0 1 0,8 9 13,0-1 0,1 0 1,1-1-1,-1 0 0,1 0 0,1-1 0,15 9 1,-18-11-21,-4-4-1,0 0-1,0-1 1,0 1 0,1-1-1,-1 0 1,0-1 0,1 1-1,-1-1 1,1 0 0,0 0-1,-1-1 1,1 0 0,0 0-1,-1 0 1,1-1 0,-1 0-1,1 0 1,0 0 0,-1 0-1,10-5 1,3-1 5,-1-2-1,0 0 1,-1 0 0,30-24 0,-36 25 7,-1 0 1,0-2-1,0 1 1,-1-1-1,0 0 1,-1-1-1,0 1 1,0-1-1,9-23 1,-13 27 1,-1-1 0,1 1 0,-1-1 0,0 0 0,-1 1 0,0-1 0,0 0 0,0 0 0,-1 0 1,-1 0-1,1 0 0,-1 1 0,0-1 0,-1 0 0,0 0 0,0 1 0,-4-9 0,4 12 2,-1 0 0,1 0 0,0 0 0,-1 0 0,0 1 0,0-1 0,0 1 0,0 0 0,-1-1 0,1 2 0,-1-1 1,0 0-1,1 1 0,-1 0 0,-5-3 0,6 5-21,1-1-1,0 1 1,-1-1 0,1 1 0,0 0 0,-1 0 0,1 0 0,0 0 0,-1 0 0,1 0 0,0 1 0,0-1 0,-1 1 0,1 0 0,0 0 0,0 0 0,0 0 0,0 0 0,0 0 0,0 0-1,0 1 1,0-1 0,0 1 0,0-1 0,1 1 0,-1 0 0,1-1 0,-1 1 0,1 0 0,-2 4 0,1-3-31,-1 2 0,1-1 0,1 0 0,-1 0 0,0 1 0,1-1 0,0 1 1,0-1-1,1 1 0,-1-1 0,1 1 0,0 4 0,3 16-3288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09.173"/>
    </inkml:context>
    <inkml:brush xml:id="br0">
      <inkml:brushProperty name="width" value="0.05" units="cm"/>
      <inkml:brushProperty name="height" value="0.05" units="cm"/>
      <inkml:brushProperty name="color" value="#004F8B"/>
    </inkml:brush>
  </inkml:definitions>
  <inkml:trace contextRef="#ctx0" brushRef="#br0">31 114 9440,'0'0'5300,"0"14"-4818,15 166 1388,-10-125-1251,-2-26-24,1 0 0,1 1 0,11 32 0,-16-62-578,0-1 1,0 1-1,1 0 0,-1 0 0,0 0 0,0 0 0,0 0 0,0-1 0,0 1 0,0 0 0,0 0 0,1 0 0,-1 0 0,0 0 0,0 0 0,0 0 1,0-1-1,1 1 0,-1 0 0,0 0 0,0 0 0,0 0 0,0 0 0,1 0 0,-1 0 0,0 0 0,0 0 0,0 0 0,0 0 0,1 0 0,-1 0 0,0 0 1,0 0-1,0 0 0,1 0 0,-1 0 0,0 0 0,0 0 0,0 1 0,0-1 0,0 0 0,1 0 0,-1 0 0,0 0 0,0 0 0,0 0 0,0 0 1,0 1-1,1-1 0,-1 0 0,0 0 0,0 0 0,0 0 0,0 1 0,0-1 0,0 0 0,0 0 0,0 1 0,3-19 348,-10-52-67,4 33-196,-1 1 0,-2 0 0,-2 0-1,-12-36 1,-13-18 130,31 81-197,0 1-1,1 0 1,-1-16 0,1 10 23,0 13-49,1-1-1,0 0 1,0 0-1,0 1 0,1-1 1,-1 0-1,0 0 1,1 1-1,-1-1 1,1 0-1,-1 1 0,1-1 1,0 0-1,0 1 1,0-1-1,0 1 1,0 0-1,0-1 0,2-1 1,0 1 1,-1 0-1,1 0 1,0 0-1,0 0 1,0 0 0,0 1-1,0 0 1,0 0 0,7-2-1,-4 2 1,-1 0-1,1 0 0,-1 0 1,1 1-1,-1 0 0,1 0 1,-1 1-1,1 0 1,0-1-1,-1 2 0,0-1 1,10 4-1,-9-2 2,0 1-1,0 0 1,-1 0 0,1 0-1,-1 0 1,0 1 0,0 0-1,0 0 1,-1 1 0,6 8-1,-9-12 2,-1-1-1,1 1 1,-1 0-1,0 0 1,1-1-1,-1 1 1,0 0-1,0 0 1,-1 0-1,1 0 0,0-1 1,-1 1-1,1 0 1,-1 0-1,1-1 1,-1 1-1,0 0 1,0-1-1,0 1 1,1-1-1,-2 1 1,1-1-1,0 1 1,0-1-1,0 0 0,-3 3 1,-5 3 109,1 1-1,-19 11 1,25-18-85,-9 6-47,0-2-1,0 1 0,-16 4 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09.998"/>
    </inkml:context>
    <inkml:brush xml:id="br0">
      <inkml:brushProperty name="width" value="0.05" units="cm"/>
      <inkml:brushProperty name="height" value="0.05" units="cm"/>
      <inkml:brushProperty name="color" value="#004F8B"/>
    </inkml:brush>
  </inkml:definitions>
  <inkml:trace contextRef="#ctx0" brushRef="#br0">0 0 7736,'0'0'9302,"13"1"-8875,-4 0-337,88 10 973,-94-11-1007,1 1 0,-1 0 0,1 0 0,-1 0-1,0 1 1,1-1 0,-1 1 0,0 0 0,0-1 0,0 1 0,0 1-1,0-1 1,-1 0 0,1 1 0,-1-1 0,1 1 0,-1 0 0,0 0-1,0 0 1,0 0 0,0 0 0,-1 0 0,1 1 0,-1-1 0,0 0-1,0 1 1,0-1 0,0 1 0,-1 0 0,0-1 0,1 1 0,-1-1 0,0 1-1,-1 0 1,1-1 0,-1 1 0,1-1 0,-3 6 0,-9 21 247,-1 0 0,-18 29 1,12-24-10,17-32-245,0 0 0,1 1 1,-1-1-1,1 1 1,0-1-1,0 1 0,0-1 1,1 1-1,-1 0 1,1-1-1,0 1 0,0 7 1,2-6 33,-1 0 0,0-1 0,1 1 0,0 0 1,0 0-1,1-1 0,-1 0 0,6 8 0,-5-7-27,0-1 0,0 0 0,0 0 0,0 0 0,1 0 0,0 0 0,0-1 0,0 1 0,0-1 0,0 0 0,1 0 0,-1-1 0,1 1 0,0-1 0,0 0 0,0 0 0,0-1 0,0 0 0,0 1 0,0-2 0,0 1 0,0-1 0,10 0 0,-10 0-230,4 1 496,-3 0-3538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1.836"/>
    </inkml:context>
    <inkml:brush xml:id="br0">
      <inkml:brushProperty name="width" value="0.05" units="cm"/>
      <inkml:brushProperty name="height" value="0.05" units="cm"/>
      <inkml:brushProperty name="color" value="#004F8B"/>
    </inkml:brush>
  </inkml:definitions>
  <inkml:trace contextRef="#ctx0" brushRef="#br0">1 249 6424,'0'0'7009,"11"-1"-6622,96-7 1019,-11-10 74,-68 11-1208,0 2-1,0 1 0,33-1 0,-2 2 88,84-15-1,-72 8-115,42-7 116,48-6 69,12-4-223,-64 26-150,-63-3-49,1 2 0,52 5-1,-90-3 3,0 0-1,0-1 0,0 0 1,10-2-1,26-3 30,208-7 33,-238 11-70,1-2 0,-1 0 0,23-10 0,23-6 0,-19 12 15,1 1-1,-1 2 0,1 2 0,0 2 1,44 5-1,-61-4-1,33-3-1,11 1-1,-12 4-6,107-2 12,-51-1-17,-11 2 0,-55-5 3,-2 1 20,80 3 1,-20 9 184,-15-3 428,117 25 0,-208-31-629,0 0 1,1 0 0,-1 0 0,0 1 0,0-1 0,0 0-1,0 0 1,0 0 0,0 0 0,1 0 0,-1 0-1,0 0 1,0 0 0,0 0 0,0 1 0,1-1-1,-1 0 1,0 0 0,0 0 0,0 0 0,0 0-1,1 0 1,-1 0 0,0 0 0,0 0 0,0 0-1,0 0 1,1 0 0,-1 0 0,0 0 0,0-1-1,0 1 1,0 0 0,0 0 0,1 0 0,-1 0-1,0 0 1,0 0 0,0 0 0,0 0 0,0 0-1,1-1 1,-1 1 0,0 0 0,0 0 0,0 0-1,0 0 1,0 0 0,0-1 0,0 1 0,0 0 0,0 0-1,0 0 1,0 0 0,0-1 0,0 1-1,-5-7-2870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3.252"/>
    </inkml:context>
    <inkml:brush xml:id="br0">
      <inkml:brushProperty name="width" value="0.05" units="cm"/>
      <inkml:brushProperty name="height" value="0.05" units="cm"/>
      <inkml:brushProperty name="color" value="#004F8B"/>
    </inkml:brush>
  </inkml:definitions>
  <inkml:trace contextRef="#ctx0" brushRef="#br0">410 0 5416,'0'0'10705,"-12"11"-10420,-97 89 524,49-44-210,35-34-338,1 1 0,1 1 0,-36 49 0,55-67-228,-49 82 432,46-75-397,1 0 1,1 1-1,0 0 0,1-1 1,-3 16-1,4-12 21,1 1 0,1 0 1,0 0-1,2 0 0,2 21 0,-2-28-23,2 0 0,-1 1 0,1-1-1,1 0 1,0-1 0,1 1 0,0-1 0,0 0 0,8 10-1,9 15 185,-17-26-99,0-1 1,0 0 0,1 0 0,0 0 0,1-1 0,-1 0-1,10 8 1,-9-10-124,10 6 1064,-5-11-4250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4.279"/>
    </inkml:context>
    <inkml:brush xml:id="br0">
      <inkml:brushProperty name="width" value="0.05" units="cm"/>
      <inkml:brushProperty name="height" value="0.05" units="cm"/>
      <inkml:brushProperty name="color" value="#004F8B"/>
    </inkml:brush>
  </inkml:definitions>
  <inkml:trace contextRef="#ctx0" brushRef="#br0">22 1 4912,'0'0'10236,"-3"10"-9775,2-7-434,-3 7 153,1 0-1,0 1 0,1-1 1,0 1-1,0-1 0,1 22 0,26 121 1767,-8-62-998,-12-32 250,-4-59-1193,-1 0 0,0 0 0,0 0 0,0 0 0,0 0 0,0 0 0,0 0 0,0 0-1,0 0 1,0 0 0,0 0 0,1 0 0,-1 0 0,0 0 0,0 0 0,0 0 0,0 0 0,0 0 0,0 0-1,0 0 1,0 0 0,0 0 0,1 0 0,-1 0 0,0 0 0,0 0 0,0 0 0,0 0 0,0 0-1,0 0 1,0 0 0,0 0 0,0 0 0,0 0 0,0 0 0,0 1 0,0-1 0,1 0 0,-1 0 0,0 0-1,0 0 1,0 0 0,0 0 0,0 0 0,0 0 0,0 0 0,0 0 0,0 1 0,0-1 0,0 0-1,0 0 1,0 0 0,0 0 0,0 0 0,0 0 0,0 0 0,0 0 0,0 0 0,0 1 0,0-1 0,0 0-1,-1 0 1,5-7-112,-1 1-2635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5.160"/>
    </inkml:context>
    <inkml:brush xml:id="br0">
      <inkml:brushProperty name="width" value="0.05" units="cm"/>
      <inkml:brushProperty name="height" value="0.05" units="cm"/>
      <inkml:brushProperty name="color" value="#004F8B"/>
    </inkml:brush>
  </inkml:definitions>
  <inkml:trace contextRef="#ctx0" brushRef="#br0">1 89 7528,'0'0'13566,"11"-5"-13309,9-4-94,0 1-1,1 0 0,41-8 1,5 3 167,-39 7-84,0 1 1,47-3-1,-60 9-143,-13 0-104,0-1 1,0 1-1,0-1 1,0 0-1,0 0 1,0 0-1,0 0 1,0 0 0,0-1-1,0 1 1,0-1-1,0 1 1,0-1-1,0 1 1,0-1-1,-1 0 1,1 0 0,0 0-1,0 0 1,1-2-1,0 1-19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6.929"/>
    </inkml:context>
    <inkml:brush xml:id="br0">
      <inkml:brushProperty name="width" value="0.05" units="cm"/>
      <inkml:brushProperty name="height" value="0.05" units="cm"/>
      <inkml:brushProperty name="color" value="#004F8B"/>
    </inkml:brush>
  </inkml:definitions>
  <inkml:trace contextRef="#ctx0" brushRef="#br0">87 124 5224,'0'0'12538,"-9"10"-12261,-46 51 245,52-59-470,1 1 0,0 0 0,0 0 0,0 0 0,0 0 1,1 1-1,-1-1 0,1 0 0,0 1 0,0-1 0,0 1 0,0-1 0,1 1 1,-1 0-1,1-1 0,0 1 0,0-1 0,0 1 0,1 0 0,-1-1 1,1 1-1,0-1 0,0 1 0,0-1 0,0 1 0,1-1 0,1 3 0,-1-2-25,0-1 0,1 1 0,-1-1 0,1 0 0,-1 0-1,1 0 1,0 0 0,0-1 0,0 1 0,1-1 0,-1 0 0,1 0-1,-1 0 1,1 0 0,-1 0 0,1-1 0,0 0 0,0 0-1,0 0 1,0 0 0,0 0 0,0-1 0,8 0 0,-5 0-8,0-1 0,1-1 0,-1 1 0,0-1 0,0 0 0,0-1 0,0 1 0,0-1 0,-1-1 0,1 1 0,-1-1 0,0 0 0,0-1 0,0 0 0,-1 1 0,0-2 0,0 1 1,0-1-1,0 1 0,5-12 0,2 2 4,-10 13-10,0-1 0,0 0 0,0 0 0,0 0 0,0 0 0,0 0 1,1-6-1,-3 9-8,0 0 0,0 0 0,0-1 0,1 1 0,-1 0 0,0 0 0,0-1 0,0 1 0,0 0 0,0 0 0,0 0 0,0-1 0,0 1 1,1 0-1,-1 0 0,0 0 0,0 0 0,0-1 0,1 1 0,-1 0 0,0 0 0,0 0 0,0 0 0,1 0 0,-1 0 0,0-1 0,0 1 0,0 0 0,1 0 0,-1 0 0,0 0 1,0 0-1,1 0 0,-1 0 0,0 0 0,0 0 0,0 0 0,1 0 0,-1 0 0,0 0 0,0 0 0,1 1 0,-1-1 0,0 0 0,0 0 0,0 0 0,1 0 0,-1 0 1,0 0-1,0 1 0,0-1 0,1 0 0,-1 0 0,0 0 0,0 0 0,0 1 0,0-1 0,0 0 0,0 0 0,1 0 0,-1 1 0,14 17 66,-8-10-25,-1-3-29,0-1-1,1 0 0,-1 0 1,1 0-1,0 0 0,0-1 1,1 0-1,-1-1 0,1 1 1,-1-1-1,9 1 0,-12-2-10,1-1-1,0 0 0,0 0 1,0 0-1,-1 0 1,1 0-1,0-1 0,0 0 1,-1 0-1,1 0 1,-1 0-1,1 0 0,-1-1 1,1 1-1,-1-1 1,0 0-1,1 0 0,-1-1 1,0 1-1,-1-1 1,6-5-1,-6 6 0,16-17 52,-1-2 0,17-26 0,-29 39-31,-1 0 0,0 1 0,-1-1 0,0-1 1,0 1-1,-1 0 0,1-1 0,-2 1 1,1-1-1,-1-15 0,-1 22-21,0 0 0,0 0 0,0-1 0,0 1 0,0 0 1,-1 0-1,1 0 0,-1 0 0,0 0 0,1 0 0,-1 0 0,0 0 0,0 0 0,0 0 0,-1 1 0,1-1 1,0 0-1,-1 1 0,1-1 0,-1 1 0,1-1 0,-1 1 0,0 0 0,1-1 0,-1 1 0,0 0 1,0 0-1,0 0 0,0 1 0,0-1 0,0 0 0,0 1 0,0-1 0,0 1 0,-1 0 0,1 0 0,0 0 1,-2 0-1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8.303"/>
    </inkml:context>
    <inkml:brush xml:id="br0">
      <inkml:brushProperty name="width" value="0.05" units="cm"/>
      <inkml:brushProperty name="height" value="0.05" units="cm"/>
      <inkml:brushProperty name="color" value="#004F8B"/>
    </inkml:brush>
  </inkml:definitions>
  <inkml:trace contextRef="#ctx0" brushRef="#br0">0 1 4512,'0'0'10309,"5"15"-9953,6 27 86,-2 0 0,-1 1 0,2 54 0,-14 18 2198,9-118-2086,21-23-2739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19.410"/>
    </inkml:context>
    <inkml:brush xml:id="br0">
      <inkml:brushProperty name="width" value="0.05" units="cm"/>
      <inkml:brushProperty name="height" value="0.05" units="cm"/>
      <inkml:brushProperty name="color" value="#004F8B"/>
    </inkml:brush>
  </inkml:definitions>
  <inkml:trace contextRef="#ctx0" brushRef="#br0">186 56 4416,'0'0'11968,"-10"-10"-11649,-31-28-29,40 37-269,0 0 0,1 1 0,-1-1 0,0 0 0,0 1 0,0-1 0,0 1-1,0-1 1,0 1 0,0 0 0,1-1 0,-1 1 0,0 0 0,0 0 0,0-1 0,0 1 0,0 0 0,0 0 0,0 0 0,-1 0 0,1 0 0,0 1 0,0-1 0,1 0 0,-1 0 0,0 1 0,0-1 0,0 1 0,0-1 0,0 0-1,0 1 1,-1 0 0,-2 2 81,-5 1 94,0 1 0,0 0-1,0 0 1,0 1 0,1 1-1,0-1 1,0 1 0,1 1 0,-13 15-1,20-22-173,0-1-1,-1 1 0,1-1 0,0 1 0,0 0 1,-1-1-1,1 1 0,0 0 0,0 0 0,0-1 1,0 1-1,0 0 0,0 0 0,0-1 1,0 1-1,0 0 0,0-1 0,0 1 0,1 0 1,-1-1-1,0 1 0,0 0 0,1 1 0,15 15 334,-11-13-284,0 0 1,0-1-1,1 0 0,-1 0 0,7 3 0,-7-5-25,0-1 0,0 1 0,0-1 0,-1 0 0,1 0 0,0 0 0,0 0 0,8-3 0,13 0 112,-20 3-128,-1-1 0,1 0 0,-1 0 0,1 0 1,-1-1-1,0 0 0,5-2 0,-4 2-67,-1 0 0,0 0 0,1 0 0,0 1 0,9-2 0,2 3-2783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3:20.044"/>
    </inkml:context>
    <inkml:brush xml:id="br0">
      <inkml:brushProperty name="width" value="0.05" units="cm"/>
      <inkml:brushProperty name="height" value="0.05" units="cm"/>
    </inkml:brush>
  </inkml:definitions>
  <inkml:trace contextRef="#ctx0" brushRef="#br0">1 0 8640,'0'0'5416,"9"15"-5028,-4-8-323,6 12 126,1-2-1,1 0 0,29 30 0,-4-10 359,-1 1 0,-2 1 0,-2 2 0,36 59 0,-41-51-98,-3 2-1,-2 1 1,-3 1-1,-1 1 1,-3 0-1,17 112 1,-30-133-263,-1 0 0,-2 0 0,-1 0 0,-2 0 0,-1 0 0,-2 0 1,-14 46-1,3-29 128,-1 0 0,-3-1 0,-52 86 0,41-86 170,-67 76 0,96-122-443,1 0 0,-1 0 0,0 0 0,0 0 1,0-1-1,-6 5 0,-3-4-3173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0.160"/>
    </inkml:context>
    <inkml:brush xml:id="br0">
      <inkml:brushProperty name="width" value="0.05" units="cm"/>
      <inkml:brushProperty name="height" value="0.05" units="cm"/>
      <inkml:brushProperty name="color" value="#004F8B"/>
    </inkml:brush>
  </inkml:definitions>
  <inkml:trace contextRef="#ctx0" brushRef="#br0">1 67 6128,'0'0'6808,"13"-1"-6275,-8 1-479,478-45 3500,-391 36-2996,0-1 368,-91 10-896,0 0 0,0-1 0,0 1 0,0 0 0,0 0 0,0-1 0,1 1 0,-1 0 0,0 0 0,0 0 0,0 1 0,0-1 0,0 0 0,1 0 0,-1 0 0,0 1 0,0-1 0,0 1 0,0-1 0,0 1 0,0-1 0,0 1 0,0 0 0,0-1 0,0 1 0,-1 0 0,1 0 0,0 0 0,0 0 0,-1 0 0,1-1 0,0 1 0,-1 0 0,1 1 0,-1-1 0,1 0 0,-1 0 0,0 0 0,1 0 0,-1 0 0,0 0 0,0 0 0,0 1 0,0-1 0,0 0 0,0 0 0,0 0 0,0 0 0,0 0 0,-1 1 0,0 0 0,1 6-81,-3 7-2480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1.140"/>
    </inkml:context>
    <inkml:brush xml:id="br0">
      <inkml:brushProperty name="width" value="0.05" units="cm"/>
      <inkml:brushProperty name="height" value="0.05" units="cm"/>
      <inkml:brushProperty name="color" value="#004F8B"/>
    </inkml:brush>
  </inkml:definitions>
  <inkml:trace contextRef="#ctx0" brushRef="#br0">32 206 6520,'0'0'10919,"-5"11"-10531,-18 36-14,23-44-317,-1-1 1,0 1 0,1-1-1,-1 1 1,1-1 0,0 1-1,0-1 1,0 1-1,0-1 1,0 1 0,0-1-1,1 1 1,-1-1 0,1 1-1,0-1 1,0 1-1,0-1 1,0 0 0,0 0-1,0 1 1,1-1 0,-1 0-1,1 0 1,-1 0 0,1-1-1,2 4 1,0-2 5,-1-1 1,0 1 0,1-1-1,-1 0 1,1 0-1,0 0 1,0 0-1,-1 0 1,1-1 0,1 0-1,-1 0 1,7 1-1,-6-2-23,-1 0-1,1 0 0,0-1 0,-1 1 0,1-1 1,-1 0-1,0-1 0,1 1 0,-1-1 0,0 0 1,0 0-1,0 0 0,0 0 0,0-1 0,0 1 1,-1-1-1,5-5 0,3-4 60,0-1-1,-1 0 1,13-22 0,10-14 170,-28 41-50,-5 8-160,5 16 45,0-10-93,-1 0-1,1 0 1,1-1-1,-1 0 1,1 0 0,-1 0-1,2 0 1,-1-1-1,0 0 1,1-1-1,-1 1 1,12 3-1,-13-5-2,0 0 0,1 0-1,-1-1 1,0 0 0,1 0-1,-1 0 1,0-1 0,1 1-1,-1-1 1,1 0 0,-1-1-1,1 0 1,-1 1 0,1-2-1,-1 1 1,0-1 0,0 1-1,5-4 1,-2 1 33,-1-1 0,0 0 0,0-1 0,-1 1 0,0-1 0,0-1 0,0 1 0,-1-1 0,0 0 0,0 0 0,0 0 0,-1-1 0,0 0 0,-1 1 0,0-2 0,0 1 0,-1 0 0,0 0 0,0-1 0,-1 1 0,0-1 0,0 0 0,-1 1 0,0-1 0,-1 1 0,0-1 0,0 1 0,-5-16 0,5 22-19,0-1 0,-1 1 1,0 0-1,1 0 0,-1 0 0,0 0 0,0 0 0,0 0 0,0 0 0,-1 1 0,1-1 0,0 1 0,-1-1 1,1 1-1,-4-1 0,0-1-100,1 1 0,-1 1 0,1-1 0,-1 1 0,1 0 0,-10-1 0</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2.032"/>
    </inkml:context>
    <inkml:brush xml:id="br0">
      <inkml:brushProperty name="width" value="0.05" units="cm"/>
      <inkml:brushProperty name="height" value="0.05" units="cm"/>
      <inkml:brushProperty name="color" value="#004F8B"/>
    </inkml:brush>
  </inkml:definitions>
  <inkml:trace contextRef="#ctx0" brushRef="#br0">1 0 6016,'0'0'7286,"12"6"-6588,-3-1-555,5 2 206,0 0 0,0 1 0,-1 1 1,21 17-1,8 19 245,-2 1 0,-3 1 0,-1 3 0,29 53 0,-47-70-460,0 1 0,-3 0 0,0 1 0,-3 1 0,0 0 0,-3 0 0,-1 1 0,3 39 0,-7-33 7,-3 0 0,-1 0 1,-2 0-1,-2 0 0,-2 0 1,-20 73-1,19-90 41,-1-1 1,-1 0-1,-2 0 1,-15 27-1,22-45-311,0 0 0,-1-1-1,0 1 1,0-1 0,0 0-1,-1-1 1,1 1 0,-2-1-1,1 0 1,0 0-1,-1-1 1,0 0 0,0 0-1,0-1 1,-1 1 0,1-2-1,-15 4 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3.290"/>
    </inkml:context>
    <inkml:brush xml:id="br0">
      <inkml:brushProperty name="width" value="0.05" units="cm"/>
      <inkml:brushProperty name="height" value="0.05" units="cm"/>
      <inkml:brushProperty name="color" value="#004F8B"/>
    </inkml:brush>
  </inkml:definitions>
  <inkml:trace contextRef="#ctx0" brushRef="#br0">259 0 5824,'0'0'7772,"-10"14"-7296,-59 86 502,42-58-412,1 2 0,3 1 0,1 0 0,-16 55 0,27-63-305,1 0-1,2 0 0,2 1 0,1 0 1,2 1-1,2 40 0,1-58-133,2 0 0,0-1 0,1 1 0,1-1 1,0 0-1,2 0 0,0 0 0,13 25 0,12 13 534,53 77 1,-77-125-510,0 0 0,-1 1 0,0 0 1,-1 0-1,5 17 0,-8-23-635,-1-1 1,0 1-1,-1 0 0,1 0 1,-1 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4.167"/>
    </inkml:context>
    <inkml:brush xml:id="br0">
      <inkml:brushProperty name="width" value="0.05" units="cm"/>
      <inkml:brushProperty name="height" value="0.05" units="cm"/>
      <inkml:brushProperty name="color" value="#004F8B"/>
    </inkml:brush>
  </inkml:definitions>
  <inkml:trace contextRef="#ctx0" brushRef="#br0">23 1 6328,'0'0'8720,"-2"10"-8144,-7 48 487,3 0 0,2 1 1,2-1-1,12 109 1,-3-127 12,-7-39-1068,0-1 1,0 0-1,1 0 0,-1 0 1,0 0-1,0 1 1,0-1-1,0 0 1,0 0-1,1 0 1,-1 0-1,0 0 0,0 0 1,0 1-1,1-1 1,-1 0-1,0 0 1,0 0-1,0 0 1,1 0-1,-1 0 0,0 0 1,0 0-1,1 0 1,-1 0-1,0 0 1,0 0-1,0 0 1,1 0-1,-1 0 0,0 0 1,0 0-1,0 0 1,1-1-1,-1 1 1,0 0-1,0 0 0,0 0 1,1 0-1,-1 0 1,0 0-1,0-1 1,0 1-1,0 0 1,0 0-1,1 0 0,-1 0 1,0-1-1,0 1 1,0 0-1,0 0 1,0 0-1,0-1 1,0 1-1,12-14-177,-10 11 128,10-9-2885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4.820"/>
    </inkml:context>
    <inkml:brush xml:id="br0">
      <inkml:brushProperty name="width" value="0.05" units="cm"/>
      <inkml:brushProperty name="height" value="0.05" units="cm"/>
      <inkml:brushProperty name="color" value="#004F8B"/>
    </inkml:brush>
  </inkml:definitions>
  <inkml:trace contextRef="#ctx0" brushRef="#br0">1 53 7024,'0'0'7032,"11"-4"-6440,10-4-13,0 2 0,41-7 0,-37 10-83,164-10 4552,-182 10-4359,1 0-3629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6.209"/>
    </inkml:context>
    <inkml:brush xml:id="br0">
      <inkml:brushProperty name="width" value="0.05" units="cm"/>
      <inkml:brushProperty name="height" value="0.05" units="cm"/>
      <inkml:brushProperty name="color" value="#004F8B"/>
    </inkml:brush>
  </inkml:definitions>
  <inkml:trace contextRef="#ctx0" brushRef="#br0">211 175 6520,'0'0'7321,"-11"-7"-6906,-37-20-2,47 26-385,-1 0 0,1 1-1,0-1 1,-1 1 0,1-1 0,-1 1 0,1 0 0,-1-1 0,1 1 0,0 0-1,-1 0 1,1 0 0,-1 0 0,1 1 0,-1-1 0,1 0 0,-1 0-1,1 1 1,0-1 0,-1 1 0,1 0 0,-1-1 0,-1 2 0,-3 2 107,-3 0 35,0 0-1,0 1 1,1 0 0,0 0 0,0 1-1,0 1 1,1-1 0,0 1 0,-8 9-1,13-13-94,-1 0-1,1 1 1,0 0-1,0-1 1,0 1-1,1 0 0,-1 0 1,1 0-1,0 0 1,0 0-1,0 0 1,0 0-1,1 0 1,0 0-1,0 0 0,0 1 1,0-1-1,1 0 1,0 0-1,-1 0 1,1 0-1,1 0 1,-1 0-1,3 4 0,-3-5-17,0 0 0,1 1-1,-1-1 1,1-1 0,0 1-1,0 0 1,0 0 0,0-1-1,1 1 1,-1-1-1,1 0 1,0 1 0,-1-1-1,1-1 1,0 1 0,0 0-1,0-1 1,5 3 0,-3-3 8,0-1 0,0 1 1,0-1-1,0 0 1,0 0-1,0 0 0,-1-1 1,1 0-1,0 0 1,0 0-1,-1 0 1,8-4-1,3-2 121,-1 0 0,0-2 1,0 1-1,-1-2 0,-1 0 0,23-22 0,-28 25-78,-6 7-103,2-3 91,-1 1 0,1-1 0,0 1 0,-1 0-1,1 0 1,5-2 0,-8 4-77,1 0-1,0 0 1,-1 0-1,1 0 1,-1 0-1,1 0 1,0 0-1,-1 0 1,1 0 0,-1 0-1,1 0 1,-1 1-1,1-1 1,-1 0-1,1 0 1,-1 1-1,1-1 1,-1 0 0,1 1-1,-1-1 1,1 1-1,-1-1 1,1 0-1,-1 1 1,0-1-1,1 1 1,-1-1 0,0 1-1,0-1 1,1 1-1,-1-1 1,0 1-1,0-1 1,0 1-1,1 0 1,-1-1 0,0 1-1,0 0 1,1 4 4,1-1 0,0 1 0,0-1 0,0 0 1,0 0-1,1 0 0,-1 0 0,1-1 0,0 1 0,0 0 1,1-1-1,-1 0 0,1 0 0,-1 0 0,1-1 0,0 1 1,0-1-1,0 0 0,1 0 0,-1 0 0,9 2 1,-7-3-7,0 0 1,0 0-1,0-1 1,0 0 0,-1 0-1,1 0 1,0-1-1,0 0 1,0 0-1,0-1 1,0 1 0,-1-1-1,1-1 1,-1 1-1,1-1 1,-1 0 0,5-4-1,7-4 66,-1-1-1,-1-1 0,0-1 1,21-24-1,-30 32-45,-1-1-1,0 0 1,-1 0 0,1-1-1,-1 1 1,-1-1 0,1 0-1,-1 0 1,-1 0 0,1 0-1,-1-1 1,-1 1 0,1-14 0,-2 18-4,0-1 0,-1 1-1,1 0 1,-1 0 0,0-1 0,0 1 0,-1 0 0,1 0 0,-1 0 0,0 0 0,0 1 0,0-1 0,-1 0 0,1 1 0,-1 0 0,0-1 0,0 1 0,0 0 0,0 1 0,0-1 0,-1 0 0,0 1 0,1 0 0,-1 0 0,0 0 0,0 0 0,0 1 0,0-1 0,-5 0 0,4 1-14,0 0 0,1 0 1,-1 1-1,0 0 0,0 0 0,0 0 1,-7 2-1,11-2-157,0 0 0,0 0 0,0 1 0,0-1 0,0 1 0,0-1-1,0 1 1,0-1 0,0 1 0,0-1 0,0 1 0,0 0 0,0-1 0,1 1 0,-1 0 0,0 0 0,1 0 0,-1 0 0,0 0 0,1 0 0,-1 0-1,1 0 1,-1 0 0,1 0 0,0 0 0,-1 0 0,1 0 0,0 0 0,0 0 0,0 0 0,0 0 0,0 0 0,0 0 0,0 0 0,0 0 0,0 1-1,0-1 1,1 1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6.684"/>
    </inkml:context>
    <inkml:brush xml:id="br0">
      <inkml:brushProperty name="width" value="0.05" units="cm"/>
      <inkml:brushProperty name="height" value="0.05" units="cm"/>
      <inkml:brushProperty name="color" value="#004F8B"/>
    </inkml:brush>
  </inkml:definitions>
  <inkml:trace contextRef="#ctx0" brushRef="#br0">112 5 10344,'0'0'6441,"-11"-1"-6001,-34-3-26,43 4-377,0 0-1,0 0 0,0 1 0,0-1 0,0 0 0,0 1 0,0-1 1,0 1-1,1 0 0,-1 0 0,0 0 0,0 0 0,1 0 0,-1 0 1,1 0-1,-1 0 0,1 0 0,-1 1 0,1-1 0,-2 3 0,0 0 79,1 0 0,-1 1-1,1-1 1,0 1 0,-2 6-1,3-8-7,1-1-37,0 1-1,0-1 1,0 1 0,0-1 0,0 1-1,0-1 1,1 0 0,-1 1 0,1-1-1,-1 0 1,1 1 0,0-1 0,0 0 0,0 0-1,1 0 1,1 3 0,25 33 576,-23-33-570,0 0 0,1-1 0,-1 1 1,1-1-1,0 0 0,0 0 0,1-1 0,-1 0 1,1 0-1,-1-1 0,9 3 0,-2-2 71,-1 0 0,1-1 0,0-1 0,0 0 0,18-1 0,-26 0-103,0-1 1,0 0-1,0 0 1,0-1 0,0 0-1,-1 1 1,9-6-1,3 0-3000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7.276"/>
    </inkml:context>
    <inkml:brush xml:id="br0">
      <inkml:brushProperty name="width" value="0.05" units="cm"/>
      <inkml:brushProperty name="height" value="0.05" units="cm"/>
      <inkml:brushProperty name="color" value="#004F8B"/>
    </inkml:brush>
  </inkml:definitions>
  <inkml:trace contextRef="#ctx0" brushRef="#br0">0 76 7936,'0'0'3249,"10"-2"-2746,261-26 1214,-216 24-1354,155-4 883,34-2 371,-8-14 927,-199 26-1828,-32-1-577,-1 0 1,1-1-1,-1 0 0,0 1 1,1-2-1,-1 1 0,1 0 0,4-2 1,0 1-97,-6 1-2518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8.354"/>
    </inkml:context>
    <inkml:brush xml:id="br0">
      <inkml:brushProperty name="width" value="0.05" units="cm"/>
      <inkml:brushProperty name="height" value="0.05" units="cm"/>
      <inkml:brushProperty name="color" value="#004F8B"/>
    </inkml:brush>
  </inkml:definitions>
  <inkml:trace contextRef="#ctx0" brushRef="#br0">132 29 7328,'0'0'9135,"-10"8"-8587,0-1-403,-2 1 146,1 0 1,1 1-1,0 0 1,0 1-1,-10 11 1,15-12 13,0 0 0,0 0 0,1 0 0,0 1 0,0-1-1,1 1 1,-3 16 0,5-21-203,0 1-1,1 0 0,-1-1 0,1 1 0,0 0 0,1-1 1,-1 1-1,1-1 0,0 1 0,0 0 0,1-1 1,0 0-1,0 1 0,0-1 0,4 6 0,-5-10-65,0 1 0,1 0 0,0-1 0,-1 1 0,1 0 0,0-1 0,0 0 0,0 1 0,0-1 0,0 0 0,0 0 0,0 0 0,0-1 0,0 1 0,1 0 0,-1-1 0,0 1 0,0-1 0,1 0 0,-1 0 0,0 0 0,1 0 0,-1 0 0,0 0-1,0-1 1,1 1 0,-1-1 0,3-1 0,6-1 35,-1-1 0,0-1-1,0 1 1,13-10-1,-4 1 65,0-1-1,-2-1 1,0 0-1,0-1 1,-2-1-1,0-1 1,17-25-1,11 95 405,-35-43-506,0-1 0,1 0 1,1-1-1,12 9 0,-18-14-25,0 0-1,-1-1 1,1 1-1,0-1 1,0 0-1,0 0 1,0 0-1,0 0 0,0-1 1,0 0-1,1 1 1,-1-2-1,0 1 1,0 0-1,0-1 1,5-1-1,-2 0 4,0 0 1,-1-1-1,1 0 0,-1 0 0,1 0 1,-1-1-1,0 0 0,0 0 0,-1 0 1,1-1-1,-1 0 0,0 0 0,0-1 1,-1 1-1,1-1 0,-1 0 0,-1 0 0,1 0 1,-1-1-1,4-9 0,-2 5-5,-1 3 49,0-1-1,-1-1 0,1 1 0,-2 0 0,3-12 1,-5 19-43,0 0 0,1 1 0,-1-1 0,0 0 0,0 0 0,-1 1 0,1-1 1,0 0-1,0 1 0,-1-1 0,1 0 0,-1 1 0,0-1 0,1 1 0,-1-1 1,0 1-1,0-1 0,0 1 0,0 0 0,0-1 0,0 1 0,0 0 0,-1 0 1,1 0-1,0 0 0,-1 0 0,1 0 0,0 0 0,-1 0 0,0 0 0,1 1 0,-1-1 1,1 1-1,-1-1 0,0 1 0,1-1 0,-3 1 0,-12-3-129,-9-2 195,9 3-3925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13.161"/>
    </inkml:context>
    <inkml:brush xml:id="br0">
      <inkml:brushProperty name="width" value="0.05" units="cm"/>
      <inkml:brushProperty name="height" value="0.05" units="cm"/>
      <inkml:brushProperty name="color" value="#004F8B"/>
    </inkml:brush>
  </inkml:definitions>
  <inkml:trace contextRef="#ctx0" brushRef="#br0">131 0 4816,'0'0'12137,"-5"11"-11844,-12 31 127,-16 62 0,12-19 133,-12 114 1,16 60 451,13-158-574,4-44-86,2-1 1,11 60 0,-11-82-88,-2-26-197,0-1 0,0 1 0,1-1 0,0 0 0,0 1 0,1-1-1,0 0 1,0 0 0,1 0 0,4 9 0,-6-16-55,-1 1-1,1 0 1,0-1-1,0 1 1,0-1-1,-1 1 1,1-1-1,0 1 1,0-1-1,0 0 1,0 1 0,0-1-1,0 0 1,0 0-1,0 0 1,0 0-1,0 0 1,0 0-1,0 0 1,0 0-1,-1 0 1,3-1 0,27-6 61,-20 4-42,49-16 69,69-33 1,28-10 9,81 3 8,-141 49-86,-40 6 38,-51 1-361,-13-2 378,-22-5-964,19 7-1564</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28.973"/>
    </inkml:context>
    <inkml:brush xml:id="br0">
      <inkml:brushProperty name="width" value="0.05" units="cm"/>
      <inkml:brushProperty name="height" value="0.05" units="cm"/>
      <inkml:brushProperty name="color" value="#004F8B"/>
    </inkml:brush>
  </inkml:definitions>
  <inkml:trace contextRef="#ctx0" brushRef="#br0">1 0 10344,'0'0'1800,"11"10"-1010,120 97 1114,60 51-65,-163-131-1530,-1 0 0,-2 2 1,0 1-1,28 46 0,-34-45-85,-1 2-1,-2 0 0,-1 1 0,-1 1 1,-3 0-1,0 1 0,-2 0 0,5 47 1,-10-29 195,-2 0 0,-2 0 0,-2 0 0,-13 74 0,9-96-154,-2 0 0,-1 0 0,-2 0 0,0-2 0,-2 1 0,-2-2 0,-1 0 0,-27 39 0,31-52-81,-1-1 0,-1 0 0,0-1 0,-28 21 0,41-34-159,-1 1 1,0-1 0,1 0 0,-1 0 0,0 0 0,1 0 0,-1-1 0,0 1 0,0 0 0,0-1 0,0 1-1,0-1 1,0 0 0,0 1 0,0-1 0,-3 0 0,3-1-254,1 1 1,-1-1-1,1 0 1,-1 1-1,1-1 1,-1 0-1,1 0 0,-1 0 1,1 0-1,0 0 1,-1 0-1,1 0 0,0-1 1,-2-1-1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0.099"/>
    </inkml:context>
    <inkml:brush xml:id="br0">
      <inkml:brushProperty name="width" value="0.05" units="cm"/>
      <inkml:brushProperty name="height" value="0.05" units="cm"/>
      <inkml:brushProperty name="color" value="#004F8B"/>
    </inkml:brush>
  </inkml:definitions>
  <inkml:trace contextRef="#ctx0" brushRef="#br0">0 220 7232,'0'0'8376,"12"-1"-7936,2 0-293,-1 0 36,0 0 0,-1-1-1,24-5 1,205-48 1980,60 21-16,-271 32-1952,252-4 1371,-167 7-960,143-16 0,-138-4-391,58-7 272,56-5 76,-172 24-418,-19 1 46,-1 1 1,1 3-1,56 4 1,77 13 764,-83-12-434,-54 1-352,-27-3-120,0 0 1,-1 0 0,1 1 0,15 5 0,-27-7-58,1 0-1,-1 0 1,0 0-1,1 0 1,-1 0-1,0 0 1,1 1-1,-1-1 1,0 0-1,1 0 1,-1 0-1,0 0 1,0 1-1,1-1 1,-1 0-1,0 0 1,0 1-1,0-1 1,1 0 0,-1 0-1,0 1 1,0-1-1,0 0 1,0 0-1,1 1 1,-1-1-1,0 0 1,0 1-1,0-1 1,0 0-1,0 1 1,0-1-1,0 0 1,0 1-1,0-1 1,0 0-1,0 1 1,0-1-1,0 0 1,0 1-1,0-1 1,-1 0-1,1 0 1,0 1 0,0-1-1,0 0 1,0 1-1,-1-1 1,1 0-1,0 0 1,0 1-1,-4 3-3268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1.660"/>
    </inkml:context>
    <inkml:brush xml:id="br0">
      <inkml:brushProperty name="width" value="0.05" units="cm"/>
      <inkml:brushProperty name="height" value="0.05" units="cm"/>
      <inkml:brushProperty name="color" value="#004F8B"/>
    </inkml:brush>
  </inkml:definitions>
  <inkml:trace contextRef="#ctx0" brushRef="#br0">350 0 6824,'0'0'4986,"-2"11"-4351,2-11-634,-3 14 265,0 0-1,-1-1 1,0 1 0,-11 22-1,-143 245 3395,136-234-2992,-26 81 0,18-45-203,16-40-215,2 0-1,1 1 0,3 0 1,1 1-1,-1 67 0,19 227 971,-10-318-1145,4 34 250,2-1-1,2 1 1,32 103 0,-33-135-226,7 23 305,30 63-1,-41-101-350,15 31 292,1-1 1,2-1-1,40 50 1,-54-79-201,-1 0-1,1-1 1,1-1 0,-1 0-1,1 0 1,0 0 0,19 8-1,-27-14-149,1 1 1,0 0-1,0-1 0,0 0 0,-1 1 1,1-1-1,0 0 0,0 0 0,3 0 0,3-2-3512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3.098"/>
    </inkml:context>
    <inkml:brush xml:id="br0">
      <inkml:brushProperty name="width" value="0.05" units="cm"/>
      <inkml:brushProperty name="height" value="0.05" units="cm"/>
      <inkml:brushProperty name="color" value="#004F8B"/>
    </inkml:brush>
  </inkml:definitions>
  <inkml:trace contextRef="#ctx0" brushRef="#br0">1 0 8640,'0'0'8422,"6"17"-7879,15 42 250,20 91 0,-20-19 979,6 223 0,-32-268 419,5-86-2181,0 0 0,0 0 0,0-1 0,0 1 0,0 0 0,0 0-1,0 0 1,0 0 0,0 0 0,1 0 0,-1 0 0,0 0 0,0 0 0,0 0 0,0 0 0,0 0 0,0 0 0,0 0 0,0 0 0,1 0 0,-1 0 0,0 0-1,0 0 1,0 0 0,0 0 0,0 0 0,0 0 0,0 0 0,1 0 0,-1 0 0,0 0 0,0 0 0,0 0 0,0 0 0,0 0 0,0 0 0,0 0 0,0 0-1,0 0 1,1 0 0,-1 0 0,0 0 0,0 1 0,0-1 0,0 0 0,0 0 0,0 0 0,0 0 0,0 0 0,0 0 0,0 0 0,0 0 0,0 1-1,5-9-3392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4.035"/>
    </inkml:context>
    <inkml:brush xml:id="br0">
      <inkml:brushProperty name="width" value="0.05" units="cm"/>
      <inkml:brushProperty name="height" value="0.05" units="cm"/>
      <inkml:brushProperty name="color" value="#004F8B"/>
    </inkml:brush>
  </inkml:definitions>
  <inkml:trace contextRef="#ctx0" brushRef="#br0">37 0 6824,'0'0'8633,"-6"14"-8016,-1 1-423,3-7-76,1 0 0,-1 1 0,2-1 0,-1 1 0,1-1 0,0 1 0,1 0 0,-1 17 0,8 113 2338,-5-121-1947,6 30-1,-3-31 304,-2 1-1,1 22 1,4-5 876,-7-35-1674,0 1-1,0-1 1,0 0 0,1 0 0,-1 0-1,0 0 1,0 0 0,0 0 0,0 0-1,0 0 1,1 0 0,-1 0-1,0 0 1,0 0 0,0 1 0,0-1-1,1 0 1,-1 0 0,0 0 0,0-1-1,0 1 1,0 0 0,1 0 0,-1 0-1,0 0 1,0 0 0,0 0 0,0 0-1,1 0 1,-1 0 0,0 0-1,0 0 1,0 0 0,0 0 0,0-1-1,0 1 1,1 0 0,-1 0 0,0 0-1,0 0 1,0 0 0,0-1 0,0 1-1,0 0 1,0 0 0,0 0-1,0 0 1,0 0 0,0-1 0,0 1-1,6-11-3977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4.438"/>
    </inkml:context>
    <inkml:brush xml:id="br0">
      <inkml:brushProperty name="width" value="0.05" units="cm"/>
      <inkml:brushProperty name="height" value="0.05" units="cm"/>
      <inkml:brushProperty name="color" value="#004F8B"/>
    </inkml:brush>
  </inkml:definitions>
  <inkml:trace contextRef="#ctx0" brushRef="#br0">1 98 11448,'0'0'3974,"14"-3"-3140,67-16 217,218-40 2427,-247 51-2864,-35 5-281,0 1 0,0 0 1,0 0-1,0 2 0,30 3 0,-1 4 2011,-46-7-2336,0 0 0,0 0 1,0 0-1,0 0 0,1 0 1,-1 0-1,0 0 0,0 0 0,0 1 1,0-1-1,0 0 0,0 0 1,0 0-1,0 0 0,0 0 0,0 0 1,0 0-1,0 0 0,0 1 1,0-1-1,0 0 0,0 0 0,0 0 1,0 0-1,0 0 0,0 0 1,0 0-1,0 0 0,0 1 0,0-1 1,0 0-1,0 0 0,0 0 1,0 0-1,0 0 0,0 0 0,0 0 1,0 0-1,0 1 0,0-1 0,0 0 1,0 0-1,-1 0 0,1 0 1,0 0-1,0 0 0,0 0 0,0 0 1,0 0-1,0 0 0,0 0 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4.997"/>
    </inkml:context>
    <inkml:brush xml:id="br0">
      <inkml:brushProperty name="width" value="0.05" units="cm"/>
      <inkml:brushProperty name="height" value="0.05" units="cm"/>
      <inkml:brushProperty name="color" value="#004F8B"/>
    </inkml:brush>
  </inkml:definitions>
  <inkml:trace contextRef="#ctx0" brushRef="#br0">1 85 8136,'0'0'5264,"10"-6"-4770,0 1-356,-1-1 5,1 0-1,0 1 1,0 0 0,1 1 0,11-3 0,29-5 776,0 2 1,95-5-1,-116 13-583,133 0 2594,-142 7-567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6.745"/>
    </inkml:context>
    <inkml:brush xml:id="br0">
      <inkml:brushProperty name="width" value="0.05" units="cm"/>
      <inkml:brushProperty name="height" value="0.05" units="cm"/>
      <inkml:brushProperty name="color" value="#004F8B"/>
    </inkml:brush>
  </inkml:definitions>
  <inkml:trace contextRef="#ctx0" brushRef="#br0">256 127 7328,'0'0'10454,"-10"-1"-10050,-7-2-270,-5 0 958,-32-2-1,47 5-873,-1 1 0,1 0 0,0 0 0,-1 0 0,1 1 0,0 0 0,0 1 0,0 0-1,0 0 1,1 0 0,-1 1 0,1 0 0,-11 8 0,14-8-143,-1 1-1,1-1 1,0 0-1,0 1 1,0 0-1,0 0 1,1 0-1,0 0 1,-2 7 0,0 1 71,1 0 0,-3 21 0,5-19-49,1 0 0,0-1 0,1 1 0,4 26 0,-3-33-31,0 0-1,0 0 0,0 0 1,1 0-1,1 0 0,-1-1 1,1 1-1,0-1 0,1 0 1,6 7-1,-9-12-40,1 0-1,-1 0 1,1-1 0,0 1-1,-1-1 1,1 0 0,0 0-1,0 0 1,0 0 0,0 0-1,0-1 1,0 1 0,0-1-1,0 0 1,0 0-1,0 0 1,0 0 0,0 0-1,4-2 1,0 1 6,-1 0 0,1 0 0,-1-1 1,0 0-1,1-1 0,-1 1 0,0-1 0,6-4 0,-4 0 7,0 0 0,-1 0 0,0-1 0,9-12 0,-10 12 3,0 0 0,1 0 0,0 1 0,0 0 0,10-7 0,-16 15-29,0-1 0,0 0 0,0 1 0,0-1 0,0 1-1,0 0 1,-1-1 0,1 1 0,0-1 0,0 1 0,-1 0 0,1 0 0,0 0-1,-1-1 1,1 1 0,-1 0 0,1 0 0,-1 0 0,1 0 0,-1 0 0,0 0-1,1 2 1,17 38-1,-11-26 29,-5-10-37,0 0 0,1 0 0,-1 0 0,1-1 0,0 1-1,0-1 1,1 0 0,-1 1 0,1-1 0,0-1 0,0 1 0,0-1-1,1 1 1,-1-1 0,1 0 0,0-1 0,-1 1 0,1-1 0,0 0 0,1 0-1,-1-1 1,0 0 0,1 1 0,-1-2 0,6 1 0,-1-1 2,1 0 1,-1-1-1,0 0 1,0-1-1,0 0 1,0-1-1,-1 0 1,1 0-1,-1-1 1,1 0 0,-1-1-1,0 0 1,-1 0-1,1-1 1,9-9-1,-3 2 16,-1-1 1,-1 0-1,0-1 0,-1 0 1,-1-1-1,0 0 0,10-23 0,-12 23 35,-2-1-1,0 1 0,-1-2 0,0 1 0,-2 0 0,0-1 1,-1 0-1,-1 0 0,0 0 0,-2-27 0,0 40-37,-1 1 1,0 0-1,0 0 1,0 0-1,0 0 0,-1 0 1,0 0-1,1 0 0,-1 1 1,-1-1-1,1 0 0,-1 1 1,1 0-1,-1 0 1,0 0-1,0 0 0,0 0 1,-1 0-1,1 1 0,0-1 1,-1 1-1,0 0 0,0 0 1,0 1-1,1-1 0,-1 1 1,-1 0-1,1 0 1,0 0-1,0 0 0,0 1 1,0 0-1,-1 0 0,1 0 1,0 0-1,0 0 0,0 1 1,-7 2-1,5 0-206,-1 0 0,1 1 0,1 0-1,-1 1 1,0-1 0,1 1 0,0 0 0,0 0 0,-4 7-1,2-4-2299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7.353"/>
    </inkml:context>
    <inkml:brush xml:id="br0">
      <inkml:brushProperty name="width" value="0.05" units="cm"/>
      <inkml:brushProperty name="height" value="0.05" units="cm"/>
      <inkml:brushProperty name="color" value="#004F8B"/>
    </inkml:brush>
  </inkml:definitions>
  <inkml:trace contextRef="#ctx0" brushRef="#br0">81 1 6728,'0'0'8442,"-10"8"-7816,-33 30-14,41-35-496,-1 0 1,0 0-1,1 0 1,-1 0 0,1 0-1,0 1 1,0-1 0,0 0-1,0 1 1,-1 5 0,3-7-12,-1 0 0,1 0 0,0 1 0,-1-1 0,1 0 0,0 0 0,1 0 0,-1 1 0,0-1 0,1 0 0,-1 0 0,1 0 0,-1 0 0,2 3 0,1-1 22,0 1 1,0-1 0,0 0-1,0-1 1,1 1 0,0 0-1,-1-1 1,1 0 0,1 0-1,-1 0 1,0 0-1,1-1 1,6 3 0,12 3 264,-1-1 1,1-2 0,0 0 0,0-1 0,29 1-1,-2 0 742,-43-5-4072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8.069"/>
    </inkml:context>
    <inkml:brush xml:id="br0">
      <inkml:brushProperty name="width" value="0.05" units="cm"/>
      <inkml:brushProperty name="height" value="0.05" units="cm"/>
      <inkml:brushProperty name="color" value="#004F8B"/>
    </inkml:brush>
  </inkml:definitions>
  <inkml:trace contextRef="#ctx0" brushRef="#br0">1 1 10952,'0'0'6374,"11"7"-5811,2 0-425,0 0 1,1-1 0,0-1-1,0 0 1,0-1 0,1-1-1,-1 0 1,20 2 0,248 15 1834,42 4 550,-200-19 146,-114-6-1197,-17 7-5255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14.300"/>
    </inkml:context>
    <inkml:brush xml:id="br0">
      <inkml:brushProperty name="width" value="0.05" units="cm"/>
      <inkml:brushProperty name="height" value="0.05" units="cm"/>
      <inkml:brushProperty name="color" value="#004F8B"/>
    </inkml:brush>
  </inkml:definitions>
  <inkml:trace contextRef="#ctx0" brushRef="#br0">387 0 7832,'0'0'7002,"-3"11"-6578,-5 31-18,7-37-271,-1-1 0,1 1 0,-1-1 0,1 0 0,-1 0 0,0 1 0,-1-1 0,-4 5 0,-2 6 156,-3 4 143,-23 28 0,1 0-97,-70 95 459,55-78 67,-53 91 0,93-137-392,13-22-42,20-30-121,194-319 510,-133 197-40,-83 148-681,-2 8-90,0 0 0,0 0-1,0-1 1,-1 1 0,1 0 0,0-1-1,1 1 1,-1 0 0,0-1 0,0 1-1,0 0 1,0-1 0,0 1 0,0 0-1,0-1 1,0 1 0,0 0 0,1 0-1,-1-1 1,0 1 0,0 0-1,0 0 1,1-1 0,-1 1 0,0 0-1,0 0 1,1 0 0,-1-1 0,0 1-1,0 0 1,1 0 0,-1 0 0,0 0-1,1 0 1,-1-1 0,0 1 0,1 0-1,-1 0 1,0 0 0,1 0 0,-1 0-1,0 0 1,1 0 0,-1 0 0,0 0-1,0 0 1,1 0 0,-1 1 0,1-1-1,8 31 148,54 136-42,-39-116-102,-17-36 4,1 0 1,-2 1-1,9 30 1,-12-32 9,-2-13-18,0 0-1,-1 0 1,1 0-1,-1 0 0,0 1 1,1-1-1,-1 0 1,0 0-1,0 0 0,1 1 1,-1-1-1,0 0 0,0 0 1,0 1-1,-1-1 1,1 0-1,0 0 0,0 1 1,-1-1-1,1 0 1,-1 0-1,1 0 0,-1 0 1,1 1-1,-1-1 1,0 0-1,1 0 0,-1 0 1,0 0-1,0-1 1,-2 3-1,-148 100 330,140-97-352,1 1 0,0 1 0,0 0 0,1 0 0,0 1 0,1 0 0,-13 18 0,20-25-78,0 0 1,1 0-1,-1 0 1,1 0-1,-1 0 1,1 0-1,0 0 1,0 0 0,0 1-1,0 1 1,0 1-2530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8.892"/>
    </inkml:context>
    <inkml:brush xml:id="br0">
      <inkml:brushProperty name="width" value="0.05" units="cm"/>
      <inkml:brushProperty name="height" value="0.05" units="cm"/>
      <inkml:brushProperty name="color" value="#004F8B"/>
    </inkml:brush>
  </inkml:definitions>
  <inkml:trace contextRef="#ctx0" brushRef="#br0">171 110 10752,'0'0'5831,"-11"6"-5237,-2 0-420,3-2-15,-1 2 1,1-1-1,0 1 0,1 0 0,-13 11 0,13-9 71,0 1 0,0-1 1,1 1-1,1 1 0,-1 0 0,-5 11 0,11-18-146,0-1 0,1 1 0,0 1 0,0-1 0,-1 0 0,2 0 0,-1 0 0,0 1 0,1-1 0,-1 0 0,1 1 0,0-1 0,0 0 0,1 1 0,-1-1 0,0 0 0,1 0 0,0 1 0,0-1 0,0 0 0,0 0 0,1 0 0,-1 0 0,1 0 0,0 0 0,-1 0 0,4 3 0,-2-4-18,0 1 0,0-1 0,0 1 0,1-1 0,-1 0 0,0 0 1,1-1-1,0 1 0,-1-1 0,1 1 0,0-1 0,0 0 0,-1-1 1,1 1-1,0-1 0,0 1 0,7-2 0,-5 1 2,1 0 0,-1-1-1,1 0 1,-1 0 0,0-1 0,1 1 0,-1-2-1,0 1 1,0-1 0,7-4 0,-2 0 72,0-1 0,16-16 0,-23 21-94,-1 0 0,0-1 0,0 0 0,0 1-1,-1-1 1,1 0 0,-1 0 0,0 0 0,0-1 0,0 1-1,1-8 1,-3-1 182,-5 11 48,4 2-263,0 1 0,1-1-1,-1 1 1,1 0-1,-1-1 1,0 1-1,1 0 1,-1-1 0,1 1-1,-1 0 1,1 0-1,0 0 1,-1-1-1,1 1 1,0 0 0,0 0-1,-1 0 1,1 0-1,0-1 1,0 1-1,0 0 1,0 1 0,1 2-1,-1-1 1,1 0 0,0 0-1,-1 0 1,2 0 0,-1 0-1,0 0 1,0-1 0,1 1-1,0 0 1,-1-1 0,1 1-1,0-1 1,0 1-1,1-1 1,-1 0 0,0 0-1,1 0 1,-1 0 0,1 0-1,3 1 1,1 1 11,1 1 0,0-1 0,1-1 0,-1 0 0,1 0 0,9 2 0,-10-4-3,0-1 0,0 0-1,0 0 1,0 0 0,0-1-1,0 0 1,0-1-1,0 0 1,-1 0 0,1 0-1,-1-1 1,1 0 0,10-7-1,-12 6 8,1 1-1,-1-2 0,0 1 0,0-1 0,0 1 0,-1-2 0,0 1 0,0-1 0,0 1 0,0-1 0,-1-1 0,0 1 0,-1 0 0,5-10 0,-7 11 13,0-1-1,0 1 1,0-1 0,0 0-1,-1 0 1,0 1 0,0-1-1,0 0 1,-1 1 0,0-1-1,0 1 1,-1-1 0,1 1-1,-6-11 1,4 9-3,-1 0-1,1 0 1,-2 1-1,1-1 1,-1 1 0,0 0-1,0 1 1,0-1 0,-13-8-1,-1-1-185,-17-11 378,14 14-4201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39.691"/>
    </inkml:context>
    <inkml:brush xml:id="br0">
      <inkml:brushProperty name="width" value="0.05" units="cm"/>
      <inkml:brushProperty name="height" value="0.05" units="cm"/>
      <inkml:brushProperty name="color" value="#004F8B"/>
    </inkml:brush>
  </inkml:definitions>
  <inkml:trace contextRef="#ctx0" brushRef="#br0">0 0 7736,'0'0'4489,"14"5"-3674,21 8-366,-1 2 1,0 1-1,-1 2 1,49 34 0,-39-16 2,-2 2 0,-2 1 0,-1 2 1,58 85-1,-63-77-69,-2 2 1,-2 1 0,38 94-1,30 169 1041,-80-247-785,-4 1-1,-3 1 1,3 135-1,-14-159-313,-2 0 0,-2 0 1,-2 0-1,-2 0 0,-2-1 1,-28 73-1,25-87-66,-1-1 0,-2 0 0,-1-1 0,-1-1 0,-2 0 0,0-2 0,-36 33-1,-16 7-242,-97 67-1,80-66-2432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1:54.938"/>
    </inkml:context>
    <inkml:brush xml:id="br0">
      <inkml:brushProperty name="width" value="0.05" units="cm"/>
      <inkml:brushProperty name="height" value="0.05" units="cm"/>
      <inkml:brushProperty name="color" value="#004F8B"/>
    </inkml:brush>
  </inkml:definitions>
  <inkml:trace contextRef="#ctx0" brushRef="#br0">4491 1 3912,'0'0'10945,"-11"9"-10668,-89 71 498,21-13-98,-213 132 719,88-59-741,132-94-453,-135 78 312,94-68-308,-140 75 225,121-53-205,-134 74 219,-11-20-65,10-7-33,-37 15-17,131-84-156,-43 16 37,-84 24 76,59-22-111,45-7-93,-129 49 50,129-41-37,187-72-98,0 0 1,-1 0-1,1-1 0,-1 0 0,-11 0 1,-19 4-25,37-5 26,1-1 0,0 1-1,-1 0 1,1 0 0,0 0 0,-1 0 0,1 0-1,0 0 1,0 1 0,0-1 0,0 1 0,0 0 0,-2 2-1,112-61 5,119-63-19,-60 33-80,-154 79 77,-1 0 0,0-1 0,-1-1 0,0 0 0,14-17 0,9-8 32,-27 29-13,0 0-1,1 1 1,13-7-1,-15 9 1,0 0 0,0-1-1,0 0 1,-1 0-1,0 0 1,0 0-1,6-7 1,11-15 15,-14 17 6,0 0 0,-1 0 0,0 0 1,5-11-1,-10 16-11,1-2-3,-5 8-36,-12 10-7,-52 37-45,-27 21 49,47-28 41,-52 45-72,-30 28-44,4-3-5,7-10 127,32-27 84,39-41-47,32-24-16,-1 0-1,-15 16 0,12-14 9,18-12-41,0 0 0,0 1-1,0-1 1,-1 0-1,1 0 1,0 0-1,0 1 1,-1-1 0,1 0-1,0 0 1,-1 0-1,1 0 1,0 0-1,0 0 1,-1 0 0,1 1-1,0-1 1,-1 0-1,1 0 1,0 0 0,0 0-1,-1 0 1,1 0-1,0 0 1,-1 0-1,1-1 1,0 1 0,-1 0-1,1 0 1,0 0-1,0 0 1,-1 0-1,1 0 1,0-1 0,0 1-1,-1 0 1,1 0-1,0 0 1,0-1 0,-1 1-1,1 0 1,0 0-1,0 0 1,0-1-1,0 1 1,-1 0 0,1-1-1,0 1 1,0 0-1,22-19 88,-11 9-95,1 0 0,1 1-1,-1 1 1,1 0 0,1 0 0,0 1 0,20-7 0,13-1-36,0 1 0,86-13 0,-44 11-14,158-18-45,-165 26 109,-46 4-9,-13 0-4,0 2 0,41 1 0,-34 3-18,0-1 0,44-5 0,-73 4 23,0 0 0,0 0-1,1 0 1,-1 0 0,0 0 0,0 0-1,0 0 1,0 0 0,0-1-1,0 1 1,0-1 0,0 1-1,0 0 1,0-1 0,0 0 0,0 1-1,0-1 1,0 0 0,0 1-1,-1-1 1,1 0 0,0 0-1,0 0 1,-1 1 0,1-1 0,-1 0-1,1 0 1,-1 0 0,1 0-1,-1 0 1,1 0 0,-1 0 0,0-1-1,0 1 1,1 0 0,-1 0-1,0 0 1,0-2 0,-1-2 12,-1-1 1,1 1-1,-1-1 1,0 1-1,-1 0 1,-3-7-1,-2-5-3,-3-5 28,-1 0-1,0 1 1,-30-36 0,-55-54 153,67 79-115,29 30-63,0 1-1,0-1 1,-1 1 0,1 0-1,0-1 1,-1 1 0,1 0-1,-1 0 1,0 0 0,1 0-1,-1 0 1,0 0 0,1 0-1,-1 1 1,0-1 0,-3 0-1,3 1-221,1 1 0,-1-1 0,0 1 0,1-1-1,-1 1 1,0 0 0,1 0 0,-1 0 0,1 0 0,-1 0-1,1 0 1,-1 0 0,1 0 0,0 0 0,-2 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51.023"/>
    </inkml:context>
    <inkml:brush xml:id="br0">
      <inkml:brushProperty name="width" value="0.05" units="cm"/>
      <inkml:brushProperty name="height" value="0.05" units="cm"/>
      <inkml:brushProperty name="color" value="#004F8B"/>
    </inkml:brush>
  </inkml:definitions>
  <inkml:trace contextRef="#ctx0" brushRef="#br0">10 133 2904,'0'0'7238,"1"-11"-6934,1 0-202,-1 7-61,0 0 0,0 0 0,-1 0 0,0 0-1,0 0 1,0 0 0,0 0 0,0 0 0,-1 1 0,1-1-1,-3-6 1,-9-42 3334,12 46-2904,4 9 494,8 24 707,-4-12-1496,-1 1 0,-1 0 0,-1 0-1,0 0 1,4 27 0,2 5 206,1 12 298,-2 0 0,3 103 0,-10-120-170,-1-21-56,-1 0 0,-2 30 0,1-49-409,0-1 1,0 0-1,0 0 0,0 0 1,1 1-1,-1-1 0,1 0 1,-1 0-1,1 0 0,1 2 1,-2-3-193,1 0 0,-1 0 0,0 0 0,1 0 0,-1 0 1,1-1-1,0 1 0,-1 0 0,1 0 0,0-1 0,-1 1 1,1-1-1,0 1 0,0 0 0,-1-1 0,1 1 1,0-1-1,0 0 0,0 1 0,0-1 0,0 0 0,0 1 1,1-1-1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1.123"/>
    </inkml:context>
    <inkml:brush xml:id="br0">
      <inkml:brushProperty name="width" value="0.05" units="cm"/>
      <inkml:brushProperty name="height" value="0.05" units="cm"/>
      <inkml:brushProperty name="color" value="#004F8B"/>
    </inkml:brush>
  </inkml:definitions>
  <inkml:trace contextRef="#ctx0" brushRef="#br0">1 136 4512,'0'0'10553,"11"-10"-10045,33-29-8,-20 12 605,-23 25-1034,0 1 0,0 0 1,0 0-1,0 0 0,0 0 0,0 0 0,0 0 0,0 0 0,1 0 0,-1 0 0,0 0 0,0 1 1,1-1-1,-1 1 0,1-1 0,-1 1 0,2-1 0,17-11 934,-18 10-922,0 1 0,0-1-1,0 1 1,1 0 0,-1-1 0,0 1 0,5-1 0,7-1 269,1 0-1,23 0 1,2-1 217,-22 1-297,0 1 0,1 1 0,-1 0 0,0 1 0,0 2 0,1-1 0,-1 2 0,-1 1 0,28 8 0,-30 0 345,-14-10-561,1-1 1,-1 0 0,0 1 0,0-1 0,1 0-1,-1 0 1,0 0 0,1 0 0,-1 0-1,4 1 1,10-1 122,-6-2-262,2 0-381,28-3 225,-16 2-3402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2.415"/>
    </inkml:context>
    <inkml:brush xml:id="br0">
      <inkml:brushProperty name="width" value="0.05" units="cm"/>
      <inkml:brushProperty name="height" value="0.05" units="cm"/>
      <inkml:brushProperty name="color" value="#004F8B"/>
    </inkml:brush>
  </inkml:definitions>
  <inkml:trace contextRef="#ctx0" brushRef="#br0">1 54 4616,'0'0'10842,"11"0"-10276,21-2 121,0-1 1,38-10 0,-44 6-220,1 1 0,0 2-1,0 0 1,0 2-1,34 1 1,-23 6 187,-31-4-552,1 0 1,-1 0-1,1 0 0,0-1 1,-1 0-1,1 0 0,-1-1 1,1 0-1,0 0 0,7-3 1,15-5-100,-14 5-2803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4.983"/>
    </inkml:context>
    <inkml:brush xml:id="br0">
      <inkml:brushProperty name="width" value="0.05" units="cm"/>
      <inkml:brushProperty name="height" value="0.05" units="cm"/>
      <inkml:brushProperty name="color" value="#004F8B"/>
    </inkml:brush>
  </inkml:definitions>
  <inkml:trace contextRef="#ctx0" brushRef="#br0">257 194 2704,'0'0'15277,"-12"-4"-15019,-35-12 0,44 15-192,-1 0 0,1 0 1,0 0-1,0 1 0,-1 0 0,1 0 1,0 0-1,-1 0 0,1 0 1,0 0-1,-1 1 0,1 0 0,0 0 1,0 0-1,0 0 0,-6 3 1,3 0 53,0 0 0,0 0 0,0 1 0,1 0 0,-7 7 0,5-5-30,-8 8 77,9-10-93,1 0 0,-1 0 1,1 1-1,0 0 0,0 0 0,1 0 1,0 1-1,0-1 0,-3 10 0,2-3 14,1-1 0,0 1 1,1 1-1,-3 24 0,6-33-57,0 0 0,0 1 0,1-1 0,-1 0 0,1 1 1,0-1-1,1 0 0,0 0 0,-1 0 0,1 0 0,1 0 0,-1 0 1,1-1-1,0 1 0,4 4 0,-5-6-14,0-1 0,0 1 1,0-1-1,1 0 0,-1 0 0,1 0 0,-1 0 0,1 0 1,0 0-1,0-1 0,0 1 0,0-1 0,0 0 0,0 0 1,0 0-1,0 0 0,0-1 0,0 1 0,1-1 0,-1 0 1,0 0-1,0 0 0,0 0 0,5-1 0,1 0 12,0 0 0,-1 0-1,1-1 1,0 0 0,-1-1-1,0 0 1,1 0 0,-1 0-1,0-1 1,-1-1 0,1 1-1,-1-1 1,8-7 0,7-7 87,-2-2 1,31-37 0,-37 41-43,-3 8 19,-11 9-78,1 0 1,0-1 0,-1 1-1,1-1 1,-1 1 0,1 0 0,-1-1-1,1 1 1,-1-1 0,1 1-1,-1-1 1,1 1 0,-1-1 0,1 0-1,-1 1 1,0-1 0,0 1-1,1-1 1,-1 0 0,0 1 0,1-2-1,-1 2 57,0 8 144,-1-1-198,1-1 1,1 1-1,-1 0 0,1-1 0,1 0 0,-1 1 1,1-1-1,0 0 0,0 0 0,1 0 0,0 0 0,0 0 1,0 0-1,1-1 0,-1 1 0,1-1 0,1 0 1,-1-1-1,1 1 0,0-1 0,0 1 0,0-2 1,0 1-1,1 0 0,0-1 0,-1 0 0,1 0 0,0-1 1,1 0-1,-1 0 0,0 0 0,1-1 0,-1 0 1,1 0-1,9 0 0,-6-2 13,0 1 0,0-1 0,0-1 0,0 0 0,-1 0 0,1-1 0,-1 0 0,1-1 0,-1 1 0,0-2 0,0 0 0,-1 0 0,1 0 0,-1-1 0,-1 0 0,1-1 0,-1 0 0,0 0 0,0-1 1,-1 1-1,7-12 0,-4 5 49,-1-2 0,-1 1 0,0-1 0,-1 0 0,7-32 0,-11 37-40,0 0 0,-1 0-1,-1 0 1,0-1 0,0 1 0,-1 0 0,-1-1 0,0 1-1,-6-21 1,4 22 12,1-1 1,-2 2-1,1-1 0,-1 0 1,-1 1-1,0 0 0,-9-10 0,13 15-31,-1 1-1,-1 0 0,1 0 0,0 0 0,-1 1 0,0-1 0,1 1 1,-1 0-1,0 0 0,0 0 0,0 0 0,0 1 0,-1 0 0,1 0 1,0 0-1,-1 0 0,1 1 0,0-1 0,-1 1 0,-4 1 1,8-1-26,-1 0 0,1 1 0,0 0 0,0-1 1,0 1-1,-1 0 0,1-1 0,0 1 0,0 0 1,0 0-1,0 0 0,0 0 0,1 0 1,-1 0-1,0 0 0,0 1 0,1-1 0,-1 0 1,1 0-1,-1 0 0,1 1 0,-1-1 1,1 0-1,0 1 0,0-1 0,-1 0 0,1 1 1,0-1-1,0 0 0,0 1 0,1 1 1,-1 3-44,0 0 0,0 0 1,1 0-1,0 0 0,0 0 1,2 6-1,1-5-76,-1 0 0,1 0 0,0-1 0,1 1 1,5 5-1,2 2-2976</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6.188"/>
    </inkml:context>
    <inkml:brush xml:id="br0">
      <inkml:brushProperty name="width" value="0.05" units="cm"/>
      <inkml:brushProperty name="height" value="0.05" units="cm"/>
      <inkml:brushProperty name="color" value="#004F8B"/>
    </inkml:brush>
  </inkml:definitions>
  <inkml:trace contextRef="#ctx0" brushRef="#br0">0 228 8136,'0'0'10607,"2"13"-10193,20 127 734,-13-74-453,-7-48-319,0-1 0,1 1 0,5 17 1,-6-13 645,-3-17-207,1-11-214,-7-22-98,-5-34-285,6 35-134,-3-37 1,6 23 62,3-71 0,2 74-64,-2 25-26,1 0-1,0 0 1,0 0-1,1 0 1,1 0-1,0 1 1,1-1-1,0 1 1,8-15-1,-11 24-36,1 1 0,0 1 0,-1-1 0,1 0-1,0 0 1,0 1 0,0-1 0,0 1 0,1 0 0,-1-1 0,0 1 0,3-1-1,33-10 91,-25 9-76,-8 2-23,1 0 0,-1 0 0,1 0 1,0 1-1,-1 0 0,1 0 0,-1 1 1,1-1-1,0 1 0,-1 0 1,1 1-1,5 2 0,-7-3-6,0 1 0,0 0 1,0 0-1,0 0 0,0 0 0,0 1 0,-1-1 0,1 1 1,-1 0-1,0 0 0,1 0 0,-2 1 0,1-1 0,0 1 1,4 7-1,-2 1 11,1 1 0,-2-1 0,0 1 0,0-1 0,2 15 0,-6-23-1,1 1 0,-1-1 0,0 0-1,-1 1 1,1-1 0,0 0 0,-1 0 0,0 1 0,0-1 0,-1 0-1,1 0 1,-1 0 0,0 0 0,0 0 0,0 0 0,0-1 0,-1 1-1,1-1 1,-6 6 0,4-5 11,-1-1 0,1 1 0,-1-1 0,0 0-1,1 0 1,-1 0 0,0-1 0,-1 0 0,1 0 0,0 0-1,-1-1 1,1 1 0,-1-1 0,-9 0 0,3 0 54,0-2-1,0 1 1,0-2 0,0 0 0,-22-6 0,28 7-83,1 1 0,0-1 0,0 1 0,-1 0 0,-6 1 0,-5-1-526,13 1-305,6-1 478,8 0-3550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7.042"/>
    </inkml:context>
    <inkml:brush xml:id="br0">
      <inkml:brushProperty name="width" value="0.05" units="cm"/>
      <inkml:brushProperty name="height" value="0.05" units="cm"/>
      <inkml:brushProperty name="color" value="#004F8B"/>
    </inkml:brush>
  </inkml:definitions>
  <inkml:trace contextRef="#ctx0" brushRef="#br0">3 44 7024,'0'0'9447,"11"-8"-8940,35-22-20,-44 29-424,1 0 0,-1 0 0,0 0 1,0 1-1,1-1 0,-1 1 0,0-1 0,1 1 1,-1 0-1,1 0 0,-1 0 0,0 0 0,1 1 0,-1-1 1,0 1-1,1-1 0,-1 1 0,0 0 0,0 0 1,1 0-1,-1 0 0,0 0 0,0 0 0,0 0 1,0 1-1,-1-1 0,4 4 0,-2-2 17,-1 1 1,1-1-1,-1 1 0,0-1 0,0 1 0,0 0 1,0 0-1,-1 0 0,0 0 0,0 0 0,0 0 1,0 1-1,0-1 0,-1 0 0,0 0 0,0 1 1,0-1-1,-1 0 0,1 0 0,-1 1 1,0-1-1,0 0 0,-3 7 0,-1 2 38,0 0 0,-1-1 0,-1 1 0,0-1 0,0 0 0,-10 10 0,-18 13 204,29-30-231,1 0 1,-1 0-1,1 0 1,0 1-1,0 0 1,1 0-1,-1 1 1,-3 7-1,7-13-71,1 0 1,0 1-1,-1-1 0,1 0 0,0 0 1,0 0-1,-1 1 0,1-1 1,0 0-1,0 0 0,1 0 1,-1 1-1,0-1 0,0 0 0,0 0 1,1 0-1,-1 0 0,1 1 1,-1-1-1,1 0 0,0 1 1,1 1 16,0 0 0,0-1 1,1 0-1,-1 0 0,1 0 1,-1 0-1,1 0 1,3 2-1,7 3 118,0-1-1,26 8 1,-32-12-101,4 1 55,1-1-1,0 0 0,-1-1 1,1 0-1,19-2 0,28 3 276,-55-2-407,0 0 0,0 0 0,0 0 0,0 0 0,-1-1 0,7-1 0,0 0-3102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28.979"/>
    </inkml:context>
    <inkml:brush xml:id="br0">
      <inkml:brushProperty name="width" value="0.05" units="cm"/>
      <inkml:brushProperty name="height" value="0.05" units="cm"/>
      <inkml:brushProperty name="color" value="#004F8B"/>
    </inkml:brush>
  </inkml:definitions>
  <inkml:trace contextRef="#ctx0" brushRef="#br0">1 111 7632,'0'0'13679,"11"-3"-13343,94-24 803,-29 27-60,127-22-127,-29 18-344,154-10 108,-277 11-617,84 8 1,17 1 46,-75-5-98,-49 1-23,50-5 1,-61 1-8,14-2 10,-1 2 0,50 1 0,-54 2 9,-1-2 0,1-1-1,33-6 1,21-3 82,-60 11-44,38 4 1,-40-2-33,1-1 1,26-2-1,3-1 42,91 7 0,-137-5-83,32 1 52,56-7 0,-19 1 21,49-4 12,-25 0-53,-25 9-25,-44 3-9,-14-2 0,-1 0 0,1 0 0,22-3 0,-26 1 27,0 1 1,1 0-1,-1 0 0,14 3 0,-15-2 4,1 0-1,0-1 0,1 0 1,10-1-1,-13 1 19,1-1 1,0 1-1,-1 0 0,11 2 0,-12-1 2,0-1-1,0 0 1,0 1-1,0-2 1,0 1 0,9-2-1,5 3 123,-18-1-159,-1 1 1,1-1-1,0 0 0,0 0 0,0 1 1,0-1-1,0 0 0,0 0 0,0 0 1,0 0-1,0 0 0,0-1 1,0 1-1,0 0 0,0 0 0,-1-1 1,1 1-1,2-1 0,-3 1 5,1 0 0,-1-1 0,1 1-1,-1 0 1,1 0 0,-1 0 0,1 0 0,-1 0-1,1 0 1,-1 0 0,1 0 0,-1 0 0,1 0 0,-1 0-1,1 0 1,-1 0 0,1 0 0,-1 0 0,0 0-1,2 1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17.724"/>
    </inkml:context>
    <inkml:brush xml:id="br0">
      <inkml:brushProperty name="width" value="0.05" units="cm"/>
      <inkml:brushProperty name="height" value="0.05" units="cm"/>
      <inkml:brushProperty name="color" value="#004F8B"/>
    </inkml:brush>
  </inkml:definitions>
  <inkml:trace contextRef="#ctx0" brushRef="#br0">1 830 5920,'0'0'6520,"11"-8"-5999,8-7-227,-1 0 1,-1-2-1,0 0 1,25-34-1,-2-12 427,-2-2 1,-3-1 0,-3-2-1,25-79 1,42-100 2399,-97 242-2938,0 0 0,0 1-1,0-1 1,1 1 0,0 0 0,0 0-1,0 0 1,0 0 0,0 0 0,5-3 0,-7 7-169,-1 0 0,1 0 0,-1 0 1,1-1-1,-1 1 0,0 1 1,1-1-1,-1 0 0,1 0 0,-1 0 1,1 0-1,-1 0 0,0 0 1,1 0-1,-1 0 0,1 1 0,-1-1 1,0 0-1,1 0 0,-1 1 1,0-1-1,1 0 0,-1 0 0,0 1 1,1-1-1,-1 0 0,0 1 1,0-1-1,0 1 0,1-1 0,7 16 151,-7-13-138,7 17 76,-1 1-1,-1 1 1,6 38 0,0 68 100,-10-80-107,-1 1 1,-3 0-1,-2 0 1,-14 71-1,15-109-73,0-1 0,-1 0 0,0 0 0,0 0-1,-10 14 1,12-20-6,0-1-1,-1 1 0,0-1 1,0 0-1,0 1 1,0-1-1,0-1 1,-1 1-1,1 0 0,-1-1 1,0 0-1,1 0 1,-1 0-1,0 0 0,0 0 1,-6 1-1,7-3-2,1 0-1,-1 0 1,0-1-1,0 1 1,0 0-1,0-1 1,0 0-1,1 0 1,-1 0-1,0 0 1,1 0-1,-1 0 1,0-1-1,1 1 1,0-1-1,-1 1 1,1-1-1,-3-3 1,-4-4 43,-1 0 1,-12-19 0,7 9 1,4 6 6,1 0 1,0 0-1,2-1 0,-1-1 0,-8-20 0,16 33-45,0-1 0,0 1 0,1 0-1,-1-1 1,1 1 0,-1-1 0,1 1-1,0-1 1,0 1 0,0-1 0,0 1-1,1-3 1,-1 4-15,0 1-1,1-1 1,-1 1 0,0-1-1,0 1 1,1 0-1,-1-1 1,0 1 0,1-1-1,-1 1 1,1 0-1,-1-1 1,0 1-1,1 0 1,-1 0 0,1-1-1,-1 1 1,1 0-1,-1 0 1,1 0 0,-1-1-1,2 1 1,19 3 2,123 49-119,-101-38 44,-18-5-11,-1-1 0,51 8 0,-67-15 65,0 0 0,0-1-1,1 0 1,-1-1-1,0 0 1,0 0 0,1 0-1,-1-1 1,0 0 0,0-1-1,-1 0 1,1 0 0,10-7-1,-5 2 7,0-2 0,-1 0 0,-1 0-1,1-1 1,-2 0 0,1-1 0,-2 0 0,0-1 0,9-15-1,-8 9 14,0 0 0,-1 0-1,-1-1 1,-1 0 0,-1 0-1,5-27 1,-9 39 7,-1-1 1,0 1-1,-1-1 1,0 1 0,0-1-1,-1 1 1,0-1-1,0 1 1,-5-17-1,3 15 10,-1 0 153,3 10-167,1 1-1,-1-1 1,0 1 0,1-1-1,-1 1 1,0-1 0,1 1-1,-1-1 1,0 1 0,1 0-1,-1-1 1,1 1 0,-1 0-1,1 0 1,0-1 0,-1 1-1,0 1 1,-7 13-1,1 1 0,0 0 0,1 0 0,1 1 0,0-1 0,1 1 0,1 0 1,-2 26-1,3 6-9,6 85 1,-2-112 1,5 44 0,-7-60 0,2 0 0,-1 0 0,1 0 0,0 0 0,0-1 0,1 1 0,-1-1 0,6 8 0,-7-12 0,0 1 0,1-1 0,-1 1 0,1-1 0,-1 0 0,1 1 0,-1-1 0,1 0 0,-1 0 0,1 0 0,0 0 0,0-1 0,0 1 0,-1 0 0,1-1 0,0 1 0,0-1 0,0 0 0,4 0 0,-2 0 0,1 0 0,-1-1 0,1 0 0,-1 0 0,1 0 0,-1 0 0,0-1 0,6-2 0,4-4 0,0 0 0,-1-1 0,23-19 0,167-150 163,-193 170-150,-5 3 6,1 0 1,-1 0-1,1 1 1,0 0 0,0 0-1,10-3 1,-15 6-15,0 1 0,0-1 0,1 1 0,-1 0 0,0 0 0,0 0 0,1 0 0,-1 0 0,0 0 0,1 0 0,-1 0 0,0 0 0,1 0 0,-1 1 0,0-1 1,2 1-1,-1 1-1,0-1 1,-1 0 0,1 0 0,-1 1 0,1-1-1,-1 1 1,0-1 0,1 1 0,-1-1 0,0 1 0,0 0-1,0 0 1,0 0 0,0 2 0,6 17 40,-1 1 0,-1-1 0,-1 1-1,2 45 1,-4-38 28,-1-27-68,3 20 119,-4-22-122,1 0 1,-1 1 0,1-1 0,-1 0-1,0 1 1,1-1 0,-1 0 0,1 0-1,-1 1 1,1-1 0,-1 0 0,1 0-1,-1 0 1,0 0 0,1 0 0,-1 0-1,1 1 1,-1-1 0,1 0 0,-1 0-1,1-1 1,-1 1 0,1 0 0,-1 0-1,1 0 1,-1 0 0,1 0 0,-1 0-1,1-1 1,-1 1 0,1 0 0,-1 0-1,0-1 1,1 1 0,-1 0 0,1-1-1,-1 1 1,0 0 0,1-1 0,-1 1-1,1-1 1,12-11 18,0 0 1,0-1-1,-2-1 0,21-29 0,7-9 35,1 7-10,26-33 15,-30 44 33,-36 34-93,0 0 1,0 0-1,0 0 0,1-1 1,-1 1-1,0 0 0,0 0 1,0 0-1,0 0 0,0-1 1,0 1-1,0 0 0,1 0 1,-1 0-1,0 0 1,0 0-1,0 0 0,0-1 1,1 1-1,-1 0 0,0 0 1,0 0-1,0 0 0,0 0 1,1 0-1,-1 0 0,0 0 1,0 0-1,0 0 1,1 0-1,-1 0 0,0 0 1,0 0-1,0 0 0,1 0 1,-1 0-1,0 0 0,0 0 1,0 0-1,0 0 0,1 1 1,2 8 40,-1 12 5,-3 22 43,0-10-52,3 37-1,-1-61-26,0 0-1,1 0 1,0-1-1,0 1 1,1 0-1,0-1 0,1 0 1,-1 0-1,6 8 1,-7-14-10,0 1 0,0-1 0,0 0 0,0 0 0,0-1 0,0 1 0,1 0 0,-1-1 0,0 0 0,1 1 0,0-1 0,-1 0 0,1 0 0,-1 0 0,1-1 0,0 1 0,0-1 0,0 1 0,-1-1 0,1 0 0,0 0 0,0 0 0,0 0 0,2-1 0,9-2-1,0 0 0,-1 0 1,20-8-1,-27 8 8,48-20 48,-1-2-1,96-63 0,21-11 89,-166 96-153,0 1 1,0 0-1,0 0 0,1 1 1,-1-1-1,1 1 1,-1 0-1,1 0 0,0 0 1,7 1-1,-37 22 10,10-10 61,-34 19-1,34-22-31,0 0 0,-18 16 0,28-21-27,0 1 0,0 0 1,1 0-1,0 0 0,0 1 1,0 0-1,1 0 0,-1-1 0,-3 13 1,5-13-4,0 0-1,1 0 1,-1 0 0,1 1-1,0-1 1,1 1 0,0-1 0,-1 0-1,2 1 1,-1-1 0,1 1-1,-1-1 1,1 0 0,1 1 0,-1-1-1,1 0 1,0 0 0,0 0 0,1 0-1,-1 0 1,1-1 0,0 1-1,0-1 1,1 0 0,-1 0 0,1 0-1,0 0 1,7 5 0,-1-2-8,0 0 0,0-1 0,1 0 0,0-1 0,0 0 0,0 0 1,1-2-1,0 1 0,-1-1 0,1-1 0,23 2 0,-6-4 11,0-2 0,0 0 0,0-2 1,0-1-1,0-2 0,-1 0 0,0-2 0,-1-1 0,0-2 0,0 0 0,-1-2 0,-1 0 1,0-2-1,38-33 0,-54 42 13,-1-1 0,0-1 0,-1 0 0,0 0 1,0 0-1,-1-1 0,0 1 0,-1-2 0,0 1 0,0 0 1,-1-1-1,-1 0 0,0 0 0,0 0 0,-1-1 0,1-20 0,-3 31-11,0 0 0,0 0 0,0 0 0,0 0 0,0 0 0,0 0-1,0 1 1,0-1 0,0 0 0,0 0 0,-1 0 0,1 0-1,0 0 1,-1 0 0,1 1 0,-1-1 0,1 0 0,-1 0 0,1 1-1,-1-1 1,1 0 0,-1 0 0,0 1 0,0-1 0,1 1-1,-1-1 1,0 1 0,0-1 0,-1 0 0,0 1 1,0 0 1,0 0-1,0 0 1,0 0-1,0 0 1,0 0-1,0 0 1,0 1-1,0-1 1,0 1-1,0-1 1,-4 3-1,-1 0 5,0 1-1,0 0 0,0 1 1,0 0-1,0 0 1,-6 6-1,8-5-11,1-1 1,-1 1-1,1 0 0,0 0 0,1 0 0,0 1 1,-1-1-1,2 1 0,-1 0 0,1 0 0,0 0 1,1 0-1,0 0 0,0 0 0,0 1 1,1-1-1,0 0 0,2 14 0,-1-13-2,1 0 1,1 0-1,0 0 0,0 0 0,0-1 0,1 0 1,0 0-1,0 0 0,1 0 0,0 0 0,0-1 0,0 0 1,1 0-1,0 0 0,0-1 0,10 7 0,-6-6 7,0-1-1,1 0 0,-1 0 0,1-1 0,0-1 0,0 1 1,1-2-1,-1 0 0,0 0 0,1-1 0,-1 0 1,1-1-1,0 0 0,-1-1 0,1-1 0,-1 1 0,0-2 1,1 0-1,-1 0 0,20-10 0,-21 8 8,-1-2 1,0 0-1,-1 0 0,1 0 0,-1-1 1,-1 0-1,11-14 0,-4 2-1510,-1-1 0,12-24-1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4.795"/>
    </inkml:context>
    <inkml:brush xml:id="br0">
      <inkml:brushProperty name="width" value="0.05" units="cm"/>
      <inkml:brushProperty name="height" value="0.05" units="cm"/>
      <inkml:brushProperty name="color" value="#004F8B"/>
    </inkml:brush>
  </inkml:definitions>
  <inkml:trace contextRef="#ctx0" brushRef="#br0">1 32 4816,'0'0'13666,"16"-3"-13389,31-7 105,0 2 0,1 3-1,60 0 1,-30 11 814,-39-1-68,-25 3-762,-2-2-3540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5.844"/>
    </inkml:context>
    <inkml:brush xml:id="br0">
      <inkml:brushProperty name="width" value="0.05" units="cm"/>
      <inkml:brushProperty name="height" value="0.05" units="cm"/>
      <inkml:brushProperty name="color" value="#004F8B"/>
    </inkml:brush>
  </inkml:definitions>
  <inkml:trace contextRef="#ctx0" brushRef="#br0">0 2 6224,'0'0'14778,"10"0"-14587,-6 0-169,-2-1-11,0 1 0,0 0 1,0 0-1,0 0 0,0 0 0,0 0 1,0 0-1,0 0 0,0 1 0,-1-1 1,1 1-1,0-1 0,0 1 0,0 0 1,0-1-1,-1 1 0,1 0 0,0 1 1,-1-1-1,1 0 0,0 0 0,-1 1 1,0-1-1,1 0 0,-1 1 0,0 0 1,0-1-1,0 1 0,0 0 0,0-1 1,0 1-1,1 4 0,2 14 213,3 29 0,2 16 279,-5-50-195,-1 1 0,0 0 0,0 17 0,-3-32-294,0-1 1,0 1 0,0-1 0,0 1 0,0-1 0,0 1 0,0 0 0,0-1 0,0 1-1,0-1 1,0 1 0,0-1 0,1 1 0,-1-1 0,0 0 0,0 1 0,1-1 0,-1 1-1,0-1 1,1 1 0,-1-1 0,1 1 0,-1-1-26,1 0 0,-1 0 0,1 0 0,-1 0 0,0 0 0,1 0 0,-1 0 1,0 0-1,1-1 0,-1 1 0,1 0 0,-1 0 0,0 0 0,1 0 0,-1-1 0,0 1 0,1 0 0,-1 0 0,0-1 0,1 1 0,-1 0 0,0 0 1,0-1-1,1 1 0,-1 0 0,0-1 0,0 1 0,1-1 0,5-7-3148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6.505"/>
    </inkml:context>
    <inkml:brush xml:id="br0">
      <inkml:brushProperty name="width" value="0.05" units="cm"/>
      <inkml:brushProperty name="height" value="0.05" units="cm"/>
      <inkml:brushProperty name="color" value="#004F8B"/>
    </inkml:brush>
  </inkml:definitions>
  <inkml:trace contextRef="#ctx0" brushRef="#br0">0 120 7024,'0'0'6316,"13"-10"-5936,-2 0-274,-4 4-44,0 0-1,0 1 1,0-1-1,1 1 1,0 1-1,0-1 0,0 2 1,0-1-1,11-3 1,20-4 274,-15 2-33,1 2 0,0 1 0,0 0 0,1 2-1,27-1 1,-23 5 150,31 1 1033,-46 3-581,-15-3-951,1-1 0,-1 0-1,0 0 1,0 0 0,1 0-1,-1 0 1,0 1 0,0-1-1,1 0 1,-1 0 0,0 0-1,1 0 1,-1 0 0,0 0-1,1 0 1,-1 0 0,0 0-1,1 0 1,-1 0 0,0 0-1,1 0 1,-1 0 0,0-1 0,0 1-1,1 0 1,-1 0 0,0 0-1,1 0 1,-1 0 0,0-1-1,0 1 1,0 0 0,1 0-1,-1-1 1,0 1 0,0 0-1,1-1 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7.980"/>
    </inkml:context>
    <inkml:brush xml:id="br0">
      <inkml:brushProperty name="width" value="0.05" units="cm"/>
      <inkml:brushProperty name="height" value="0.05" units="cm"/>
      <inkml:brushProperty name="color" value="#004F8B"/>
    </inkml:brush>
  </inkml:definitions>
  <inkml:trace contextRef="#ctx0" brushRef="#br0">70 227 6928,'0'0'13577,"-7"10"-13403,-1 0-119,-2 1 36,1 0 0,1 1 0,0 0 0,-7 16 0,14-25-57,0 0-1,0-1 1,1 1 0,-1 0 0,1 0 0,0-1 0,0 1-1,0 0 1,0 0 0,0 0 0,0-1 0,1 1 0,0 0-1,-1 0 1,1-1 0,0 1 0,0 0 0,1-1 0,-1 1-1,0-1 1,1 0 0,0 1 0,-1-1 0,5 4 0,-3-3-6,-1-1 0,1 1 0,0-1 0,0 1 0,0-1 1,0 0-1,0 0 0,1-1 0,-1 1 0,1-1 1,-1 1-1,1-1 0,-1 0 0,1-1 0,0 1 0,-1-1 1,1 1-1,5-1 0,-1-1 4,0 0 0,0 0 0,-1 0 0,1-1 0,0-1 0,-1 1 0,1-1-1,-1-1 1,0 1 0,0-1 0,0 0 0,0-1 0,-1 1 0,0-2 0,0 1 0,0 0 0,-1-1 0,0 0 0,0 0 0,8-14 0,8-10 119,-17 25-85,1-1 1,-1 0-1,-1 0 0,1 0 1,3-9-1,-7 14 1,13 9 283,-7-1-326,1-1 1,0 0-1,0 0 0,0 0 0,0-1 1,15 8-1,-18-11-13,-1 0 0,1-1-1,0 1 1,0-1 0,0 0 0,0 0 0,0-1 0,0 1 0,0-1-1,0 0 1,1 0 0,-1 0 0,0-1 0,0 1 0,0-1 0,0 0 0,0 0-1,4-2 1,11-6 24,0 0 0,-1-2 0,0 0-1,-1-1 1,0 0 0,24-25 0,-33 29-12,0 0-1,-1 0 1,0-1 0,0 0-1,-1 0 1,0-1 0,0 0-1,-2 0 1,1 0 0,-1-1 0,0 0-1,-1 1 1,3-23 0,-5 32-14,-1-1 0,0 0 0,0 0 0,0 0 0,0 0 0,0 0-1,-1 0 1,1 1 0,-1-1 0,1 0 0,-1 0 0,1 0 0,-1 1 0,0-1 0,0 0 0,0 1 0,0-1 0,0 1 0,0-1 0,-1 1 0,1-1 0,0 1 0,-1 0 0,1 0 0,-1-1 0,1 1 0,-1 0 0,-2-1 0,-2 0 13,0 0 0,0 1-1,0-1 1,-1 1 0,1 0 0,0 1-1,-11 0 1,10 0-43,0 1 0,0 0 0,0 1-1,0-1 1,0 2 0,1-1 0,-1 1 0,0-1-1,1 2 1,0-1 0,0 1 0,0 0 0,0 0-1,1 1 1,-1 0 0,1 0 0,0 0 0,1 0-1,-1 1 1,-3 6 0,7-11-20,1 0-1,-1 0 1,1-1 0,-1 1-1,1 0 1,-1 0 0,1 0 0,0 0-1,0 0 1,-1 0 0,1-1-1,0 1 1,0 0 0,0 0-1,0 0 1,0 0 0,0 0 0,0 0-1,0 0 1,1 0 0,-1 0-1,0 0 1,0-1 0,1 1-1,-1 0 1,1 0 0,0 1-1,7 4-3494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8.618"/>
    </inkml:context>
    <inkml:brush xml:id="br0">
      <inkml:brushProperty name="width" value="0.05" units="cm"/>
      <inkml:brushProperty name="height" value="0.05" units="cm"/>
      <inkml:brushProperty name="color" value="#004F8B"/>
    </inkml:brush>
  </inkml:definitions>
  <inkml:trace contextRef="#ctx0" brushRef="#br0">164 1 6424,'0'0'6272,"-14"-1"-5692,-49 1-15,59 0-438,0 0 0,0 1 0,0-1 0,0 1 0,0-1 0,0 1 0,0 1 0,0-1 0,0 0 0,0 1 0,0 0 0,1 0-1,-1 0 1,1 0 0,-1 1 0,1-1 0,0 1 0,0 0 0,0 0 0,0 0 0,-4 6 0,7-8-69,-1 0 0,1 0-1,-1 0 1,1 0 0,0 1-1,0-1 1,-1 0 0,1 0-1,0 0 1,0 0 0,0 0 0,0 0-1,0 0 1,0 0 0,1 1-1,-1-1 1,0 0 0,1 0-1,-1 0 1,0 0 0,1 0 0,-1 0-1,1 0 1,0 0 0,-1 0-1,1-1 1,0 1 0,-1 0-1,1 0 1,0 0 0,0-1 0,0 1-1,1 1 1,5 2 153,-1 0 1,1 0-1,14 6 0,-9-4-54,-1-1-21,0 1-1,1-2 0,-1 0 1,1 0-1,-1-1 1,1 0-1,0-1 1,1-1-1,16 1 1,-10-2-188,43 0 656,-25 5-3591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39.289"/>
    </inkml:context>
    <inkml:brush xml:id="br0">
      <inkml:brushProperty name="width" value="0.05" units="cm"/>
      <inkml:brushProperty name="height" value="0.05" units="cm"/>
      <inkml:brushProperty name="color" value="#004F8B"/>
    </inkml:brush>
  </inkml:definitions>
  <inkml:trace contextRef="#ctx0" brushRef="#br0">0 71 7136,'0'0'4337,"16"-2"-3818,110-16 491,-21 1 554,146-4 0,-12 9 1155,-236 12-2626,0 0 1,1 0 0,-1 0 0,0 0-1,0 1 1,0-1 0,4 2-1,1 4-2305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40.589"/>
    </inkml:context>
    <inkml:brush xml:id="br0">
      <inkml:brushProperty name="width" value="0.05" units="cm"/>
      <inkml:brushProperty name="height" value="0.05" units="cm"/>
      <inkml:brushProperty name="color" value="#004F8B"/>
    </inkml:brush>
  </inkml:definitions>
  <inkml:trace contextRef="#ctx0" brushRef="#br0">107 164 5920,'0'0'10234,"-10"6"-9777,-3 0-297,-33 21 559,43-25-600,0 1-1,0-1 1,0 1-1,1 0 1,-1 0-1,1 0 1,0 1-1,-1-1 0,2 1 1,-1-1-1,0 1 1,1-1-1,-1 1 1,1 0-1,0 0 1,-1 6-1,1-1 40,0 0 0,1-1 0,0 1-1,0 0 1,1 0 0,3 13 0,-3-19-109,-1 0 0,1 0 0,1 0 1,-1 0-1,0 0 0,1 0 0,-1 0 1,1 0-1,0 0 0,0-1 0,0 1 1,0-1-1,1 1 0,-1-1 0,1 0 1,-1 0-1,1 0 0,0-1 1,0 1-1,0 0 0,0-1 0,0 0 1,0 0-1,0 0 0,3 1 0,-1-1 1,-1-1 0,1 1 0,-1-1-1,1 0 1,-1 0 0,1 0-1,-1-1 1,1 0 0,-1 0 0,1 0-1,-1 0 1,0-1 0,0 1 0,0-1-1,0 0 1,0 0 0,7-6 0,9-9 144,-1-2-1,-1 0 1,-1-1 0,21-31 0,-30 39 4,-6 6-19,-5 4 148,1 8-265,0-1 0,1 1 0,-1 0 0,1 0 0,0 9 0,1-12-46,-1 0-8,1 0-1,0 0 1,0 0 0,1 1-1,-1-1 1,1 0 0,-1 0-1,1 0 1,0 0-1,0 0 1,0 0 0,1 0-1,-1 0 1,1-1 0,-1 1-1,1 0 1,0-1 0,0 1-1,0-1 1,1 0 0,-1 1-1,0-1 1,1 0 0,-1-1-1,1 1 1,0 0 0,0-1-1,0 1 1,-1-1 0,1 0-1,0 0 1,1 0 0,-1-1-1,5 2 1,-2-3 3,0 0 0,0 0 0,0 0 1,0 0-1,0-1 0,-1 0 0,1 0 0,0-1 0,-1 0 1,0 0-1,0 0 0,0 0 0,0-1 0,0 0 0,6-6 0,2-3 26,-1-1 0,-1-1 0,17-26-1,-22 32-13,-1 0-1,0 0 0,0 0 1,-1 0-1,0-1 1,-1 0-1,0 0 0,-1 0 1,0 0-1,0 0 1,-1-1-1,-1 1 0,0 0 1,-2-19-1,1 24-8,0 1 0,-1 0 0,0-1 0,0 1 0,0 0 0,-1 0 0,1 0 1,-1 1-1,0-1 0,0 1 0,0-1 0,-1 1 0,1 0 0,-1 0 0,0 0 0,-5-2 0,8 4-38,-1 1 0,1-1 1,-1 1-1,1-1 0,0 1 1,-1 0-1,1 0 0,-1 0 0,1 0 1,-1 0-1,1 0 0,-1 0 1,1 1-1,-1-1 0,1 0 0,0 1 1,-1-1-1,1 1 0,-2 1 1,-5 6-3790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42.054"/>
    </inkml:context>
    <inkml:brush xml:id="br0">
      <inkml:brushProperty name="width" value="0.05" units="cm"/>
      <inkml:brushProperty name="height" value="0.05" units="cm"/>
      <inkml:brushProperty name="color" value="#004F8B"/>
    </inkml:brush>
  </inkml:definitions>
  <inkml:trace contextRef="#ctx0" brushRef="#br0">150 1 5824,'0'0'15170,"9"5"-14821,30 16-13,-34-18-192,-1-1 5,0-1 0,0 1 0,0 0 1,-1 0-1,1 1 0,-1-1 0,1 1 0,-1 0 0,0 0 0,0 0 0,0 0 0,5 7 0,-8-10-148,24 27 482,-18-21-391,-1-1-1,0 2 1,0-1 0,0 0 0,-1 1 0,1 0-1,2 8 1,4 17 41,-2 0 1,-1 1-1,4 37 0,4 18-32,13 95 83,-25-153-167,11 63 10,-14-85-12,-1 0 1,0 0-1,-1 1 1,0-1-1,-3 15 1,-2 24 25,4-31-24,0 0-1,-2 0 1,1 0-1,-2 0 1,0-1-1,-1 1 1,-14 24-1,2 1-2,1 1 18,-1-1 0,-3-1 1,-42 63-1,-13 12 80,29-40 15,28-43-2,-2-1 0,-27 33-1,36-54-312,11-11 200,1 1-1,0 0 0,0 0 0,0 0 0,-1 0 0,1 0 1,0 0-1,0 0 0,0 0 0,-1 0 0,1-1 1,0 1-1,0 0 0,0 0 0,-1 0 0,1 0 0,0-1 1,0 1-1,0 0 0,0 0 0,0 0 0,0-1 0,0 1 1,-1 0-1,1 0 0,0-1 0,0 1 0,0 0 1,0 0-1,0 0 0,0-1 0,0 1 0,0-1 0,4-23-3787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2:56.474"/>
    </inkml:context>
    <inkml:brush xml:id="br0">
      <inkml:brushProperty name="width" value="0.05" units="cm"/>
      <inkml:brushProperty name="height" value="0.05" units="cm"/>
      <inkml:brushProperty name="color" value="#004F8B"/>
    </inkml:brush>
  </inkml:definitions>
  <inkml:trace contextRef="#ctx0" brushRef="#br0">337 1 6224,'0'0'9889,"-11"5"-9604,-35 19-4,43-22-227,0 0-1,0 0 0,0 0 0,0 0 0,0 1 0,0-1 0,0 1 0,1 0 0,-1 0 0,1 0 0,0 0 0,0 0 0,-2 4 0,-9 13 243,-17 19 187,1 1 0,2 2 0,2 0 0,-27 64 0,46-91-340,1 1 0,0-1-1,0 1 1,-3 29 0,0 68 511,4-38-225,-6 18 18,4-46-96,-1 79-1,8-113-282,0 0 0,1 0 0,0-1 0,1 1 0,0-1 0,1 0 0,0 0 1,1 0-1,8 14 0,2-2 44,1-1 0,1-1 0,22 23 0,-14-21-30,2-2 0,0 0 0,1-1 0,31 16 0,-34-23 31,1 0 1,30 10 0,-52-25-432</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16"/>
    </inkml:context>
    <inkml:brush xml:id="br0">
      <inkml:brushProperty name="width" value="0.05" units="cm"/>
      <inkml:brushProperty name="height" value="0.05" units="cm"/>
      <inkml:brushProperty name="color" value="#004F8B"/>
    </inkml:brush>
  </inkml:definitions>
  <inkml:trace contextRef="#ctx0" brushRef="#br0">123 2 7328,'0'0'14229,"-7"10"-14001,-34 52 397,27-42-139,10-15-429,1 1 0,-1-1 0,1 1 1,0 0-1,-2 6 0,4-8-34,-11 29 249,-8 40 1,18-63-223,0 0-1,1 0 1,0 0-1,1 0 1,0 0-1,1 0 1,0 0-1,0 0 0,3 10 1,-4-18-38,1 1 0,-1-1 0,1 0 0,0 0 0,0 0 0,0 0 0,0 0 0,0 0 0,0 0 0,0 0 0,0 0 0,1 0 0,-1-1 0,1 1 0,0 0 0,-1-1 0,1 0 0,0 1 0,0-1 0,0 0 0,0 0 0,0 0 0,0 0 0,0 0 1,0 0-1,0-1 0,0 1 0,1-1 0,-1 1 0,0-1 0,0 0 0,1 0 0,-1 0 0,0 0 0,0 0 0,1-1 0,3 0 0,3-2 21,-1 0-1,0-1 1,0 0 0,0 0 0,-1 0 0,1-1-1,-1-1 1,10-8 0,-2 0 40,0-1 1,-1-1-1,0 0 0,-2-1 1,0 0-1,14-27 0,-19 30 31,-4 10-43,-1 0 0,1 0 1,-1 0-1,0 0 0,-1-1 0,1 1 1,-1-1-1,0 1 0,0-1 0,1-6 1,-11 39 263,7-11-305,1-1 0,0 1 0,1-1 0,3 29 0,-1-35-18,0 1 1,0-1-1,1 0 1,1 0-1,0 0 1,0-1-1,0 1 1,11 15 0,-13-22-1,0-1 0,0 1 0,1-1 0,-1 0 0,0 1 0,1-1 1,-1 0-1,1 0 0,0-1 0,0 1 0,-1-1 0,1 1 0,0-1 0,0 0 1,1 0-1,-1 0 0,5 0 0,-3 0 6,1-1 1,0 0-1,-1 0 0,1-1 0,-1 0 0,1 0 1,-1 0-1,1-1 0,7-3 0,2-1 36,-1-2 0,0 0-1,0-1 1,-1 0 0,0-1-1,13-12 1,-22 18-10,1-1 0,-1 1-1,0-1 1,0 0 0,0 0-1,0 0 1,-1-1 0,0 1 0,-1-1-1,1 0 1,-1 0 0,0 0-1,0 0 1,-1 0 0,1 0 0,-2 0-1,1-1 1,-1 1 0,1 0-1,-3-13 1,0 9 27,1 1 5,0 1 0,-1-1-1,0 1 1,0-1 0,-1 1-1,0-1 1,-1 1 0,1 0-1,-2 1 1,1-1 0,-1 1-1,-6-8 1,8 12-1,0 0 0,1 0 0,0 0 0,-1 0 1,1-1-1,0 1 0,1-1 0,-1 1 0,-1-8 0,2 10-234,1-1 0,0 0-1,0 0 1,0 1-1,0-1 1,0 0 0,0 1-1,0-1 1,1 0 0,-1 0-1,1 1 1,-1-1 0,1 0-1,0 1 1,-1-1-1,1 1 1,0-1 0,0 1-1,0-1 1,0 1 0,1 0-1,0-2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18.463"/>
    </inkml:context>
    <inkml:brush xml:id="br0">
      <inkml:brushProperty name="width" value="0.05" units="cm"/>
      <inkml:brushProperty name="height" value="0.05" units="cm"/>
      <inkml:brushProperty name="color" value="#004F8B"/>
    </inkml:brush>
  </inkml:definitions>
  <inkml:trace contextRef="#ctx0" brushRef="#br0">59 263 6728,'0'0'4166,"-5"-10"-3515,-16-32 0,20 41-578,1 0 1,-1 0 0,1-1 0,-1 1-1,0 0 1,1 0 0,-1 0-1,0-1 1,0 1 0,0 0 0,0 0-1,0 0 1,0 1 0,0-1 0,0 0-1,0 0 1,-1 0 0,1 1 0,-2-2-1,-5-2 1554,7 3-1495,1 0 0,-1 0 0,1 0 0,-1 0 0,1 0 1,-1 0-1,1 0 0,0-1 0,0 1 0,0 0 0,-1 0 0,1 0 0,0 0 1,0 0-1,1-1 0,-1 1 0,0-2 0,6-22 519,-5 23-560,7-24 375,-4 13-132,0 0 0,-1 0 1,0-1-1,-1 1 0,1-17 1,-3 29-286,0 1 1,0-1 0,0 0-1,0 1 1,0-1 0,-1 0-1,1 1 1,0-1 0,0 0-1,0 1 1,-1-1 0,1 0-1,0 1 1,-1-1 0,1 1-1,0-1 1,-1 0 0,1 1-1,-1-1 1,1 1 0,-2-1-1,0 3 676,6 8-510,7 6-155,0-1 0,1 0 1,1-1-1,17 16 0,1-1-2961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17"/>
    </inkml:context>
    <inkml:brush xml:id="br0">
      <inkml:brushProperty name="width" value="0.05" units="cm"/>
      <inkml:brushProperty name="height" value="0.05" units="cm"/>
      <inkml:brushProperty name="color" value="#004F8B"/>
    </inkml:brush>
  </inkml:definitions>
  <inkml:trace contextRef="#ctx0" brushRef="#br0">55 111 6632,'0'0'15214,"-1"-10"-14915,-4-33-15,6 41-243,-1-1 0,1 0 0,0 0 0,0 1 1,1-1-1,-1 1 0,0-1 0,1 1 1,-1-1-1,1 1 0,0 0 0,0 0 0,0 0 1,0 0-1,0 0 0,0 0 0,1 1 0,-1-1 1,1 1-1,3-3 0,-5 4-25,0-1 0,0 0 1,0 1-1,0-1 0,0 1 0,0-1 0,0 1 1,0-1-1,0 1 0,0 0 0,0 0 0,0-1 1,0 1-1,0 0 0,0 0 0,1 0 0,-1 0 1,0 0-1,0 0 0,0 1 0,0-1 0,0 0 1,0 0-1,0 1 0,0-1 0,0 1 0,0-1 1,0 1-1,0-1 0,0 1 0,0 0 1,0-1-1,0 1 0,0 0 0,-1 0 0,1 0 1,0-1-1,-1 1 0,1 0 0,0 0 0,-1 0 1,1 0-1,-1 0 0,0 0 0,1 0 0,-1 1 1,0-1-1,0 0 0,1 0 0,-1 0 0,0 1 1,1 6 36,0-1 0,-1 0-1,0 1 1,0-1 0,-1 0 0,-1 12 0,1-14-34,-1 7 29,-1 0 0,0 0 0,0 0 0,-1 0 1,-1 0-1,0-1 0,0 1 0,-14 19 0,-1-7 171,2 1 0,-20 36 1,37-60-209,1-1 0,0 0 0,-1 1 1,1-1-1,0 1 0,0-1 0,-1 1 1,1-1-1,0 1 0,0-1 0,0 1 1,0-1-1,-1 1 0,1-1 0,0 1 1,0-1-1,0 1 0,0-1 0,0 1 1,0-1-1,0 1 0,1-1 0,-1 1 1,0-1-1,0 1 0,0-1 0,0 1 1,1-1-1,-1 1 0,0-1 0,0 1 1,1-1-1,-1 1 0,0-1 0,1 0 1,-1 1-1,1-1 0,-1 0 0,0 1 1,1-1-1,-1 0 0,1 0 0,-1 1 1,1-1-1,-1 0 0,1 0 0,-1 0 1,1 1-1,-1-1 0,1 0 0,-1 0 1,1 0-1,-1 0 0,1 0 0,0 0 1,34-2 118,-32 2-108,19-2 34,20-3 176,66-14 0,-104 18-306,0 0 0,0 0 0,0 1-1,-1-1 1,1 1 0,0 0 0,0 0 0,0 1-1,0-1 1,0 1 0,0 0 0,0 0-1,-1 0 1,6 3 0,-2-2-1674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18"/>
    </inkml:context>
    <inkml:brush xml:id="br0">
      <inkml:brushProperty name="width" value="0.05" units="cm"/>
      <inkml:brushProperty name="height" value="0.05" units="cm"/>
      <inkml:brushProperty name="color" value="#004F8B"/>
    </inkml:brush>
  </inkml:definitions>
  <inkml:trace contextRef="#ctx0" brushRef="#br0">1 166 8536,'0'0'18986,"10"-8"-18790,88-60 318,-87 62-445,1 0-1,0 1 0,0 1 0,0 0 0,0 0 0,18-2 0,78-4 251,-28 4-129,-57 3-127,-7 2 4,1-1 1,-1-1-1,1 0 1,-1-1-1,28-12 1,-43 16-314,7-4 975,-4 1-1385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19"/>
    </inkml:context>
    <inkml:brush xml:id="br0">
      <inkml:brushProperty name="width" value="0.05" units="cm"/>
      <inkml:brushProperty name="height" value="0.05" units="cm"/>
      <inkml:brushProperty name="color" value="#004F8B"/>
    </inkml:brush>
  </inkml:definitions>
  <inkml:trace contextRef="#ctx0" brushRef="#br0">302 4 7232,'0'0'13913,"-11"6"-13459,5-3-439,-1 1 184,0 0 0,0 0 0,0-1 0,-1 0-1,1 0 1,-1-1 0,0 0 0,1 0 0,-1-1 0,0 0 0,-9 0 0,8-2 103,-1 0 1,0 1-1,0 1 1,0 0-1,-14 3 1,19-3-198,0 1 0,0 0 0,0 0 0,0 0 0,1 1 0,-1-1-1,1 1 1,-1 1 0,1-1 0,0 0 0,-6 8 0,4-5-51,1 0 0,0 1 0,0 0-1,1 0 1,0 0 0,0 1 0,1 0 0,-1-1-1,2 1 1,-1 0 0,1 0 0,1 1 0,-1-1-1,1 0 1,1 1 0,-1-1 0,1 0 0,1 1-1,1 10 1,0-10-30,1 0-1,-1 1 0,1-1 1,1-1-1,0 1 0,0 0 1,1-1-1,-1 0 1,2 0-1,-1-1 0,1 1 1,1-1-1,-1 0 0,1-1 1,0 1-1,1-1 1,-1-1-1,1 0 0,0 0 1,1 0-1,-1-1 1,1 0-1,0-1 0,0 0 1,0 0-1,0-1 0,13 2 1,-12-3 63,0 0 0,0 0 1,0-1-1,0-1 0,0 1 0,15-4 0,-19 2-392,-1 1-1,1-1 1,-1 0-1,0 0 0,0 0 1,0-1-1,0 0 0,0 0 1,-1 0-1,1-1 0,-1 1 1,6-8-1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20"/>
    </inkml:context>
    <inkml:brush xml:id="br0">
      <inkml:brushProperty name="width" value="0.05" units="cm"/>
      <inkml:brushProperty name="height" value="0.05" units="cm"/>
      <inkml:brushProperty name="color" value="#004F8B"/>
    </inkml:brush>
  </inkml:definitions>
  <inkml:trace contextRef="#ctx0" brushRef="#br0">0 56 10248,'0'0'10353,"11"-6"-9868,-1 0-380,2-1 163,-1 0 0,2 0 0,-1 2-1,1-1 1,17-4 0,-26 10-190,1-1 0,-1 1 0,0 0 0,1 0 1,-1 1-1,1-1 0,-1 1 0,1 0 0,-1 0 0,0 0 0,0 1 0,1-1 0,-1 1 1,0 0-1,-1 0 0,1 1 0,0-1 0,-1 1 0,1 0 0,-1 0 0,0 0 0,0 0 1,0 1-1,0-1 0,0 1 0,-1-1 0,0 1 0,0 0 0,0 0 0,0 0 0,0 1 1,-1-1-1,0 0 0,0 0 0,0 1 0,0-1 0,-1 1 0,0-1 0,0 1 0,0 7 1,-2-3 2,0 1 1,0-1 0,-1 0 0,0 0 0,-1 0 0,0 0 0,0 0 0,-1-1 0,0 0-1,0 0 1,-8 8 0,13-15-70,0-1 1,-1 0-1,1 0 0,0 0 0,0 1 0,-1-1 1,1 0-1,0 0 0,0 1 0,0-1 0,-1 0 1,1 1-1,0-1 0,0 0 0,0 1 0,0-1 1,0 0-1,0 1 0,0-1 0,0 0 0,0 1 1,0-1-1,0 0 0,0 1 0,0-1 0,0 0 0,0 1 1,0-1-1,0 0 0,0 0 0,0 1 0,0-1 1,1 1-1,10 5 264,16-2 92,65-10 449,-57 1-4509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21"/>
    </inkml:context>
    <inkml:brush xml:id="br0">
      <inkml:brushProperty name="width" value="0.05" units="cm"/>
      <inkml:brushProperty name="height" value="0.05" units="cm"/>
      <inkml:brushProperty name="color" value="#004F8B"/>
    </inkml:brush>
  </inkml:definitions>
  <inkml:trace contextRef="#ctx0" brushRef="#br0">33 112 6424,'0'0'7676,"-3"-11"-7022,-10-54 797,11 29 5841,8 311-4282,-2-119-2301,6-57-229,-5-68-176,0 42 0,-2-27-50,-1-36-157,-1 0-1,-1 0 0,0 0 1,0 0-1,-1 0 0,-4 19 0,0-2 154,4-22-194,0 1 0,0-1 0,-1 0 1,0 1-1,1-1 0,-2 0 0,-1 5 0,-1-2-23,2 1 0,-1-1 0,1 1 0,1 0 1,-1 0-1,2 0 0,-1 1 0,1-1 0,1 0 0,0 11 0,0-20-33,1 0 1,0 0-1,-1 0 0,1 0 1,0 0-1,-1 0 1,1 0-1,0 0 0,-1 0 1,1-1-1,0 1 0,-1 0 1,1 0-1,0-1 0,-1 1 1,1 0-1,-1-1 0,1 1 1,-1-1-1,1 1 0,-1-1 1,1 0-1,9-18 24,-1 0-1,-1 0 1,-1-1 0,-1 0 0,7-40-1,-6 31-5,1-19 24,-6 36-34,-1 0 1,2 1-1,-1-1 1,2 0 0,0 1-1,0 0 1,11-20 0,-4 13-7,-6 9 2,1 1-1,0-1 0,0 1 0,10-9 0,-13 15-4,0-1-1,0 1 0,0 0 1,0 0-1,0 1 0,1-1 1,-1 0-1,1 1 0,-1 0 1,1 0-1,-1 0 0,1 0 1,0 1-1,0-1 0,5 1 1,-6 0-4,-1 0 1,1 1 0,-1-1 0,0 1 0,1-1-1,-1 1 1,1 0 0,-1-1 0,0 1-1,1 1 1,-1-1 0,0 0 0,0 0 0,0 1-1,0-1 1,3 4 0,-2-1 3,0 0 1,0-1 0,-1 1-1,1 0 1,-1 0-1,0 0 1,0 1-1,2 7 1,-2-5 7,0 0 0,-1 0 0,0 0 0,0 1 0,-1-1 0,1 0 0,-2 0 0,1 1 0,-1-1 0,0 0 0,-4 13 0,2-12 9,-1 0 0,1-1 0,-2 1 0,1-1 0,-1 0 0,0 0 0,0-1 0,-1 1 0,-7 5 0,9-8-8,0-1-1,-1 0 1,0 0 0,0 0-1,0 0 1,0-1 0,0 0 0,0 0-1,-1 0 1,1 0 0,0-1 0,-1 0-1,0 0 1,-8-1 0,12 0-5,1 1 0,-1-1 0,1-1 1,-1 1-1,0 0 0,1 0 0,-1 0 1,1-1-1,-1 1 0,1-1 0,-1 1 1,1-1-1,-1 0 0,1 0 0,-3-1 1,34 19-57,-11-6 87,0 0 0,25 20 0,47 59-931,-48-46-3462,-41-42 4210,-1 0-1,1-1 0,-1 1 0,1-1 1,-1 0-1,1 0 0,0 1 1,0-1-1,3 1 0,-4-2 123,0 0 0,0 0-1,0 0 1,0 0 0,0 0-1,0 0 1,0-1 0,0 1 0,-1 0-1,1 0 1,0-1 0,0 1-1,0-1 1,0 1 0,-1-1 0,1 1-1,0-1 1,0 1 0,-1-1-1,1 0 1,-1 1 0,1-1-1,0 0 1,-1 0 0,1-1 0,9-11-3100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00.322"/>
    </inkml:context>
    <inkml:brush xml:id="br0">
      <inkml:brushProperty name="width" value="0.05" units="cm"/>
      <inkml:brushProperty name="height" value="0.05" units="cm"/>
      <inkml:brushProperty name="color" value="#004F8B"/>
    </inkml:brush>
  </inkml:definitions>
  <inkml:trace contextRef="#ctx0" brushRef="#br0">0 104 6016,'0'0'8510,"9"-11"-7996,29-36-12,-35 44-406,0-1-1,0 1 1,1 0-1,0 0 1,-1 0-1,1 0 1,0 1-1,0-1 1,0 1-1,1 0 1,-1 0-1,0 1 1,1-1-1,-1 1 1,1 0-1,-1 0 1,1 1-1,0-1 1,-1 1-1,7 0 1,-9 1-49,1-1 1,-1 1 0,1 0-1,0 0 1,-1 0-1,0 0 1,1 0 0,-1 0-1,1 1 1,-1-1 0,0 1-1,0-1 1,0 1-1,0 0 1,0 0 0,-1 0-1,1 0 1,0 0-1,-1 1 1,1-1 0,-1 0-1,0 1 1,0-1 0,0 1-1,0-1 1,0 1-1,-1 0 1,1-1 0,-1 1-1,0 0 1,0 4-1,0 2 40,-1 1-1,0-1 0,-1 1 0,0-1 0,-1 0 0,1 1 0,-2-1 0,-7 15 0,-1 2 86,3-6-19,7-17-85,1 0-1,-1-1 1,1 2-1,0-1 1,-1 0-1,1 0 1,1 0-1,-2 5 1,2-7-49,1 1 1,-1-1-1,0 0 1,1 1-1,-1-1 0,0 0 1,1 1-1,0-1 1,-1 0-1,1 0 1,0 1-1,0-1 0,-1 0 1,1 0-1,0 0 1,0 0-1,0 0 1,1 0-1,-1 0 1,0-1-1,0 1 0,0 0 1,1 0-1,1 0 1,0 1 14,1 0-1,-1 0 1,1-1 0,-1 0 0,1 1 0,0-1 0,-1 0 0,1 0-1,0-1 1,0 1 0,0-1 0,0 0 0,-1 0 0,9-1 0,6-1 70,1 1 0,23 2 0,-12 3-2914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0"/>
    </inkml:context>
    <inkml:brush xml:id="br0">
      <inkml:brushProperty name="width" value="0.05" units="cm"/>
      <inkml:brushProperty name="height" value="0.05" units="cm"/>
      <inkml:brushProperty name="color" value="#004F8B"/>
    </inkml:brush>
  </inkml:definitions>
  <inkml:trace contextRef="#ctx0" brushRef="#br0">8 111 2904,'0'0'7238,"1"-9"-6934,1 0-202,-1 6-61,-1-1 0,1 1 0,-1 0 0,1 0-1,-1-1 1,0 1 0,0 0 0,-1-1 0,1 1 0,-1 0-1,-1-5 1,-8-36 3334,10 39-2904,3 8 494,8 19 707,-5-9-1496,0 0 0,-1 0 0,-1 1-1,0-1 1,4 23 0,1 4 206,1 11 298,-1-1 0,2 87 0,-9-101-170,0-18-56,-1 0 0,-2 27 0,1-44-409,-1 1 1,2 0-1,-1 0 0,0 0 1,0 0-1,1 0 0,-1-1 1,1 1-1,-1 0 0,2 2 1,-2-4-193,0 1 0,1 0 0,-1-1 0,0 1 0,1 0 1,-1-1-1,1 1 0,-1 0 0,1-1 0,-1 1 0,1-1 1,0 1-1,-1-1 0,1 1 0,0-1 0,-1 1 1,1-1-1,0 0 0,0 1 0,-1-1 0,1 0 0,0 0 1,1 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1"/>
    </inkml:context>
    <inkml:brush xml:id="br0">
      <inkml:brushProperty name="width" value="0.05" units="cm"/>
      <inkml:brushProperty name="height" value="0.05" units="cm"/>
      <inkml:brushProperty name="color" value="#004F8B"/>
    </inkml:brush>
  </inkml:definitions>
  <inkml:trace contextRef="#ctx0" brushRef="#br0">1 114 4512,'0'0'10553,"9"-8"-10045,28-25-8,-17 10 605,-19 22-1034,0 0 0,-1 0 1,1 0-1,0 0 0,0 0 0,0 0 0,0 1 0,0-1 0,0 0 0,0 0 0,0 1 0,0-1 1,0 1-1,0-1 0,1 1 0,-1-1 0,2 1 0,13-10 934,-14 9-922,0-1 0,-1 1-1,1 0 1,0 0 0,0 0 0,0 0 0,3-2 0,8 1 269,-1 0-1,19-1 1,4 0 217,-20 0-297,0 2 0,0 0 0,0 0 0,1 1 0,-1 1 0,0 1 0,0 0 0,0 1 0,22 7 0,-24 1 345,-12-10-561,0 0 1,0 0 0,0 0 0,0 0 0,1 0-1,-1 0 1,0 0 0,0 0 0,0-1-1,3 2 1,9-1 122,-6-2-262,3 0-381,23-2 225,-15 2-3402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3"/>
    </inkml:context>
    <inkml:brush xml:id="br0">
      <inkml:brushProperty name="width" value="0.05" units="cm"/>
      <inkml:brushProperty name="height" value="0.05" units="cm"/>
      <inkml:brushProperty name="color" value="#004F8B"/>
    </inkml:brush>
  </inkml:definitions>
  <inkml:trace contextRef="#ctx0" brushRef="#br0">1 46 4616,'0'0'10842,"9"-1"-10276,18 0 121,0-2 1,31-8 0,-36 6-220,1 0 0,-1 1-1,1 1 1,-1 1-1,30 1 1,-20 5 187,-26-3-552,0 0 1,0 0-1,1 0 0,-1-1 1,1 0-1,-1-1 0,0 1 1,1-1-1,-1 0 0,7-3 1,12-3-100,-12 4-2803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4"/>
    </inkml:context>
    <inkml:brush xml:id="br0">
      <inkml:brushProperty name="width" value="0.05" units="cm"/>
      <inkml:brushProperty name="height" value="0.05" units="cm"/>
      <inkml:brushProperty name="color" value="#004F8B"/>
    </inkml:brush>
  </inkml:definitions>
  <inkml:trace contextRef="#ctx0" brushRef="#br0">215 162 2704,'0'0'15277,"-9"-3"-15019,-31-11 0,37 14-192,0-1 0,1 0 1,-1 1-1,0-1 0,0 1 0,1 0 1,-1 0-1,0 0 0,0 1 1,0-1-1,1 0 0,-1 1 0,0 0 1,1 0-1,-1 0 0,-4 2 1,2 0 53,0 1 0,0-1 0,0 1 0,0 1 0,-4 4 0,3-2-30,-7 5 77,8-8-93,0 0 0,1 1 1,0 0-1,-1 0 0,2 0 0,-1 0 1,0 0-1,1 1 0,-3 7 0,2-3 14,0 1 0,1 0 1,1 0-1,-3 21 0,5-28-57,0 1 0,0-1 0,0 1 0,1-1 0,0 1 1,0-1-1,0 1 0,0-1 0,1 0 0,0 0 0,0 0 0,0 0 1,0 0-1,0 0 0,4 4 0,-4-6-14,0 0 0,0 0 1,-1 0-1,1 0 0,0 0 0,1-1 0,-1 1 0,0-1 1,0 1-1,1-1 0,-1 0 0,1 0 0,-1 0 0,1 0 1,-1 0-1,1-1 0,0 1 0,-1-1 0,1 1 0,0-1 1,-1 0-1,1 0 0,0-1 0,3 1 0,2-1 12,-1 0 0,0 0-1,0 0 1,1-1 0,-1 0-1,0-1 1,0 1 0,-1-1-1,1-1 1,-1 1 0,1-1-1,-1 0 1,7-6 0,5-6 87,-1-1 1,25-32 0,-30 34-43,-3 8 19,-8 7-78,-1-1 1,1 1 0,-1 0-1,1 0 1,-1-1 0,1 1 0,-1-1-1,0 1 1,1 0 0,-1-1-1,1 1 1,-1-1 0,0 1 0,1-1-1,-1 1 1,0-1 0,0 1-1,1-1 1,-1 1 0,0-1 0,0 0-1,0 0 57,0 9 144,0-3-198,0 1 1,1-1-1,-1 1 0,1-1 0,0 0 0,0 1 1,1-1-1,-1 0 0,1 0 0,0 0 0,1 0 0,-1 0 1,1 0-1,0 0 0,0-1 0,1 0 0,-1 1 1,1-1-1,0-1 0,0 1 0,0 0 0,1-1 1,-1 0-1,1 0 0,0-1 0,-1 1 0,1-1 0,1 0 1,-1 0-1,0 0 0,0-1 0,1 0 0,-1 0 1,1 0-1,7-1 0,-4 0 13,-1 0 0,0-1 0,1 0 0,-1-1 0,0 0 0,0 0 0,0-1 0,0 0 0,-1 0 0,1-1 0,-1 0 0,1 0 0,-1-1 0,-1 0 0,1 0 0,-1-1 0,0 1 0,0-1 0,0-1 1,-1 1-1,6-9 0,-4 2 49,0 0 0,-1 0 0,-1 0 0,1 0 0,5-27 0,-10 30-40,1 1 0,-2 0-1,1-1 1,-1 1 0,0-1 0,-1 1 0,0-1 0,-1 1-1,-5-18 1,4 18 12,0 1 1,-1-1-1,0 1 0,0 0 1,-1 1-1,0-1 0,-7-8 0,10 13-31,-1 0-1,0 1 0,1-1 0,-1 1 0,0 0 0,0 0 0,0 0 1,-1 0-1,1 0 0,0 1 0,-1-1 0,1 1 0,-1 0 0,1 0 1,-1 0-1,0 1 0,1-1 0,-1 1 0,0 0 0,-4 0 1,7 1-26,0-1 0,0 1 0,0-1 0,0 1 1,0-1-1,0 1 0,0 0 0,1-1 0,-1 1 1,0 0-1,0 0 0,0-1 0,1 1 1,-1 0-1,0 0 0,1 0 0,-1 0 0,1 0 1,-1 0-1,1 0 0,0 0 0,-1 0 1,1 1-1,0-1 0,0 0 0,-1 0 0,1 0 1,0 0-1,0 0 0,0 0 0,1 2 1,-1 2-44,0 0 0,0 0 1,1 0-1,0 0 0,0 0 1,1 5-1,1-4-76,0 0 0,0 0 0,1-1 0,0 1 1,4 4-1,2 2-2976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08.159"/>
    </inkml:context>
    <inkml:brush xml:id="br0">
      <inkml:brushProperty name="width" value="0.05" units="cm"/>
      <inkml:brushProperty name="height" value="0.05" units="cm"/>
    </inkml:brush>
  </inkml:definitions>
  <inkml:trace contextRef="#ctx0" brushRef="#br0">527 362 4512,'0'0'7298,"-11"-4"-6983,-89-40 886,78 37-523,-40-9 0,54 15-580,1 1-1,-1 0 1,0 0 0,1 0-1,-1 1 1,1 0-1,-1 1 1,1 0-1,0 0 1,-1 0 0,1 1-1,0 0 1,1 1-1,-13 7 1,14-8-52,-1 1 0,1 0 0,0 0 0,0 0 0,0 1 0,0 0 1,1 0-1,0 0 0,0 0 0,0 1 0,1 0 0,0-1 0,0 1 0,0 1 0,1-1 0,0 0 0,-2 7 0,4-9-26,0-1 0,0 0-1,0 0 1,0 1-1,0-1 1,1 0-1,-1 1 1,1-1-1,0 0 1,0 0-1,0 0 1,1 0-1,-1 0 1,1 0 0,0 0-1,-1 0 1,1 0-1,1-1 1,-1 1-1,0-1 1,4 4-1,5 2 57,0 0-1,1 0 0,23 11 1,-11-6 76,-21-11-129,0-1 0,0 1 0,0-1 0,0 0 0,0 0 0,1 0 0,-1 0 0,0 0 0,1-1 0,-1 1 0,1-1 0,-1 0 0,1 0 0,-1 0-1,0-1 1,1 1 0,-1-1 0,0 0 0,1 0 0,-1 0 0,0 0 0,0-1 0,0 1 0,5-4 0,1 3 97,-8 2-102,-1 0-1,1 0 1,0 0 0,-1 0 0,1 0 0,0 0 0,-1 0 0,1-1-1,-1 1 1,1 0 0,0 0 0,-1 0 0,1-1 0,-1 1-1,1 0 1,0-1 0,-1 1 0,1 0 0,-1-1 0,1 1 0,-1-1-1,0 1 1,1-1 0,-1 1 0,1-2 0,-3 3 11,0-1 0,0 1 0,1-1 0,-1 1 0,0-1 0,0 1 0,1 0 0,-1 0 0,0 0 0,1 0 0,-1 0 0,1 0 0,-1 1 0,-1 1 0,-1 0 12,-76 51 187,32-22-68,-72 61 0,111-84-152,0 1 0,1 0-1,0 1 1,1-1 0,0 2 0,1-1 0,0 1 0,1 0 0,0 0 0,0 0 0,2 1 0,-1-1 0,2 1 0,0 0 0,0 0-1,1 20 1,1-29-7,1 1-1,0 0 0,0-1 1,0 1-1,0 0 0,1-1 0,-1 1 1,1-1-1,1 0 0,-1 0 1,0 0-1,1 0 0,0 0 1,0 0-1,0-1 0,0 1 0,1-1 1,0 0-1,-1 0 0,1 0 1,0 0-1,0-1 0,0 0 0,1 0 1,-1 0-1,6 2 0,3 0 16,-1-1-1,1 0 1,0-1-1,0 0 0,0-1 1,0 0-1,0-1 1,18-3-1,2 0 57,0-2 0,-1-1 0,0-2 0,0-1 0,-1-1 0,0-2 0,-1-1 0,0-1 0,-1-2 0,30-21 0,37-36 27,106-104-1,-174 147-38,-2-1-1,-1-2 0,-1 0 0,28-55 0,-40 67 1,-1 0-1,-1-1 0,-2 0 1,0-1-1,7-32 1,-12 43-23,-1 0 0,-1 0 1,0 0-1,-1 0 1,0 0-1,-1 0 0,0 0 1,-1 0-1,0 0 1,-1 0-1,0 1 1,-7-17-1,9 25-34,0 1-1,0 0 1,0 0-1,0 0 1,-1 0-1,1 0 1,0 0-1,-1 0 1,0 0-1,1 0 1,-1 1 0,0-1-1,0 0 1,0 1-1,0 0 1,0 0-1,0-1 1,0 1-1,-4-1 1,4 2-8,-1 0-1,1 0 1,-1 0-1,1 0 1,-1 0-1,1 0 1,-1 1-1,1-1 1,0 1-1,-1 0 1,1-1 0,0 1-1,0 1 1,-1-1-1,-3 2 1,-3 5-26,0-1 0,0 1 0,1 0 0,0 1 1,0-1-1,-10 18 0,6-6-28,0 1 1,2 0-1,1 0 0,-10 31 0,-16 95-119,31-120 135,0 32 0,1-4-4,2-36 31,2 0 0,1 0 0,0-1 1,1 1-1,8 25 0,-9-35 16,1 0-1,1 0 1,-1-1-1,1 1 1,1-1 0,0 0-1,0 0 1,1-1 0,-1 1-1,2-1 1,-1 0-1,1-1 1,0 0 0,0 0-1,1 0 1,-1-1-1,2 0 1,-1 0 0,0-1-1,1 0 1,-1-1 0,1 0-1,0 0 1,1-1-1,-1 0 1,0-1 0,0 1-1,1-2 1,-1 0-1,15-1 1,-9-1 13,0 0-1,0-1 1,-1-1 0,1 0 0,-1-1-1,0-1 1,-1 0 0,1-1 0,-1 0-1,14-11 1,-23 15-5,35-26 93,41-40-1,-80 68-100,6-4 20,1-1 0,-1 0 0,-1-1 0,1 0 0,-1 1 0,0-2 0,-1 1 0,0 0 0,6-15 0,-10 21-12,0 0-1,0 0 1,1 0-1,-1 0 1,0 0-1,0 0 0,0 0 1,0 0-1,0 0 1,0 0-1,-1 0 1,1 0-1,0 0 1,-1 0-1,1 0 1,0 0-1,-1 0 0,1 0 1,-1 0-1,1 0 1,-1 0-1,0 0 1,1 1-1,-1-1 1,-1-1-1,0 1 1,-1 0 0,1 0-1,0 0 1,0 0 0,0 0-1,0 1 1,-1-1 0,1 1 0,0-1-1,0 1 1,-4 0 0,-1 0 3,-1 1 1,1-1-1,0 2 1,0-1-1,0 1 1,-12 4-1,12-2-4,0 0 0,0 0 0,0 1 0,0 0-1,1 0 1,0 1 0,0-1 0,1 1 0,0 1 0,0-1 0,-5 9 0,-4 8-62,2 1 1,-10 27 0,17-38-6,3-9 46,1 1 0,0-1 0,0 1 0,0 0 0,1-1 0,0 1 0,0 0 0,0-1 0,0 1 0,0 0 0,1-1 0,0 1 0,2 4 0,-1-1-3,1 0 0,0-1 0,0 1 0,1-1 0,0 0 0,8 11 0,-6-13 34,0 0 0,0-1 0,0 1 0,0-2 0,1 1 0,-1-1 0,1 0 0,0 0 0,0-1 0,0 0 0,9 2 0,-3-2 8,0-1 0,0-1-1,0 0 1,0 0 0,0-1-1,0-1 1,0 0 0,0-1 0,13-5-1,-1-1 33,-1-1 0,-1-1 0,36-23 0,80-59 225,-83 54-159,-41 29-69,0 1-1,30-13 1,-38 19-47,0 0 0,0 1 0,0 0 0,1 0 0,-1 0 0,1 1 0,-1 1 0,1-1 0,8 1 0,-10 2-18,-1-1-1,1 1 1,-1-1 0,11 6 0,0 0-44,-21-8 76,0 1 0,0 0-1,-1 0 1,1 1-1,0-1 1,0 1 0,0 0-1,-8 3 1,-53 19 35,61-20-56,1 0 0,-1-1 1,1 2-1,0-1 0,0 0 0,0 1 1,1 0-1,-1 0 0,1 0 1,0 0-1,-4 8 0,-1 2-25,1 1-1,-8 22 0,13-33 20,1 1-1,0-1 0,0 1 1,0 0-1,1-1 0,0 1 0,0 0 1,0 0-1,0-1 0,1 1 1,0 0-1,0-1 0,0 1 1,1-1-1,-1 1 0,1-1 1,0 0-1,0 0 0,1 0 1,-1 0-1,1 0 0,0 0 0,0 0 1,0-1-1,0 0 0,6 5 1,-4-4 5,0 0 1,0 0 0,1-1-1,-1 1 1,1-1-1,0 0 1,0-1 0,0 0-1,0 0 1,0 0-1,1-1 1,-1 1 0,0-1-1,1-1 1,-1 1-1,1-1 1,-1-1 0,12-1-1,1-3 28,1-1 0,-1-1 0,-1-1 0,0-1 0,0 0 0,0-2 0,29-22 0,3-9 48,48-52-1,-89 86-72,37-44 86,-2-2-1,56-88 1,-60 84-16,-18 23-37,-1-1 0,-1-1 0,-3-1 0,0 0 0,-3-1 0,-1-1 0,7-40 0,-19 75-32,0-1 0,0 1 0,0 0 0,-1 0 0,0 0 0,0 0 0,0-1 0,-1 1 0,1 0 0,-1 0 0,0 0 1,-3-6-1,4 10-6,0 1 1,-1 0 0,1-1-1,0 1 1,-1 0 0,1-1-1,0 1 1,-1 0 0,1-1-1,0 1 1,-1 0 0,1 0 0,-1 0-1,1-1 1,0 1 0,-1 0-1,1 0 1,-1 0 0,1 0-1,-1 0 1,1 0 0,-1 0-1,1 0 1,0 0 0,-1 0-1,1 0 1,-1 0 0,1 0-1,-2 0 1,-15 10-46,-10 15-20,12-7 47,1 1 0,1 1-1,1 0 1,0 1 0,2 0-1,0 0 1,-12 45 0,3 9-61,-9 82 0,26-147 74,-5 56-91,2 104 1,5-168 96,0 17-27,1 1 0,6 28 0,-6-40 21,1 0 1,0 0-1,1 0 1,0 0-1,0-1 1,1 0-1,0 1 1,7 9-1,-10-15 8,1 0 0,0 0 1,0-1-1,0 1 0,0 0 0,0-1 0,0 1 0,0-1 0,0 1 0,1-1 0,-1 0 0,1 0 0,-1 0 1,1-1-1,-1 1 0,6 0 0,-3-1 0,0 1 1,0-2-1,0 1 1,0-1-1,1 1 1,-1-2-1,0 1 1,5-2-1,6-4 4,0 0-1,-1-1 1,0-1 0,14-10-1,-15 9 8,0 0 0,-2-1-1,1 0 1,-1-1 0,-1-1-1,0 1 1,-1-2 0,0 0-1,11-20 1,-10 14 16,-6 12-7,0 1 0,-1-1-1,0-1 1,0 1 0,-1-1-1,0 1 1,0-1 0,-1 0-1,2-15 1,-6 12 50,-1-4 34,3 16-103,0 0 0,0-1 0,0 1 0,-1 0 0,1 0 0,0 0 0,0 0 0,0 0 0,0-1 0,0 1 0,0 0 0,0 0 0,0 0 0,0 0 0,0 0 0,0-1 0,0 1 0,1 0 0,-1 0 0,0 0 0,0 0 0,0 0 0,0-1 0,0 1 0,0 0 0,0 0 0,0 0 0,0 0 0,0 0 0,0 0 0,1-1 0,-1 1 0,0 0 0,0 0 0,0 0 0,0 0 0,0 0 0,0 0 0,1 0 0,-1 0 0,0 0 0,0 0 0,0 0 0,0 0 0,1 0 0,-1 0 0,0 0 0,0 0 0,0 0 0,0 0 0,0 0 0,1 0 0,-1 0 0,0 0 0,0 0 0,0 0 0,0 0 0,0 0 0,1 0 0,-1 0 0,0 0 0,0 0 0,0 1 0,0-1 0,0 0 0,4 2-11,-1 1 0,1 0 1,-1 0-1,0 0 0,0 1 1,0-1-1,-1 0 0,1 1 0,-1 0 1,0 0-1,0 0 0,3 8 0,1 7-7,7 32-1,-4-16-36,-3-6 32,-5-24 13,-1 0 0,1 1 1,1-1-1,-1 0 1,1 0-1,0 0 0,0 0 1,0 0-1,1 0 1,-1 0-1,1-1 0,0 1 1,1-1-1,-1 0 1,8 7-1,-8-9 7,0 1-1,1-1 1,-1 0-1,1 0 1,0 0 0,-1-1-1,1 1 1,0-1-1,0 0 1,0 0-1,0-1 1,5 1 0,-2-1 6,0 0 1,-1-1-1,1 0 1,0 0-1,-1-1 0,12-4 1,20-9 63,-1-2 1,-1-2 0,-1-1-1,63-47 1,-52 43 65,-52 58-118,4-27-21,0 1-1,1 0 0,0 0 1,1-1-1,-1 1 0,2 0 1,-1 0-1,1 0 1,3 12-1,-3-16 3,0-1 1,0 0-1,0 0 1,1 1-1,-1-1 1,1 0-1,0 0 1,0-1-1,0 1 1,0 0-1,1-1 1,-1 1 0,1-1-1,-1 0 1,1 1-1,0-1 1,0-1-1,0 1 1,0 0-1,0-1 1,0 1-1,1-1 1,-1 0-1,6 1 1,-5-2 6,1 0 0,0 0 1,-1 0-1,1-1 1,-1 1-1,1-1 0,-1 0 1,1 0-1,-1-1 0,0 1 1,1-1-1,-1 0 1,0 0-1,0-1 0,0 1 1,-1-1-1,1 0 0,-1 0 1,1 0-1,-1 0 1,0-1-1,4-5 0,-4 5 8,0 0 0,0 1-1,0-1 1,-1 0-1,0-1 1,0 1 0,0 0-1,0-1 1,-1 1 0,1-1-1,-1 1 1,0-1-1,-1 0 1,1 1 0,-1-1-1,0 0 1,0 1-1,0-1 1,-1 0 0,0 1-1,0-1 1,-1-5 0,1 8-3,0 0 0,-1 0 0,1 1 0,0-1 0,-1 0 0,1 0 0,-1 1 1,0-1-1,1 1 0,-1-1 0,0 1 0,0 0 0,0 0 0,-3-2 0,-34-9 123,17 6-55,5 6-78,6 1-49,17-5 1,21-8 36,47-28 1,14-6 61,-28 19-20,57-22-11,-103 44-6,0 1-1,0 1 1,1 0 0,-1 1 0,0 1-1,24 0 1,-34 1-6,0 1-1,0-1 0,1 1 0,-1 0 1,0 0-1,-1 0 0,1 0 0,0 1 1,0-1-1,0 1 0,-1 0 0,1 0 1,-1 0-1,0 1 0,1-1 0,-1 1 1,0 0-1,-1 0 0,1 0 0,0 0 1,-1 1-1,0-1 0,0 1 0,0-1 1,0 1-1,0 0 0,-1-1 0,1 1 1,-1 0-1,1 8 0,0 4 14,0-1 0,-2 1 0,1-1-1,-2 1 1,0 0 0,-7 28 0,-2-8 4,7-27 2,0-1-1,1 2 0,0-1 1,-1 17-1,2-19 2,1-6-19,0-1 0,0 1 1,0-1-1,0 1 0,0-1 0,0 0 1,0 1-1,0-1 0,0 1 0,0-1 1,0 1-1,0-1 0,0 1 0,0-1 1,0 1-1,1-1 0,-1 0 0,0 1 1,0-1-1,0 1 0,1-1 0,-1 1 0,18-10 92,62-60 77,-26 22-43,-45 39-106,7-6 29,0 1 1,1 1-1,1 0 1,22-11 0,-31 19-35,-6 2-13,-1 1 1,1 0-1,0-1 0,-1 1 0,1 0 0,0 1 1,0-1-1,5 0 0,-7 1-8,0 0 0,0 1 1,0-1-1,0 0 0,1 1 0,-1-1 1,0 1-1,0 0 0,0-1 0,0 1 1,-1 0-1,1-1 0,0 1 0,0 0 0,0 0 1,-1 0-1,1 0 0,0 0 0,-1 0 1,1 0-1,-1 0 0,1 0 0,-1 0 1,1 0-1,-1 0 0,0 0 0,1 2 1,1 9-1,-1 0 0,0 0 1,0 0-1,-1-1 1,-1 1-1,0 0 1,0 0-1,-4 13 1,0 7-1,-13 54 112,15-74-104,3-12-8,-1 0 0,1 0 0,0 0 0,0 1 0,0-1 0,0 0 0,0 0 1,0 0-1,0 0 0,0 0 0,0 0 0,0 0 0,0 0 0,0 1 1,0-1-1,0 0 0,0 0 0,0 0 0,0 0 0,0 0 0,0 0 1,0 0-1,0 1 0,0-1 0,0 0 0,0 0 0,0 0 0,0 0 0,0 0 1,0 0-1,0 0 0,0 1 0,0-1 0,0 0 0,0 0 0,0 0 1,0 0-1,0 0 0,0 0 0,1 0 0,-1 0 0,0 0 0,0 1 1,0-1-1,0 0 0,0 0 0,0 0 0,0 0 0,0 0 0,1 0 0,-1 0 1,0 0-1,0 0 0,0 0 0,0 0 0,8-5 38,7-11 11,-9 9-31,115-133 252,-87 105-165,69-56 0,-91 81-75,-5 4-5,0 0 1,1 1-1,12-8 0,-19 12-23,0 0-1,1 1 1,-1-1-1,0 1 0,0-1 1,0 1-1,0-1 1,0 1-1,1 0 0,-1 0 1,0 0-1,0-1 0,1 1 1,-1 0-1,0 0 1,0 1-1,0-1 0,1 0 1,-1 0-1,0 1 1,0-1-1,0 0 0,1 1 1,-1-1-1,0 1 0,0 0 1,0-1-1,0 1 1,0 0-1,0 0 0,0-1 1,0 1-1,1 2 1,-1 2-5,1 0 1,-1 0 0,0 1 0,0-1 0,0 1 0,-1-1 0,0 1 0,0-1 0,-1 1 0,0 5-1,0 8-24,0-7 15,1 1 1,1-1 0,0 1-1,1-1 1,0 1-1,0-1 1,2 0-1,-1 0 1,2 0-1,-1 0 1,13 20 0,-15-30 10,0 0 1,0-1 0,0 1 0,0 0 0,0-1-1,0 1 1,0-1 0,1 0 0,-1 0 0,0 0-1,1 0 1,-1 0 0,1-1 0,-1 1 0,1-1-1,0 1 1,-1-1 0,1 0 0,-1 0 0,1 0-1,0 0 1,3-1 0,4-1 1,0 1 0,0-2 0,0 1 0,13-7 0,4-3 14,-1-1 1,-1-1 0,-1-2 0,0 0 0,0-1 0,-2-2-1,23-23 1,42-67 89,-82 104-99,-2 1-3,0 1 1,1-1 0,-1 1-1,1 0 1,-1 0-1,7-4 1,-8 6-4,0 1-1,1-1 1,-1 0 0,0 1 0,0 0 0,1-1 0,-1 1-1,0 0 1,0 0 0,1 0 0,-1 0 0,0 1 0,0-1-1,1 1 1,-1-1 0,4 2 0,10 5-18,1 0 0,22 15 1,20 8-68,-51-29 84,-9-5 38,-12-8-11,8 10-30,0 1 1,0 0 0,0 0 0,0 0-1,0 0 1,-1 1 0,1 0 0,0 0-1,0 1 1,0-1 0,0 1 0,0 0 0,0 0-1,0 1 1,-9 3 0,-4 3-8,1 1 0,-29 20 0,37-23 10,1 0-1,0 0 0,0 1 1,1 0-1,0 1 1,-9 11-1,14-15 0,-1 0 0,0 0 0,1 0-1,0 0 1,0 1 0,0-1 0,1 1 0,-1-1 0,1 1-1,0 0 1,1 0 0,-1-1 0,1 1 0,0 0 0,0 0-1,1 5 1,-1-8 0,0 0-1,0 1 1,1-1-1,-1 0 1,1 0 0,0 1-1,0-1 1,0 0-1,0 0 1,0 0 0,0 0-1,0 0 1,0 0-1,1 0 1,-1-1-1,1 1 1,0 0 0,-1-1-1,1 1 1,0-1-1,0 0 1,0 0 0,0 0-1,0 0 1,0 0-1,0 0 1,0 0-1,1 0 1,-1-1 0,0 1-1,0-1 1,1 0-1,-1 0 1,0 0 0,1 0-1,-1 0 1,0 0-1,1 0 1,-1-1-1,0 1 1,0-1 0,0 0-1,1 1 1,-1-1-1,0 0 1,3-3 0,8-2 10,-1-1 0,-1-1 0,0 0 1,0-1-1,12-12 0,44-54 22,-66 74-31,25-28 67,-24 27-63,-1 1 0,1-1 0,-1 1 0,1-1 0,-1 1 0,1 0 0,0 0 0,0 0 0,0 0 0,0 0 0,0 0 0,-1 0 0,1 1 0,1-1 0,2 0 0,-2 2-4,-1 1 1,0-1-1,0 0 1,0 1 0,0 0-1,0-1 1,0 1-1,0 0 1,-1 0-1,1 0 1,-1 0-1,1 0 1,0 3-1,10 10 2,-4-6-14,2 0-1,-1-1 1,1 0-1,17 9 1,-22-14 6,1 0 0,0 0 0,1-1 0,-1 0 1,0 0-1,1-1 0,-1 1 0,1-2 0,-1 1 0,11-1 1,4-1 4,-1-1 1,0-2 0,0 0 0,0-1 0,0-1 0,27-12 0,108-62 77,-116 58-54,-34 19-21,43-27 15,-45 27-17,1 1 1,0-1 0,-1 0 0,0-1 0,0 1-1,0-1 1,0 1 0,-1-1 0,1 0-1,1-5 1,-4 9-1,1 0 0,-1 0 0,0 0 0,0 0 0,0 0 0,0-1 0,0 1 0,0 0 0,0 0 0,0 0 0,0 0 0,0 0 0,0-1 0,0 1 0,0 0 0,0 0 0,0 0 0,0 0 0,0-1 0,0 1 0,0 0 0,0 0 0,0 0 0,0 0 0,0 0 0,0-1 0,0 1 0,0 0 0,0 0 0,0 0 0,-1 0 0,1 0 0,0 0 0,0-1 0,0 1 0,0 0 0,0 0 0,0 0 0,-1 0 0,1 0 0,0 0 0,0 0 0,0 0 0,0 0 0,0 0 0,-1 0 0,1 0 0,0 0 0,0 0 0,0-1 0,0 1 0,0 0 0,-1 0 0,1 1 0,0-1 0,0 0 0,0 0 0,0 0 0,0 0 0,-1 0 0,1 0 0,0 0 0,0 0 0,0 0 0,0 0 0,0 0 0,-1 0 0,1 0 0,0 1 0,-11 4 0,-4 6-4,-1 0 0,2 2 0,0 0 0,0 0 0,2 1 0,-1 1 0,-17 27 0,25-33 1,0 1-1,0-1 1,1 1-1,1 0 1,-1 0-1,-2 19 1,5-23 2,0 1-1,1 0 1,0 0 0,0-1-1,1 1 1,-1 0 0,1-1-1,1 1 1,0 0 0,0-1-1,4 10 1,-6-14 0,1-1 0,0 1-1,0 0 1,0 0 0,0-1 0,0 1-1,0 0 1,0-1 0,0 1 0,1-1 0,-1 1-1,1-1 1,-1 0 0,1 0 0,-1 0-1,1 0 1,0 0 0,-1 0 0,1 0-1,0 0 1,0 0 0,0-1 0,0 1-1,0-1 1,-1 0 0,1 1 0,0-1-1,3 0 1,-1-1-1,1 0-1,0 0 1,-1-1-1,1 0 0,-1 1 1,0-2-1,0 1 1,0 0-1,0-1 1,6-4-1,-2 0 5,-1 0 0,0 0 0,-1 0 0,1-1 0,-2 0 0,1-1 0,5-11 0,29-67 26,-38 83-26,-1 2-1,0-2 10,1 0 1,0 0-1,-1 0 0,1 0 1,-1 0-1,0 0 0,-1-1 1,1 1-1,-1 0 0,0-1 1,0-4-1,0 9-10,0 0 0,0 0-1,0 0 1,0 0 0,0 0 0,0 0 0,0 0 0,0-1-1,0 1 1,0 0 0,0 0 0,0 0 0,0 0 0,0 0 0,-1 0-1,1 0 1,0 0 0,0 0 0,0-1 0,0 1 0,0 0-1,0 0 1,0 0 0,0 0 0,0 0 0,0 0 0,-1 0 0,1 0-1,0 0 1,0 0 0,0 0 0,0 0 0,0 0 0,0 0-1,0 0 1,-1 0 0,1 0 0,0 0 0,0 0 0,0 0 0,0 0-1,0 0 1,0 0 0,0 0 0,0 0 0,-1 0 0,1 0-1,0 0 1,0 0 0,-6 6 16,-4 10-4,-6 17-10,1 0 0,2 2 1,-10 43-1,-16 111-126,22-77 40,-11 58-48,17-102 104,9-49 36,-1 0 0,0 0 0,-2 0 0,0-1 1,-1 0-1,-9 20 0,14-37-6,0 1-1,1-1 1,-1 0-1,0 0 1,0 1-1,1-1 1,-1 0 0,0 0-1,0 0 1,0 0-1,0 0 1,-1 0-1,1-1 1,0 1-1,0 0 1,-1-1-1,1 1 1,0 0 0,0-1-1,-1 0 1,1 1-1,-1-1 1,1 0-1,-2 1 1,0-2 3,1 1 1,-1-1 0,1 1-1,-1-1 1,1 0-1,0 0 1,-1 0-1,1 0 1,0 0-1,0 0 1,0-1-1,-3-2 1,-3-3 20,1 1 1,0-2-1,1 1 1,0-1-1,-11-16 0,14 16-12,-1 0 0,1 0-1,1 0 1,-1 0 0,1-1-1,1 1 1,0-1 0,0 1-1,0-1 1,1 1 0,1-1-1,-1 0 1,1 1 0,1-1-1,-1 1 1,2 0 0,-1-1-1,1 1 1,0 0 0,6-10-1,1 0-1,0 0 0,1 1 0,1 0 0,1 1 0,0 0 0,1 1 0,24-20 0,-9 14-6,54-31 0,-3 2-2,-35 18-20,58-52-1,125-153-69,-152 155 154,-68 72-56,-5 6-10,0 1-1,0-1 1,0 1 0,1 0 0,-1 0 0,1 0 0,4-2 0,-8 4-4,1 1 0,0 0 0,0-1 1,0 1-1,-1 0 0,1 0 0,0 0 1,0-1-1,0 1 0,-1 0 0,1 0 1,0 0-1,0 0 0,0 1 0,-1-1 0,1 0 1,0 0-1,1 1 0,0 0-2,-1 0 0,0 0-1,1 0 1,-1 0 0,0 0-1,0 0 1,0 0 0,0 1 0,0-1-1,0 0 1,0 1 0,0-1-1,0 2 1,2 3-7,-1-1 0,0 1 0,0 0 0,-1 0 0,1-1 0,-1 1 0,-1 0 0,1 0 0,-1 8 0,-1 3-29,-6 32-1,0-7 13,6-42 27,1 0 1,0 0 0,0 1 0,0-1 0,0 0 0,0 0 0,0 1 0,0-1 0,0 0 0,0 0 0,0 0 0,-1 1 0,1-1 0,0 0 0,0 0 0,1 1 0,-1-1 0,0 0 0,0 0 0,0 1 0,0-1 0,0 0 0,0 0 0,0 1 0,0-1 0,0 0 0,0 0 0,1 0 0,-1 1 0,0-1-1,0 0 1,0 0 0,0 0 0,1 0 0,-1 1 0,0-1 0,0 0 0,0 0 0,1 0 0,-1 0 0,0 0 0,0 0 0,1 0 0,-1 0 0,0 0 0,0 0 0,0 1 0,1-1 0,13-9 21,16-22-4,-7 6-8,0 2-1,2 0 0,1 2 1,36-24-1,-61 44-10,0 0 0,-1 0 0,1 1-1,0-1 1,0 0 0,0 1 0,1-1 0,-1 1 0,0-1 0,0 1-1,0 0 1,0-1 0,0 1 0,1 0 0,-1 0 0,0 0-1,0 0 1,0 0 0,1 0 0,-1 0 0,0 0 0,0 0-1,0 1 1,1-1 0,-1 0 0,0 1 0,0-1 0,0 1-1,0-1 1,0 1 0,0 0 0,0-1 0,0 1 0,0 0-1,0 0 1,0 0 0,-1 0 0,1-1 0,0 1 0,-1 0-1,2 2 1,2 5-11,-1-1 1,0 1-1,-1-1 0,1 1 0,0 10 0,1-2 3,5 18 2,-3-11-20,13 33 1,-17-53 23,-1 0 0,1 0 1,1 0-1,-1 0 0,0 0 0,1-1 0,-1 1 1,1-1-1,0 1 0,0-1 0,0 0 1,0 0-1,0 0 0,0-1 0,0 1 0,1-1 1,-1 0-1,1 0 0,-1 0 0,1 0 1,-1 0-1,1-1 0,0 0 0,-1 0 0,1 0 1,4 0-1,3-1 11,-1 0 0,1-1 1,-1 0-1,0 0 0,0-1 1,0 0-1,0-1 1,10-5-1,3-3 64,0-1 0,39-31-1,-57 40-49,1-1-1,-1 0 0,0 0 1,0-1-1,-1 1 1,1-1-1,-1 0 0,-1-1 1,1 1-1,-1 0 0,0-1 1,0 0-1,-1 0 0,0 0 1,2-12-1,-3 13 2,0 2-13,-1 1-1,1 0 1,-1-1 0,0 1-1,0 0 1,0-1-1,0 1 1,0 0-1,-1-1 1,0 1 0,1 0-1,-1 0 1,-2-6-1,2 9-8,0 0-1,1-1 1,-1 1-1,1 0 1,-1 0-1,1 0 1,-1 0-1,0 0 1,1-1-1,-1 1 0,1 0 1,-1 0-1,0 0 1,1 0-1,-1 1 1,0-1-1,1 0 1,-1 0-1,1 0 0,-1 0 1,1 1-1,-1-1 1,0 0-1,1 0 1,-1 1-1,1-1 1,-1 1-1,1-1 0,0 0 1,-1 1-1,-21 17-32,14-11 21,5-5 10,0 1 0,0 0 0,0 0-1,0 0 1,0 0 0,1 0 0,0 0 0,0 1-1,0-1 1,0 1 0,0-1 0,0 1 0,1 0 0,0 0-1,0 0 1,0 0 0,0 0 0,1 0 0,-1 0-1,1 0 1,0 0 0,1 0 0,-1 0 0,0 0-1,1 0 1,1 5 0,1-2-1,-1 0 1,1 0-1,0 0 0,0-1 1,0 1-1,1-1 0,0 0 0,1 0 1,-1 0-1,1 0 0,0-1 1,1 0-1,8 7 0,-9-9 0,1 1-1,0-1 1,0 0-1,0 0 1,0 0-1,1-1 1,-1 0-1,1 0 1,-1-1-1,1 0 1,0 0-1,-1-1 1,1 1-1,0-2 1,0 1-1,-1-1 1,1 0-1,9-2 0,7-4-12,-1-1 0,0-1 0,39-21 0,-51 24 14,10-5 6,0-2 1,-1-1-1,0 0 0,-1-1 1,25-28-1,71-98 64,-89 103-26,-2-1 0,-1-1 0,-2-1 0,-2 0 0,-2-2 0,-2 0 0,15-73 0,-28 109-37,0 0 0,0 0 0,-1 0 0,0 0 0,0 0-1,-1-1 1,0 1 0,0 0 0,-1 0 0,1 0 0,-4-7 0,5 14-6,0-1 0,-1 1 0,1-1 1,0 1-1,0-1 0,-1 1 0,1-1 0,0 1 0,-1-1 1,1 1-1,-1-1 0,1 1 0,0 0 0,-1-1 1,1 1-1,-1-1 0,1 1 0,-1 0 0,1 0 1,-1-1-1,0 1 0,1 0 0,-1 0 0,1 0 0,-1 0 1,1-1-1,-1 1 0,0 0 0,1 0 0,-1 0 1,1 0-1,-1 0 0,0 1 0,1-1 0,-1 0 1,1 0-1,-1 0 0,1 0 0,-1 1 0,1-1 0,-1 0 1,0 0-1,1 1 0,0-1 0,-1 1 0,1-1 1,-1 0-1,1 1 0,-1-1 0,1 1 0,-1 0 1,-2 2-10,0 0 0,0 0 0,0 1 1,0-1-1,-3 6 0,-2 12-23,0 0 1,2 1-1,0 0 1,1 0-1,1 0 0,0 27 1,3-45 24,-1 37-62,2-1-1,10 79 1,-6-77 52,2 5-41,1 0 1,22 70 0,-28-113 57,0 0 1,1 0 0,-1 0-1,1-1 1,0 1 0,0-1-1,0 1 1,1-1 0,-1 0-1,1 0 1,0 0 0,0 0-1,0 0 1,0-1 0,0 1-1,0-1 1,1 0 0,-1 0-1,1 0 1,0 0 0,6 1-1,-4-1 6,-1-1 0,1-1 0,-1 1 0,1-1 0,0 0 0,-1-1 0,1 1 0,0-1 0,-1 0 0,1 0 0,-1-1-1,0 0 1,1 0 0,-1 0 0,5-3 0,21-14 25,-1-1-1,-1-1 1,-1-2-1,26-27 0,24-19 118,-76 67-137,6-4 32,-1 0 0,0 0 0,9-11 0,-24 28-35,1 0-1,0 1 1,1 0 0,0 0 0,1 1 0,1 0 0,-5 17-1,8-27-13,1 1 0,-1-1 0,1 0 0,-1 1 0,1-1 0,0 1 0,0-1-1,1 1 1,-1-1 0,1 0 0,-1 1 0,3 5 0,-1-7 5,-1 0 0,0-1 0,0 1 0,1 0 0,-1-1 0,1 0 0,-1 1 0,1-1 0,0 0 0,0 0 0,-1 0 0,1 0 0,0 0 0,0 0 0,0-1 0,0 1 0,0-1 0,0 1 0,0-1-1,0 0 1,0 1 0,0-1 0,3-1 0,12 2-10,1-2-1,-1 0 0,1-1 0,-1-1 0,0-1 0,0 0 0,23-10 0,111-57 15,-32 12 52,-31 13 85,-92 48-130,-1 1-1,1 0 0,0 0 1,0 1-1,1-1 1,-1 1-1,1 0 1,0 0-1,0 0 0,0 0 1,0 0-1,1 1 1,-3 5-1,3-6-14,-1 1 0,1 0 0,1 0 0,-1 0 0,1-1 0,0 1 0,0 1 0,0-1 0,1 0-1,-1 0 1,1 0 0,1 0 0,-1 0 0,2 9 0,0-9 4,0-1 1,0 0-1,0 0 0,1 0 0,-1 0 1,1 0-1,0-1 0,0 1 0,0-1 1,1 1-1,-1-1 0,1 0 0,0-1 1,0 1-1,0-1 0,0 1 0,0-1 1,0-1-1,1 1 0,-1 0 0,0-1 0,1 0 1,6 1-1,6 0 6,1 0 1,-1-1-1,1-1 1,30-4-1,-23 2-71,-13 2-103,-1-1 1,1-1-1,-1 0 0,0 0 0,0-1 0,16-6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0.294"/>
    </inkml:context>
    <inkml:brush xml:id="br0">
      <inkml:brushProperty name="width" value="0.05" units="cm"/>
      <inkml:brushProperty name="height" value="0.05" units="cm"/>
      <inkml:brushProperty name="color" value="#004F8B"/>
    </inkml:brush>
  </inkml:definitions>
  <inkml:trace contextRef="#ctx0" brushRef="#br0">107 67 5120,'0'0'4152,"5"-10"-3670,2-4-300,16-29 4016,-22 49-2984,0 13-1171,-1-14 334,-12 204 1864,5-107-1427,-16 93 794,18-168-1146,-2 0 1,0 0-1,-2 0 1,-24 49-1,30-72-371,1 1-1,0 0 1,0-1-1,0 1 1,0 0-1,1 0 1,0 0-1,-1 7 1,2-9-32,-1-1 0,0 1-1,0-1 1,0 1 0,0-1 0,0 0 0,0 1 0,0-1-1,-1 0 1,0 0 0,1 0 0,-1 0 0,0 0 0,0 0-1,-2 1 1,3 6 381,1-7-159,0-7-202,22-7 25,-15 7-91,-1 1-1,1 0 1,0 0-1,1 1 1,-1 0-1,0 0 1,1 1 0,13-3-1,-7 1-2,22-5-20,1 1 1,-1 2-1,1 2 1,0 1 0,0 1-1,0 3 1,0 1-1,0 1 1,40 10-1,-39-3 73,-32-11-249,-9-1 323,-7-2-4661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5"/>
    </inkml:context>
    <inkml:brush xml:id="br0">
      <inkml:brushProperty name="width" value="0.05" units="cm"/>
      <inkml:brushProperty name="height" value="0.05" units="cm"/>
      <inkml:brushProperty name="color" value="#004F8B"/>
    </inkml:brush>
  </inkml:definitions>
  <inkml:trace contextRef="#ctx0" brushRef="#br0">0 191 8136,'0'0'10607,"1"11"-10193,18 106 734,-11-61-453,-7-41-319,1-1 0,0 1 0,6 14 1,-7-10 645,-2-15-207,1-9-214,-6-18-98,-4-30-285,5 31-134,-3-31 1,6 18 62,2-59 0,2 62-64,-2 21-26,0 0-1,1 0 1,0 1-1,1-1 1,0 0-1,1 0 1,0 1-1,1 0 1,5-13-1,-7 21-36,-1 0 0,1 1 0,-1-1 0,1 1-1,-1-1 1,1 1 0,0 0 0,-1 0 0,1 0 0,0 0 0,0 0 0,2-1-1,28-8 91,-21 7-76,-7 2-23,1 0 0,0 1 0,-1-1 1,1 1-1,0 0 0,-1 0 0,1 0 1,0 1-1,0 0 0,-1 0 1,1 0-1,4 2 0,-5-2-6,-1 1 0,1-1 1,-1 1-1,0 0 0,0 0 0,1 0 0,-1 0 0,0 0 1,-1 1-1,1 0 0,0-1 0,-1 1 0,0 0 0,1 0 1,2 7-1,0 0 11,-1 0 0,0 0 0,0 1 0,-1 0 0,2 11 0,-5-19-1,0 1 0,0 0 0,0-1-1,0 1 1,0 0 0,-1-1 0,1 1 0,-1-1 0,0 1 0,0-1-1,0 1 1,-1-1 0,1 0 0,-1 1 0,0-1 0,0 0 0,0 0-1,0 0 1,-5 4 0,4-4 11,-1 0 0,1 0 0,-1 0 0,0-1-1,0 1 1,-1-1 0,1 0 0,0 0 0,-1-1 0,1 1-1,-1-1 1,1 0 0,-1 0 0,-7 0 0,1 0 54,1-2-1,0 1 1,0-1 0,0-1 0,-19-5 0,25 6-83,-1 1 0,1-1 0,0 1 0,-1 0 0,-5 1 0,-4 0-526,10-1-305,6 0 478,6 0-3550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6"/>
    </inkml:context>
    <inkml:brush xml:id="br0">
      <inkml:brushProperty name="width" value="0.05" units="cm"/>
      <inkml:brushProperty name="height" value="0.05" units="cm"/>
      <inkml:brushProperty name="color" value="#004F8B"/>
    </inkml:brush>
  </inkml:definitions>
  <inkml:trace contextRef="#ctx0" brushRef="#br0">2 37 7024,'0'0'9447,"9"-7"-8940,31-18-20,-39 24-424,1 0 0,0 1 0,0-1 1,0 0-1,0 1 0,0 0 0,0-1 0,0 1 1,0 0-1,0 0 0,0 0 0,0 0 0,0 1 0,0-1 1,0 0-1,0 1 0,-1-1 0,1 1 0,0 0 1,0 0-1,0 0 0,-1 0 0,1 0 0,0 0 1,-1 0-1,1 0 0,2 3 0,-2-1 17,0 0 1,0 0-1,0 0 0,0 0 0,0 0 0,-1 0 1,1 0-1,-1 1 0,0-1 0,0 1 0,-1-1 1,1 1-1,-1-1 0,1 1 0,-1-1 0,0 1 1,0 0-1,-1-1 0,1 1 0,-1-1 1,0 1-1,1-1 0,-4 6 0,0 2 38,0 0 0,-1 0 0,-1-1 0,0 0 0,0 0 0,-8 9 0,-15 10 204,24-25-231,0 0 1,0 1-1,1-1 1,0 1-1,0 0 1,0 0-1,0 0 1,-3 8-1,7-12-71,0 0 1,-1 0-1,1-1 0,0 1 0,0 0 1,0 0-1,-1 0 0,1 0 1,0 0-1,0 1 0,0-1 1,1 0-1,-1 0 0,0 0 0,0-1 1,0 1-1,1 0 0,-1 0 1,1 0-1,-1 0 0,1 2 1,1-1 16,0 0 0,0 0 1,0 0-1,-1 0 0,2-1 1,-1 1-1,0-1 1,3 3-1,6 1 118,0 0-1,22 7 1,-28-10-101,5 0 55,0 0-1,-1 0 0,1-1 1,0-1-1,16 0 0,23 1 276,-45-1-407,-1 0 0,0 0 0,1 0 0,-1 0 0,0-1 0,5 0 0,0-1-3102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7"/>
    </inkml:context>
    <inkml:brush xml:id="br0">
      <inkml:brushProperty name="width" value="0.05" units="cm"/>
      <inkml:brushProperty name="height" value="0.05" units="cm"/>
      <inkml:brushProperty name="color" value="#004F8B"/>
    </inkml:brush>
  </inkml:definitions>
  <inkml:trace contextRef="#ctx0" brushRef="#br0">1 93 7632,'0'0'13679,"9"-3"-13343,79-19 803,-24 22-60,106-18-127,-24 14-344,129-8 108,-233 10-617,72 6 1,13 1 46,-63-4-98,-40 0-23,42-3 1,-52 1-8,11-3 10,1 2 0,41 2 0,-46 0 9,1-1 0,-1 0-1,28-6 1,18-2 82,-50 9-44,32 3 1,-33-1-33,-1-1 1,23-2-1,2-1 42,76 6 0,-113-3-83,25-1 52,47-4 0,-15-1 21,40-3 12,-20 1-53,-22 7-25,-35 2-9,-14 0 0,1-2 0,-1 1 0,20-2 0,-22 0 27,0 1 1,0-1-1,0 2 0,11 1 0,-11-1 4,-1-1-1,1 1 0,0-1 1,9-1-1,-11 1 19,1-1 1,0 1-1,-1 0 0,9 2 0,-10-2 2,0 1-1,1-1 1,-1 0-1,0 0 1,0 0 0,8-2-1,4 3 123,-16-1-159,1 0 1,0 0-1,0 1 0,-1-1 0,1 0 1,0 0-1,0 0 0,0 0 0,-1 0 1,1 0-1,0 0 0,0 0 1,0 0-1,-1 0 0,1-1 0,0 1 1,0 0-1,1-1 0,-2 1 5,0-1 0,1 1 0,-1 0-1,1 0 1,-1 0 0,0 0 0,1 0 0,-1 0-1,1 0 1,-1 0 0,0 0 0,1 0 0,-1 0 0,1 0-1,-1 0 1,1 0 0,-1 0 0,0 0 0,1 0-1,0 1 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8"/>
    </inkml:context>
    <inkml:brush xml:id="br0">
      <inkml:brushProperty name="width" value="0.05" units="cm"/>
      <inkml:brushProperty name="height" value="0.05" units="cm"/>
      <inkml:brushProperty name="color" value="#004F8B"/>
    </inkml:brush>
  </inkml:definitions>
  <inkml:trace contextRef="#ctx0" brushRef="#br0">1 27 4816,'0'0'13666,"13"-3"-13389,27-5 105,-1 2 0,2 1-1,48 0 1,-23 11 814,-33-2-68,-21 2-762,-2 0-3540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29"/>
    </inkml:context>
    <inkml:brush xml:id="br0">
      <inkml:brushProperty name="width" value="0.05" units="cm"/>
      <inkml:brushProperty name="height" value="0.05" units="cm"/>
      <inkml:brushProperty name="color" value="#004F8B"/>
    </inkml:brush>
  </inkml:definitions>
  <inkml:trace contextRef="#ctx0" brushRef="#br0">0 1 6224,'0'0'14778,"8"0"-14587,-4 0-169,-3 0-11,1 0 0,0 0 1,-1 0-1,1-1 0,0 1 0,-1 1 1,1-1-1,-1 0 0,1 0 0,0 1 1,-1-1-1,1 1 0,-1-1 0,1 1 1,0 0-1,-1-1 0,0 1 0,1 0 1,-1 0-1,0 0 0,1 0 0,-1 0 1,0 1-1,0-1 0,0 0 0,0 0 1,0 1-1,0-1 0,0 1 0,0-1 1,-1 1-1,2 2 0,1 13 213,3 24 0,2 14 279,-5-42-195,0 0 0,-1 0 0,0 15 0,-2-27-294,0-1 1,0 0 0,0 1 0,0-1 0,0 1 0,0-1 0,0 1 0,1-1 0,-1 1-1,0-1 1,0 0 0,0 1 0,0-1 0,0 1 0,1-1 0,-1 0 0,0 1 0,0-1-1,1 0 1,-1 1 0,0-1 0,1 1 0,-1-1-26,1 0 0,-1 0 0,0 0 0,1 0 0,-1 0 0,0 0 0,1 0 1,-1 0-1,0-1 0,1 1 0,-1 0 0,0 0 0,0 0 0,1 0 0,-1 0 0,0-1 0,1 1 0,-1 0 0,0 0 0,0-1 0,1 1 0,-1 0 1,0 0-1,0-1 0,0 1 0,1 0 0,-1 0 0,0-1 0,6-6-3148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0"/>
    </inkml:context>
    <inkml:brush xml:id="br0">
      <inkml:brushProperty name="width" value="0.05" units="cm"/>
      <inkml:brushProperty name="height" value="0.05" units="cm"/>
      <inkml:brushProperty name="color" value="#004F8B"/>
    </inkml:brush>
  </inkml:definitions>
  <inkml:trace contextRef="#ctx0" brushRef="#br0">0 101 7024,'0'0'6316,"10"-9"-5936,0 1-274,-4 3-44,0 0-1,0 0 1,0 1-1,0 0 1,1 0-1,-1 0 0,1 1 1,0 0-1,9-3 1,16-3 274,-11 2-33,0 0 0,0 2 0,0 1 0,0 0-1,24 0 1,-20 4 150,26 1 1033,-38 2-581,-13-2-951,0-1 0,0 0-1,1 0 1,-1 0 0,0 0-1,0 0 1,1 0 0,-1 0-1,0 0 1,0 1 0,1-1-1,-1 0 1,0 0 0,0 0-1,1 0 1,-1 0 0,0 0-1,0 0 1,1 0 0,-1-1-1,0 1 1,0 0 0,1 0 0,-1 0-1,0 0 1,0 0 0,1 0-1,-1 0 1,0-1 0,0 1-1,0 0 1,1 0 0,-1 0-1,0 0 1,0-1 0,0 1-1,1-1 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1"/>
    </inkml:context>
    <inkml:brush xml:id="br0">
      <inkml:brushProperty name="width" value="0.05" units="cm"/>
      <inkml:brushProperty name="height" value="0.05" units="cm"/>
      <inkml:brushProperty name="color" value="#004F8B"/>
    </inkml:brush>
  </inkml:definitions>
  <inkml:trace contextRef="#ctx0" brushRef="#br0">59 190 6928,'0'0'13577,"-6"9"-13403,-1-1-119,-1 1 36,0 1 0,1 0 0,1 0 0,-7 13 0,12-21-57,0 1-1,1-1 1,-1 0 0,1 1 0,0-1 0,0 0 0,-1 1-1,1-1 1,1 0 0,-1 1 0,0-1 0,1 0 0,-1 1-1,1-1 1,0 0 0,-1 0 0,1 1 0,0-1 0,0 0-1,1 0 1,-1 0 0,0 0 0,1 0 0,3 3 0,-3-3-6,0 0 0,0 0 0,1 0 0,-1 0 0,1 0 1,-1 0-1,1-1 0,0 1 0,0-1 0,0 0 1,0 0-1,0 0 0,0 0 0,0 0 0,0-1 0,0 1 1,0-1-1,5 0 0,-2-1 4,1 1 0,-1-1 0,1-1 0,-1 1 0,1-1 0,-1-1 0,0 1-1,0-1 1,0 0 0,0 0 0,0 0 0,-1-1 0,1 0 0,-1 0 0,0-1 0,0 0 0,-1 1 0,1-1 0,-1-1 0,7-10 0,6-9 119,-13 20-85,-1 0 1,1 0-1,-1 0 0,0 0 1,2-7-1,-4 11 1,10 7 283,-6 0-326,0 0 1,1-1-1,0 0 0,0 0 0,0-1 1,12 7-1,-15-10-13,1 1 0,-1-1-1,0 0 1,0 0 0,1 0 0,-1 0 0,0-1 0,1 1 0,-1-1-1,1 0 1,-1 0 0,1 0 0,-1 0 0,1-1 0,-1 0 0,0 1 0,1-1-1,2-2 1,10-4 24,0-1 0,-1-1 0,0 0-1,0-1 1,-1-1 0,20-19 0,-27 23-12,0 0-1,-1 0 1,0 0 0,-1-1-1,1 0 1,-2 0 0,1 0-1,-1 0 1,0-1 0,-1 0 0,0 0-1,0 0 1,2-18 0,-4 26-14,-1-1 0,0 0 0,0 1 0,0-1 0,0 1 0,0-1-1,-1 1 1,1-1 0,0 0 0,-1 1 0,1-1 0,-1 1 0,0-1 0,1 1 0,-1 0 0,0-1 0,0 1 0,0 0 0,0-1 0,0 1 0,0 0 0,0 0 0,0 0 0,0 0 0,-1 0 0,1 0 0,0 0 0,-3 0 0,-1-1 13,0 0 0,0 1-1,0 0 1,0 0 0,-1 0 0,1 1-1,-9 0 1,8 0-43,0 1 0,0 0 0,1 0-1,-1 0 1,0 1 0,0 0 0,1 0 0,-1 1-1,1 0 1,0-1 0,0 2 0,0-1 0,0 1-1,0-1 1,1 1 0,0 0 0,0 1 0,0-1-1,0 1 1,-3 6 0,6-11-20,1 1-1,-1 0 1,1-1 0,0 1-1,-1 0 1,1-1 0,0 1 0,0 0-1,-1 0 1,1-1 0,0 1-1,0 0 1,0 0 0,0-1-1,0 1 1,0 0 0,0 0 0,0 0-1,0-1 1,0 1 0,0 0-1,1 0 1,-1-1 0,0 1-1,1 0 1,-1 0 0,1 0-1,6 4-3494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2"/>
    </inkml:context>
    <inkml:brush xml:id="br0">
      <inkml:brushProperty name="width" value="0.05" units="cm"/>
      <inkml:brushProperty name="height" value="0.05" units="cm"/>
      <inkml:brushProperty name="color" value="#004F8B"/>
    </inkml:brush>
  </inkml:definitions>
  <inkml:trace contextRef="#ctx0" brushRef="#br0">138 1 6424,'0'0'6272,"-13"-1"-5692,-39 1-15,49 0-438,-1 0 0,1 0 0,-1 1 0,1-1 0,0 1 0,-1 0 0,1 0 0,0 0 0,-1 0 0,1 1 0,0-1 0,0 1-1,0-1 1,0 1 0,0 0 0,0 1 0,1-1 0,-1 0 0,1 1 0,0-1 0,-4 6 0,5-7-69,1 0 0,0 0-1,-1 0 1,1 0 0,0 0-1,-1-1 1,1 1 0,0 0-1,0 0 1,0 0 0,0 0 0,0 0-1,0 0 1,0 0 0,1 0-1,-1 0 1,0 0 0,0-1-1,1 1 1,-1 0 0,0 0 0,1 0-1,-1 0 1,1-1 0,-1 1-1,1 0 1,-1 0 0,1-1-1,0 1 1,-1 0 0,1-1 0,0 1-1,1 0 1,3 3 153,1-1 1,0 1-1,11 4 0,-6-3-54,-2-1-21,0 1-1,0-1 0,1-1 1,0 0-1,0 0 1,0-1-1,0 0 1,0-1-1,15 0 1,-9-1-188,36 1 656,-21 3-3591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3"/>
    </inkml:context>
    <inkml:brush xml:id="br0">
      <inkml:brushProperty name="width" value="0.05" units="cm"/>
      <inkml:brushProperty name="height" value="0.05" units="cm"/>
      <inkml:brushProperty name="color" value="#004F8B"/>
    </inkml:brush>
  </inkml:definitions>
  <inkml:trace contextRef="#ctx0" brushRef="#br0">0 60 7136,'0'0'4337,"13"-2"-3818,93-14 491,-18 2 554,122-3 0,-9 7 1155,-198 10-2626,-1 0 1,1 0 0,-1 0 0,1 0-1,0 0 1,-1 1 0,4 0-1,1 4-2305</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4"/>
    </inkml:context>
    <inkml:brush xml:id="br0">
      <inkml:brushProperty name="width" value="0.05" units="cm"/>
      <inkml:brushProperty name="height" value="0.05" units="cm"/>
      <inkml:brushProperty name="color" value="#004F8B"/>
    </inkml:brush>
  </inkml:definitions>
  <inkml:trace contextRef="#ctx0" brushRef="#br0">90 138 5920,'0'0'10234,"-9"4"-9777,-2 2-297,-27 16 559,35-20-600,1 0-1,-1 0 1,1 1-1,0-1 1,0 1-1,0-1 1,0 1-1,0 0 0,0 0 1,1 0-1,0 0 1,-1 0-1,1 0 1,0 0-1,1 0 1,-2 6-1,1-1 40,0-1 0,1 0 0,0 1-1,0-1 1,1 0 0,2 12 0,-2-17-109,-1 1 0,1 0 0,0-1 1,0 1-1,0-1 0,1 1 0,-1-1 1,1 1-1,-1-1 0,1 0 0,0 0 1,0 0-1,-1 0 0,2 0 0,-1 0 1,0-1-1,0 1 0,0-1 1,1 1-1,-1-1 0,1 0 0,-1 0 1,1 0-1,0 0 0,2 0 0,-1 0 1,-1 0 0,1-1 0,0 0-1,0 0 1,0 0 0,-1 0-1,1-1 1,0 1 0,0-1 0,-1 0-1,1 0 1,-1 0 0,1-1 0,-1 1-1,1-1 1,-1 0 0,6-4 0,8-9 144,-2 0-1,1-1 1,-2-1 0,18-26 0,-26 33 4,-4 5-19,-5 4 148,2 5-265,-1 1 0,1 0 0,0-1 0,0 1 0,0 8 0,1-11-46,0 1-8,-1 0-1,1-1 1,1 1 0,-1 0-1,0-1 1,1 1 0,-1 0-1,1-1 1,0 1-1,0-1 1,0 1 0,0-1-1,0 0 1,0 1 0,1-1-1,-1 0 1,1 0 0,-1 0-1,1 0 1,0 0 0,0 0-1,0 0 1,0-1 0,0 1-1,1-1 1,-1 1 0,0-1-1,1 0 1,-1 0 0,1 0-1,-1 0 1,1 0 0,-1-1-1,5 1 1,-2-1 3,0-1 0,0 0 0,0 0 1,0 0-1,0 0 0,0-1 0,0 0 0,-1 0 0,1 0 1,-1-1-1,1 1 0,-1-1 0,0 0 0,0-1 0,5-4 0,2-4 26,-1 1 0,0-1 0,13-23-1,-18 28-13,-1-1-1,1 1 0,-2-1 1,1 0-1,-1 0 1,0 0-1,-1-1 0,0 1 1,0-1-1,-1 1 1,0-1-1,-1 1 0,0-1 1,-1-15-1,0 20-8,-1 0 0,1 1 0,-1-1 0,1 1 0,-1-1 0,0 1 0,-1 0 1,1-1-1,0 1 0,-1 1 0,0-1 0,1 0 0,-1 1 0,0-1 0,-1 1 0,-3-3 0,5 5-38,1-1 0,0 1 1,0-1-1,0 1 0,0 0 1,-1 0-1,1 0 0,0 0 0,0 0 1,-1 0-1,1 0 0,0 0 1,0 0-1,0 1 0,-1-1 0,1 0 1,0 1-1,0-1 0,-2 2 1,-3 5-3790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0.732"/>
    </inkml:context>
    <inkml:brush xml:id="br0">
      <inkml:brushProperty name="width" value="0.05" units="cm"/>
      <inkml:brushProperty name="height" value="0.05" units="cm"/>
      <inkml:brushProperty name="color" value="#004F8B"/>
    </inkml:brush>
  </inkml:definitions>
  <inkml:trace contextRef="#ctx0" brushRef="#br0">0 97 9040,'0'0'6032,"11"-5"-5440,1-1-465,19-9 675,1 1 0,65-18 0,-58 25-276,33-8 938,-72 15-1438,1 0 0,-1-1 0,0 1 0,1 0 0,-1 0 0,0 0 0,1-1 0,-1 1 0,0 0-1,1 0 1,-1 0 0,1 0 0,-1 0 0,0 0 0,1 0 0,-1 0 0,1 0 0,-1 0 0,0 0 0,1 0 0,-1 0-1,1 0 1,-1 0 0,0 0 0,1 1 0,-1-1 0,0 0 0,1 0 0,-1 0 0,0 1 0,1-1 0,-1 0-1,0 0 1,1 1 0,-1-1 0,0 0 0,0 1 0,1-1 0,-1 0 0,0 1 0,0-1 0,0 0 0,1 1-1,-1-1 1,0 0 0,0 1 0,0-1 0,0 1 0,0-1 0,0 0 0,0 1 0,0-1 0,0 1 0,0 0-128,0-1 0,0 1 1,0 0-1,0-1 1,-1 1-1,1 0 0,0-1 1,0 1-1,-1-1 0,1 1 1,0 0-1,-1-1 1,1 1-1,-1-1 0,1 1 1,0-1-1,-1 0 1,1 1-1,-1-1 0,1 1 1,-1-1-1,0 0 1,1 1-1,-1-1 0,0 1 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5"/>
    </inkml:context>
    <inkml:brush xml:id="br0">
      <inkml:brushProperty name="width" value="0.05" units="cm"/>
      <inkml:brushProperty name="height" value="0.05" units="cm"/>
      <inkml:brushProperty name="color" value="#004F8B"/>
    </inkml:brush>
  </inkml:definitions>
  <inkml:trace contextRef="#ctx0" brushRef="#br0">125 0 5824,'0'0'15170,"8"5"-14821,25 13-13,-29-16-192,-1-1 5,1 1 0,-1-1 0,0 1 1,0 0-1,0 0 0,0 0 0,0 0 0,0 1 0,0-1 0,-1 1 0,1-1 0,3 7 0,-6-9-148,20 22 482,-15-17-391,0 0-1,-1 0 1,0 0 0,0 1 0,0 0 0,-1-1-1,4 8 1,2 14 41,-2 0 1,0 0-1,3 32 0,4 15-32,10 79 83,-21-128-167,10 53 10,-13-71-12,0 0 1,0 0-1,0-1 1,-1 1-1,-3 12 1,-1 21 25,4-26-24,-1-1-1,-1 1 1,0-1-1,-1 0 1,0 0-1,-1 0 1,-12 20-1,2 2-2,1 0 18,-2-1 0,-1 0 1,-36 52-1,-10 11 80,23-34 15,24-36-2,-1-1 0,-23 27-1,29-45-312,11-8 200,0 0-1,-1 0 0,1 0 0,0 0 0,0 0 0,0 0 1,-1 0-1,1 0 0,0-1 0,0 1 0,0 0 1,0 0-1,0 0 0,-1 0 0,1 0 0,0-1 0,0 1 1,0 0-1,0 0 0,0 0 0,0 0 0,0-1 0,-1 1 1,1 0-1,0 0 0,0 0 0,0 0 0,0-1 1,0 1-1,0 0 0,0 0 0,0 0 0,0-1 0,3-19-3787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4:35.236"/>
    </inkml:context>
    <inkml:brush xml:id="br0">
      <inkml:brushProperty name="width" value="0.05" units="cm"/>
      <inkml:brushProperty name="height" value="0.05" units="cm"/>
      <inkml:brushProperty name="color" value="#004F8B"/>
    </inkml:brush>
  </inkml:definitions>
  <inkml:trace contextRef="#ctx0" brushRef="#br0">283 0 6224,'0'0'9889,"-10"5"-9604,-28 15-4,35-18-227,0-1-1,1 1 0,-1 0 0,1 0 0,-1 0 0,1 0 0,0 0 0,0 0 0,0 1 0,0-1 0,0 1 0,0 0 0,-1 3 0,-8 10 243,-14 17 187,1 1 0,1 1 0,2 0 0,-22 54 0,38-76-340,0 0 0,1 0-1,0 0 1,-3 25 0,1 56 511,3-31-225,-6 16 18,3-40-96,1 66-1,5-94-282,1 0 0,1-1 0,0 1 0,0-1 0,1 1 0,0-1 0,1 0 1,0 0-1,7 12 0,2-2 44,0-1 0,1-1 0,19 20 0,-12-18-30,1-1 0,1-1 0,0-1 0,27 15 0,-29-20 31,1-1 1,25 10 0,-44-22-432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02.285"/>
    </inkml:context>
    <inkml:brush xml:id="br0">
      <inkml:brushProperty name="width" value="0.05" units="cm"/>
      <inkml:brushProperty name="height" value="0.05" units="cm"/>
      <inkml:brushProperty name="color" value="#AB008B"/>
    </inkml:brush>
  </inkml:definitions>
  <inkml:trace contextRef="#ctx0" brushRef="#br0">1 1261 3000,'0'0'7320,"11"-7"-6812,-4 3-409,4-3 61,0 0-1,0 0 0,-1-1 1,0 0-1,12-14 1,43-56 1582,84-132 0,-121 170-1173,52-54 0,-53 65-239,0-2-1,-3-1 1,27-44 0,-23 25 128,-3-1 0,-3-2 0,27-92 0,-31 83-155,-2 6 178,11-74 0,-26 105-272,0 25-190,-1-1-1,0 1 1,0 0 0,0 0-1,0-1 1,-1 1 0,1 0-1,0 0 1,0-1 0,-1 1 0,1 0-1,-1 0 1,1 0 0,-1-1-1,0 0 1,-1 3-13,0 0-1,0 0 1,0 0 0,1 0-1,-1 0 1,0 0 0,1 1-1,-1-1 1,1 1 0,-2 1-1,1-1 0,-24 26 8,2 2 0,-39 59 1,47-62-25,2 0 0,1 1 0,-13 42 0,-20 93-27,36-120-17,2 0-1,-3 86 0,18 87-73,-4-183 138,2-1 0,1 0 0,1-1 0,13 35-1,-18-62 14,0 1 1,0-1-1,0 0 0,0 1 0,0-1 0,1 0 0,0-1 0,0 1 1,4 4-1,-6-8-12,0 0 1,0 0-1,0-1 1,0 1 0,0 0-1,0 0 1,0-1-1,0 1 1,0-1-1,0 1 1,0-1 0,0 1-1,0-1 1,0 0-1,0 0 1,3-1 17,5-5 6,1 0-1,-1 0 1,0-1-1,-1 0 1,0 0-1,0-1 1,7-11 0,43-72 122,-12-5-13,-31 63-72,1 2-1,33-52 1,-47 82-50,0-1-1,0 1 1,-1-1 0,1 0 0,-1 0-1,0 0 1,0 0 0,2-5 0,-3 8 29,-2 21 70,-18 151-65,12-76-38,7-90-14,-2 46 95,3-50-92,0 1 0,0 0 0,1-1 0,-1 1 0,0-1 0,1 1 0,0-1 0,0 1 0,-1-1 0,1 1 0,1-1 0,-1 0 0,0 0 0,1 1 0,-1-1 0,3 2 0,-3-3-2,-1-1 0,1 0-1,0 1 1,0-1 0,0 0 0,-1 0 0,1 0 0,0 0-1,0 0 1,0 0 0,0 0 0,-1 0 0,1 0 0,0 0-1,0 0 1,0 0 0,-1 0 0,1-1 0,0 1 0,0 0-1,0-1 1,-1 1 0,1-1 0,0 1 0,-1 0 0,1-1-1,0 0 1,-1 1 0,1-1 0,-1 1 0,1-1 0,0-1-1,21-25 56,-20 24-51,18-31 61,-2 0 0,-1-1 0,20-61 0,-15 37 63,14-16 119,-38 94-224,1 0 0,1 36 0,1-15-11,-1-35-16,5 111 44,-4-103-38,1 0 0,1 0 1,0 0-1,1-1 0,0 1 1,11 20-1,-15-32-4,1 0 0,-1 0 0,1 1 0,0-1-1,-1 0 1,1 0 0,0-1 0,0 1 0,0 0 0,-1 0-1,1 0 1,0-1 0,0 1 0,1 0 0,-1-1 0,0 1-1,0-1 1,0 1 0,0-1 0,0 1 0,1-1 0,-1 0-1,0 0 1,0 0 0,2 1 0,0-2 3,-1 1 1,1-1-1,0 0 1,-1 0-1,1 0 0,-1 0 1,1 0-1,-1 0 1,0 0-1,1-1 0,1-1 1,7-7 24,0 1 1,-1-1-1,12-16 1,-22 26-31,18-23 94,-2 0 1,-1-1-1,0-1 1,-2 0-1,-1-1 1,-1 0-1,14-50 1,-25 75-91,0 1 1,0 0-1,0-1 1,1 1-1,-1-1 1,0 1 0,0-1-1,0 1 1,0-1-1,0 0 1,0 1-1,0-1 1,0 1-1,0-1 1,-1 1-1,1-1 1,0 1-1,0 0 1,0-1-1,0 1 1,-1-1-1,1 1 1,0-1-1,-1 1 1,1-1-1,0 1 1,-1 0-1,1-1 1,0 1-1,-1 0 1,1-1-1,-1 1 1,1 0-1,0 0 1,-1-1-1,0 1-3,1 0 0,-1 0 0,1 0 0,-1 0 0,1 1-1,-1-1 1,1 0 0,-1 0 0,1 0 0,-1 0 0,1 1-1,-1-1 1,1 0 0,0 1 0,-1-1 0,1 0-1,0 1 1,-1-1 0,1 0 0,0 1 0,-1-1 0,1 0-1,0 1 1,0-1 0,-1 1 0,1-1 0,0 1-1,0-1 1,0 1 0,0-1 0,0 1 0,-1-1 0,1 1-1,0-1 1,0 1 0,0-1 0,0 1 0,1 0 0,-1 6 0,0 0 0,1 0 1,0 0-1,0 1 1,1-1-1,-1 0 1,2-1-1,-1 1 0,1 0 1,0-1-1,0 1 1,1-1-1,0 0 1,0 0-1,1 0 0,9 9 1,-9-10-2,-1 0 0,1-1 0,0 0 0,0 0 0,0 0 1,1 0-1,-1-1 0,1 0 0,0 0 0,0-1 0,0 0 0,0 0 0,0 0 1,0 0-1,1-1 0,-1 0 0,1-1 0,-1 1 0,9-2 0,-3-1 8,1-1 0,-1-1 0,0 0 0,0-1 0,0 0 0,0-1 0,-1 0 0,0-1-1,13-10 1,-1-1 42,0-2-1,36-42 0,-55 57-21,9-11 63,-13 11-35,-11 4 12,8 2-64,1 0 1,-1 0-1,0 1 0,1-1 1,-1 0-1,1 1 1,0 0-1,-1-1 1,1 1-1,0 0 1,0 0-1,0 0 1,-3 4-1,-21 33 10,24-37-13,-8 14-3,1-3 19,1 0 0,1 1 0,0-1 0,-7 22 0,13-31-11,-2 7 4,0 0 0,0 0 1,1 0-1,-1 12 1,3-21-7,0 1 1,0 0-1,0 0 1,1-1-1,-1 1 1,1 0-1,-1 0 1,1-1-1,0 1 1,0-1 0,0 1-1,0-1 1,0 1-1,1-1 1,-1 1-1,1-1 1,0 0-1,-1 0 1,1 0 0,0 0-1,0 0 1,4 2-1,-5-4 2,0 1-1,1-1 0,-1 1 1,1-1-1,-1 1 0,0-1 1,1 0-1,-1 0 1,1 0-1,-1 0 0,1 0 1,-1 0-1,1 0 1,-1 0-1,1-1 0,-1 1 1,1 0-1,-1-1 0,0 1 1,1-1-1,-1 0 1,0 1-1,1-1 0,-1 0 1,2-2-1,27-25 70,-21 17-46,-1-1 1,-1 1-1,0-2 1,-1 1-1,0-1 1,5-15-1,1-2 38,-10 24-51,0 1 0,0-1 0,-1 1 0,1-1 0,-1 1 0,-1-1 0,1 0 0,-1 0 0,0 1-1,0-1 1,-2-10 0,2 13-6,-1 0 0,0 0-1,0 0 1,-1 0-1,1 0 1,0 0 0,-1 0-1,0 0 1,0 0-1,0 1 1,0-1 0,0 1-1,0 0 1,-1-1 0,1 1-1,-1 0 1,1 0-1,-1 0 1,0 1 0,0-1-1,-4-1 1,0 1 3,1 0 0,-1 1 0,0 0 0,0 0-1,0 0 1,1 1 0,-1 0 0,0 0 0,0 1 0,0 0 0,0 0 0,-11 4 0,10-1-11,20-3 2,18-2-1,47-10 0,-38 6 8,53-13 1,-76 13-205,133-41 831,-130 39-1311,-1 0 1,0-2 0,0 0 0,-1-1 0,24-19 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02.915"/>
    </inkml:context>
    <inkml:brush xml:id="br0">
      <inkml:brushProperty name="width" value="0.05" units="cm"/>
      <inkml:brushProperty name="height" value="0.05" units="cm"/>
      <inkml:brushProperty name="color" value="#AB008B"/>
    </inkml:brush>
  </inkml:definitions>
  <inkml:trace contextRef="#ctx0" brushRef="#br0">1 157 6224,'0'0'5514,"16"-4"-4974,54-12-2,110-10-1,-20 12 488,184-42 1,-200 19-2314,-131 33-8780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08.502"/>
    </inkml:context>
    <inkml:brush xml:id="br0">
      <inkml:brushProperty name="width" value="0.05" units="cm"/>
      <inkml:brushProperty name="height" value="0.05" units="cm"/>
      <inkml:brushProperty name="color" value="#AB008B"/>
    </inkml:brush>
  </inkml:definitions>
  <inkml:trace contextRef="#ctx0" brushRef="#br0">1 1197 6328,'0'0'6246,"13"1"-5852,43 4-1,-52-5-319,1 0 1,-1-1-1,1 0 0,-1 0 1,1 0-1,-1 0 0,0-1 1,1 0-1,-1 1 1,0-2-1,0 1 0,-1 0 1,1-1-1,6-5 0,-3 3 72,4-4 117,-1 0 1,0-1-1,0 0 0,-1-1 0,-1 0 1,1 0-1,9-18 0,-1-6 745,18-47 0,-23 48 95,3 2 0,20-37 1,-24 40-216,-10 26-754,0-1 0,0 1-1,1-1 1,-1 1-1,1 0 1,-1 0-1,1-1 1,2-2 0,0 3 161,-4 2-242,1 1 1,-1-1-1,0 1 1,1-1-1,-1 1 1,1-1-1,-1 1 1,1-1-1,0 1 1,-1-1-1,1 1 1,-1 0-1,1-1 1,0 1-1,-1 0 1,1 0-1,1-1 0,-1 2-28,0 0-1,-1-1 0,1 1 0,0 0 1,0 0-1,-1-1 0,1 1 0,0 0 0,-1 0 1,1 0-1,-1 0 0,1 0 0,-1 0 0,1 0 1,-1 2-1,10 22 25,-2 0-1,-1 0 1,-1 1 0,-1 0-1,-1 0 1,-1 1 0,-2 33-1,0-33-37,-1-7 16,1-1 1,-2 1-1,-1 0 0,0-1 1,-7 24-1,8-40-19,0-1 1,1 0 0,-1 1-1,-1-1 1,1 0-1,0 0 1,0 0-1,-1 0 1,1 0 0,-1 0-1,0 0 1,0-1-1,1 1 1,-1-1-1,0 1 1,0-1-1,0 0 1,-1 1 0,1-1-1,0 0 1,0 0-1,-1-1 1,1 1-1,0 0 1,-1-1 0,1 1-1,-1-1 1,1 0-1,-1 0 1,1 0-1,0 0 1,-1-1-1,1 1 1,-5-2 0,-8-1 17,0-2 1,1 0-1,0-1 1,-21-12-1,14 8-1,-2 2 30,20 7-42,0 1-1,0-1 1,1 0 0,-1 0-1,0 0 1,1 0 0,-1-1 0,1 1-1,-1-1 1,1 1 0,-1-1-1,1 0 1,0 0 0,-3-3-1,5 4-10,0 1-1,0 0 0,0 0 0,0-1 0,1 1 0,-1 0 0,0 0 1,0-1-1,0 1 0,0 0 0,0 0 0,1-1 0,-1 1 0,0 0 0,0 0 1,0 0-1,1 0 0,-1-1 0,0 1 0,0 0 0,1 0 0,-1 0 1,0 0-1,0 0 0,1 0 0,-1 0 0,0-1 0,0 1 0,1 0 0,-1 0 1,0 0-1,1 0 0,-1 0 0,0 0 0,0 0 0,1 1 0,-1-1 1,1 0-1,19-1-5,-13 0-5,53-3 8,-19 2-9,0-1 0,0-2 0,-1-2 1,57-17-1,-72 13 12,0-1 0,0-1-1,-2 0 1,1-2 0,-2-1 0,0-1 0,27-26 0,16-13 83,-63 53-34,-5 4-16,-6 8-12,-2 9-11,0 1-1,2 0 0,0 1 1,-5 20-1,12-35-7,1 0 1,0 0-1,0 0 0,0 0 0,0 0 1,1 0-1,0 0 0,0 0 0,0 0 0,1 0 1,0 0-1,0 0 0,0 0 0,0 0 1,1 0-1,0-1 0,0 1 0,0 0 1,0-1-1,1 0 0,0 1 0,0-1 1,4 4-1,-5-5-3,1-1 1,0 1-1,-1-1 0,1 1 1,0-1-1,0 0 0,0 0 1,1-1-1,-1 1 0,5 1 1,-5-2 0,0-1 1,1 0-1,-1 0 1,0 0-1,0 0 1,0 0 0,0-1-1,0 0 1,0 1-1,0-1 1,0 0-1,-1 0 1,5-3 0,0 1 9,0-1 1,-1 0 0,0-1 0,1 0 0,-1 0-1,-1 0 1,1 0 0,-1-1 0,0 0 0,-1 0-1,1-1 1,-1 1 0,0-1 0,-1 0 0,1 0 0,-2 0-1,1 0 1,-1-1 0,0 1 0,0-1 0,-1 1-1,0-1 1,0 0 0,-1 1 0,0-1 0,0 0 0,-1 0-1,0 1 1,-1-1 0,-3-11 0,4 16-7,0 0 1,-1 0 0,0 0-1,0 0 1,0 0 0,0 0-1,0 0 1,0 1 0,-1-1-1,1 1 1,-1-1-1,0 1 1,0 0 0,0 0-1,0 1 1,0-1 0,0 0-1,0 1 1,-1 0 0,1 0-1,0 0 1,-1 0-1,1 1 1,-6-1 0,6 0 2,-1 1 1,0-1 0,0 1-1,1 0 1,-1 1-1,0-1 1,0 1 0,1-1-1,-1 1 1,0 0-1,1 1 1,-1-1-1,1 1 1,-1-1 0,1 1-1,0 0 1,0 0-1,0 0 1,0 1 0,0-1-1,0 1 1,-3 4-1,5-6-9,1-1-1,-1 1 0,1-1 0,0 1 0,-1-1 1,1 1-1,0-1 0,0 1 0,-1-1 0,1 1 1,0-1-1,0 1 0,0-1 0,0 1 0,0 0 1,0-1-1,0 1 0,0-1 0,0 1 0,0 0 1,0-1-1,0 1 0,0-1 0,0 1 0,0-1 1,0 1-1,1 0 0,-1-1 0,1 1 0,-1 0 0,1 0-1,0-1 1,0 1 0,0-1-1,0 1 1,0-1-1,0 1 1,0-1-1,0 1 1,0-1-1,0 0 1,0 0-1,0 1 1,2-1 0,2 0-3,0 0 1,0 0 0,0 0 0,1 0-1,6-2 1,28-11 13,0-1 0,-2-2 0,1-2 0,-2-1 0,-1-2 0,0-1 0,-2-2 1,0-1-1,40-41 0,-48 39 2,-1-1 1,-1-1 0,-2-1 0,-1 0 0,-1-2-1,-2-1 1,-1 0 0,-2-1 0,-1-1 0,16-64-1,-23 69 13,1 1-23,-1-1 0,-2 0 0,3-42 1,-8 69 2,0 1 0,0-1 0,-1 1 0,1 0 0,0-1 0,-1 1 1,1-1-1,-1 1 0,0 0 0,-2-4 0,3 6-3,0-1-1,0 1 0,0 0 1,-1 0-1,1-1 1,0 1-1,-1 0 1,1 0-1,0-1 1,0 1-1,-1 0 1,1 0-1,0 0 1,-1 0-1,1-1 1,0 1-1,-1 0 0,1 0 1,-1 0-1,1 0 1,0 0-1,-1 0 1,1 0-1,0 0 1,-1 0-1,-13 10 14,0 6-12,2 0 1,0 1-1,1 0 0,1 1 0,0 1 1,1-1-1,-6 21 0,1 5-5,2 0-1,-7 51 1,7-23-49,4 1 0,1 100 1,9-135 43,1 1-1,1 0 1,3-1 0,15 56 0,-19-87 14,0 1 0,0 0 0,0-1 1,9 12-1,-11-17-3,0 0 0,0-1 0,0 1 0,0-1 1,1 0-1,-1 1 0,0-1 0,1 0 0,-1 0 0,1 0 1,0 0-1,-1 0 0,1 0 0,0 0 0,-1-1 0,1 1 0,0 0 1,0-1-1,0 0 0,0 1 0,0-1 0,-1 0 0,1 0 1,4 0-1,-1-2 11,0 1 0,0-1 0,0-1 0,0 1 1,0-1-1,0 1 0,-1-1 0,1-1 0,-1 1 1,0-1-1,7-7 0,4-5 45,19-29-1,11-29 85,-29 48-41,22-45 1,-26 45-34,-11 25-68,-1 1-1,0-1 1,1 0-1,-1 0 0,0 0 1,1 1-1,-1-1 1,0 0-1,0 0 1,0 0-1,0 0 0,0 0 1,0 1-1,0-1 1,0 0-1,0 0 0,-1-1 1,-2 2 10,-2 11-7,-1 10 20,1 0 0,1 0 1,1 0-1,1 1 0,1-1 0,0 1 0,5 34 0,-3-52-19,0 1 1,0 0-1,0-1 0,1 1 0,0-1 0,0 1 0,0-1 0,4 6 0,-5-9-5,0 1 1,-1-1 0,1 0-1,0 0 1,1 0-1,-1 0 1,0 0-1,0-1 1,0 1-1,0 0 1,1 0 0,-1-1-1,0 1 1,1-1-1,-1 1 1,1-1-1,-1 1 1,0-1-1,1 0 1,-1 0-1,1 0 1,-1 0 0,1 0-1,-1 0 1,1 0-1,-1 0 1,0-1-1,1 1 1,-1 0-1,1-1 1,1 0-1,5-3 17,0-1 0,0 1 0,-1-1 0,0-1 0,0 1 0,0-1 0,0-1 0,-1 1 0,10-14 0,4-9 75,20-38 1,-18 30-55,-17 29-29,-2 10-13,-4 14-24,0-2 3,2 5 3,0-1 1,1 1-1,1-1 0,1 1 1,1-1-1,0 0 1,1-1-1,10 20 0,-15-35 23,0 0-1,0-1 0,0 1 0,0 0 0,0 0 0,0-1 0,1 1 0,-1 0 1,1-1-1,-1 0 0,1 1 0,0-1 0,0 0 0,-1 0 0,1 0 0,0 0 1,0 0-1,0 0 0,0-1 0,0 1 0,0 0 0,0-1 0,0 0 1,0 1-1,1-1 0,-1 0 0,0 0 0,0 0 0,0-1 0,0 1 0,0 0 1,0-1-1,0 0 0,0 1 0,0-1 0,0 0 0,0 0 0,0 0 0,2-1 1,6-5 16,0 1 0,-1-1 0,1-1 0,-1 0 0,12-14 0,15-19 44,-2-2-1,-2 0 1,-2-3 0,40-81 0,45-167-9,-73 177-42,-3-6-12,-12 30 6,-26 91 2,0-1-1,0 1 0,-1 0 1,1-1-1,-1 1 1,0-1-1,0 1 1,0 0-1,0-1 1,0 1-1,0-1 1,-1 1-1,1 0 1,-1-1-1,-1-3 1,2 6-5,0-1 1,-1 1 0,1-1 0,0 1-1,-1 0 1,1-1 0,0 1 0,-1 0 0,1-1-1,-1 1 1,1 0 0,0-1 0,-1 1-1,1 0 1,-1 0 0,1 0 0,-1-1 0,1 1-1,-1 0 1,1 0 0,-1 0 0,1 0-1,-1 0 1,1 0 0,-1 0 0,1 0 0,-1 0-1,-1 1 0,1-1 0,-1 1 0,1-1-1,-1 1 1,1 0 0,-1 0 0,1 0-1,-1 0 1,1 0 0,0 0 0,0 0-1,-2 3 1,-8 8-21,2 1 0,-1 1 0,2-1-1,0 1 1,0 1 0,1 0 0,-7 23 0,1 6-40,-11 64 0,15-43 31,0 89-1,3-39 13,3-76-7,2 0 0,1 0-1,2 0 1,2-1 0,2 1 0,13 51-1,-18-89 24,-1 1 0,0-1-1,1 0 1,-1 0 0,1 0 0,-1 1-1,1-1 1,0 0 0,-1 0-1,1 0 1,0 0 0,0 0-1,0 0 1,0 0 0,0 0-1,1 0 1,-1 0 1,0-1 1,0 0-1,-1 1 0,1-1 1,0 0-1,0 0 0,0 0 0,0 0 1,-1 0-1,1 0 0,0 0 0,0 0 1,0 0-1,0 0 0,0-1 1,-1 1-1,1 0 0,1-1 0,4-2 10,-1-1 0,0 0-1,0 0 1,0 0-1,7-7 1,-5 4-6,126-138 195,-127 138-174,-5 6-23,-1 0 1,1 1 0,-1-1 0,1 1-1,-1-1 1,1 0 0,-1 1-1,1-1 1,0 1 0,-1 0 0,1-1-1,0 1 1,0-1 0,-1 1-1,1 0 1,0 0 0,0-1-1,-1 1 1,2 0 0,-1 0-3,-1 0 1,1 0-1,-1 1 1,0-1-1,1 0 1,-1 0-1,1 1 1,-1-1-1,1 0 0,-1 1 1,0-1-1,1 0 1,-1 1-1,0-1 1,1 1-1,-1-1 1,0 0-1,0 1 1,1-1-1,-1 1 1,0-1-1,0 1 0,7 37 5,-5-25-5,1 5-12,1 6-3,1 1 0,0-1 0,2 0 0,1 0 0,1-1 0,16 29 0,-24-50 17,0 0 1,0 0-1,0-1 0,0 1 0,1-1 0,-1 1 1,1-1-1,-1 0 0,1 1 0,-1-1 1,1 0-1,0 0 0,0 0 0,-1 0 0,1 0 1,0-1-1,0 1 0,0 0 0,3 0 1,-1-1 3,0 0 0,-1 0 0,1 0 0,0-1 0,-1 0 0,1 1 0,-1-1 0,1 0 0,-1 0 0,5-3 0,4-2 23,1-2 0,-1 1 0,-1-2 0,16-12 0,16-19 106,-2-2-1,46-61 1,-77 92-105,-8 9-13,1-1 1,-1 1-1,1-1 0,-1 0 1,0 0-1,0 0 0,0 0 1,0-1-1,-1 1 0,1 0 1,-1-1-1,0 1 0,1-5 1,-12 22 79,-1 9-82,1 0 1,-8 28-1,15-40-24,0 0 1,1 1-1,0 0 1,1 0-1,0 0 1,2 21-1,-1-29 10,1 0-1,0-1 0,0 1 0,0 0 0,0 0 0,1-1 1,-1 1-1,1-1 0,0 1 0,0-1 0,0 0 1,1 0-1,-1 0 0,1 0 0,-1 0 0,5 3 1,-5-5 0,-1 0 0,1 0 0,0 0 0,-1 0 0,1 0 0,0 0 0,-1-1 0,1 1 0,0-1 0,0 1 0,0-1 0,0 0 1,0 0-1,0 0 0,-1 0 0,1 0 0,0 0 0,0 0 0,0-1 0,0 1 0,0-1 0,-1 1 0,1-1 0,0 0 0,0 1 0,-1-1 1,1 0-1,0 0 0,-1 0 0,1-1 0,-1 1 0,0 0 0,3-3 0,2-3 11,0 0 0,-1-1 0,1 0 0,-2 0 0,1 0 0,-1-1 0,0 0 0,-1 1 0,0-1 0,0 0 0,2-18 0,-3 15 16,-1 1-1,0 0 1,-1 0-1,0-1 1,-1 1-1,0 0 1,0 0-1,-2 0 1,-5-19-1,6 26-11,0 1 0,0-1 0,0 1 0,-1-1 0,1 1 0,-1 0 0,0 0-1,0 0 1,0 0 0,0 1 0,-1-1 0,1 1 0,-6-3 0,7 4-12,0 0 1,1 0 0,-1 0 0,0 0-1,0 1 1,0-1 0,0 1 0,0-1-1,0 1 1,-1-1 0,1 1 0,0 0-1,0 0 1,0 0 0,0 0 0,0 1-1,0-1 1,0 1 0,0-1 0,0 1-1,0 0 1,0-1 0,0 1 0,0 0-1,0 0 1,0 0 0,-2 3 0,-1 2 24,11-7-6,3-1-18,8-3 6,0-1 0,22-11 1,3 0-5,-23 9-5,148-49 4,-143 51-23,0 1 0,0 1 0,0 0 0,0 2 0,30 2-1,-51 0 17,-1 0 0,1 0-1,0 0 1,0 1 0,-1-1-1,1 1 1,0 0-1,-1 0 1,1 0 0,0 0-1,-1 0 1,0 1 0,1-1-1,-1 1 1,0-1 0,0 1-1,0 0 1,0 0-1,0 0 1,0 0 0,0 0-1,-1 0 1,1 1 0,-1-1-1,1 1 1,-1-1 0,0 1-1,0-1 1,0 1-1,0 3 1,0 1 26,0 1-1,0-1 1,-1 0-1,0 1 1,0-1-1,-1 1 1,0-1-1,-1 0 1,1 1-1,-4 7 1,3 4 57,6-15-45,3-10-22,90-115-16,-92 116 0,-5 4 0,2-1 0,-1 1 0,0-1 0,0 1 0,0 0 0,1-1 0,-1 1 0,0 0 0,1 0 0,0 0 0,-1 0 0,1 0 0,-1 1 0,1-1 0,0 0 0,-1 1 0,1-1 0,0 1 0,2-1 0,-3 3 0,0-1 0,0 0 0,0 1 0,0-1 0,0 1 0,-1-1 0,1 1 0,-1-1 0,1 1 0,-1 0 0,0-1 0,1 1 0,-1 0 0,0-1 0,0 3 0,0 0 0,2 9 0,0-1 0,1 0 0,1 1 0,-1-1 0,2-1 0,0 1 0,0-1 0,9 14 0,-11-21 0,0 0 0,0 0 0,1 0 0,-1 0 0,1-1 0,0 1 0,0-1 0,0 0 0,0 0 0,1-1 0,-1 1 0,1-1 0,-1 0 0,1 0 0,0-1 0,0 1 0,0-1 0,0 0 0,0 0 0,0-1 0,0 1 0,0-1 0,7-1 0,-2 0 0,0-1 0,1-1 0,-1 0 0,0 0 0,0-1 0,-1 0 0,1-1 0,-1 0 0,0-1 0,0 0 0,-1 0 0,1 0 0,-1-1 0,10-12 0,10-12 0,-2-1 0,28-47 0,-53 78 0,91-164 0,-88 155 0,-6 16 0,1 0 0,-1-1 0,1 1 0,0 0 0,0 6 0,-3 18 0,-12 43 0,-56 200 0,71-269 0,-1 0 0,1 0 0,-1 0 0,0-1 0,0 1 0,0 0 0,-1-1 0,-4 6 0,6-8 0,1-1 0,-1 1 0,1-1 0,-1 1 0,0-1 0,1 0 0,-1 1 0,0-1 0,0 0 0,1 0 0,-1 1 0,0-1 0,0 0 0,1 0 0,-1 0 0,0 0 0,0 0 0,1 0 0,-1 0 0,-1 0 0,0-1 0,1 0 0,-1 1 0,1-1 0,-1 0 0,1 0 0,-1 0 0,1 0 0,0 0 0,-1 0 0,1-1 0,0 1 0,-2-3 0,-46-54 0,49 57 0,0 1 0,-1 0 0,1 0 0,0-1 0,-1 1 0,1 0 0,0-1 0,-1 1 0,1-1 0,0 1 0,-1 0 0,1-1 0,0 1 0,0-1 0,0 1 0,0-1 0,-1 1 0,1-1 0,0 1 0,0 0 0,0-1 0,0 1 0,0-1 0,0 1 0,0-1 0,0 1 0,0-1 0,0 1 0,1-1 0,-1 1 0,0-1 0,0 0 0,1 1 0,0-1 0,0 1 0,0-1 0,0 1 0,0 0 0,0-1 0,0 1 0,0 0 0,0 0 0,0 0 0,-1 0 0,1 0 0,0 0 0,2 0 0,34 6 0,250 48 0,-268-51 0,-1-1 0,1 0 0,0-1 0,0-1 0,31-5 0,-43 4 0,-1 0 0,0 0 0,0-1 0,0 0 0,0-1 0,0 1 0,0-1 0,-1 0 0,1 0 0,-1-1 0,0 0 0,0 0 0,0 0 0,-1 0 0,1-1 0,-1 0 0,0 0 0,0 0 0,-1 0 0,5-10 0,1-7-3935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09.252"/>
    </inkml:context>
    <inkml:brush xml:id="br0">
      <inkml:brushProperty name="width" value="0.05" units="cm"/>
      <inkml:brushProperty name="height" value="0.05" units="cm"/>
      <inkml:brushProperty name="color" value="#AB008B"/>
    </inkml:brush>
  </inkml:definitions>
  <inkml:trace contextRef="#ctx0" brushRef="#br0">0 82 5720,'0'0'17206,"3"-10"-16779,11-56 717,-2 62-300,-8 2-3964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09.865"/>
    </inkml:context>
    <inkml:brush xml:id="br0">
      <inkml:brushProperty name="width" value="0.05" units="cm"/>
      <inkml:brushProperty name="height" value="0.05" units="cm"/>
      <inkml:brushProperty name="color" value="#AB008B"/>
    </inkml:brush>
  </inkml:definitions>
  <inkml:trace contextRef="#ctx0" brushRef="#br0">1 172 8744,'0'0'7120,"16"-8"-6375,12-7-391,0 2 0,1 1 0,38-10 0,263-38 2403,-220 44-1884,-50 8-383,-26 4-1414,42-10 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25.976"/>
    </inkml:context>
    <inkml:brush xml:id="br0">
      <inkml:brushProperty name="width" value="0.05" units="cm"/>
      <inkml:brushProperty name="height" value="0.05" units="cm"/>
      <inkml:brushProperty name="color" value="#AB008B"/>
    </inkml:brush>
  </inkml:definitions>
  <inkml:trace contextRef="#ctx0" brushRef="#br0">81 24 4312,'0'0'10850,"-10"6"-10386,-32 23 10,39-27-340,0 1 0,-1-1 0,1 1 0,1 0 0,-1 0 0,-3 5 1,6-8-73,-1 1 0,1 0 0,-1-1 1,1 1-1,-1 0 0,1 0 1,0-1-1,0 1 0,-1 0 0,1 0 1,0 0-1,0-1 0,0 1 1,0 0-1,0 0 0,0 0 1,0-1-1,0 1 0,0 0 0,0 0 1,0 0-1,1 0 0,-1-1 1,0 1-1,1 1 0,-1-2-23,1 1 0,0-1 0,-1 0 0,1 1 0,-1-1 0,1 0 0,0 1 0,-1-1 0,1 0 0,0 0 0,-1 0 0,1 0 0,0 0 0,-1 0 0,1 0 0,0 0 0,-1 0 0,1 0 0,0 0 0,-1 0 0,1 0 0,0 0 0,-1 0 0,1-1 0,0 1 0,-1 0 0,1-1 0,-1 1 0,1 0 0,0-1 0,-1 1 0,1-1 0,0 0 0,19-16 722,-18 16-696,-1-1 0,1 0 1,-1 0-1,1 1 0,-1-1 1,0 0-1,0 0 0,0 0 1,0-1-1,0 1 0,0 0 1,0 0-1,-1 0 0,1-1 1,-1 1-1,0 0 0,1-1 1,-1 1-1,0 0 0,-1-1 1,1 1-1,0 0 0,-1-1 1,1 1-1,-1 0 0,0 0 1,1-1-1,-1 1 0,0 0 1,0 0-1,-1 0 0,1 0 1,0 0-1,-3-2 0,4 4-58,0 0 0,0 0-1,0 0 1,-1 0 0,1 0-1,0 0 1,0 0 0,0 0 0,0 0-1,-1-1 1,1 1 0,0 0-1,0 0 1,0 0 0,0 0-1,0 0 1,-1 0 0,1-1 0,0 1-1,0 0 1,0 0 0,0 0-1,0 0 1,0-1 0,0 1-1,0 0 1,0 0 0,0 0-1,0 0 1,0-1 0,-1 1 0,1 0-1,0 0 1,0 0 0,1-1-1,-1 1 1,0 0 0,0 0-1,0 0 1,0 0 0,0-1-1,0 1 1,0 0 0,0 0 0,0 0-1,0 0 1,0-1 0,0 1-1,1 0 1,-1 0 0,0 0-1,0 0 1,0 0 0,0-1 0,0 1-1,0 0 1,1 0 0,-1 0-1,0 0 1,0 0 0,0 0-1,0 0 1,1 0 0,-1 0-1,6 2-2990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26.722"/>
    </inkml:context>
    <inkml:brush xml:id="br0">
      <inkml:brushProperty name="width" value="0.05" units="cm"/>
      <inkml:brushProperty name="height" value="0.05" units="cm"/>
      <inkml:brushProperty name="color" value="#AB008B"/>
    </inkml:brush>
  </inkml:definitions>
  <inkml:trace contextRef="#ctx0" brushRef="#br0">22 158 7832,'0'0'10530,"3"-10"-10051,8-31-17,-10 38-355,-1 0 0,1 0 0,-1 0-1,0 0 1,0 1 0,-1-1-1,1 0 1,-1 0 0,1 0 0,-1 0-1,0 1 1,0-1 0,-2-4 0,-2-9 406,2-30 966,3 46-1254,-6 6 693,3 2-777,-8 22 274,11-29-376,0 0-1,-1 0 1,1 0-1,0 0 1,0 0-1,0 1 1,0-1-1,0 0 1,0 0-1,0 0 1,0 1-1,0-1 1,1 0-1,-1 0 1,0 0-1,1 0 1,-1 0-1,1 0 1,-1 0-1,2 2 1,-1 0 462,-4-8-315,-1-2-3450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29.781"/>
    </inkml:context>
    <inkml:brush xml:id="br0">
      <inkml:brushProperty name="width" value="0.05" units="cm"/>
      <inkml:brushProperty name="height" value="0.05" units="cm"/>
      <inkml:brushProperty name="color" value="#AB008B"/>
    </inkml:brush>
  </inkml:definitions>
  <inkml:trace contextRef="#ctx0" brushRef="#br0">0 888 6424,'0'0'8113,"12"-11"-7762,0 2-259,0-2 30,0 0-1,0 0 1,-1-1-1,15-22 1,2-12 433,-2-2 0,33-84 1,-24 52-121,-9 11 90,-3-2 0,28-141-1,-46 188-273,-1-1 0,1-33-1,-5 56-222,0 0-1,1 0 0,-2 0 0,1 0 0,0 0 0,0 0 1,0 0-1,-1 0 0,1 0 0,-2-2 0,-3 6 163,-5 10-71,2-1-76,2 1 0,0 0-1,0 0 1,1 0 0,-4 15-1,-13 67 87,18-75-94,-6 49 248,3 1 0,3 125 0,4-137-78,0-47-130,0 0 0,1 0 0,0 0 1,0 0-1,1-1 0,0 1 1,1 0-1,0-1 0,0 0 0,1 0 1,1 0-1,9 15 0,-14-23-64,1 0 0,-1 0 0,1-1 0,0 1 0,-1 0 0,1-1 0,0 1 0,-1-1 0,1 1 0,0-1 0,0 1 0,0-1 0,0 0 0,0 1 0,-1-1 0,1 0 0,0 0 1,0 1-1,0-1 0,0 0 0,0 0 0,0 0 0,2 0 0,-1-1 10,0 1 0,1-1 1,-1 0-1,0 0 0,0 0 1,0 0-1,0 0 0,1-1 1,1-1-1,2-2 30,1-1-1,-1 1 1,-1-2-1,8-8 1,4-12 81,-1 0 1,20-49-1,-6 11 119,-21 32 116,-13 51-347,1 0 1,0 1 0,1 0 0,1 0-1,1-1 1,0 1 0,2 0-1,7 36 1,-8-50-14,0-1 0,0 1 0,0 0 0,1-1-1,0 1 1,0-1 0,0 0 0,4 6 0,-5-9-4,0 0-1,0 0 1,0 0 0,0 0 0,0 0 0,0 0-1,0 0 1,0-1 0,0 1 0,1-1 0,-1 1 0,0 0-1,0-1 1,1 0 0,-1 1 0,0-1 0,0 0-1,1 0 1,-1 1 0,0-1 0,1 0 0,-1-1-1,0 1 1,1 0 0,-1 0 0,0 0 0,1-1-1,-1 1 1,0-1 0,0 1 0,1-1 0,-1 1-1,0-1 1,0 0 0,2-1 0,6-4 17,1-1 0,-1 0 0,-1-1-1,1 0 1,-1-1 0,-1 1 0,1-1 0,-2-1 0,10-14 0,0-8 138,22-59 1,-30 74-74,-6 12-43,0 0-1,0 0 0,0 0 1,0 0-1,-1-1 0,0 1 1,1-9-1,-2 14-1,-7 21 55,4-9-91,0 0 0,1 1 0,0-1 0,0 1 0,2 21 0,0-30-3,0 0-1,0-1 1,0 1-1,1 0 1,0-1-1,0 1 1,0-1-1,0 1 1,0-1-1,1 1 1,-1-1-1,1 0 1,0 1-1,0-1 1,0 0-1,0 0 1,1-1-1,0 1 1,-1 0-1,1-1 1,0 0-1,0 1 1,0-1-1,4 2 1,-4-3 6,1-1 1,-1 1-1,1 0 1,-1-1-1,1 0 0,-1 0 1,1 0-1,0 0 1,-1 0-1,1-1 1,-1 0-1,6-1 1,41-18 54,-29 8-22,-1-2 0,-1 0 1,0-1-1,-1-1 1,25-29-1,35-53 176,-84 107-198,1-1-1,0 1 1,0 0-1,0 0 1,2 1-1,-1-1 1,1 1-1,0 0 1,1 0-1,0 0 1,1 0-1,0 0 1,1 18 0,0-21-18,1 0 0,1 0 1,0 1-1,0-1 0,0 0 1,1-1-1,-1 1 0,2 0 1,-1-1-1,1 0 1,0 1-1,0-1 0,1-1 1,0 1-1,0-1 0,0 0 1,11 9-1,-14-14 3,-1 1 0,0 0 0,1 0 0,-1-1 0,1 1 0,-1-1 0,1 1 0,-1-1 0,1 0 0,-1 0 0,1 1 0,-1-1 0,1 0 0,0 0 0,-1-1 0,1 1 0,-1 0 0,1 0 0,-1-1 0,1 1 0,-1-1 0,1 1 0,-1-1 0,1 0 0,-1 0 0,0 1 0,1-1 0,-1 0 0,0 0 0,0 0 0,0 0 0,0-1 0,0 1 0,0 0 0,0 0 0,0-1 0,1-1 0,0 0 4,0 0 1,-1 0-1,1 0 1,-1 0 0,0-1-1,1 1 1,-1 0-1,-1 0 1,1-1 0,0 1-1,-1-1 1,0 1-1,0-1 1,0 1 0,0 0-1,-2-7 1,2 7 5,-14-29 93,13 31-103,1 0 1,-1 0-1,0 0 1,0 0-1,1-1 1,-1 1-1,0 0 1,0 0-1,0 1 1,-1-1-1,1 0 1,0 0-1,0 0 0,0 1 1,-1-1-1,1 1 1,0-1-1,0 1 1,-1-1-1,1 1 1,0 0-1,-2 0 0,1 0 1,1 0 0,0-1-1,0 1 1,0 0 0,-1 0-1,1 0 1,0-1 0,0 1-1,0-1 1,0 1 0,0-1-1,-1 1 1,1-1 0,0 0-1,0 1 1,1-1 0,-1 0-1,0 0 1,0 0 0,0 0-1,0 0 1,1 0 0,-2-1-1,1-1 3,0 0 0,0 1-1,0-1 1,0 0-1,0 0 1,1 0 0,-1 0-1,1 1 1,0-7 0,0 5 0,0 0 0,0 0 1,1 0-1,-1 0 1,1 1-1,0-1 0,0 0 1,0 0-1,1 1 1,-1-1-1,1 1 1,0-1-1,0 1 0,0 0 1,5-6-1,21-9 35,0 1 1,1 2-1,1 1 0,0 1 0,43-12 0,-36 12 32,-13 1 7,-20 10-82,-1 0 1,1 0-1,-1 1 1,1-1-1,0 1 0,-1 0 1,1 0-1,7-1 0,-2-3-320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1.159"/>
    </inkml:context>
    <inkml:brush xml:id="br0">
      <inkml:brushProperty name="width" value="0.05" units="cm"/>
      <inkml:brushProperty name="height" value="0.05" units="cm"/>
      <inkml:brushProperty name="color" value="#004F8B"/>
    </inkml:brush>
  </inkml:definitions>
  <inkml:trace contextRef="#ctx0" brushRef="#br0">0 136 9440,'0'0'2728,"18"-8"-2091,-5 2-499,26-13 387,48-14 0,-32 14 305,1 4 0,0 1 0,66-6 0,-118 19-688,-1 1 1,1 0-1,0-1 1,-1 1-1,1 1 1,0-1-1,-1 1 1,1-1 0,0 1-1,-1 0 1,1 0-1,4 3 1,-6-3-67,0 1 1,0 0-1,-1-1 1,1 1 0,0 0-1,-1 0 1,1 1 0,-1-1-1,0 0 1,0 0-1,0 1 1,0-1 0,0 0-1,0 1 1,-1-1-1,1 1 1,0 4 0,2 8-2523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0.237"/>
    </inkml:context>
    <inkml:brush xml:id="br0">
      <inkml:brushProperty name="width" value="0.05" units="cm"/>
      <inkml:brushProperty name="height" value="0.05" units="cm"/>
      <inkml:brushProperty name="color" value="#AB008B"/>
    </inkml:brush>
  </inkml:definitions>
  <inkml:trace contextRef="#ctx0" brushRef="#br0">1 131 12328,'0'0'296,"103"-6"-88,-43-2 48,13-8 128,-1 0 0,-1 2 168,-11 2-8,-7 0 40,-3-3 8,-4 3-177,-5 4 1,-5 2-248,-6 0-8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3.215"/>
    </inkml:context>
    <inkml:brush xml:id="br0">
      <inkml:brushProperty name="width" value="0.05" units="cm"/>
      <inkml:brushProperty name="height" value="0.05" units="cm"/>
      <inkml:brushProperty name="color" value="#AB008B"/>
    </inkml:brush>
  </inkml:definitions>
  <inkml:trace contextRef="#ctx0" brushRef="#br0">274 0 5320,'0'0'5712,"-7"18"-5250,-84 241 1354,57-153-1100,14-47-13,-18 86 0,7-23 151,0-10 531,29-103-654,0 0 0,-1-1-1,-6 13 1,9-21-680,-1-1 0,1 1 0,-1-1 0,1 0 0,-1 1 0,1-1 1,0 0-1,-1 1 0,1-1 0,0 0 0,-1 1 0,1-1 0,0 0 0,0 0 0,0 1 0,0-1 0,0 0 0,0 1 0,0-1 0,0 0 1,0 0-1,0-1 0,4-17 36,1-1 1,0 1-1,1 0 1,2 1-1,0 0 1,0 0 0,2 0-1,0 1 1,1 0-1,1 1 1,18-19-1,-26 31-74,28-32 138,44-36 1,-65 63-102,0 0 0,1 1 1,1 0-1,-1 1 1,1 0-1,0 1 1,1 0-1,20-5 1,-32 10-38,1 1 0,-1-1 0,0 1 0,1-1 0,-1 1 1,1 0-1,-1 0 0,1 0 0,-1 0 0,1 1 0,-1-1 1,1 1-1,-1-1 0,0 1 0,1 0 0,-1 0 0,0 0 1,0 0-1,0 1 0,1-1 0,2 3 0,-3-1-1,0-1 0,-1 0 0,1 0 1,-1 1-1,0-1 0,1 0 0,-1 1 0,0 0 0,-1-1 0,1 1 0,0-1 0,-1 1 0,1 0 0,-1 0 0,0-1 0,0 1 0,0 0 0,0 0 0,-2 4 0,0 2 20,0 0 0,-1 0 0,0 0-1,-1 0 1,0-1 0,-1 1 0,1-1-1,-1 0 1,-1 0 0,-12 13 0,11-13 5,-1 0 1,0-1 0,0 0 0,-1 0-1,0-1 1,0 0 0,-1 0-1,0-1 1,-14 5 0,21-9-16,0 1 0,-1-1 1,1 0-1,-1 0 0,1-1 0,-1 1 0,0-1 1,1 0-1,-1 0 0,0 0 0,1 0 1,-1 0-1,0-1 0,1 0 0,-1 0 0,1 0 1,-1 0-1,1 0 0,0-1 0,-1 1 1,1-1-1,0 0 0,-4-3 0,21 19 35,1-1 0,0-1-1,21 14 1,-30-22-45,1 0 0,0 0 0,0-1 1,1 1-1,-1-2 0,1 1 0,-1-1 0,1 0 1,0-1-1,0 0 0,0 0 0,0-1 0,8 0 1,-3-2 30,0 0 1,-1-1-1,1-1 1,0 0 0,-1 0-1,0-2 1,0 1-1,0-1 1,-1-1-1,0 0 1,0-1 0,-1 0-1,0-1 1,14-14-1,-6 3 63,-2-1-1,-1 0 1,0-1-1,-1-1 1,-2 0-1,13-31 0,-13 27 56,-9 21-109,0-1 1,0 1 0,0-1-1,-1 0 1,0 1 0,0-1-1,-1 0 1,1 0 0,-1-8-1,-6 19 92,-1 6-119,1 5-5,0 1-1,1 1 1,0-1 0,2 1-1,0-1 1,0 1-1,2 0 1,0 0-1,1-1 1,5 31-1,-5-45-14,-1 1 1,1-1-1,0 0 0,-1 1 1,1-1-1,0 0 0,1 0 0,-1 0 1,0 0-1,1 0 0,-1 0 1,1 0-1,-1 0 0,1 0 0,0-1 1,0 1-1,0-1 0,2 2 1,-2-2 1,0 0 1,1-1 0,-1 1 0,0-1 0,1 0 0,-1 0 0,0 0 0,1 0 0,-1 0 0,1 0 0,-1-1-1,0 1 1,0-1 0,1 1 0,-1-1 0,0 0 0,0 0 0,3-2 0,22-12 53,0-1 0,42-34 0,22-15 145,-87 62-184,-1 2-7,-1-1 1,0 1-1,0 0 1,1 0-1,-1-1 1,1 1-1,-1 1 1,5-2-1,-7 2-13,1 0 0,-1 0 0,0 0 0,1 0 0,-1 0 0,1 0 0,-1 0 0,0 1 0,1-1-1,-1 0 1,0 0 0,1 0 0,-1 0 0,0 1 0,1-1 0,-1 0 0,0 0 0,0 1 0,1-1 0,-1 0 0,0 1 0,0-1 0,1 0 0,-1 1 0,3 16 21,-3-6 7,-1 0-1,-5 21 1,-1 4 35,7-35-61,0 0 0,0-1-1,0 1 1,0-1 0,0 1 0,0 0 0,0-1 0,0 1 0,0 0 0,0-1 0,0 1 0,0-1-1,0 1 1,0 0 0,0-1 0,1 1 0,-1-1 0,0 1 0,1-1 0,-1 1 0,0-1-1,1 1 1,0 0 0,-1-1-2,1 0 1,-1 0-1,1 1 0,0-1 0,-1 0 1,1 0-1,-1 0 0,1 0 0,0-1 1,-1 1-1,1 0 0,-1 0 0,1 0 1,0 0-1,-1-1 0,1 1 0,-1 0 0,1 0 1,0-1-1,32-27 13,-22 19-10,-10 8-4,33-20 11,-33 20-12,0 1 0,0-1 0,0 1 0,0-1 1,0 1-1,0-1 0,0 1 0,0 0 0,0-1 0,1 1 0,-1 0 0,0 0 0,0 0 0,0 0 0,0 0 0,1 0 0,-1 0 0,0 1 0,0-1 0,0 0 1,0 1-1,0-1 0,0 1 0,0-1 0,0 1 0,0-1 0,0 1 0,0 0 0,0-1 0,1 2 0,18 30 4,-19-28-8,1 0-1,0 0 0,1 0 0,-1 0 0,0-1 0,1 1 0,0-1 1,0 1-1,0-1 0,0 0 0,1 0 0,-1 0 0,1-1 0,0 1 1,0-1-1,0 0 0,0 0 0,8 2 0,-4-2 2,1-1 0,0 0-1,-1 0 1,1-1 0,-1 0 0,1 0 0,0-1-1,-1-1 1,1 1 0,-1-1 0,0-1-1,9-2 1,10-7 5,-1-1 0,30-19-1,-15 8 35,-36 22-28,-1-1 1,0 1-1,0-1 0,0 0 1,0 0-1,-1 0 0,1 0 1,-1-1-1,0 1 0,5-8 1,-9 11-5,0 0 1,0 0-1,1 0 1,-1 0-1,0 0 0,0 0 1,1 0-1,-1 0 1,0 0-1,0 1 1,1-1-1,-1 0 0,0 0 1,0 1-1,1-1 1,-1 0-1,0 1 1,1-1-1,-1 1 0,0 0 1,-22 11 14,10-3-5,0 0 0,1 1 0,0 0 0,1 1 1,0 0-1,1 1 0,0 1 0,1-1 0,0 1 1,-10 22-1,18-33-14,1-1 1,-1 1-1,0 0 0,1 0 1,-1 0-1,1-1 1,0 1-1,0 0 1,-1 0-1,1 0 0,0 0 1,1 0-1,-1 0 1,0-1-1,0 1 0,1 0 1,-1 0-1,1 0 1,0-1-1,0 1 1,-1 0-1,3 2 0,-2-3 1,-1 0-1,1 0 0,0-1 0,0 1 0,0 0 1,-1 0-1,1-1 0,0 1 0,0-1 0,0 1 1,0-1-1,0 1 0,1-1 0,-1 1 1,0-1-1,0 0 0,0 0 0,0 1 0,0-1 1,0 0-1,1 0 0,-1 0 0,0 0 0,0 0 1,0-1-1,0 1 0,0 0 0,0-1 0,0 1 1,1 0-1,-1-1 0,0 1 0,0-1 0,0 0 1,-1 1-1,3-2 0,7-6 6,0-1 0,0 0 0,-1 0 0,0-1 0,-1 0 0,0-1 0,8-13 0,1-6 22,21-49 0,55-131 69,-78 171-48,-2 0 0,-1-1 0,9-59 0,-21 99-48,0 0 0,0 0 0,0-1-1,0 1 1,0 0 0,0 0-1,0 0 1,1-1 0,-1 1-1,0 0 1,0 0 0,0-1-1,0 1 1,0 0 0,0 0 0,0 0-1,0-1 1,0 1 0,0 0-1,-1 0 1,1-1 0,0 1-1,0 0 1,0 0 0,0 0 0,0-1-1,0 1 1,0 0 0,0 0-1,-1 0 1,1-1 0,0 1-1,0 0 1,0 0 0,0 0 0,-1 0-1,1-1 1,0 1 0,-1 0-1,-7 6 40,-9 12-9,9-4-25,1-1-1,0 1 1,1 1-1,1-1 1,0 1 0,1 0-1,0 0 1,1 0-1,1 1 1,0-1-1,1 0 1,2 20 0,0-14-32,1-1 0,0 0 0,2 0 0,1 0 0,0 0 1,1-1-1,1 0 0,18 34 0,-24-50 24,1 0-1,0-1 1,-1 1-1,1-1 1,0 0-1,0 1 1,0-1-1,1 0 1,-1 0-1,0 0 1,1-1-1,-1 1 1,1 0-1,0-1 1,-1 0-1,1 1 1,5 0 0,-4-1 13,0-1 1,0 0 0,0 0 0,0 0 0,0 0 0,0 0 0,0-1 0,0 0 0,0 0 0,0 0 0,7-3 0,3-4 52,-1 1 0,1-2 0,-1 0 0,-1 0 0,18-18 0,-6 3 53,-15 15-30,0-1 0,1 1 0,0 1 0,0 0 0,20-12-1,-30 20-81,1-1 0,-1 1 1,1 0-1,-1 0 0,1-1 0,-1 1 0,1 0 0,-1 0 0,1 0 0,-1 0 0,1 0 0,-1 0 0,1-1 0,-1 1 0,1 0 0,-1 0 0,1 1 0,-1-1 0,1 0 1,-1 0-1,1 0 0,-1 0 0,1 0 0,-1 0 0,1 1 0,-1-1 0,0 0 0,1 0 0,-1 1 0,1-1 0,-1 1 0,1 0 0,-1 0 0,1 0 1,-1 0-1,0 0 0,1 0 0,-1 0 0,0 0 0,0 0 0,0 1 1,0-1-1,0 0 0,0 0 0,0 2 0,-11 39 23,10-40-23,-10 26 29,-2-1 1,0-1-1,-2 0 1,-35 46-1,42-61-29,-5 6 109,16-13-49,9-8-22,7-5 1,14-5 112,38-11 0,-52 18-170,19-6 57,-36 13-107,-1-1 1,1 1 0,0 0 0,-1-1-1,1 1 1,0 0 0,0 0-1,-1 0 1,1 1 0,0-1 0,-1 0-1,1 1 1,0-1 0,-1 1 0,1-1-1,-1 1 1,1 0 0,1 1-1,1 7-1195,-4-5-1898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3.436"/>
    </inkml:context>
    <inkml:brush xml:id="br0">
      <inkml:brushProperty name="width" value="0.05" units="cm"/>
      <inkml:brushProperty name="height" value="0.05" units="cm"/>
      <inkml:brushProperty name="color" value="#AB008B"/>
    </inkml:brush>
  </inkml:definitions>
  <inkml:trace contextRef="#ctx0" brushRef="#br0">1 94 15376,'0'0'2351,"52"-69"-2455,-3 45 16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5.319"/>
    </inkml:context>
    <inkml:brush xml:id="br0">
      <inkml:brushProperty name="width" value="0.05" units="cm"/>
      <inkml:brushProperty name="height" value="0.05" units="cm"/>
      <inkml:brushProperty name="color" value="#AB008B"/>
    </inkml:brush>
  </inkml:definitions>
  <inkml:trace contextRef="#ctx0" brushRef="#br0">130 492 5320,'0'0'8114,"-12"0"-7571,4 0-416,4-1-79,1 1 1,-1 0 0,0-1 0,0 1 0,1 1 0,-1-1 0,0 1-1,0-1 1,1 1 0,-1 0 0,1 0 0,-1 1 0,1-1 0,-1 1 0,1-1-1,0 1 1,0 0 0,-1 1 0,-3 3 0,3-1 78,0 1 1,0-1 0,1 1-1,0 0 1,0 0-1,0 0 1,1 0 0,0 1-1,0-1 1,-1 11-1,3-13-52,-1-1-1,1 0 0,0 1 0,0-1 0,0 0 1,0 1-1,1-1 0,-1 0 0,1 1 1,0-1-1,0 0 0,0 0 0,1 0 0,-1 0 1,1 0-1,-1 0 0,1 0 0,0 0 1,0-1-1,1 1 0,-1 0 0,5 3 0,-6-5-29,1 0-1,0 0 0,-1 0 0,1-1 0,0 1 0,0 0 1,0-1-1,0 1 0,0-1 0,0 1 0,0-1 0,0 0 0,0 0 1,0 0-1,0 0 0,0 0 0,0-1 0,-1 1 0,1 0 0,0-1 1,0 0-1,0 1 0,0-1 0,0 0 0,-1 0 0,1 0 1,0 0-1,-1 0 0,1 0 0,-1-1 0,2 0 0,1-2 31,0 0 0,0 0-1,0 0 1,-1-1 0,0 1 0,0-1-1,0 1 1,0-1 0,3-10-1,-3 6 53,-1 1-1,0-1 0,1-16 0,-2 22-77,-1 0 0,0 0 0,0 0 1,-1 0-1,1 0 0,0-1 0,-1 1 0,0 0 0,0 0 0,0 0 0,0 1 0,0-1 0,-1 0 1,-2-4-1,3 6-25,0 0 0,0 0 1,0 0-1,0 1 0,0-1 0,0 0 1,0 1-1,0-1 0,0 1 1,0-1-1,0 1 0,0 0 1,0-1-1,-1 1 0,1 0 1,0 0-1,-2 0 0,2 0-16,1 0 0,-1 0 0,0 0 0,1 0 0,-1 0 0,1 0 0,-1 0 0,1 0 0,-1 1 0,1-1 0,-1 0 0,1 0 1,-1 1-1,1-1 0,-1 0 0,1 1 0,-1-1 0,1 0 0,-1 1 0,1-1 0,0 1 0,-1-1 0,1 0 0,0 1 0,-1-1 0,1 1 0,0-1 0,0 1 0,-1 0 0,1-1 0,0 1 0,0-1 0,0 1 0,0-1 0,0 1 0,0-1 0,0 2 0,0-1 1,0 0 0,0 0 0,1 1 0,-1-1 0,1 0 0,-1 0-1,1 0 1,-1 0 0,1 0 0,0 0 0,-1 0 0,1 0 0,0 0-1,0 0 1,0 0 0,0-1 0,0 1 0,0 0 0,0-1 0,0 1-1,0 0 1,0-1 0,1 1 0,2 1 5,-1-1 0,1 0 1,-1 0-1,1 0 0,-1 0 0,7 0 0,0-1 9,0-1 0,0 0 0,0 0 0,-1-2 0,1 1 0,0-1 0,-1 0 0,0-1 0,1 0 0,-2-1 0,1 1 0,0-2 0,-1 1 0,11-10 0,-1-1 47,-1 0-1,-1-1 0,0 0 0,-1-2 0,13-21 0,-26 38-60,99-159 572,-77 119-68,34-87 0,-50 111-264,-4 12 16,-6 15 132,-93 273 193,52-167-481,11-28-29,-3-2 0,-87 148 1,113-218-57,0 0 0,-1-1 0,0 0 1,-1-1-1,-1 0 0,0 0 0,-17 12 0,29-25-20,0 0 0,0 0 1,-1 1-1,1-1 0,0 0 0,0 0 0,0 0 0,0 0 1,0 0-1,-1 1 0,1-1 0,0 0 0,0 0 0,0 0 0,0 0 1,-1 0-1,1 0 0,0 0 0,0 0 0,0 0 0,-1 0 0,1 0 1,0 0-1,0 0 0,0 0 0,-1 0 0,1 0 0,0 0 1,0 0-1,0 0 0,-1 0 0,1 0 0,0 0 0,0 0 0,0 0 1,0 0-1,-1 0 0,1 0 0,0-1 0,0 1 0,1-9 89,8-12-7,-2 12-58,0 0-1,1 0 1,0 0-1,0 1 1,1 0-1,0 1 1,11-8-1,-4 5 9,1 0-1,0 1 0,28-11 1,73-16 85,-48 16-26,-9 7 100,-42 10 73,35-12 1,-53 15-250,0 0 0,0-1-1,0 1 1,0 0 0,0 0 0,0 0 0,0 0 0,0 0 0,0 0-1,0 0 1,0 0 0,-1 0 0,1 0 0,0 1 0,0-1 0,1 1 0,-1-1-217,-1 0 0,1 0 0,-1 1 1,1-1-1,-1 0 0,1 0 0,-1 0 0,1 0 1,-1 0-1,1 0 0,-1 0 0,1 0 1,-1 0-1,1 0 0,0 0 0,-1 0 1,1 0-1,-1 0 0,1 0 0,-1-1 0,1 1 1,0 0-1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7.310"/>
    </inkml:context>
    <inkml:brush xml:id="br0">
      <inkml:brushProperty name="width" value="0.05" units="cm"/>
      <inkml:brushProperty name="height" value="0.05" units="cm"/>
      <inkml:brushProperty name="color" value="#AB008B"/>
    </inkml:brush>
  </inkml:definitions>
  <inkml:trace contextRef="#ctx0" brushRef="#br0">149 246 8032,'0'0'4576,"-12"9"-4106,5-4-421,-12 9 257,-23 22-1,35-30-169,1 1 0,0-1 0,0 2 0,0-1 0,1 1 0,0 0 0,1 0 0,-5 11 0,8-17-77,-11 41 699,12-41-698,-1 0 0,1-1 0,0 1 0,0 0 0,-1-1-1,1 1 1,1 0 0,-1 0 0,0-1 0,0 1 0,1 0-1,-1-1 1,1 1 0,-1-1 0,1 1 0,0 0 0,-1-1-1,1 1 1,0-1 0,0 0 0,0 1 0,2 1-1,-1-2-14,-1-1 0,0 1 0,1-1-1,-1 0 1,0 1 0,1-1-1,-1 0 1,0 0 0,1 0-1,-1 0 1,0 0 0,1 0 0,-1-1-1,0 1 1,0 0 0,1-1-1,-1 1 1,0-1 0,1 1 0,-1-1-1,0 0 1,0 1 0,1-2-1,28-20 461,-29 21-480,15-14 345,0-1-1,26-36 0,-31 37-96,0 1 0,1-1 1,1 2-1,0 0 0,18-13 0,-31 25-236,1 1 1,0-1 0,0 0 0,0 1-1,0-1 1,0 1 0,0-1 0,0 1-1,0-1 1,0 1 0,0-1 0,0 1 0,0 0-1,0 0 1,0 0 0,0 0 0,0 0-1,0 0 1,1 0 0,-1 0 0,0 0-1,2 1 1,-2 0 22,1 0 0,-1 0 1,1 1-1,-1-1 0,1 0 0,-1 1 0,0 0 0,0-1 0,0 1 1,1 1-1,5 8-25,5 4 109,1 0 1,1 0 0,1-2-1,31 25 1,-43-36-115,0 0 0,0 0 0,0 0 0,0 0 0,0-1 1,1 1-1,-1-1 0,0 0 0,1 0 0,-1 0 0,1 0 1,0 0-1,-1-1 0,1 0 0,0 0 0,-1 0 1,1 0-1,3-1 0,-3 0 6,0-1 0,0 1 0,0-1 0,0 0 0,-1 0 0,1-1 0,-1 1 0,1-1 0,-1 1 0,0-1 0,0 0 0,0 0 0,-1-1 0,1 1 0,3-6 0,-1-1 36,1 1 1,-2-1-1,1 0 0,-1 0 0,-1-1 1,0 1-1,3-19 0,-4 21-6,-2 0 0,1-1 0,-1 1 0,0 0 0,-1 0 0,0 0 0,0 0 1,-1 0-1,0 0 0,0 0 0,-4-8 0,4 12 3,1 1 0,-1-1 0,0 1 0,-1 0 0,1 0 0,0 0 0,-1 0 0,0 1 0,-4-5 0,6 7 166,8 0-39,131 24 5,-63-19-165,1-4-1,90-10 1,-153 8-38,-1-2 0,0 0 0,1 0 0,-1-1 0,-1-1-1,17-8 1,-19 9 2,9-2 76,-15 9-17,-9 6-17,-49 46 131,37-38-108,1 0-1,0 1 1,-21 30-1,30-36-7,1 0 0,0 1 0,-7 18-1,12-27-37,1-1-1,0 1 1,0 0-1,0 0 1,1 0-1,-1 0 1,1-1-1,0 1 1,0 0-1,0 0 1,1 0-1,-1 0 1,1 0-1,0-1 1,0 1-1,0 0 1,3 5-1,-3-8-12,1 0 1,-1 1-1,0-1 1,0 0-1,1 0 0,-1 0 1,1 0-1,-1 0 0,1 0 1,-1-1-1,1 1 0,0-1 1,-1 1-1,1-1 0,0 1 1,-1-1-1,1 0 0,0 0 1,0 0-1,-1 0 1,1 0-1,0 0 0,0 0 1,3-1-1,2 0 21,0-1 0,0 0 0,0 0 1,12-5-1,-8 1-1,0 0 1,-1-1 0,0 0 0,0-1-1,-1 0 1,12-12 0,44-60 155,-41 49-55,-15 23 58,-4 12-30,-2 21-1,-2-19-160,-1 4 36,0 0 1,1 0 0,1 0-1,0-1 1,0 1 0,0-1-1,1 1 1,1-1 0,0 0-1,6 11 1,-9-19-22,1 0 1,-1 0-1,0 0 0,0 0 0,1 0 1,-1 0-1,1-1 0,-1 1 1,0-1-1,1 1 0,-1-1 0,1 1 1,0-1-1,-1 0 0,1 0 1,-1 1-1,1-1 0,-1-1 0,1 1 1,-1 0-1,1 0 0,-1 0 1,1-1-1,0 1 0,-1-1 0,0 1 1,3-2-1,4-2 36,1 1 0,-1-1 0,9-7 0,-1-1 10,0-1-1,-1-1 1,-1 0 0,22-26-1,-21 21 55,2 1 0,32-28 0,-44 42-81,9-6 138,-13 10-163,-1 0 0,0 0 0,1 0 0,-1 0 0,1 0 0,-1 0 0,0 1 0,1-1 0,-1 0 0,1 0 0,-1 0 0,0 0 0,1 0 0,-1 1 0,1-1 0,-1 0-1,0 0 1,1 1 0,-1-1 0,0 0 0,0 1 0,1-1 0,-1 0 0,0 1 0,0-1 0,1 0 0,-1 1 0,0-1 0,0 0 0,0 1 0,0-1 0,1 1 0,-1-1 0,0 0 0,0 1 0,0-1 0,0 1 0,15 42 131,-13-39-123,0-1 1,-1 0 0,1 1 0,0-1 0,0 0-1,1 0 1,-1 0 0,1 0 0,5 4 0,-7-6-8,1-1 0,-1 1 0,0-1 1,1 1-1,-1-1 0,1 0 1,-1 0-1,1 0 0,-1 0 0,1 0 1,-1 0-1,0 0 0,1 0 0,-1-1 1,1 1-1,-1-1 0,1 1 0,-1-1 1,0 1-1,0-1 0,1 0 1,1-1-1,30-23 65,-27 20-51,23-21 93,36-42 1,-51 53-79,-13 14-28,0-1 0,0 1-1,0-1 1,0 1 0,1 0 0,-1 0-1,1 0 1,-1 0 0,1 0 0,-1 0-1,1 0 1,-1 0 0,1 1 0,0-1-1,0 0 1,-1 1 0,1 0 0,0-1-1,0 1 1,-1 0 0,1 0 0,0 0 0,0 0-1,0 0 1,-1 0 0,1 1 0,3 0-1,1 2-9,-1 0 0,0 0-1,0 1 1,0-1 0,0 1-1,7 8 1,21 15-67,-26-24 72,0 0 0,0 0 0,0-1 0,0 0 0,0 0-1,0-1 1,1 0 0,-1 0 0,1 0 0,-1-1 0,0 0 0,1-1 0,-1 0 0,1 0 0,-1 0 0,0-1-1,0 0 1,0-1 0,11-5 0,1-1 27,-1-1-1,0-1 1,0-1-1,-1 0 1,27-27-1,-39 35-21,-1-1-1,0-1 0,0 1 0,4-8 1,-7 12-5,0-1 0,0 1 1,-1 0-1,1-1 1,-1 1-1,1-1 0,-1 1 1,0-1-1,1 0 0,-1-2 1,0 4-1,0-1 0,0 1 0,0-1 0,-1 0 0,1 1 0,0-1 0,0 1 0,-1-1 0,1 1 0,0-1 0,0 1 0,-1 0 0,1-1 0,-1 1 0,1-1 0,0 1 0,-1 0 1,1-1-1,-1 1 0,1 0 0,-1-1 0,1 1 0,-1 0 0,1 0 0,-1-1 0,1 1 0,-1 0 0,1 0 0,-2 0 0,0 0 0,0-1 0,1 1 0,-1 0 0,0 1 0,0-1 0,0 0 0,0 0 0,1 1 0,-1-1 0,0 1 0,0 0 0,1-1 0,-1 1 0,0 0 0,1 0 0,-1 0 0,1 0 0,-1 0 0,1 1 0,-2 1 0,-25 32 0,23-29 0,1 0 0,1 0 0,-1 0 0,1 0 0,0 0 0,0 0 0,1 1 0,0-1 0,0 1 0,1-1 0,-1 1 0,1 0 0,1 0 0,0 10 0,0-13 0,0 0 0,1-1 0,0 1 0,0 0 0,0-1 0,0 1 0,0-1 0,1 0 0,0 1 0,-1-1 0,1 0 0,0 0 0,1 0 0,-1 0 0,1 0 0,-1-1 0,1 1 0,0-1 0,0 1 0,0-1 0,0 0 0,0 0 0,0-1 0,0 1 0,1-1 0,5 2 0,8 2 0,0-2 0,1 0 0,0-1 0,-1-1 0,1 0 0,0-2 0,0 0 0,31-6 0,-25 0 877,-13 0-5814</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39.904"/>
    </inkml:context>
    <inkml:brush xml:id="br0">
      <inkml:brushProperty name="width" value="0.05" units="cm"/>
      <inkml:brushProperty name="height" value="0.05" units="cm"/>
      <inkml:brushProperty name="color" value="#AB008B"/>
    </inkml:brush>
  </inkml:definitions>
  <inkml:trace contextRef="#ctx0" brushRef="#br0">346 49 14896,'0'0'1693,"-10"-5"-1363,4 2-312,-13-6 231,0 1-1,-21-7 0,33 13-156,0 0 0,0 1-1,0 0 1,0 0 0,0 0 0,0 1 0,0 0-1,0 0 1,0 1 0,0 0 0,-10 2-1,4 2 98,-1-1 0,1 2 0,0-1 0,-22 15 0,29-15-123,0-1 0,0 1 0,1 0 0,0 0 0,0 1 0,1 0 0,-1 0 0,1 0 0,0 0 0,1 0-1,-4 10 1,4-9-17,1 1 0,1-1 0,-1 0-1,1 1 1,1-1 0,-1 1-1,1 0 1,1-1 0,-1 1 0,1-1-1,1 1 1,-1-1 0,1 0 0,0 0-1,1 1 1,0-1 0,0-1-1,7 12 1,-3-5 17,1-1 0,0 0 0,1-1 0,1 0 0,-1 0 0,2-1 0,-1 0 0,1-1 0,13 8 0,-12-10 4,0 0 0,1-1 0,0-1 0,0 0 0,0 0 0,0-1 0,1-1 0,0 0 1,-1-1-1,1-1 0,0 0 0,0-1 0,0 0 0,0-1 0,0-1 0,0 0 0,-1-1 1,17-5-1,5-6 113,-1-1 0,-1-1 0,-1-2 0,0-1 0,44-36 0,-15 4 45,-45 36-116,1 0-1,0 2 1,1 0-1,33-18 1,-45 29-72,1 0 1,-1 0 0,1 1 0,-1 0-1,1 0 1,0 0 0,-1 1 0,1 0 0,0 1-1,0-1 1,-1 1 0,1 1 0,-1-1 0,1 1-1,-1 0 1,7 3 0,-13-5-39,0 0 1,0 0-1,1 0 1,-1 1-1,0-1 1,0 0-1,0 0 1,0 0-1,0 0 1,0 0-1,1 0 1,-1 0-1,0 0 1,0 0-1,0 1 1,0-1-1,0 0 1,0 0-1,0 0 1,1 0-1,-1 0 1,0 1-1,0-1 1,0 0-1,0 0 1,0 0-1,0 0 1,0 1-1,0-1 1,0 0-1,0 0 1,0 0-1,0 0 1,0 1-1,0-1 1,0 0-1,0 0 1,0 0-1,0 0 1,0 0-1,-1 1 1,1-1-1,-7 7 60,-14 1 1,-37 3 6,-84 27 1,119-30-49,1-1-2,0 1 1,0 1 0,-26 16 0,43-23-16,1 1 0,0 0 0,0-1 1,0 1-1,1 1 0,-1-1 0,1 0 1,-1 1-1,1 0 0,1 0 0,-1 0 0,0 0 1,1 0-1,0 0 0,0 1 0,0-1 1,0 1-1,1 0 0,0-1 0,0 1 1,-1 10-1,2-14 0,0 1-1,0-1 1,0 1 0,0 0-1,0-1 1,1 1 0,-1-1-1,1 1 1,-1-1 0,1 1-1,-1-1 1,1 1 0,0-1-1,0 1 1,0-1 0,0 0-1,0 0 1,0 1 0,0-1-1,2 2 1,0-2 2,-1 0-1,0 1 1,1-1-1,-1 0 1,1-1-1,-1 1 0,1 0 1,-1-1-1,1 0 1,-1 1-1,6-1 1,1-1 13,1 0 0,0 0 0,-1-1 0,1 0 0,13-6 0,-13 4 9,0-1 0,0 0-1,0-1 1,-1 0 0,1-1 0,10-9-1,43-50 167,-60 63-156,-1 0 0,1 1 0,-1-1 0,1 0 0,0 1 0,0 0 0,0-1 0,0 1 0,7-3 0,-10 6-29,1-1-1,0 1 0,-1 0 1,1-1-1,-1 1 0,0-1 1,1 1-1,-1 0 0,1-1 1,-1 1-1,0 0 1,0-1-1,1 1 0,-1 0 1,0 0-1,0-1 0,0 2 1,1 0 12,5 19 23,2-1-1,0 0 1,1-1-1,1 1 1,22 31-1,-29-47-27,0 0-1,1 0 0,-1 0 1,1 0-1,-1-1 0,1 0 1,1 1-1,-1-2 0,0 1 1,1 0-1,-1-1 0,1 0 0,0 0 1,-1 0-1,1-1 0,0 1 1,0-1-1,0 0 0,0-1 1,1 1-1,-1-1 0,0 0 1,0 0-1,0-1 0,0 0 1,0 0-1,0 0 0,0 0 0,0-1 1,5-2-1,2-1 19,0-2 1,-1 1-1,0-1 0,-1-1 1,1 0-1,15-17 0,49-61 186,-29 23-39,-31 40-54,0 1 0,27-27 1,-41 48-114,0-1-1,0 1 1,0 0 0,0 1 0,0-1-1,0 0 1,0 0 0,0 0 0,0 1 0,1-1-1,-1 1 1,3-2 0,-4 2-11,0 0 1,1 0-1,-1 1 0,0-1 1,0 0-1,1 0 0,-1 0 0,0 0 1,1 0-1,-1 0 0,0 1 1,0-1-1,1 0 0,-1 0 1,0 0-1,0 1 0,1-1 1,-1 0-1,0 0 0,0 1 0,0-1 1,0 0-1,1 0 0,-1 1 1,0-1-1,0 0 0,0 0 1,0 1-1,0-1 0,0 0 1,0 1-1,0-1 0,0 1 0,0 5 15,0 0 0,0 0-1,-1 1 1,-1 6 0,0 0-12,-15 106 260,18-96-120,-1-23-141,0 1 1,0-1 0,1 1 0,-1-1 0,0 0-1,0 1 1,0-1 0,1 0 0,-1 1 0,0-1 0,1 0-1,-1 1 1,0-1 0,1 0 0,-1 0 0,0 1-1,1-1 1,-1 0 0,0 0 0,1 0 0,-1 0 0,0 1-1,1-1 1,-1 0 0,1 0 0,-1 0 0,1 0-1,3-1 18,-1 0-1,0 0 0,1 0 0,-1 0 0,0-1 1,0 1-1,0-1 0,0 0 0,3-2 0,49-32 132,-13 7 16,58-29 0,-96 56-156,0 0 0,0 0 0,0 1 1,1-1-1,-1 1 0,0 0 0,1 0 1,-1 1-1,0-1 0,1 1 0,-1 0 1,1 0-1,-1 0 0,0 1 0,1 0 1,-1-1-1,9 4 0,-8-1 4,0 0 1,0 0-1,0 0 0,0 1 0,0 0 0,-1 0 1,0 0-1,0 0 0,0 1 0,0 0 1,0-1-1,3 8 0,11 19 67,-8-14-6,0 0 1,21 25-1,-27-39-61,0 1 1,0-1 0,1 0 0,-1 0-1,1-1 1,0 1 0,0-1 0,0 0-1,0 0 1,0-1 0,0 1 0,1-1-1,-1 0 1,0-1 0,1 1 0,6-1-1,-3 0-25,0-1-1,0 1 0,0-1 0,-1-1 0,1 0 0,0 0 0,-1-1 0,0 0 1,13-6-1,20-21-654,-29 18-3110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45.693"/>
    </inkml:context>
    <inkml:brush xml:id="br0">
      <inkml:brushProperty name="width" value="0.05" units="cm"/>
      <inkml:brushProperty name="height" value="0.05" units="cm"/>
      <inkml:brushProperty name="color" value="#AB008B"/>
    </inkml:brush>
  </inkml:definitions>
  <inkml:trace contextRef="#ctx0" brushRef="#br0">0 806 8240,'0'0'5673,"14"-5"-4997,-4 2-567,7-3 83,0 0-1,0-1 1,30-17 0,-26 11 13,0-1-1,0-1 1,-2-1 0,26-26 0,-29 25-44,108-130 1744,-107 126-1307,-10 15-27,-7 12 491,-43 114-377,18-43-459,-100 296 619,63-185-372,44-142 121,26-58-543,0 0 1,-2 0 0,0 0-1,0-1 1,-1 0 0,5-19 0,4-7 26,7-17 23,95-230 384,-93 237-302,3 1-1,2 1 1,55-71 0,-74 106-102,2 1 0,15-15 0,-22 22-38,0 1 0,0 0-1,0 1 1,0-1-1,1 1 1,-1 0 0,1 0-1,-1 0 1,1 0-1,0 1 1,7-1 0,-11 2-29,0 0 1,0 0 0,0 0-1,0 0 1,0 0-1,0 1 1,0-1 0,0 0-1,-1 1 1,1-1 0,0 0-1,0 1 1,0 0 0,0-1-1,-1 1 1,1-1 0,0 1-1,0 0 1,-1-1 0,1 1-1,-1 0 1,1 0 0,-1 0-1,1 0 1,-1-1 0,1 3-1,9 28 103,-8-24-71,2 10 0,-1 0 0,-1 0 1,-1 1-1,0-1 0,-2 0 0,0 1 0,0-1 0,-2 0 0,0 0 0,-1 0 1,-1 0-1,0-1 0,-1 0 0,-1 0 0,-1 0 0,0-1 0,-1 0 1,0-1-1,-13 15 0,20-26-25,1-1 0,-1 0 0,-1 0 0,1 0 0,0 0 1,0 0-1,-1 0 0,1-1 0,-1 1 0,1-1 0,-1 0 0,0 1 0,0-1 1,0 0-1,1-1 0,-1 1 0,0 0 0,0-1 0,0 0 0,-5 0 1,6 0-6,0-1 1,-1 0 0,1 0-1,0 0 1,0 0 0,0 0 0,0-1-1,0 1 1,0 0 0,0-1 0,1 0-1,-1 1 1,0-1 0,1 0-1,-1 0 1,1 0 0,0 0 0,0 0-1,0 0 1,0 0 0,0-1 0,0 1-1,0 0 1,1 0 0,-1-4-1,0 4-5,0-1 0,0 0-1,1 0 1,-1 0 0,1 0-1,0 0 1,0 0 0,0 0-1,0 0 1,0 1-1,0-1 1,1 0 0,0 0-1,-1 0 1,1 0 0,0 0-1,1 1 1,-1-1-1,0 1 1,1-1 0,-1 1-1,1-1 1,0 1 0,0 0-1,0-1 1,0 1 0,0 0-1,0 1 1,1-1-1,-1 0 1,1 1 0,-1-1-1,1 1 1,-1 0 0,1-1-1,0 1 1,0 1 0,0-1-1,3 0 1,93-19 50,-68 15-54,0-1-1,0-1 1,-1-2-1,0-1 0,31-15 1,-27 6-9,38-26 0,-61 38 10,-1-1 0,0 0 0,0-1 0,-1 0 0,0-1 0,-1 0 0,11-17 0,-18 26-2,0 0 0,0 0 1,-1 0-1,1 0 0,0 0 0,-1 0 1,1 0-1,-1 0 0,1-1 0,-1 1 1,1 0-1,-1 0 0,0-1 1,0 1-1,0 0 0,0 0 0,0-1 1,0 1-1,0 0 0,0-1 0,0 1 1,0 0-1,-1 0 0,1-1 0,-1 1 1,1 0-1,-1 0 0,1 0 0,-2-2 1,2 3-4,0 0 0,0 0 0,-1 0 0,1 0 1,0 0-1,0 0 0,0 0 0,-1 0 0,1 0 0,0-1 0,0 1 1,0 0-1,0 0 0,0 0 0,-1 0 0,1 0 0,0 0 0,0-1 1,0 1-1,0 0 0,0 0 0,0 0 0,-1 0 0,1 0 0,0-1 1,0 1-1,0 0 0,0 0 0,0 0 0,0-1 0,0 1 1,0 0-1,0 0 0,0 0 0,0-1 0,0 1 0,0 0 0,0 0 1,0 0-1,0 0 0,0-1 0,0 1 0,0 0 0,0 0 0,0 0 1,0-1-1,1 1 0,-1 0 0,0 0 0,0 0 0,0 0 0,0 0 1,0-1-1,0 1 0,1 0 0,-1 0 0,0 0 0,0 0 1,0 0-1,1 0 0,17 2 43,25 10-64,-42-11 22,21 5-8,-7-1 2,0 0-1,18 9 1,-29-12 1,0 0-1,-1 0 1,1 1 0,0-1-1,-1 1 1,0 0 0,1 0-1,-1 1 1,0-1 0,-1 0-1,1 1 1,4 7 0,0 8 0,0 0 0,-1 1 0,-1 0 0,-1 0 0,2 27 0,7 32 51,-13-78-47,1 1-1,-1 0 1,0-1 0,1 1 0,-1 0 0,1-1 0,-1 1-1,1-1 1,0 1 0,0-1 0,-1 1 0,1-1-1,0 1 1,1-1 0,-1 0 0,0 0 0,0 1 0,0-1-1,1 0 1,-1 0 0,0 0 0,1-1 0,-1 1-1,4 1 1,-2-2-2,0 0 0,0 0 0,0 0 0,-1 0-1,1-1 1,0 1 0,0-1 0,0 0 0,-1 0-1,1 0 1,0 0 0,-1 0 0,1-1 0,2-1-1,20-14 1,0-1 1,-1-2-1,40-40 0,20-18 32,-72 66-9,-10 10-18,-1 1 0,1-1 0,-1 0 0,1 1 0,0-1 0,0 1 0,0 0 0,0 0 0,0-1 0,0 1 0,2-1 0,-3 3-5,-1 0 1,1 0 0,-1-1-1,0 1 1,0 0-1,1 0 1,-1-1 0,0 1-1,0 0 1,0 0 0,0 0-1,0 0 1,0-1-1,0 1 1,0 0 0,0 0-1,-1 0 1,1-1 0,0 1-1,-1 1 1,1-1 1,-1 5 6,-5 24 29,-4 44-1,10-67-29,-1 1-1,1 0 0,1 0 1,0 0-1,0 0 1,0-1-1,1 1 1,0-1-1,0 1 1,1-1-1,4 9 0,-6-15-1,-1 0 0,1 1 0,-1-1-1,1 0 1,0 0 0,-1 0-1,1 0 1,0-1 0,0 1-1,0 0 1,0 0 0,0 0-1,0-1 1,0 1 0,0 0 0,0-1-1,0 1 1,0-1 0,0 1-1,2-1 1,-2 0 0,0 0-1,0 0 1,0 0 0,0-1-1,-1 1 1,1 0 0,0-1-1,0 1 1,0 0 0,-1-1-1,1 1 1,0-1 0,-1 1-1,1-1 1,0 0-1,-1 1 1,1-1 0,-1 0-1,1 1 1,-1-1 0,1-1-1,2-3 16,-1 0-1,0 0 1,0 0-1,0-1 1,0 1-1,-1 0 1,1-9-1,-2 3 20,-1-1 0,-1 1 0,1-1-1,-2 1 1,0 0 0,0 0 0,-1 0-1,0 0 1,-10-18 0,13 28-23,0-1 0,0 0 0,0 1 1,0-1-1,1 0 0,-1 1 0,1-1 1,-1 0-1,1 0 0,0 0 0,-1 0 1,1 1-1,0-3 0,1 3-14,-1 0 0,1 1 0,-1-1 0,1 0 0,0 1 0,-1-1 0,1 1 0,0-1 0,-1 1 0,1-1 0,0 1 0,0-1-1,-1 1 1,1 0 0,0-1 0,0 1 0,0 0 0,0 0 0,-1 0 0,1 0 0,0 0 0,0 0 0,0 0 0,0 0 0,0 0 0,-1 0 0,2 0 0,8 0-19,-1 1 0,0-1 1,0 2-1,0-1 0,0 1 1,0 1-1,0 0 0,0 0 1,-1 0-1,1 1 0,-1 0 1,15 11-1,-14-8 1,0 1-1,-1 1 1,0-1 0,0 1 0,-1 0 0,0 1-1,0 0 1,-1 0 0,5 12 0,-1 3-7,-1 0-1,-1 1 1,-1 0 0,-1 0 0,-1 1-1,-2 0 1,-1-1 0,-1 32 0,-2-18 16,-3 0 1,0 0-1,-3 0 0,-21 69 1,28-107 13,-1-1-1,1 1 1,-1-1 0,1 0 0,-1 1 0,1-1-1,-1 1 1,0-1 0,0 0 0,0 0 0,0 1-1,0-1 1,0 0 0,0 0 0,0 0 0,-2 1 0,3-2-6,0 0 0,0 0 1,-1 0-1,1 0 0,0 0 0,0 0 1,0 0-1,-1 0 0,1 0 1,0 0-1,0-1 0,0 1 1,0 0-1,-1 0 0,1 0 1,0 0-1,0 0 0,0-1 1,0 1-1,0 0 0,0 0 1,-1 0-1,1 0 0,0-1 1,0 1-1,0 0 0,0 0 1,0 0-1,0 0 0,0-1 1,0 1-1,0 0 0,0 0 1,0 0-1,0-1 0,0 1 1,1-19 31,53-240 230,-38 197-158,4 0-1,29-65 0,-48 126-103,61-123 227,-55 112-192,1 0-1,0 0 0,1 1 1,0 1-1,1 0 1,0 0-1,18-14 1,-26 23-37,-1 1 0,0-1 0,0 0 0,0 0 0,1 0 0,-1 1 0,1-1 0,-1 0 0,0 1 0,1 0 0,-1-1 0,1 1 0,-1 0 0,1 0 0,-1-1 0,1 1 0,-1 0 0,1 0 0,-1 1 0,1-1 0,-1 0 0,1 1 1,-1-1-1,1 0 0,0 2 0,0-1-2,0 1 1,0-1-1,0 1 0,0 0 1,0 0-1,-1 0 1,1 0-1,-1 0 1,1 1-1,-1-1 1,0 0-1,0 0 1,1 4-1,2 6-4,-1-1 1,-1 1-1,0 0 0,0 0 1,-1 15-1,-2-10 29,-1-1 1,0 0-1,-2 1 1,0-1-1,0 0 1,-2 0-1,0-1 0,0 0 1,-2 0-1,0 0 1,0-1-1,-1 0 1,-21 23-1,29-36-16,1 0 0,-1 0 1,0 0-1,1 0 0,-1 0 0,0 0 0,0 0 0,0-1 1,0 1-1,0 0 0,0 0 0,0-1 0,0 1 0,0-1 1,0 1-1,0-1 0,0 1 0,-1-1 0,1 0 1,0 1-1,0-1 0,0 0 0,-1 0 0,1 0 0,0 0 1,0 0-1,0 0 0,-1 0 0,1-1 0,0 1 0,0 0 1,0-1-1,0 1 0,-1-1 0,1 1 0,0-1 1,0 1-1,0-1 0,0 0 0,0 1 0,-1-3 0,0 1 3,1 0-1,-1 0 0,1 0 0,0 0 1,0-1-1,0 1 0,0 0 1,0-1-1,0 1 0,1-1 0,-1 1 1,1 0-1,-1-1 0,1 0 0,0 1 1,0-1-1,1 1 0,-1-1 0,0 1 1,2-4-1,0 1-10,0-1 0,1 1 0,0 0 0,1 0 0,-1 0 0,1 0 1,0 0-1,0 1 0,0 0 0,1 0 0,-1 0 0,1 0 0,0 1 0,0-1 0,0 1 0,9-3 0,10-5-7,0 1-1,34-8 1,219-87-149,-265 100 156,189-84 159,-182 78-137,-16 9-11,0 0 0,0 0 0,0 1 1,0-1-1,0 1 0,0 0 0,1 0 0,-1 0 1,0 0-1,5 0 0,-29 19 50,11-8-44,-17 12-16,0 2 0,2 1 0,1 1 0,1 1 0,-38 59 0,57-78 0,0 1 0,1 0 0,0 0 0,0 1 0,-2 11 0,5-19 0,0 1 0,-1-1 0,1 1 0,0 0 0,0-1 0,1 1 0,-1-1 0,0 1 0,1-1 0,0 1 0,1 2 0,-2-4 0,1 0 0,-1 0 0,1 0 0,0 0 0,0 0 0,-1 0 0,1-1 0,0 1 0,0 0 0,0-1 0,0 1 0,0 0 0,0-1 0,0 1 0,0-1 0,0 0 0,0 1 0,0-1 0,0 0 0,0 1 0,0-1 0,1 0 0,-1 0 0,0 0 0,0 0 0,2 0 0,1-1 0,1 0 0,-1 0 0,1-1 0,-1 1 0,1-1 0,-1 0 0,0 0 0,0-1 0,7-4 0,37-32 0,-33 26 0,13-14 0,-23 21 0,0 0 0,1 0 0,0 1 0,1-1 0,-1 1 0,1 0 0,0 1 0,15-7 0,-19 10 0,0 1 0,-1 0 0,1 0 0,0 0 0,0 0 0,0 1 0,0-1 0,0 1 0,0 0 0,0 0 0,-1 0 0,1 0 0,0 0 0,-1 0 0,1 1 0,-1 0 0,1-1 0,2 4 0,0-2 0,-1 0 0,0 0 0,1-1 0,-1 0 0,8 3 0,0-3 0,1 0 0,-1 0 0,0-1 0,1-1 0,-1 0 0,1-1 0,-1 0 0,0-1 0,23-6 0,5-4 0,59-28 0,-62 24 0,194-90 0,-229 105 0,0 0 0,1 0 0,-1-1 0,0 1 0,0-1 0,0 1 0,0-1 0,-1 0 0,1 1 0,2-5 0,-7 7 0,-1 0 0,0 0 0,0 0 0,1 1 0,-7 2 0,-24 14 0,2 0 0,1 2 0,0 2 0,-47 43 0,76-63 0,-1 1 0,1 0 0,-1-1 0,1 1 0,0 0 0,0 0 0,0 0 0,0 1 0,1-1 0,-1 0 0,1 1 0,0-1 0,0 1 0,-1 6 0,2-8 0,0-1 0,0 0 0,0 1 0,0-1 0,1 0 0,-1 1 0,0-1 0,1 0 0,-1 1 0,1-1 0,-1 0 0,1 0 0,0 0 0,-1 0 0,1 0 0,0 1 0,1 0 0,0-1 0,0 0 0,-1 1 0,1-1 0,0 0 0,0 0 0,1 0 0,-1 0 0,0 0 0,0 0 0,0-1 0,1 1 0,3 0 0,0-1 0,0 0 0,-1 0 0,1-1 0,0 1 0,0-1 0,-1 0 0,1-1 0,0 1 0,-1-1 0,9-4 0,7-5 0,24-16 0,-36 21 0,13-11 0,-18 14 0,0-1 0,0 1 0,0 0 0,0 0 0,0 1 0,1-1 0,8-2 0,-12 4 0,-1 1 0,1 0 0,-1 1 0,0-1 0,1 0 0,-1 0 0,0 0 0,1 0 0,-1 0 0,0 0 0,1 0 0,-1 1 0,0-1 0,1 0 0,-1 0 0,0 0 0,1 1 0,-1-1 0,0 0 0,1 0 0,-1 1 0,0-1 0,0 0 0,0 1 0,1-1 0,-1 0 0,0 1 0,0-1 0,0 0 0,0 1 0,0-1 0,1 0 0,-1 1 0,0-1 0,0 1 0,0-1 0,0 0 0,0 1 0,0-1 0,0 0 0,0 1 0,0-1 0,-1 1 0,-1 22 0,2-18 0,-6 33 0,-1-1 0,-24 71 0,-39 67 0,54-142 0,-1 0 0,-1-1 0,-2-1 0,-1 0 0,-1-2 0,-27 28 0,59-82 0,16-17 0,2 1 0,1 1 0,2 2 0,2 1 0,2 2 0,44-36 0,82-60 0,-67 52 0,140-90 0,-188 142 0,-60 42 0,-1 0 0,2 0 0,0 2 0,1-1 0,0 2 0,-16 34 0,26-48 0,0 1 0,0-1 0,1 0 0,-1 1 0,1-1 0,0 1 0,-1 7 0,2-11 0,0 0 0,1 0 0,-1 0 0,0 0 0,0 0 0,0-1 0,1 1 0,-1 0 0,0 0 0,1 0 0,-1 0 0,1 0 0,-1-1 0,1 1 0,-1 0 0,1 0 0,0-1 0,-1 1 0,1-1 0,0 1 0,-1 0 0,1-1 0,0 1 0,0-1 0,0 1 0,0-1 0,-1 0 0,1 1 0,0-1 0,0 0 0,0 0 0,0 0 0,0 0 0,0 1 0,0-1 0,0 0 0,0-1 0,0 1 0,-1 0 0,1 0 0,0 0 0,2-1 0,13-2 0,0-1 0,0 0 0,0-1 0,0-1 0,-1 0 0,0-1 0,28-18 0,36-16 0,-75 39 0,0 0 0,1 1 0,-1-1 0,0 1 0,1 0 0,-1 1 0,1-1 0,0 1 0,-1 0 0,1 0 0,-1 0 0,1 0 0,-1 1 0,1 0 0,-1 0 0,1 0 0,-1 1 0,0-1 0,1 1 0,-1 0 0,0 0 0,5 4 0,-3-1 0,-1 0 0,1-1 0,1 0 0,-1 0 0,1 0 0,-1-1 0,1 0 0,0 0 0,0-1 0,0 0 0,8 1 0,-10-2 0,-1-1 0,1 0 0,0 0 0,-1 0 0,1-1 0,-1 1 0,1-1 0,-1-1 0,1 1 0,-1 0 0,0-1 0,0 0 0,0 0 0,0 0 0,0-1 0,0 1 0,0-1 0,-1 0 0,5-4 0,15-14 0,0-1 0,-2-1 0,-1-1 0,-1-1 0,-1 0 0,19-36 0,-13 5 0,-3 0 0,-2-1 0,-3-1 0,16-107 0,-31 159 0,5-48 0,-6 50 0,0 0 0,0 0 0,0 0 0,0 0 0,-1 0 0,0 0 0,0 1 0,0-1 0,0 0 0,0 0 0,-2-3 0,2 7 0,1 0 0,0-1 0,-1 1 0,1 0 0,0 0 0,-1 0 0,1-1 0,-1 1 0,1 0 0,0 0 0,-1 0 0,1 0 0,-1 0 0,1 0 0,-1 0 0,1 0 0,0 0 0,-1 0 0,1 0 0,-1 0 0,1 0 0,0 0 0,-1 0 0,1 1 0,-1-1 0,1 0 0,0 0 0,-1 0 0,1 1 0,0-1 0,-1 0 0,1 0 0,0 1 0,-1-1 0,1 0 0,0 1 0,-1 0 0,-12 13 0,6-3 0,1 1 0,0 0 0,1 0 0,1 1 0,-1-1 0,2 1 0,-3 18 0,-7 97 0,11-96 0,1-6 0,2 0 0,0 0 0,2 0 0,0 0 0,2 0 0,1-1 0,1 0 0,17 42 0,-22-62 0,1 0 0,-1 0 0,1 0 0,-1-1 0,1 1 0,1-1 0,-1 0 0,1 0 0,-1 0 0,1 0 0,0 0 0,1-1 0,-1 0 0,0 0 0,1 0 0,0-1 0,0 1 0,-1-1 0,2 0 0,-1 0 0,9 1 0,-4-2 0,0 0 0,0-1 0,0 0 0,0 0 0,0-2 0,0 1 0,0-1 0,0 0 0,0-1 0,16-7 0,-7 1 0,1-2 0,-2 0 0,1-1 0,-1-1 0,-1 0 0,-1-1 0,0-1 0,-1-1 0,22-28 0,-34 40 0,0 0 0,0-1 0,-1 1 0,1-1 0,-1 1 0,0-1 0,2-7 0,-4 12 0,0 0 0,0-1 0,0 1 0,0 0 0,0-1 0,0 1 0,0 0 0,0-1 0,0 1 0,0 0 0,0-1 0,0 1 0,0 0 0,0-1 0,-1 1 0,1 0 0,0 0 0,0-1 0,0 1 0,0 0 0,-1-1 0,1 1 0,0 0 0,0 0 0,-1-1 0,1 1 0,0 0 0,0 0 0,-1 0 0,1 0 0,0-1 0,-1 1 0,1 0 0,0 0 0,0 0 0,-1 0 0,1 0 0,0 0 0,-1 0 0,1 0 0,0 0 0,-1 0 0,1 0 0,0 0 0,-1 0 0,1 0 0,0 0 0,-1 0 0,1 0 0,0 0 0,-1 0 0,1 0 0,0 1 0,-1-1 0,1 0 0,0 0 0,0 0 0,-1 1 0,-20 6 0,16-4 0,-1 0 0,0 0 0,1 1 0,-1-1 0,1 1 0,-8 8 0,12-11 0,-1 1 0,1-1 0,0 0 0,0 1 0,0-1 0,0 1 0,0-1 0,1 1 0,-1 0 0,0-1 0,1 1 0,-1 0 0,1 0 0,-1-1 0,1 1 0,0 0 0,0 0 0,0 0 0,0-1 0,0 1 0,0 0 0,1 0 0,-1-1 0,1 1 0,-1 0 0,1 0 0,-1-1 0,2 3 0,2 2 0,0 0 0,-1 0 0,2 0 0,-1-1 0,1 0 0,0 0 0,0 0 0,0-1 0,8 6 0,5 1 0,35 15 0,-46-23 0,-3-1 97,0 0 1,-1 0-1,1 1 1,-1-1-1,1 1 1,-1 0-1,0 0 1,3 3-1,-4-4-591,-1 0 1,0 0-1,0 0 0,1-1 1,-1 1-1,0 1 0,-1-1 0,1 0 1,1 4-1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45.996"/>
    </inkml:context>
    <inkml:brush xml:id="br0">
      <inkml:brushProperty name="width" value="0.05" units="cm"/>
      <inkml:brushProperty name="height" value="0.05" units="cm"/>
      <inkml:brushProperty name="color" value="#AB008B"/>
    </inkml:brush>
  </inkml:definitions>
  <inkml:trace contextRef="#ctx0" brushRef="#br0">0 23 14368,'0'0'832,"71"0"-336,-15-4 8,15 2-137,11 2 9,3-4-72,-2 2 8,-21-2-48,-7 2 16,-11 2-56,-10 0 8,-16-5-200,-10 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46.408"/>
    </inkml:context>
    <inkml:brush xml:id="br0">
      <inkml:brushProperty name="width" value="0.05" units="cm"/>
      <inkml:brushProperty name="height" value="0.05" units="cm"/>
      <inkml:brushProperty name="color" value="#AB008B"/>
    </inkml:brush>
  </inkml:definitions>
  <inkml:trace contextRef="#ctx0" brushRef="#br0">0 24 8032,'0'0'3584,"12"-3"-3151,-2 0-322,2-2 46,0 2 0,1 0 0,-1 0 0,1 2 0,13-2 0,139 10 2663,-147-6-2438,4-1-1932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54.583"/>
    </inkml:context>
    <inkml:brush xml:id="br0">
      <inkml:brushProperty name="width" value="0.05" units="cm"/>
      <inkml:brushProperty name="height" value="0.05" units="cm"/>
      <inkml:brushProperty name="color" value="#AB008B"/>
    </inkml:brush>
  </inkml:definitions>
  <inkml:trace contextRef="#ctx0" brushRef="#br0">18 886 6632,'0'0'6264,"11"-14"-5624,-4 4-520,12-16 420,46-46 0,-37 42 0,-21 22-305,0 0 0,0 0 0,0 1 0,1 0 0,0 1 0,1-1 0,-1 2 0,14-8 0,-22 13-222,0 0-1,1 0 0,-1 0 0,0 0 1,0 0-1,0 0 0,0 0 0,1 0 1,-1 0-1,0 0 0,0 0 0,0 0 0,0 0 1,0 1-1,1-1 0,-1 0 0,0 0 1,0 0-1,0 0 0,0 0 0,0 0 0,1 0 1,-1 0-1,0 1 0,0-1 0,0 0 1,0 0-1,0 0 0,0 0 0,0 0 1,0 0-1,0 1 0,0-1 0,0 0 0,1 0 1,-1 0-1,0 0 0,0 1 0,0-1 1,0 0-1,0 0 0,0 0 0,0 0 1,0 1-1,0-1 0,-1 0 0,1 0 0,0 0 1,0 0-1,0 0 0,0 1 0,0-1 1,0 0-1,0 0 0,0 0 0,0 0 0,0 0 1,-1 1-1,-3 14 204,2-12-154,-38 110 596,-51 165 428,0 38 1436,88-310-2230,1-6 80,1-13 137,11-41-66,20-63-1,-15 65-283,9-35 133,4 2-1,4 1 1,82-155 0,-89 195-174,-6 8 20,24-32-1,-37 59-96,1 0 0,1 0 0,0 1 0,0 0 0,0 0-1,1 1 1,0 0 0,12-6 0,-19 11-23,1 1 1,-1 0-1,0-1 0,1 1 1,-1 0-1,1 1 0,-1-1 1,1 0-1,-1 1 0,1-1 1,0 1-1,-1 0 0,1 0 1,0 0-1,-1 0 0,1 0 1,-1 1-1,1-1 0,0 1 1,-1 0-1,1 0 0,2 1 1,-1 0 3,-1 1 0,-1-1 1,1 1-1,0 0 0,0-1 1,-1 1-1,0 1 1,0-1-1,0 0 0,0 0 1,0 1-1,0-1 0,-1 1 1,2 5-1,0 0 16,-1 1 0,0-1-1,-1 1 1,0 0 0,0-1 0,-1 1-1,0 0 1,-1 0 0,0-1 0,-1 1 0,0-1-1,0 1 1,-1-1 0,0 0 0,-7 15-1,6-16-12,0-1-1,-1 0 1,1 0 0,-1 0-1,0 0 1,-1-1-1,0 0 1,0 0-1,0-1 1,-1 1-1,0-1 1,0-1-1,0 1 1,0-1 0,-1-1-1,1 1 1,-1-1-1,-13 3 1,14-5 13,1 0-1,-1-1 1,1 0 0,-1 0 0,-10-2 0,-11 0 279,57-4-161,-7 0-138,65-13 23,181-42 0,113-64 87,-362 116-115,-7 3-3,-23 15-3,-128 79 120,123-77-101,0 1-1,0 1 1,1 0-1,-26 31 1,37-40-16,0 1-1,1-1 1,-1 1-1,1 0 1,0 0-1,1 0 1,-1 1 0,1-1-1,0 0 1,1 1-1,-1 0 1,1-1 0,0 1-1,0 0 1,1 0-1,0-1 1,0 1-1,0 0 1,1 0 0,0 0-1,2 9 1,-2-13-8,-1-1 1,0 0-1,1 0 0,-1 0 1,1 0-1,-1 1 1,1-1-1,0 0 0,-1 0 1,1 0-1,0 0 1,0 0-1,0-1 0,0 1 1,0 0-1,0 0 1,0-1-1,0 1 0,0 0 1,0-1-1,0 1 1,0-1-1,0 1 0,1-1 1,-1 0-1,0 1 1,0-1-1,0 0 0,1 0 1,-1 0-1,0 0 0,0 0 1,1 0-1,-1 0 1,0 0-1,0-1 0,0 1 1,1 0-1,-1-1 1,0 1-1,2-2 1,5-2 10,0 0 1,-1-1 0,1 0 0,11-10-1,-13 9-4,17-13 61,0 0-1,-2-2 1,-1-1-1,0 0 1,-2-2 0,28-43-1,-12 6 452,-36 64-442,1 0-67,0 0 0,-1 0-1,1 0 1,0 0 0,0 0 0,0 1 0,1-1-1,-1 0 1,1 0 0,0 1 0,0-1 0,0 0-1,0 1 1,1-1 0,-1 0 0,1 0 0,0 0 0,0 1-1,0-1 1,2 4 0,0-3-13,-1 0 0,1-1 0,1 1-1,-1-1 1,0 0 0,1 1 0,-1-2 0,1 1 0,0 0 0,0-1-1,0 1 1,1-1 0,-1 0 0,0-1 0,9 3 0,-5-3 8,0 0 0,0 0 0,0-1 1,0 0-1,-1 0 0,1-1 0,0 0 1,15-4-1,-6 0 44,-1-1 1,0-1 0,0 0 0,0-1-1,-1-1 1,0 0 0,-1-1-1,15-13 1,14-13 220,-59 88-247,13-42-31,1 1-1,0-1 0,1 1 0,-1 18 1,2-23 4,0 0 0,1 0-1,0 0 1,0-1 0,0 1 0,0 0 0,1 0 0,0-1 0,6 11 0,-7-14-1,0 0 0,0-1 0,0 1 1,1-1-1,-1 1 0,0-1 0,1 0 0,-1 1 1,1-1-1,0 0 0,-1 0 0,1 0 0,0 0 1,0-1-1,0 1 0,0 0 0,0-1 1,-1 1-1,1-1 0,0 0 0,0 1 0,0-1 1,0 0-1,4-1 0,2 0-3,1-1 0,-1 0 1,0 0-1,12-5 0,-9 3-1,178-73-25,69-47 48,-241 115-2,-4 2 24,0 1-1,0 0 1,16-4-1,-50 23 37,0 0 0,-28 24-1,4-3-48,33-25-24,0 1 0,1 0 0,0 1 0,-14 16 0,21-22 2,0 0 0,0 1-1,1-1 1,0 1 0,0-1 0,0 1-1,1 0 1,0 0 0,0 0 0,0 1-1,1-1 1,0 0 0,0 7 0,0-11-1,1 0 0,0-1 1,1 1-1,-1 0 1,0 0-1,0-1 0,1 1 1,-1 0-1,1 0 0,0-1 1,-1 1-1,1-1 0,0 1 1,2 2-1,-3-3 0,1-1-1,0 1 1,0 0-1,0-1 1,-1 1 0,1-1-1,0 1 1,0-1-1,0 1 1,0-1-1,0 0 1,0 1-1,0-1 1,0 0-1,0 0 1,0 0 0,0 0-1,2 0 1,1 0 1,-1-1-1,1 0 1,-1 0 0,1 0 0,-1 0 0,1 0 0,-1-1 0,0 0 0,0 0 0,0 0 0,0 0-1,4-3 1,24-23-1,33-39 0,-51 52-2,-1-1-1,0-1 1,-1 0 0,14-29 0,-29 56 0,1 1 0,0-1 0,0 1 0,1 0 0,0 0 0,0 12 0,2-20 0,0 1 0,0-1 0,1 1 0,-1 0 0,1-1 0,0 1 0,0-1 0,0 0 0,0 1 0,0-1 0,1 0 0,2 5 0,-2-7 0,-1 1 0,1 0 0,0 0 0,0-1 0,0 1 0,0-1 0,0 1 0,0-1 0,0 0 0,1 0 0,-1 0 0,0 0 0,1 0 0,-1-1 0,0 1 0,1-1 0,-1 1 0,1-1 0,-1 0 0,5 0 0,1-1 0,0 1 0,0-1 0,0-1 0,-1 0 0,1 0 0,0 0 0,-1-1 0,1 0 0,9-6 0,7-6 0,30-24 0,-35 26 0,14-14 0,-2 0 0,0-2 0,-2-1 0,-1-1 0,28-42 0,-9 3 0,60-123 0,-103 187 0,8-22 0,-11 27 0,-1 0 0,1 0 0,-1 0 0,1 0 0,-1 0 0,0-1 0,0 1 0,1 0 0,-1 0 0,0 0 0,0-1 0,0 1 0,-1 0 0,1 0 0,0-1 0,0 1 0,-1 0 0,1-1 0,-1 2 0,1-1 0,0 1 0,-1 0 0,1 0 0,0 0 0,-1-1 0,1 1 0,-1 0 0,1 0 0,0 0 0,-1 0 0,1 0 0,0 0 0,-1 0 0,1 0 0,-1 0 0,1 0 0,0 0 0,-1 0 0,1 0 0,-1 0 0,1 1 0,0-1 0,-1 0 0,1 0 0,0 0 0,-1 0 0,1 1 0,0-1 0,-1 0 0,1 0 0,0 1 0,-1-1 0,1 1 0,-15 12 0,14-11 0,-21 23 0,0 2 0,2 0 0,1 1 0,1 1 0,1 1 0,-15 39 0,11-14 0,2 1 0,-22 105 0,36-138 0,2 0 0,0-1 0,1 2 0,1-1 0,1 0 0,5 29 0,-5-50 0,0 1 0,1-1 0,0 1 1,-1-1-1,1 1 0,0-1 0,0 0 0,0 1 0,1-1 0,-1 0 0,0 0 1,1 0-1,0 0 0,-1 0 0,1 0 0,0 0 0,0 0 0,0-1 1,4 3-1,-3-3-1,0 0 0,0 0 0,0 0 0,0-1 0,0 1 1,0-1-1,1 0 0,-1 1 0,0-2 0,0 1 0,0 0 1,1-1-1,-1 1 0,0-1 0,5-2 0,7-2-21,-1-2-1,1 1 0,-2-2 0,1 0 0,-1-1 1,13-10-1,71-68-54,-55 43 61,-1-3-1,53-76 1,53-114 39,-125 201 20,-1-1 1,-2-2-1,-2 0 1,12-41-1,-28 77-39,-1 1 0,1-1-1,-1 1 1,0-1 0,1 0 0,-1 1 0,-1-1 0,1 0-1,0 1 1,-1-4 0,0 5-4,1 1 1,0-1-1,0 0 0,-1 1 1,1-1-1,-1 1 0,1-1 0,0 1 1,-1-1-1,1 1 0,-1-1 1,1 1-1,-1 0 0,1-1 1,-1 1-1,0 0 0,1-1 0,-1 1 1,1 0-1,-1 0 0,0-1 1,1 1-1,-1 0 0,0 0 1,1 0-1,-1 0 0,0 0 1,1 0-1,-1 0 0,1 0 0,-1 0 1,0 0-1,1 0 0,-1 1 1,0-1-1,1 0 0,-1 0 1,1 1-1,-1-1 0,0 0 0,1 1 1,-1-1-1,1 1 0,-1-1 1,0 1-1,-6 4 0,-1 0 0,1 1 0,0 0 0,0 0 0,1 1 0,0 0 0,0 0 0,-8 13 0,-35 68 0,10-6-118,-39 118 0,65-159 76,2 1 0,1 0 0,3 0 0,2 0 0,-1 48 0,6-80 35,0 1 0,1-1-1,0 1 1,1-1 0,0 1 0,0-1 0,1 0-1,9 20 1,-10-26 6,0-1 1,0 1-1,1-1 0,-1 0 0,1 0 0,0 0 1,0 0-1,0 0 0,0 0 0,1-1 1,-1 1-1,1-1 0,-1 0 0,1 0 0,0 0 1,0-1-1,0 0 0,0 1 0,0-1 0,0 0 1,0-1-1,0 1 0,0-1 0,0 0 0,6 0 1,-1-1 6,0-1 0,0 0 0,0 0 0,0 0 1,0-1-1,-1-1 0,1 0 0,-1 0 0,0 0 1,11-9-1,10-8 45,32-31 1,-59 51-50,19-18 35,47-44 66,-59 54-72,-1-1-1,-1 1 0,0-1 0,0-1 0,7-14 0,-13 25-29,-1-1 0,0 0 0,1 1 0,-1-1 0,0 1-1,1-1 1,-1 1 0,0-1 0,0 0 0,0 1 0,1-1-1,-1 0 1,0 1 0,0-1 0,0 0 0,0 1 0,0-1-1,0 0 1,0 1 0,-1-1 0,1 0 0,0 1 0,0-1 0,0 0-1,-1 1 1,1-1 0,0 1 0,-1-1 0,1 0 0,0 1-1,-1-1 1,-1 0 1,1 1 0,0-1-1,-1 1 1,1-1 0,0 1-1,-1 0 1,1 0 0,0 0 0,-1 0-1,1 0 1,-1 0 0,1 0-1,0 0 1,-2 1 0,-5 0 2,1 1 0,0 0 1,0 0-1,0 1 1,-7 4-1,10-5-4,-1 1 0,1 0 0,0 0 0,0 1 0,0-1 0,0 1 0,1 0 0,-1 0 0,1 0 0,0 0 0,0 1 0,1-1 0,-1 1 0,1 0 0,0 0 0,0-1 0,1 1 0,-1 1 0,1-1 0,0 0 0,1 0 0,-1 0 0,1 0 0,0 7 0,0-8 0,0-1 0,0 1 0,0 0 0,0-1 0,0 1 0,1-1 0,0 1 0,-1-1 0,1 1 0,1-1 0,-1 0 0,0 1 0,1-1 0,0 0 0,0 0 0,0 0 0,0 0 0,3 3 0,-1-3 0,-1-1 0,1 1 0,0-1 0,0 0 0,0 0 0,0-1 0,0 1 0,0-1 0,0 0 0,1 0 0,-1 0 0,0-1 0,1 0 0,-1 1 0,5-2 0,8 0 0,0 0 0,-1-2 0,1 0 0,0-1 0,-1 0 0,0-1 0,22-11 0,-8 1 0,0-1 0,49-35 0,-45 24 0,-1-1 0,-2-2 0,-1-1 0,-1-1 0,-2-2 0,33-53 0,-25 29 0,-3-1 0,-2-2 0,30-90 0,-55 135 0,-3 12 0,0 0 0,0 0 0,-1-1 0,1 1 0,-1-1 0,0 1 0,-1-1 0,1 0 0,-1 1 0,0-1 0,0-5 0,0 10 0,0-1 0,-1 1 0,1-1 0,0 1 0,0-1 0,-1 1 0,1-1 0,0 1 0,-1 0 0,1-1 0,0 1 0,-1-1 0,1 1 0,-1 0 0,1-1 0,0 1 0,-1 0 0,1 0 0,-1-1 0,1 1 0,-1 0 0,1 0 0,-1 0 0,1 0 0,-1 0 0,1-1 0,-1 1 0,0 0 0,1 0 0,-1 0 0,1 0 0,-1 0 0,1 1 0,-1-1 0,1 0 0,-1 0 0,1 0 0,-1 0 0,1 1 0,-1-1 0,1 0 0,-1 0 0,1 1 0,0-1 0,-2 1 0,-21 16 0,11-4 0,1 0 0,1 0 0,0 1 0,1 0 0,-8 16 0,0 5 0,-14 41 0,17-37 0,2 1 0,2 0 0,1 1 0,2-1 0,2 2 0,2-1 0,1 0 0,7 66 0,-3-94 0,0 0 0,1-1 0,0 1 0,1-1 0,0 0 0,1 0 0,8 15 0,-11-24 0,0 1 0,0-1 0,0 0 0,0 0 0,1-1 0,-1 1 0,1 0 0,0-1 0,0 0 0,-1 1 0,1-1 0,1 0 0,-1-1 0,0 1 0,0 0 0,1-1 0,-1 0 0,1 0 0,-1 0 0,1 0 0,0-1 0,-1 1 0,1-1 0,0 0 0,-1 0 0,1 0 0,0 0 0,-1-1 0,7-1 0,13-5-4087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1.715"/>
    </inkml:context>
    <inkml:brush xml:id="br0">
      <inkml:brushProperty name="width" value="0.05" units="cm"/>
      <inkml:brushProperty name="height" value="0.05" units="cm"/>
      <inkml:brushProperty name="color" value="#004F8B"/>
    </inkml:brush>
  </inkml:definitions>
  <inkml:trace contextRef="#ctx0" brushRef="#br0">139 0 7832,'0'0'7408,"-8"13"-6740,-15 29 258,2 1 0,-23 69 0,22-14 704,10-33-281,10-48-826,2-15-436,0 0 0,0 0 0,0-1 0,0 1 0,0 0 0,0 0-1,-1 0 1,1 0 0,-1-1 0,1 1 0,-1 0 0,0-1 0,1 1-1,-3 2 1,3-14 256,5-43-3223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55.821"/>
    </inkml:context>
    <inkml:brush xml:id="br0">
      <inkml:brushProperty name="width" value="0.05" units="cm"/>
      <inkml:brushProperty name="height" value="0.05" units="cm"/>
      <inkml:brushProperty name="color" value="#AB008B"/>
    </inkml:brush>
  </inkml:definitions>
  <inkml:trace contextRef="#ctx0" brushRef="#br0">1 884 9344,'0'0'5504,"11"-10"-4719,29-28 77,58-71 1,-5-29-113,-2 2-125,-74 114-529,101-141 560,-100 133-425,0 0 0,-2-1 0,20-56 0,-24 43 183,-12 42-372,1 0 1,-1-1 0,0 1 0,0 0 0,0-1 0,0 1 0,0 0 0,0 0 0,-1-1 0,1 1 0,-1 0 0,1 0 0,-1 0 0,0-1 0,0 1 0,-2-2 0,3 3-32,-1 1 0,1-1 0,-1 1 0,1-1 1,-1 1-1,1 0 0,-1-1 0,0 1 1,1 0-1,-1 0 0,1 0 0,-1-1 0,0 1 1,1 0-1,-1 0 0,0 0 0,0 0 0,1 0 1,-1 0-1,0 0 0,1 0 0,-1 0 0,0 0 1,0 1-1,-18 6 95,6 1-76,0 0 0,1 0 1,0 1-1,1 0 0,0 1 0,0 1 0,1 0 0,1 0 0,0 1 0,0 0 0,1 0 0,-12 26 0,10-17 5,1 1-1,1 0 1,0 0-1,2 1 1,1 0-1,1 0 0,-2 35 1,5-49-18,1-1-1,1 1 1,-1-1-1,1 1 1,1-1 0,0 0-1,0 1 1,0-1-1,1 0 1,0 0 0,1 0-1,0-1 1,0 1-1,1-1 1,-1 0 0,2 0-1,-1-1 1,1 0-1,0 0 1,0 0 0,1 0-1,-1-1 1,1 0-1,0 0 1,1-1 0,-1 0-1,1-1 1,0 1-1,0-1 1,0-1 0,0 1-1,1-2 1,-1 1-1,0-1 1,1 0 0,-1-1-1,1 0 1,0 0-1,13-3 1,6-3 94,-1-1 0,0-1 1,0-2-1,-1-1 0,0-1 0,0-1 1,-2-1-1,45-34 0,-61 40 132,-13 5 57,-16 11 16,12-1-266,1 0 0,0 0 0,0 1 1,1 0-1,0 0 0,0 1 0,1 0 0,-8 15 0,11-18-15,-1 1-1,1-1 0,1 1 1,-1 0-1,1 0 0,0 0 1,1 0-1,0 1 0,0-1 1,0 0-1,1 1 0,0-1 1,2 13-1,-1-16-3,1 0 0,0 0 0,-1 0 1,1 0-1,1 0 0,-1 0 0,1 0 0,-1-1 1,1 1-1,0-1 0,0 0 0,7 6 0,-9-8-16,0 0-1,1-1 0,-1 1 0,0 0 0,0 0 0,0-1 1,1 1-1,-1 0 0,0-1 0,1 1 0,-1-1 0,0 0 1,1 1-1,-1-1 0,1 0 0,-1 0 0,0 0 0,1 0 1,-1 0-1,1 0 0,-1 0 0,0-1 0,1 1 0,-1 0 1,1-1-1,-1 1 0,0-1 0,0 0 0,1 1 0,-1-1 1,0 0-1,0 0 0,0 0 0,0 1 0,0-1 0,0 0 1,0-1-1,0 1 0,0 0 0,0 0 0,0 0 0,0-3 1,6-9 62,-1 0 1,0 0 0,-1 0 0,7-28 0,-11 33-34,0 1 0,0-1 1,0 1-1,-1-1 0,0 0 1,0 1-1,-1-1 0,0 1 1,0-1-1,-1 1 0,-2-9 1,4 16-27,-1 0-1,1-1 1,0 1 0,-1-1 0,1 1 0,0-1 0,0 1-1,0-1 1,0 1 0,0-1 0,-1 0 0,1 1-1,0-1 1,0 1 0,0-1 0,0 1 0,0-1 0,1 1-1,-1-1 1,0 1 0,0-1 0,0 1 0,0-1-1,0 1 1,1-1 0,-1 1 0,0-1 0,1 1 0,-1-1-1,0 1 1,1-1 0,-1 1 0,1-1 0,19-3 228,-11 3-241,140-13 266,34-5-61,-140 12-90,1-1 0,46-17-1,-83 19-22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56.104"/>
    </inkml:context>
    <inkml:brush xml:id="br0">
      <inkml:brushProperty name="width" value="0.05" units="cm"/>
      <inkml:brushProperty name="height" value="0.05" units="cm"/>
      <inkml:brushProperty name="color" value="#AB008B"/>
    </inkml:brush>
  </inkml:definitions>
  <inkml:trace contextRef="#ctx0" brushRef="#br0">0 133 19799,'0'0'4872,"83"-16"-4008,-2 4-408,11-2 8,11 0-192,-6 0 16,-6 1-80,-11 1 8,-3-4-48,-13 6 16,-11 4-24,-17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57.677"/>
    </inkml:context>
    <inkml:brush xml:id="br0">
      <inkml:brushProperty name="width" value="0.05" units="cm"/>
      <inkml:brushProperty name="height" value="0.05" units="cm"/>
      <inkml:brushProperty name="color" value="#AB008B"/>
    </inkml:brush>
  </inkml:definitions>
  <inkml:trace contextRef="#ctx0" brushRef="#br0">0 127 17583,'0'0'5330,"8"14"-5138,-4-9-168,3 6 22,0 1 0,-1-1 0,0 1 0,-1 1 0,-1-1 0,0 1 0,5 22 0,6 104 1115,-3 155 0,-12-225 154,-8-179 1513,-4-103-2198,32-110 560,-19 318-1170,0-1 1,0 1 0,0-1 0,1 1-1,0 0 1,0-1 0,0 1-1,1 0 1,-1 0 0,1 1-1,0-1 1,1 1 0,-1-1 0,1 1-1,0 0 1,0 0 0,0 1-1,0-1 1,1 1 0,0 0 0,-1 0-1,1 0 1,0 1 0,6-3-1,-3 3 7,-1-1 0,1 2 0,-1-1 0,1 1 1,0 0-1,0 0 0,0 1 0,-1 0 0,1 0 0,0 1 0,0 0 0,-1 1 0,1 0 0,0 0 0,-1 0 0,12 6 0,-14-5-27,1 0 0,-1 0 0,0 1 0,0-1 0,0 1 0,0 0 0,-1 0 0,0 1 0,0 0 0,0-1 0,0 1 0,-1 1 0,0-1 0,0 0 0,0 1 0,0 0 0,1 5 0,-3-5 0,0-1 0,0 0 0,0 0 0,-1 0 0,0 1 0,0-1 0,0 0 0,-1 0 0,1 1 0,-1-1 0,-1 0 0,1 0 0,-1 0 0,1 0 0,-2 0 0,1 0 0,0-1 0,-1 1 0,-6 8 0,0-3 0,0 0 0,-1-1 0,0 0 0,-1 0 0,-12 7 0,-59 32 0,81-47 0,0-1 0,0 1 0,0 0 0,0-1 0,0 1 0,0 0 0,0-1 0,0 1 0,0 0 0,1 0 0,-1 0 0,0 0 0,0 0 0,0 1 0,1-1 0,0-1 0,0 1 0,0-1 0,0 1 0,0-1 0,0 1 0,0-1 0,0 1 0,0-1 0,0 1 0,0-1 0,0 1 0,0-1 0,0 1 0,1-1 0,-1 0 0,0 1 0,0-1 0,1 1 0,-1-1 0,0 1 0,1-1 0,-1 1 0,4 2 0,0 0 0,0 0 0,1-1 0,-1 1 0,8 2 0,3 3 0,54 27 0,-46-25 0,-2 1 0,0 0 0,0 2 0,-1 1 0,30 25 0,23 39 0,-64-67 0,-1 1 0,0 0 0,0 0 0,-1 1 0,7 18 0,-13-28 0,0-1 0,0 1 0,-1-1 0,1 1 0,-1 0 0,0-1 0,0 1 0,0 0 0,0 0 0,0-1 0,-1 1 0,1-1 0,-1 1 0,1 0 0,-1-1 0,-1 3 0,-1 0 0,1 0 0,-1-1 0,0 1 0,0-1 0,-1 0 0,1 0 0,-8 6 0,0-1 0,0-1 0,0 0 0,-1-1 0,0 0 0,-20 7 0,18-9 0,-1-1 0,0-1 0,1-1 0,-1 0 0,-1 0 0,1-2 0,0 0 0,0 0 0,0-2 0,0 0 0,0 0 0,-25-9 0,33 7 0,0 1 0,0-1 0,0-1 0,1 1 0,-1-1 0,1 0 0,1-1 0,-7-6 0,7 6 0,1-3 860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58.345"/>
    </inkml:context>
    <inkml:brush xml:id="br0">
      <inkml:brushProperty name="width" value="0.05" units="cm"/>
      <inkml:brushProperty name="height" value="0.05" units="cm"/>
      <inkml:brushProperty name="color" value="#AB008B"/>
    </inkml:brush>
  </inkml:definitions>
  <inkml:trace contextRef="#ctx0" brushRef="#br0">34 0 19703,'0'0'3259,"-6"11"-3612,3-6 364,0 1 7,0 0 0,0 0-1,0 0 1,1 0 0,-2 8 0,4-11-5,-1 0-1,1 0 1,0 0-1,0 0 1,0 0-1,0 0 1,0 1-1,1-1 1,-1 0-1,1 0 1,0 0-1,0 0 1,0 0 0,0-1-1,1 1 1,-1 0-1,3 3 1,-1-1 20,1-1 1,-1 0 0,1 0-1,0 0 1,0 0 0,0-1-1,1 1 1,-1-1 0,1 0-1,-1 0 1,1-1 0,0 0 0,0 1-1,1-2 1,-1 1 0,10 1-1,-8-2 30,0 0-1,-1-1 1,1-1-1,0 1 0,0-1 1,0 0-1,0 0 1,-1-1-1,1 0 1,-1 0-1,1-1 0,-1 1 1,7-5-1,-11 5-30,1 1 0,-1-1-1,0 0 1,1 0 0,-1 0 0,0 0-1,0 0 1,0-1 0,0 1 0,-1-1-1,1 1 1,-1-1 0,1 1 0,-1-1-1,0 0 1,0 0 0,0 0 0,0 1-1,-1-1 1,1 0 0,-1 0 0,0 0-1,0 0 1,0 0 0,0 0 0,-1-5-1,0 4 3,1 1 0,-1-1 0,0 1 0,0 0-1,-1-1 1,1 1 0,-1 0 0,1 0 0,-1 0 0,0 0-1,0 0 1,0 0 0,-1 0 0,1 1 0,-1-1 0,1 1-1,-1 0 1,0 0 0,0 0 0,0 0 0,-6-3 0,0 3 39,-1-1 1,1 1 0,-1 1 0,1-1 0,-1 2-1,0-1 1,-17 3 0,19-2-16,0 1-1,1 0 1,0 1-1,-1 0 1,1 0 0,0 1-1,0-1 1,0 1-1,0 1 1,-10 7 0,13-9 161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00.425"/>
    </inkml:context>
    <inkml:brush xml:id="br0">
      <inkml:brushProperty name="width" value="0.05" units="cm"/>
      <inkml:brushProperty name="height" value="0.05" units="cm"/>
      <inkml:brushProperty name="color" value="#AB008B"/>
    </inkml:brush>
  </inkml:definitions>
  <inkml:trace contextRef="#ctx0" brushRef="#br0">0 71 9344,'0'0'9447,"10"-8"-9168,-1 0-210,-5 4-38,1 0-1,-1 1 1,1-1-1,-1 1 0,1 0 1,0 0-1,0 1 0,1-1 1,-1 1-1,0 0 1,1 0-1,-1 1 0,9-1 1,74-8 576,1 4 1,161 9-1,-193 1-376,-7-1 294,0 2 1,91 20-1,-81 3 1151,-56-27-1711,7 0 1170,-5-8-4475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12.442"/>
    </inkml:context>
    <inkml:brush xml:id="br0">
      <inkml:brushProperty name="width" value="0.05" units="cm"/>
      <inkml:brushProperty name="height" value="0.05" units="cm"/>
      <inkml:brushProperty name="color" value="#AB008B"/>
    </inkml:brush>
  </inkml:definitions>
  <inkml:trace contextRef="#ctx0" brushRef="#br0">174 37 4416,'0'0'8680,"-10"8"-8430,-32 21 10,37-25-148,0 1 0,1-1 0,-1 1 0,1 0 0,-6 7 0,-4 5 194,7-9-146,0 1 0,1 0 0,0 0 0,0 0 1,1 0-1,0 1 0,-7 21 0,2-6 69,8-20-141,0 1 0,0-1 0,1 1 0,0 0 0,0-1 0,0 1 0,0 0 0,1 0-1,0 0 1,0 0 0,1-1 0,1 9 0,-1-11-44,0 0 0,0 0 0,0 0 1,0-1-1,0 1 0,1 0 0,-1-1 0,1 1 0,0-1 0,-1 1 0,1-1 0,0 0 0,1 0 0,-1 0 0,0 0 1,1 0-1,-1-1 0,1 1 0,-1-1 0,1 1 0,0-1 0,-1 0 0,1 0 0,0 0 0,5 0 0,-3 0 27,1 0 0,0-1 0,0 0 0,0 0 0,0 0 0,0-1-1,-1 0 1,1 0 0,0 0 0,-1-1 0,1 0 0,-1 0-1,1 0 1,-1-1 0,0 0 0,0 0 0,0 0 0,6-5-1,1-3 169,-1 1 0,-1-2 0,1 0 0,-2 0 0,15-23 0,-22 30 14,0-1-1,0 1 0,-1 0 1,0-1-1,0 1 1,0-8-1,0 18-215,0 0 0,0-1 0,0 1 0,0 0 0,1-1 0,-1 0 0,1 1 0,0-1 0,4 5-1,6 16 127,-8-17-120,1-1 0,0 0-1,0-1 1,1 1 0,-1-1 0,1 0-1,1 0 1,-1-1 0,1 0 0,0 0-1,9 4 1,-11-7-12,1 0-1,0 0 1,-1 0-1,1-1 1,0 0-1,0-1 1,0 1-1,0-1 1,0 0-1,0-1 1,-1 1-1,1-1 1,7-2-1,-3 1 22,0-1-1,-1 0 0,1 0 1,-1-1-1,0 0 1,17-11-1,-19 9-22,-1 0-1,0 0 1,0 0 0,-1-1-1,1 0 1,-1-1 0,-1 1-1,1-1 1,-2 0 0,1 0-1,-1 0 1,0 0 0,0 0-1,-1-1 1,0 1 0,-1-1-1,1-16 1,-9-26 216,3 32-120,0 1 1,-10-23-1,-2-14-3709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1.552"/>
    </inkml:context>
    <inkml:brush xml:id="br0">
      <inkml:brushProperty name="width" value="0.05" units="cm"/>
      <inkml:brushProperty name="height" value="0.05" units="cm"/>
      <inkml:brushProperty name="color" value="#AB008B"/>
    </inkml:brush>
  </inkml:definitions>
  <inkml:trace contextRef="#ctx0" brushRef="#br0">462 1 5120,'0'0'11735,"-10"3"-11460,-15 3 96,-30 4 1,25-6-7,1 2 0,0 1 1,0 1-1,1 2 0,-52 25 1,71-30-273,-1 1-1,1 0 1,0 0 0,1 1 0,0 1 0,0-1 0,0 1-1,1 1 1,0-1 0,1 1 0,0 0 0,0 1 0,1 0-1,0-1 1,-6 21 0,7-18 23,-1 1-7,1 0 0,0 0 0,1 0 0,-2 19-1,5-27-90,0 0 0,0-1 0,1 1-1,0 0 1,-1-1 0,1 1 0,1-1-1,-1 1 1,1-1 0,0 0 0,0 0-1,0 1 1,0-1 0,1-1 0,0 1-1,-1 0 1,5 3 0,1 1 7,1 0 0,0 0 0,0-1 0,1 0 0,0 0 0,1-1 0,-1-1 0,1 0 0,17 6 0,-10-6 9,0 0 1,1-1-1,-1-1 0,1-1 1,26 0-1,-39-2-54,1 1 1,0-1-1,0-1 0,-1 1 1,1-1-1,0 0 0,-1-1 1,1 0-1,-1 0 0,1 0 1,-1-1-1,0 1 0,0-2 1,0 1-1,7-6 0,3-6-2968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2.506"/>
    </inkml:context>
    <inkml:brush xml:id="br0">
      <inkml:brushProperty name="width" value="0.05" units="cm"/>
      <inkml:brushProperty name="height" value="0.05" units="cm"/>
      <inkml:brushProperty name="color" value="#AB008B"/>
    </inkml:brush>
  </inkml:definitions>
  <inkml:trace contextRef="#ctx0" brushRef="#br0">1 39 7024,'0'0'7670,"10"-3"-7338,71-27 587,-79 29-879,0 0 1,0 0 0,0 1-1,1-1 1,-1 1 0,0-1-1,1 1 1,-1 0-1,0 0 1,1 0 0,-1 0-1,0 0 1,1 0 0,-1 1-1,0-1 1,1 1-1,-1 0 1,0 0 0,0 0-1,0 0 1,0 0 0,0 0-1,0 0 1,0 1-1,0-1 1,0 1 0,0-1-1,-1 1 1,1 0 0,-1-1-1,1 1 1,-1 0 0,0 0-1,0 0 1,1 3-1,1 3 37,0 0-1,-1 0 0,0 1 0,0-1 0,-1 1 0,0-1 0,-1 1 1,0 10-1,-2 3 61,-1 0 1,-1 0-1,-1-1 1,-1 1-1,-1-1 1,-1 0-1,-11 21 1,19-41-121,-1 1 0,0-1 0,1 0 0,-1 0 0,1 1 0,0-1 0,-1 0 0,1 0 0,0 1 1,0-1-1,0 1 0,0-1 0,0 0 0,0 1 0,0-1 0,0 0 0,0 1 0,1 0 0,0-1-6,-1 0-1,1 0 0,-1-1 0,1 1 1,0 0-1,-1-1 0,1 1 0,0-1 1,0 1-1,-1-1 0,1 1 0,0-1 1,0 0-1,0 1 0,0-1 0,0 0 1,-1 0-1,1 1 0,0-1 0,1 0 1,7 0 31,-1 0 0,0-1 0,0 1 0,15-5 0,-6 2-3,8-1 18,-15 2 14,0 0 0,1 1 1,17 1-1,-24 0-72,-1 1 0,1-1 0,0 1 0,-1 0 0,0 0 0,1 0 0,-1 1 0,1-1 0,-1 1 0,0 0 0,0 0 0,0 0 0,0 0 0,4 5 0,4 4-2790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3.716"/>
    </inkml:context>
    <inkml:brush xml:id="br0">
      <inkml:brushProperty name="width" value="0.05" units="cm"/>
      <inkml:brushProperty name="height" value="0.05" units="cm"/>
      <inkml:brushProperty name="color" value="#AB008B"/>
    </inkml:brush>
  </inkml:definitions>
  <inkml:trace contextRef="#ctx0" brushRef="#br0">24 0 7632,'0'0'1425,"-1"12"-957,-13 121 1906,5 192 0,15-161-1289,23 270 2102,-18-363-1771,-20-82-1026,4-16-263,1 1-1,2-1 0,1-41 0,12-83 59,-10 139-161,2-5-25,0 2 0,1-1 0,1 0-1,0 1 1,1-1 0,1 2 0,0-1 0,17-25 0,-6 14-43,1 1 0,2 1-1,37-35 1,-57 58 46,0 0 0,0 0 0,0 0 0,0 0 0,0 0 1,0 0-1,1 1 0,-1-1 0,0 0 0,0 1 0,1-1 0,-1 1 0,0-1 0,1 1 0,-1 0 0,0-1 0,1 1 1,-1 0-1,0 0 0,1 0 0,-1 0 0,2 0 0,-1 1 4,-1 0-1,0-1 1,0 1 0,0 0 0,0 0-1,0 0 1,0 0 0,0 0 0,0 0-1,0 0 1,0 0 0,0 0 0,0 0-1,-1 0 1,1 1 0,-1-1 0,2 3-1,0 4 12,0-1 0,0 1-1,-1 0 1,0 0 0,0 0-1,-1 9 1,-1-5 3,-1-1-1,0 1 1,0-1-1,-1 0 1,-1 0 0,1 0-1,-2 0 1,0-1-1,0 1 1,-9 11 0,-2 1 84,-1 0 1,-41 40-1,56-60-81,-1 0-1,-1-1 0,1 1 0,0 0 0,-1-1 0,1 0 1,-1 0-1,1 0 0,-1 0 0,0-1 0,0 1 0,0-1 0,0 0 1,0 0-1,-7 0 0,11-1 25,7 5-30,68 29 34,-47-22 37,33 18 1,-34-15-11,-5-2 91,29 20 1,-44-27-92,0 0 1,0 1-1,-1-1 1,0 1 0,0 0-1,0 1 1,6 12-1,-8-10 29,1 0 126,-5-10-238,0 0 0,0 0 0,0 0 0,0 0 0,1 0 0,-1 0 0,0 0 0,0 0 0,0 0 0,0 0 0,1 0 0,-1 0 0,0 0 0,0 0 0,0 0 0,0 0 0,0 0 0,1 0 0,-1-1 0,0 1 0,0 0 0,0 0 0,0 0 0,0 0 0,0 0-1,0 0 1,1 0 0,-1 0 0,0-1 0,0 1 0,0 0 0,0 0 0,0 0 0,0 0 0,0 0 0,0-1 0,0 1 0,0 0 0,0 0 0,0 0 0,0 0 0,0-1 0,0 1 0,0 0 0,0 0 0,0 0 0,0 0 0,0 0 0,0-1 0,0 1 0,0 0 0,0 0 0,0 0 0,0 0 0,0-1 0,3-18-3098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4.492"/>
    </inkml:context>
    <inkml:brush xml:id="br0">
      <inkml:brushProperty name="width" value="0.05" units="cm"/>
      <inkml:brushProperty name="height" value="0.05" units="cm"/>
      <inkml:brushProperty name="color" value="#AB008B"/>
    </inkml:brush>
  </inkml:definitions>
  <inkml:trace contextRef="#ctx0" brushRef="#br0">1 119 6824,'0'0'6928,"4"-11"-6423,14-35-24,-16 41-377,1 1 0,-1 0 0,1 0 0,0 1-1,0-1 1,1 1 0,-1-1 0,1 1 0,-1 0 0,1 0 0,0 1-1,0-1 1,1 1 0,-1 0 0,0 0 0,7-2 0,-9 3-33,0 0-1,1 0-1,-1 1 1,0-1-1,1 0 0,-1 1 1,0-1-1,1 1 1,-1-1-1,1 1 0,-1 0 1,1 0-1,-1 1 1,1-1-1,-1 0 0,1 1 1,-1-1-1,3 2 0,-2-1-17,-1 1 0,0 0 0,0-1-1,1 1 1,-1 0 0,0 0-1,-1 0 1,1 0 0,0 0 0,-1 1-1,1-1 1,-1 0 0,1 1-1,-1-1 1,0 1 0,1 2-1,1 6 37,0 0-1,0-1 0,-1 1 1,-1 0-1,1 0 0,-2 0 1,0 0-1,0 1 1,-1-1-1,-3 19 0,-5 5 154,-1-1 0,-15 34 0,-4 14 405,29-81-617,-1-1 0,1 1-1,0 0 1,-1 0 0,1 0 0,0 0 0,0 0 0,-1 0 0,1 0 0,0 0 0,0-1 0,0 1 0,0 0 0,0 0 0,1 0 0,-1 0 0,0 0 0,0 0-1,0 0 1,1 0 0,-1 0 0,1-1 0,-1 1 0,1 0 0,-1 0 0,1 0 0,-1-1 0,2 2 0,0-1 48,0 0 1,1 0-1,-1 0 0,0 0 0,1-1 1,-1 1-1,1-1 0,4 0 1,9 3-45,22 4 273,1-2 0,66 1 0,-52-2-80,-34 1-3332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2.488"/>
    </inkml:context>
    <inkml:brush xml:id="br0">
      <inkml:brushProperty name="width" value="0.05" units="cm"/>
      <inkml:brushProperty name="height" value="0.05" units="cm"/>
      <inkml:brushProperty name="color" value="#004F8B"/>
    </inkml:brush>
  </inkml:definitions>
  <inkml:trace contextRef="#ctx0" brushRef="#br0">1 73 23151,'0'0'-93,"20"-2"4,53-5-6,167-18-165,-165 11 333,-43 8 236,0 0 1,47-1-1,-62 4 45,-16 3-316,0-1 1,0 1-1,0 0 1,1-1-1,-1 1 0,0 0 1,0 0-1,0 0 0,0 0 1,1 0-1,-1 0 0,0 0 1,0 0-1,0 0 1,0 0-1,1 1 0,-1-1 1,0 0-1,0 1 0,0-1 1,0 1-1,0-1 1,2 2-1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5.686"/>
    </inkml:context>
    <inkml:brush xml:id="br0">
      <inkml:brushProperty name="width" value="0.05" units="cm"/>
      <inkml:brushProperty name="height" value="0.05" units="cm"/>
      <inkml:brushProperty name="color" value="#AB008B"/>
    </inkml:brush>
  </inkml:definitions>
  <inkml:trace contextRef="#ctx0" brushRef="#br0">1 33 3912,'0'0'10097,"10"1"-9618,77 14 811,16-5 173,32-4-375,26-5-225,-21-2-173,-123 1-565,0-1 0,32-5 0,16-2 147,-35 5-113,0 0 1,54-15-1,-39 8-49,-12 4-3,0 1 0,0 2 0,47 2 1,100 14 130,21 0-120,-177-12-103,0 1 0,0 0 0,0 2 0,-1 1-1,40 13 1,-55-15-14,1 0 0,-1-1 0,1 0 0,0 0 0,0-1 0,-1 0 0,12-1 0,-19 0-7,-1 0 0,1 0 0,-1 0 0,1 0 0,-1 0 0,1 0-1,-1-1 1,1 1 0,-1 0 0,1 0 0,-1-1 0,0 1 0,1 0 0,-1-1 0,1 1-1,-1 0 1,0-1 0,0 1 0,1-1 0,-1 1 0,1-1 0,0-3-2804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6.915"/>
    </inkml:context>
    <inkml:brush xml:id="br0">
      <inkml:brushProperty name="width" value="0.05" units="cm"/>
      <inkml:brushProperty name="height" value="0.05" units="cm"/>
      <inkml:brushProperty name="color" value="#AB008B"/>
    </inkml:brush>
  </inkml:definitions>
  <inkml:trace contextRef="#ctx0" brushRef="#br0">163 59 4720,'0'0'8592,"-11"12"-8152,-14 13-12,1 1 1,1 1 0,-23 36-1,41-54-263,1-1-1,-1 1 0,2 0 1,-1 0-1,1 1 1,0-1-1,1 1 1,0-1-1,1 1 0,-1 10 1,2-16-98,0 1 0,1-1-1,-1 1 1,1-1 0,0 0 0,0 0 0,1 1 0,-1-1 0,1 0-1,0 0 1,0 0 0,0 0 0,1-1 0,-1 1 0,1-1-1,0 1 1,0-1 0,0 0 0,0 0 0,1 0 0,-1 0 0,1-1-1,-1 0 1,7 3 0,-6-3-18,0 0 0,0 0 1,0 0-1,0-1 0,0 0 0,0 0 0,1 0 1,-1 0-1,1-1 0,-1 1 0,0-1 0,1 0 1,-1-1-1,1 1 0,7-3 0,-6 1 7,0 0 0,-1 0 0,1-1 1,-1 0-1,1 0 0,-1-1 0,0 0 0,-1 1 0,1-2 0,4-4 0,4-6 98,-1-1 0,-1 0 0,-1 0 0,0-1 0,15-36 0,-25 52-138,0 1 0,0-1 0,0 0 0,0 0 0,1 1-1,-1-1 1,0 0 0,0 1 0,1-1 0,-1 0 0,1 1 0,-1-1 0,0 1 0,1-1-1,-1 0 1,1 1 0,0-1 0,-1 1 0,1 0 0,-1-1 0,1 1 0,0-1 0,-1 1 0,2-1-1,7 14 310,-2 1-339,1-2 56,1 1-1,0-1 1,1 0 0,12 10-1,-18-18-28,1 1-1,1-1 0,-1 0 1,0-1-1,1 1 1,0-1-1,0 0 0,0 0 1,0-1-1,0 0 1,1 0-1,6 1 0,-9-3-3,0 0 0,0-1 0,0 1 0,0-1-1,0 0 1,0 0 0,0 0 0,0-1-1,-1 1 1,1-1 0,-1 0 0,1 0 0,-1 0-1,1-1 1,-1 1 0,0-1 0,0 0 0,0 0-1,-1 0 1,1 0 0,3-6 0,5-6 38,-1-1 1,-1 0 0,11-25-1,-9 14 96,14-46 0,-23 63-81,0 0 0,0 0 0,-1 1 0,0-1-1,0 0 1,-1 0 0,-1 0 0,-2-18 0,2 26-37,0-1 1,0 1-1,0-1 0,0 1 1,0-1-1,-1 1 0,1 0 1,-1 0-1,1 0 0,-1 0 1,-3-3-1,4 4-33,1 0 0,-1 1 0,0-1 0,0 0 0,0 1 0,0-1 0,0 1 0,0-1 0,0 1 0,0-1 0,0 1 0,0 0 0,0-1 0,0 1 0,0 0 0,0 0 0,0 0 0,0 0 0,-1 0 0,1 0 0,0 0 0,0 0 0,0 0 0,0 1 0,0-1 0,0 0 0,0 1 0,0-1 0,-2 2 0,-2 1-198,-1 0-145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7.651"/>
    </inkml:context>
    <inkml:brush xml:id="br0">
      <inkml:brushProperty name="width" value="0.05" units="cm"/>
      <inkml:brushProperty name="height" value="0.05" units="cm"/>
      <inkml:brushProperty name="color" value="#AB008B"/>
    </inkml:brush>
  </inkml:definitions>
  <inkml:trace contextRef="#ctx0" brushRef="#br0">0 13 10512,'0'0'5752,"12"-3"-5251,39-6-43,-49 9-399,1 0 0,-1 0-1,1 0 1,-1 0-1,1 0 1,-1 1-1,1-1 1,-1 1-1,1-1 1,-1 1 0,1 0-1,-1 0 1,0 0-1,0 0 1,1 1-1,-1-1 1,0 0-1,0 1 1,0 0-1,0-1 1,-1 1 0,1 0-1,0 0 1,-1 0-1,1 0 1,1 3-1,8 10 249,-8-13-253,-1 0 0,0 0 0,0 1-1,0-1 1,0 1 0,0 0-1,-1-1 1,1 1 0,-1 0 0,0 0-1,0 0 1,0 0 0,0 0-1,0 0 1,0 0 0,-1 0-1,0 1 1,0-1 0,0 0 0,0 0-1,0 0 1,0 0 0,-1 1-1,0-1 1,0 3 0,-4 6 109,0 0 1,-1 0-1,0 0 0,-13 18 1,9-15 34,9-13-145,-1 0 0,1 0 0,0 0 0,0 0 0,0 0 0,0 0 0,1 0 0,-1 1 0,0-1 0,1 0 0,-1 1 0,1 3 0,0-5-32,1 0 0,-1 0 0,0 0 0,1-1 0,-1 1 0,1 0 0,-1 0 0,1-1 0,-1 1 0,1 0 0,0-1 0,-1 1 0,1 0 0,0-1 0,0 1 0,-1-1 0,1 1 0,0-1 0,0 1 0,0-1 0,0 0 0,-1 0 0,1 1 0,0-1 0,0 0 0,0 0 0,0 0 0,0 0 0,0 0 0,0 0 0,0 0 0,0 0 0,1 0 0,1 0 22,19-1 273,0 1 0,0 2 0,0 0 0,-1 1 0,23 6 0,-41-8-303,0 0 0,-1 1 1,1-1-1,-1 0 0,1 1 1,-1-1-1,0 1 0,4 3 0,2 5-3398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19.013"/>
    </inkml:context>
    <inkml:brush xml:id="br0">
      <inkml:brushProperty name="width" value="0.05" units="cm"/>
      <inkml:brushProperty name="height" value="0.05" units="cm"/>
      <inkml:brushProperty name="color" value="#AB008B"/>
    </inkml:brush>
  </inkml:definitions>
  <inkml:trace contextRef="#ctx0" brushRef="#br0">226 1 4120,'0'0'6746,"-11"10"-6436,-82 72 988,81-73-1020,2 0 0,-1 1 0,1 1 0,1-1-1,0 1 1,1 1 0,-8 13 0,10-15-54,1-1-1,1 1 1,-1 0 0,2 1-1,-1-1 1,2 1 0,-1-1 0,1 1-1,0 19 1,2-22 130,0 0 0,0 1 0,4 11 0,-4-18-290,1 0 1,-1 1 0,1-1-1,0 0 1,0 0-1,0 0 1,0 0-1,0 0 1,1 0-1,-1 0 1,1 0 0,-1 0-1,1 0 1,0-1-1,-1 1 1,5 2-1,-3-3-18,0 0 0,0-1-1,-1 1 1,1-1 0,0 1-1,0-1 1,0 0 0,0 0-1,0 0 1,0-1-1,-1 1 1,1-1 0,0 1-1,4-3 1,39-15 261,-38 14-256,0-1 0,-1 0 0,0-1 0,1 1 0,-2-1 0,1-1 0,-1 1 0,0-1 0,0-1 0,6-10 0,17-20 347,-28 37-359,-1 0 0,1 0 1,0 0-1,-1 1 0,1-1 0,0 0 0,-1 0 0,1 1 1,0-1-1,0 0 0,0 1 0,0-1 0,-1 1 1,1-1-1,0 1 0,2-1 0,1 14 585,0 4-657,-1-8 94,0 0-1,0 0 1,1 0-1,0 0 0,1 0 1,0-1-1,8 10 1,-11-14-39,1-1 0,0 0 1,-1 0-1,1-1 1,0 1-1,1-1 0,-1 1 1,0-1-1,1 0 0,-1 0 1,1-1-1,0 1 1,0-1-1,-1 1 0,1-1 1,0-1-1,0 1 1,0 0-1,0-1 0,4 0 1,1 0 13,0-1 1,-1 0-1,1-1 1,-1 0-1,0 0 1,1-1-1,-1 0 1,0 0-1,-1-1 1,1 0-1,-1-1 1,1 1-1,-1-1 1,-1-1-1,1 1 1,-1-1-1,0 0 1,0-1 0,0 0-1,-1 1 1,0-2-1,4-8 1,-5 10-17,4-9 53,1-1 0,-2 1 0,0-1 0,-1 0 0,-1-1 1,3-17-1,-6 26-44,-1 3 4,0 0 0,0-1 0,0 1-1,-1-1 1,1 1 0,-1-1 0,-1 0 0,1 1 0,-1-1-1,0 1 1,0 0 0,0-1 0,-4-7 0,2 11-61,1 0 0,-1 0-1,0 0 1,0 0 0,0 1 0,0-1 0,0 1-1,0 0 1,-1 0 0,1 0 0,0 0 0,-7 0 0,1-1-2641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28.911"/>
    </inkml:context>
    <inkml:brush xml:id="br0">
      <inkml:brushProperty name="width" value="0.05" units="cm"/>
      <inkml:brushProperty name="height" value="0.05" units="cm"/>
      <inkml:brushProperty name="color" value="#AB008B"/>
    </inkml:brush>
  </inkml:definitions>
  <inkml:trace contextRef="#ctx0" brushRef="#br0">377 34 3808,'0'0'11881,"-10"-2"-11560,-17-2 188,0-1-1,-30-10 0,51 13-412,1 0 0,-1 1-1,1 0 1,-1 0-1,0 1 1,1 0-1,-1 0 1,0 0 0,1 1-1,-1-1 1,1 1-1,-1 1 1,1-1-1,-10 4 1,-2 3 126,1 0-1,0 1 1,-16 12-1,27-17-171,0 0-1,1 0 0,-1 0 0,1 1 1,0 0-1,1 0 0,-1 0 0,1 0 1,-4 8-1,-18 50 259,24-63-307,-1 7 22,0 0 0,0-1 1,0 1-1,1 0 0,0 0 1,0 0-1,1 0 0,0 1 1,0-1-1,1 0 0,0 0 1,0 0-1,0 0 0,1 0 1,0-1-1,0 1 0,1 0 1,0-1-1,0 0 0,1 1 1,0-1-1,0-1 0,0 1 1,0 0-1,1-1 0,0 0 1,0 0-1,1-1 0,-1 1 1,1-1-1,0 0 0,0-1 1,0 1-1,1-1 0,-1-1 1,1 1-1,7 1 0,4 2 52,0 0-1,1-2 1,-1 0-1,1-1 1,26 1-1,-15-3 35,-22 0-56,-1 0 0,1-1 0,0 0 0,-1 0 0,1 0 0,0-1 0,-1 0 0,1-1 0,-1 0 0,11-4 0,-12-1-266,-6 3-2589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29.737"/>
    </inkml:context>
    <inkml:brush xml:id="br0">
      <inkml:brushProperty name="width" value="0.05" units="cm"/>
      <inkml:brushProperty name="height" value="0.05" units="cm"/>
      <inkml:brushProperty name="color" value="#AB008B"/>
    </inkml:brush>
  </inkml:definitions>
  <inkml:trace contextRef="#ctx0" brushRef="#br0">0 64 10544,'0'0'4617,"6"-10"-4278,20-32-15,-26 41-302,1 1 0,-1-1 1,1 0-1,-1 0 1,1 1-1,-1-1 0,1 0 1,-1 1-1,1-1 1,-1 1-1,1-1 1,0 1-1,-1-1 0,1 1 1,0-1-1,0 1 1,0 0-1,-1-1 0,1 1 1,0 0-1,0 0 1,0-1-1,-1 1 1,1 0-1,0 0 0,0 0 1,0 0-1,0 0 1,0 0-1,-1 0 1,1 0-1,0 1 0,0-1 1,0 0-1,-1 0 1,1 1-1,0-1 0,0 1 1,0-1-1,-1 0 1,1 1-1,0 0 1,-1-1-1,2 2 0,1 1 77,-1 0 0,1 0-1,-1 1 1,0-1 0,0 1-1,2 3 1,-4-7-95,2 8 70,1-1 1,-1 0-1,0 1 0,-1 0 0,0-1 0,0 1 0,0 0 0,-1 0 0,-2 12 0,1-7 45,-1 0 1,-1-1-1,0 1 1,0-1-1,-6 13 1,1-10 86,5-12-67,1 1 0,1-1 1,-1 1-1,0 0 1,-1 6-1,3-9-109,0 0 0,0 0-1,0 0 1,0 0 0,0 0 0,0 0 0,0 0-1,0-1 1,0 1 0,1 0 0,-1 0-1,0 0 1,1 0 0,-1 0 0,0-1 0,1 1-1,-1 0 1,1 0 0,-1 0 0,1-1 0,0 1-1,-1 0 1,1-1 0,0 1 0,-1-1 0,1 1-1,0-1 1,0 1 0,1 0 0,129 60 1062,-110-52-935,-17-8-126,1 0 0,-1 1-1,0-2 1,1 1 0,-1 0 0,0-1 0,1 0-1,-1 0 1,7-1 0,5 0-2814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0.983"/>
    </inkml:context>
    <inkml:brush xml:id="br0">
      <inkml:brushProperty name="width" value="0.05" units="cm"/>
      <inkml:brushProperty name="height" value="0.05" units="cm"/>
      <inkml:brushProperty name="color" value="#AB008B"/>
    </inkml:brush>
  </inkml:definitions>
  <inkml:trace contextRef="#ctx0" brushRef="#br0">30 0 10040,'0'0'4264,"1"11"-3927,2 69 961,-15 161 0,0-15 30,3-24 204,8-186-1291,1 1 0,3 18 0,0 13 1341,-2-45-1252,2-7-117,3-7 17,-4 1-145,0 0-1,0 0 1,0-10-1,5-25 69,9-18-7,3 2 0,3 0 0,45-90 0,-61 142-129,0 0 0,0 0 0,1 0 0,11-11 0,-16 18-14,0 0 0,-1 0 0,2 0 0,-1 0 0,0 1 0,0-1 0,0 1 1,1-1-1,-1 1 0,1 0 0,-1 0 0,1 0 0,0 0 0,-1 0 0,1 0 0,0 1 0,-1-1 0,1 1 1,0 0-1,0 0 0,0 0 0,3 1 0,-5 0-2,1-1 1,-1 1 0,1 0-1,-1 0 1,1 0-1,-1 1 1,1-1-1,-1 0 1,0 1-1,0-1 1,0 0-1,0 1 1,0-1-1,0 1 1,0 0 0,0-1-1,-1 1 1,1 0-1,0-1 1,-1 1-1,0 0 1,1 0-1,-1 0 1,0-1-1,0 4 1,0 6 8,0-1 1,-1 1-1,-2 11 0,2-16-10,-2 11 17,0 0-1,-2 1 0,0-2 0,-1 1 1,-8 16-1,9-22 7,-1-1 0,0 0 0,-1 0 0,0 0 0,0-1 0,-1 0 0,0-1 1,-16 13-1,22-19 0,0-1 0,0 1 1,0-1-1,0 0 0,0 0 1,0 0-1,-1 0 0,1 0 1,0 0-1,-1-1 0,-2 1 1,4-1 29,14 3 99,-6-2-115,0 0 0,0 0 0,13 1 0,15 1 103,-19-1-38,-1 1 1,1 1-1,-1 1 0,0 0 1,0 1-1,0 0 0,15 10 1,-24-12-42,-4-3-94,0 0 1,-1 0 0,1 1-1,-1-1 1,1 0 0,-1 1-1,1-1 1,-1 1 0,0-1 0,0 1-1,1 2 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1.841"/>
    </inkml:context>
    <inkml:brush xml:id="br0">
      <inkml:brushProperty name="width" value="0.05" units="cm"/>
      <inkml:brushProperty name="height" value="0.05" units="cm"/>
      <inkml:brushProperty name="color" value="#AB008B"/>
    </inkml:brush>
  </inkml:definitions>
  <inkml:trace contextRef="#ctx0" brushRef="#br0">1 104 6824,'0'0'10065,"3"-10"-9728,-2 5-301,0 0 16,0 0 0,0 1 0,1-1 1,0 0-1,0 1 0,0-1 0,0 1 1,1 0-1,-1-1 0,1 1 0,0 0 1,1 1-1,-1-1 0,1 1 1,-1-1-1,9-4 0,-9 6-2,-1 0 0,1 1-1,0 0 1,0-1 0,0 1 0,0 0-1,0 0 1,0 1 0,1-1 0,-1 1 0,0 0-1,0-1 1,1 1 0,-1 1 0,0-1-1,0 0 1,0 1 0,0 0 0,1-1-1,-1 1 1,0 1 0,0-1 0,0 0 0,-1 1-1,1-1 1,0 1 0,-1 0 0,1 0-1,-1 0 1,1 0 0,-1 0 0,0 1-1,0-1 1,0 1 0,0 0 0,0-1-1,-1 1 1,1 0 0,-1 0 0,0 0 0,1 0-1,-1 0 1,-1 0 0,1 0 0,0 4-1,0 1 26,-1 1-1,0-1 1,0 0-1,-1 0 1,0 1-1,0-1 1,-1 0-1,0 0 1,0 0-1,-5 9 1,-3 3 235,0 0 1,-20 27-1,30-46-285,-1 0-1,1 0 1,0 0 0,-1 0 0,1-1-1,0 1 1,0 0 0,0 0 0,0 0-1,0 0 1,0 0 0,0 0 0,0-1-1,0 1 1,0 0 0,0 0 0,0 0-1,1 0 1,-1 0 0,0-1-1,1 1 1,-1 0 0,1 0 0,-1 0-1,1-1 1,-1 1 0,1 0 0,-1-1-1,1 1 1,0 0 0,-1-1 0,1 1-1,0-1 1,-1 1 0,1-1-1,2 1 1,38 21 191,-23-14-99,11 8 199,1-1 0,34 12 0,-63-27-308,0 1-1,0 0 1,0-1 0,1 1-1,-1-1 1,0 1 0,0 0-1,0 0 1,0 0 0,0 0 0,0 0-1,0 0 1,-1 0 0,1 0-1,0 0 1,0 0 0,0 2-1,1 8-3288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2.761"/>
    </inkml:context>
    <inkml:brush xml:id="br0">
      <inkml:brushProperty name="width" value="0.05" units="cm"/>
      <inkml:brushProperty name="height" value="0.05" units="cm"/>
      <inkml:brushProperty name="color" value="#AB008B"/>
    </inkml:brush>
  </inkml:definitions>
  <inkml:trace contextRef="#ctx0" brushRef="#br0">0 25 7432,'0'0'8584,"11"3"-8121,51 26 864,-51-27-1073,-1 1 1,0-1-1,1-1 0,-1 0 0,1 0 0,-1-1 1,1-1-1,-1 0 0,18-3 0,11 0 221,411-23 2091,-17 19-1522,-95-13-304,-257 20-303,-80 1-436,-1 0 1,0 0 0,0 0-1,0 0 1,0 0-1,0 0 1,0 0 0,0 0-1,0 0 1,1 0 0,-1 0-1,0 0 1,0 0-1,0 0 1,0 0 0,0 0-1,0 0 1,0 0-1,0 0 1,1 0 0,-1 0-1,0 0 1,0 0-1,0 0 1,0 0 0,0 0-1,0 0 1,0 1-1,0-1 1,1 0 0,-1 0-1,0 0 1,0 0-1,0 0 1,0 0 0,0 0-1,0 0 1,0 0-1,0 0 1,0 1 0,0-1-1,0 0 1,0 0-1,0 0 1,0 0 0,0 0-1,0 0 1,0 0-1,0 0 1,0 1 0,0-1-1,0 0 1,0 0-1,0 0 1,-4 5-692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3.842"/>
    </inkml:context>
    <inkml:brush xml:id="br0">
      <inkml:brushProperty name="width" value="0.05" units="cm"/>
      <inkml:brushProperty name="height" value="0.05" units="cm"/>
      <inkml:brushProperty name="color" value="#AB008B"/>
    </inkml:brush>
  </inkml:definitions>
  <inkml:trace contextRef="#ctx0" brushRef="#br0">303 18 6520,'0'0'1910,"-10"-2"-1611,-2-2-192,6 2 4,1 1-1,-1 0 0,0 0 1,1 0-1,-1 1 1,-7-1-1,6 0 947,6 1-997,0-1-1,1 1 0,-1 0 0,0 0 0,1 0 1,-1 0-1,0 0 0,1-1 0,-1 1 1,0 1-1,0-1 0,1 0 0,-1 0 0,0 0 1,1 0-1,-1 0 0,0 1 0,1-1 1,-1 0-1,1 0 0,-1 1 0,0-1 0,0 1 1,-9 7 374,0 1 1,1 0 0,0 0 0,-12 18 0,8-11-104,-11 14 458,1 1 0,-22 42 0,38-61-564,0 1 0,1 0-1,1 0 1,0 1 0,1 0 0,0 0 0,1 0 0,1 0 0,-1 17 0,3-25-133,1 0 1,0 0-1,0 1 1,1-1-1,-1 0 1,1-1-1,1 1 1,-1 0-1,1 0 1,0-1-1,0 0 1,0 1-1,1-1 1,0 0-1,0-1 1,0 1-1,1-1 1,-1 0-1,1 0 1,0 0-1,0-1 1,1 1-1,-1-1 1,8 3-1,-6-3-21,-1 0 0,1-1 0,0 0-1,0 0 1,0 0 0,0-1 0,0 0-1,0 0 1,0-1 0,0 0 0,1 0-1,-1 0 1,0-1 0,0-1 0,0 1-1,0-1 1,0 0 0,0 0 0,-1-1 0,12-6-1,-4-1 49,-1-1-1,0-1 0,0 0 0,-1-1 0,-1 0 1,0-1-1,-1 0 0,-1-1 0,0 0 0,-1 0 1,8-20-1,10-11 632,-25 45-683,0 1-52,-1 0 0,1 0-1,-1-1 1,1 1 0,-1 0-1,1 0 1,-1 0 0,0 1-1,1-1 1,-1 0 0,1 0-1,-1 0 1,1 0 0,-1 0-1,0 0 1,1 1 0,-1-1-1,1 0 1,-1 0 0,0 1-1,1-1 1,-1 0 0,0 1-1,1-1 1,-1 0 0,0 1-1,0-1 1,1 0 0,-1 1-1,12 13 173,-7-7-153,0 0 0,0 0 1,0-1-1,1 0 0,0 0 1,0 0-1,1-1 0,-1 0 1,1 0-1,10 4 0,-9-4-12,0-2-1,0 1 0,0-1 0,0 0 1,0-1-1,1 0 0,-1 0 1,14 0-1,-17-2-4,1 0 0,-1 0 0,1-1 1,-1 0-1,1 0 0,-1 0 0,0-1 0,0 0 1,1 0-1,-1 0 0,0 0 0,-1-1 0,1 0 0,7-6 1,-2 2 46,-1-1 0,1 0 0,-2-1 0,1 0 0,-1 0 0,-1-1 0,0 0 0,0 0 0,-1-1 1,0 0-1,-1 0 0,8-23 0,9-102 768,-22 134-801,0 0 0,0 0 0,0 0 0,0 0 0,0 0 0,-1 0 0,1 0 0,-1 0 0,1 0 0,-1 0 0,0 0 0,0 1 0,0-1 0,0 0 0,0 0 0,0 1 0,0-1 0,-1 1 1,1-1-1,0 1 0,-1-1 0,1 1 0,-4-2 0,1 1-95,0-1 1,0 1 0,0 0-1,-1 0 1,1 1 0,-1-1-1,0 1 1,-7-1-1,1-4-3330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3.886"/>
    </inkml:context>
    <inkml:brush xml:id="br0">
      <inkml:brushProperty name="width" value="0.05" units="cm"/>
      <inkml:brushProperty name="height" value="0.05" units="cm"/>
      <inkml:brushProperty name="color" value="#004F8B"/>
    </inkml:brush>
  </inkml:definitions>
  <inkml:trace contextRef="#ctx0" brushRef="#br0">166 136 4816,'0'0'5672,"-3"-12"-5219,0-3-237,1 6 69,0 1 1,1-1-1,0 1 0,0-18 1,-4-1 2095,5 26-2221,0-1 1,0 1-1,0 0 0,-1 0 1,1 0-1,-1 0 0,1 0 1,-1 0-1,1 0 0,-1-1 1,1 2-1,-1-1 0,0 0 0,0 0 1,1 0-1,-1 0 0,0 0 1,0 0-1,-2 0 1175,-3 9-224,-1 1-907,2 0 1,0 1 0,0 0 0,0 0-1,1 1 1,-4 19 0,-9 69 355,12-62-275,-51 397 2332,51-388-2340,1-8 178,1 0 1,4 46-1,2-73-215,0 0 39,-3-10-265,0-1 1,0 0-1,0 0 1,0 1-1,0-1 1,0 0-1,0 0 1,-1 0-1,1 1 1,0-1-1,0 0 1,0 0-1,0 0 1,0 1-1,0-1 1,0 0-1,-1 0 1,1 0-1,0 0 1,0 0-1,0 1 1,0-1-1,0 0 1,-1 0-1,1 0 1,0 0-1,0 0 1,0 0-1,-1 0 1,1 1-1,0-1 1,0 0-1,0 0 1,-1 0-1,1 0 1,0 0-1,0 0 1,-1 0-1,1 0 1,0 0-1,6-7-301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7.452"/>
    </inkml:context>
    <inkml:brush xml:id="br0">
      <inkml:brushProperty name="width" value="0.05" units="cm"/>
      <inkml:brushProperty name="height" value="0.05" units="cm"/>
      <inkml:brushProperty name="color" value="#AB008B"/>
    </inkml:brush>
  </inkml:definitions>
  <inkml:trace contextRef="#ctx0" brushRef="#br0">1 29 4720,'0'0'11721,"10"-2"-11435,112-24 970,-121 26-1240,1 0 0,-1 0-1,1 0 1,-1 0 0,0 0-1,1 0 1,-1 0-1,0 0 1,1 0 0,-1 1-1,1-1 1,-1 0 0,0 1-1,0-1 1,1 1-1,-1 0 1,0-1 0,0 1-1,0 0 1,0 0-1,1 0 1,-1 0 0,-1 0-1,1 0 1,0 0 0,0 0-1,0 0 1,0 0-1,-1 0 1,1 1 0,-1-1-1,1 2 1,1 0 17,-1 1-1,0 0 1,0-1 0,0 1-1,-1 0 1,1 0-1,-1 0 1,0-1 0,0 1-1,-1 6 1,-4 7 103,0 1 0,-1 0 1,-1-1-1,-1 0 0,0-1 0,-1 0 0,-20 26 0,21-28 125,-13 15 458,42-29-112,1-2-412,0 1-1,-1 1 1,1 1 0,-1 0-1,1 2 1,41 11 0,-49-8-167,-10-4-2939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8.708"/>
    </inkml:context>
    <inkml:brush xml:id="br0">
      <inkml:brushProperty name="width" value="0.05" units="cm"/>
      <inkml:brushProperty name="height" value="0.05" units="cm"/>
      <inkml:brushProperty name="color" value="#AB008B"/>
    </inkml:brush>
  </inkml:definitions>
  <inkml:trace contextRef="#ctx0" brushRef="#br0">1 14 5016,'0'0'13562,"15"4"-13282,-4-2-223,-2 1-11,0-1 0,0 0-1,1 0 1,-1-1-1,1-1 1,-1 1 0,1-2-1,-1 1 1,13-3-1,36-7 485,59-1 0,-66 8-104,-36 1-188,0 1 0,0 1 0,-1 1 0,1 0 0,0 1 0,-1 1 0,16 4 0,-27-6-152,-2-1-56,0 1-1,-1-1 1,1 0-1,0 1 1,-1-1 0,1 0-1,0 0 1,0 1-1,0-1 1,-1 0 0,1 0-1,0 0 1,0 0-1,-1 0 1,1 0 0,0 0-1,0 0 1,0-1-1,-1 1 1,1 0 0,0 0-1,0-1 1,-1 1-1,1 0 1,1-1 0,-2 0-113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9.231"/>
    </inkml:context>
    <inkml:brush xml:id="br0">
      <inkml:brushProperty name="width" value="0.05" units="cm"/>
      <inkml:brushProperty name="height" value="0.05" units="cm"/>
      <inkml:brushProperty name="color" value="#AB008B"/>
    </inkml:brush>
  </inkml:definitions>
  <inkml:trace contextRef="#ctx0" brushRef="#br0">0 41 12456,'0'0'3533,"10"0"-3304,302-17 3274,-288 15-3013,-17 2-245,0 0 0,0 0 0,0-1 0,0 0 1,0-1-1,0 1 0,0-1 0,0-1 0,-1 1 0,11-6 0,-9 7-1029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39.992"/>
    </inkml:context>
    <inkml:brush xml:id="br0">
      <inkml:brushProperty name="width" value="0.05" units="cm"/>
      <inkml:brushProperty name="height" value="0.05" units="cm"/>
      <inkml:brushProperty name="color" value="#AB008B"/>
    </inkml:brush>
  </inkml:definitions>
  <inkml:trace contextRef="#ctx0" brushRef="#br0">0 1 6520,'0'0'6481,"7"11"-5857,22 41-51,-27-48-496,0 0 1,0 1-1,-1-1 0,1 1 0,-1-1 0,0 1 0,-1 0 0,1 0 0,-1 7 1,1 5 137,11 89 899,12 148 796,-20-147-1189,7 96 1111,-10-190-1603,-2-9-80,1 0 0,1-1 0,-1 1 1,0-1-1,1 1 0,1 4 0,-2-8-132,0 1 0,0-1 0,0 0 0,0 0 0,1 1-1,-1-1 1,0 0 0,0 0 0,0 1 0,1-1 0,-1 0 0,0 0 0,0 0 0,1 1 0,-1-1 0,0 0 0,0 0 0,1 0 0,-1 0 0,0 1 0,1-1 0,-1 0 0,0 0 0,0 0 0,1 0 0,-1 0 0,0 0-1,1 0 1,14-9 240,7-13-385,-14 13-2522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0.804"/>
    </inkml:context>
    <inkml:brush xml:id="br0">
      <inkml:brushProperty name="width" value="0.05" units="cm"/>
      <inkml:brushProperty name="height" value="0.05" units="cm"/>
      <inkml:brushProperty name="color" value="#AB008B"/>
    </inkml:brush>
  </inkml:definitions>
  <inkml:trace contextRef="#ctx0" brushRef="#br0">0 9 6520,'0'0'11350,"13"0"-10939,51-4 64,-16 0 286,81 3 0,-77 5-282,-28-3-115,0 1 1,0 1 0,31 9-1,-44-8-3072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5:59.433"/>
    </inkml:context>
    <inkml:brush xml:id="br0">
      <inkml:brushProperty name="width" value="0.05" units="cm"/>
      <inkml:brushProperty name="height" value="0.05" units="cm"/>
      <inkml:brushProperty name="color" value="#AB008B"/>
    </inkml:brush>
  </inkml:definitions>
  <inkml:trace contextRef="#ctx0" brushRef="#br0">1 1 5720,'0'0'11782,"13"2"-11419,219 18 1525,-45-8-120,-167-12-1410,-17 0-314,-1-1-1,0 1 0,1 0 1,-1 0-1,0 1 0,0-1 1,1 0-1,-1 1 0,0-1 1,0 1-1,1 0 0,-1 0 1,3 1-1,1 0-146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0.117"/>
    </inkml:context>
    <inkml:brush xml:id="br0">
      <inkml:brushProperty name="width" value="0.05" units="cm"/>
      <inkml:brushProperty name="height" value="0.05" units="cm"/>
      <inkml:brushProperty name="color" value="#AB008B"/>
    </inkml:brush>
  </inkml:definitions>
  <inkml:trace contextRef="#ctx0" brushRef="#br0">1 11 7936,'0'0'6105,"10"-2"-5657,-8 2-453,10-3 266,1 1 0,-1 0 1,1 1-1,-1 1 0,1 0 1,16 2-1,23 7 906,88 4 0,-66-8-411,-44-3-232,0 0 1,51-5 0,11-1 1205,-86 4-1622,-2-1-260</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1.491"/>
    </inkml:context>
    <inkml:brush xml:id="br0">
      <inkml:brushProperty name="width" value="0.05" units="cm"/>
      <inkml:brushProperty name="height" value="0.05" units="cm"/>
      <inkml:brushProperty name="color" value="#AB008B"/>
    </inkml:brush>
  </inkml:definitions>
  <inkml:trace contextRef="#ctx0" brushRef="#br0">10 0 5824,'0'0'10823,"-2"10"-10381,-2 15-129,2 1 0,0-1 0,2 29 0,28 265 1867,-16-196-1239,-8-79-269,2-1-1,13 48 1,-16-71-1230,-2-16-1806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3.168"/>
    </inkml:context>
    <inkml:brush xml:id="br0">
      <inkml:brushProperty name="width" value="0.05" units="cm"/>
      <inkml:brushProperty name="height" value="0.05" units="cm"/>
      <inkml:brushProperty name="color" value="#AB008B"/>
    </inkml:brush>
  </inkml:definitions>
  <inkml:trace contextRef="#ctx0" brushRef="#br0">1 1 4312,'0'0'14422,"13"4"-14079,4 2-226,80 22 759,-42-19-178,-39-8-465,1 2 0,-1 0-1,0 1 1,29 11-1,-36-11-151,0 0 0,0 0 0,1-1 0,-1 0 0,1 0 0,0-1 0,0-1 0,0 0 0,0 0 0,0-1 0,19-2 0,-15 0 86,-12 3-153,0-2-1,0 1 1,0 0-1,0 0 1,0-1-1,0 1 0,0-1 1,0 1-1,0-1 1,0 0-1,0 0 0,0 0 1,-1 0-1,1 0 1,0 0-1,-1 0 1,1-1-1,-1 1 0,1 0 1,-1-1-1,0 0 1,1 1-1,-1-1 1,2-3-1,9-20-230,-8 16-2554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4.727"/>
    </inkml:context>
    <inkml:brush xml:id="br0">
      <inkml:brushProperty name="width" value="0.05" units="cm"/>
      <inkml:brushProperty name="height" value="0.05" units="cm"/>
      <inkml:brushProperty name="color" value="#AB008B"/>
    </inkml:brush>
  </inkml:definitions>
  <inkml:trace contextRef="#ctx0" brushRef="#br0">208 1 4120,'0'0'11497,"-13"11"-11094,-92 79 720,97-84-972,0 1-1,1 0 0,0 1 0,0 0 0,1 0 0,0 0 0,1 1 0,0-1 0,0 1 0,0 1 0,2-1 0,-1 1 0,-4 19 0,6-22-57,1 0-1,0 0 0,0 0 0,1 0 1,0 1-1,0-1 0,0 0 1,1 0-1,0 1 0,1-1 0,0 0 1,0 0-1,0-1 0,1 1 0,0 0 1,0-1-1,0 1 0,1-1 0,0 0 1,6 7-1,-7-11-56,1 1 1,-1 0-1,1-1 0,-1 0 0,1 0 1,0 0-1,-1 0 0,1 0 1,0-1-1,0 0 0,1 0 1,-1 0-1,0 0 0,0-1 0,0 1 1,1-1-1,-1 0 0,0 0 1,0-1-1,0 1 0,6-3 0,4 0 26,0-1 0,0 0 1,-1-1-1,0-1 0,13-7 0,2-4 84,-2-1 1,0-2-1,-1-1 0,0 0 1,26-33-1,-20 13 350,-26 58-380,1 0 0,0-1 0,17 30 0,-20-41-105,0-1 0,0 1 0,1-1 0,0 0 0,0 0 0,0 0 0,0-1 0,1 0-1,0 0 1,-1 0 0,1 0 0,0-1 0,0 1 0,0-1 0,1-1 0,-1 1 0,0-1 0,1 0 0,-1 0-1,10 0 1,-7-1 9,0 0 0,-1-1 0,0 0 0,1-1 0,-1 0 0,0 0 0,0 0 0,0-1 0,0 0 0,0 0 0,0-1 0,-1 0-1,0 0 1,0 0 0,6-6 0,-1-2 36,0 1 0,-1-2 0,0 1 0,0-2 0,-2 1 0,0-1 0,0 0 0,-1-1 0,-1 0 0,7-25 0,-12 35-18,0 1 0,0-1 0,0 0-1,-1 0 1,1 1 0,-1-1 0,-1 0 0,1 0 0,0 1-1,-1-1 1,0 0 0,-3-6 0,4 9-21,-1 0 0,0 0 0,0 1-1,0-1 1,0 0 0,-1 1 0,1-1 0,0 0 0,-1 1 0,1 0 0,-1-1 0,1 1 0,-1 0-1,0 0 1,0 0 0,1 0 0,-1 0 0,0 0 0,0 0 0,0 1 0,0-1 0,0 1 0,0-1-1,0 1 1,0 0 0,0 0 0,0 0 0,0 0 0,-3 0 0,-16 4-177,20-4 103,0 0 1,0 0-1,1 0 0,-1 0 0,0 1 1,0-1-1,1 0 0,-1 0 0,0 1 1,1-1-1,-1 1 0,0-1 0,1 0 0,-1 1 1,1-1-1,-1 1 0,0-1 0,1 1 1,-1 0-1,1-1 0,0 1 0,-1 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4.842"/>
    </inkml:context>
    <inkml:brush xml:id="br0">
      <inkml:brushProperty name="width" value="0.05" units="cm"/>
      <inkml:brushProperty name="height" value="0.05" units="cm"/>
      <inkml:brushProperty name="color" value="#004F8B"/>
    </inkml:brush>
  </inkml:definitions>
  <inkml:trace contextRef="#ctx0" brushRef="#br0">61 123 6928,'0'0'12203,"-9"4"-11640,-29 10-28,25-7 92,13-7-616,0 0 1,0 0 0,0 0-1,0 0 1,0 0-1,0 0 1,0 0 0,0 0-1,0 0 1,0 0-1,0 0 1,0 0-1,0 1 1,0-1 0,0 0-1,-1 0 1,1 0-1,0 0 1,0 0 0,0 0-1,0 0 1,0 0-1,0 0 1,1 0 0,-1 1-1,0-1 1,0 0-1,0 0 1,0 0-1,0 0 1,0 0 0,0 0-1,0 0 1,0 0-1,0 0 1,0 0 0,0 0-1,0 1 1,0-1-1,0 0 1,0 0-1,0 0 1,0 0 0,1 0-1,-1 0 1,0 0-1,0 0 1,0 0 0,0 0-1,0 0 1,0 0-1,0 0 1,0 0-1,1 0 1,16 0 881,118-30 24,-55 14-650,26-8 50,202-40 586,-268 57-693,0 2 1,0 2-1,0 1 0,56 6 1,-92-4-181,-1 0 15,0 1-1,0-1 1,-1 0 0,1 1 0,0 0-1,0 0 1,-1 0 0,5 2 0,-6-3-34,-1 1 1,1 0 0,0 0 0,-1 0 0,1-1-1,-1 1 1,1 0 0,-1 0 0,1 0 0,-1 0-1,0 0 1,0 0 0,1 0 0,-1 0-1,0 0 1,0 0 0,0 0 0,0 0 0,0 0-1,0 0 1,0 0 0,0 0 0,-1 0 0,1 0-1,0 0 1,-1 0 0,1 0 0,-1 1 0,0 0-16,0 0 0,1 0 1,0 0-1,-1 0 0,1 0 1,0 1-1,0-1 0,0 0 1,1 0-1,-1 0 0,0 0 1,1 0-1,-1 0 1,1 0-1,0 0 0,0 0 1,-1-1-1,1 1 0,0 0 1,1 0-1,-1-1 0,0 1 1,0 0-1,1-1 0,2 3 1,13 7-3525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5.546"/>
    </inkml:context>
    <inkml:brush xml:id="br0">
      <inkml:brushProperty name="width" value="0.05" units="cm"/>
      <inkml:brushProperty name="height" value="0.05" units="cm"/>
      <inkml:brushProperty name="color" value="#AB008B"/>
    </inkml:brush>
  </inkml:definitions>
  <inkml:trace contextRef="#ctx0" brushRef="#br0">40 166 10040,'0'0'3236,"3"11"-2842,27 142 847,-5-23 121,-20-98-533,0 0 0,-1 50-1,0-71-20,-3-12-140,-2-6-278,-5-22-50,1-1 1,-2-45 0,1 10-51,-1 6-33,-1-3 503,-1-118 0,10 173-691,0 1 1,0-1-1,0 0 1,1 1-1,0 0 1,0-1-1,0 1 0,1 0 1,0 0-1,0 0 1,5-6-1,-6 10-39,-1 0 0,1 0 0,-1 0-1,1 1 1,0-1 0,0 0 0,-1 1-1,1-1 1,1 1 0,-1-1 0,0 1 0,0 0-1,0 0 1,1 0 0,-1 0 0,0 1 0,1-1-1,-1 1 1,1-1 0,-1 1 0,1 0 0,-1 0-1,1 0 1,-1 0 0,1 0 0,-1 1 0,0-1-1,1 1 1,-1-1 0,1 1 0,3 2 0,2 1 51,-1 0 0,0 0 0,0 1 0,-1 0 0,9 8 1,-13-12-42,0 1 0,0 0 0,0 1 0,0-1 0,0 0 0,-1 0 0,1 1 1,-1-1-1,1 1 0,-1-1 0,0 1 0,0 0 0,0-1 0,-1 1 0,1 0 0,-1 0 1,1 0-1,-1 0 0,0 3 0,-1-4-8,0 0 0,1 0-1,-2 0 1,1 0 0,0 0 0,0 0 0,-1 0 0,1 0-1,-1 0 1,1 0 0,-1-1 0,0 1 0,0-1 0,1 1-1,-1-1 1,0 0 0,0 0 0,-5 2 0,-2 2 57,-1-2 1,0 1-1,-10 2 0,3-3 21,-1-1 0,0-1-1,0 0 1,-26-2-1,0-1-313,44 2 136,0 0-1,0 0 1,-1 0-1,1 0 1,0-1-1,0 1 0,0 0 1,-1 0-1,1 0 1,0-1-1,0 1 1,0 0-1,0 0 1,-1-1-1,1 1 0,0 0 1,0 0-1,0-1 1,0 1-1,0 0 1,0 0-1,0-1 0,0 1 1,0 0-1,0-1 1,0 1-1,0 0 1,0 0-1,0-1 0,0 1 1,0 0-1,0-1 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6.368"/>
    </inkml:context>
    <inkml:brush xml:id="br0">
      <inkml:brushProperty name="width" value="0.05" units="cm"/>
      <inkml:brushProperty name="height" value="0.05" units="cm"/>
      <inkml:brushProperty name="color" value="#AB008B"/>
    </inkml:brush>
  </inkml:definitions>
  <inkml:trace contextRef="#ctx0" brushRef="#br0">1 64 8432,'0'0'8479,"11"-9"-7860,36-31-11,-45 38-536,0 0 1,0 1-1,0 0 0,1-1 1,-1 1-1,1 0 0,-1 0 0,1 0 1,-1 0-1,1 1 0,0-1 0,-1 1 1,1 0-1,0-1 0,-1 1 1,1 0-1,0 1 0,0-1 0,-1 0 1,1 1-1,-1-1 0,1 1 1,0 0-1,-1 0 0,1 0 0,-1 0 1,0 1-1,1-1 0,-1 1 1,0-1-1,0 1 0,0 0 0,0 0 1,0 0-1,0 0 0,0 0 1,-1 0-1,1 0 0,-1 0 0,0 1 1,1-1-1,-1 1 0,0-1 0,-1 1 1,1-1-1,1 6 0,-2 1 83,0 0 0,-1 0-1,0 0 1,0-1 0,-1 1-1,0 0 1,-6 15 0,-3 1 207,-17 29 1,16-34-83,1 1 0,-9 27 0,19-46-244,0-1-1,1 0 1,-1 1-1,1-1 1,0 1 0,-1-1-1,1 0 1,0 1-1,0-1 1,0 1 0,0-1-1,0 1 1,0-1-1,0 0 1,1 1 0,-1-1-1,0 1 1,1-1-1,-1 0 1,1 1 0,0-1-1,-1 0 1,1 1-1,0-1 1,0 0 0,0 0-1,0 0 1,0 0-1,0 0 1,0 0 0,0 0-1,0 0 1,2 1-1,3 0 45,-1 1 0,1-1-1,0 0 1,1-1-1,-1 0 1,8 1 0,0 1 4,10 1 90,-1-1 0,1 0 0,0-2-1,-1-1 1,1-1 0,39-7 0,-56 8-3692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07.910"/>
    </inkml:context>
    <inkml:brush xml:id="br0">
      <inkml:brushProperty name="width" value="0.05" units="cm"/>
      <inkml:brushProperty name="height" value="0.05" units="cm"/>
      <inkml:brushProperty name="color" value="#AB008B"/>
    </inkml:brush>
  </inkml:definitions>
  <inkml:trace contextRef="#ctx0" brushRef="#br0">1 135 4312,'0'0'11388,"10"1"-10934,203 16 2538,-138-16-2198,106-5 196,47-33-429,-92 12-309,-69 11-156,-45 8-39,1 2-1,37-4 1,14 2 120,130-28 1,-182 30-168,7-1 15,0 1-1,0 2 1,0 1 0,1 2-1,36 4 1,137 1 142,-39-3-135,23 1 47,-116-5-76,0 3-1,86 14 0,32 3-44,-98-12 168,-62-5 24,-1-1-1,0-1 0,0-2 1,0-1-1,0-1 0,32-8 1,-60 12-146,1-1 1,0 1 0,-1 0 0,1 0-1,-1 0 1,1 0 0,0 0-1,-1-1 1,1 1 0,-1 0 0,1 0-1,-1-1 1,1 1 0,-1-1 0,1 1-1,-1 0 1,1-1 0,-1 1 0,0-1-1,1 1 1,-1-1 0,0 1-1,1-1 1,-1 1 0,0-1 0,0 1-1,1-1 1,-1 0 0,0 1 0,0-1-1,0 1 1,0-1 0,0 0 0,0 1-1,0-1 1,0 1 0,0-2 0,-5-6-3103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11.137"/>
    </inkml:context>
    <inkml:brush xml:id="br0">
      <inkml:brushProperty name="width" value="0.05" units="cm"/>
      <inkml:brushProperty name="height" value="0.05" units="cm"/>
      <inkml:brushProperty name="color" value="#AB008B"/>
    </inkml:brush>
  </inkml:definitions>
  <inkml:trace contextRef="#ctx0" brushRef="#br0">0 0 5920,'0'0'9241,"0"12"-8700,4 79 1242,3 0-1,25 117 1,-29-192-1450,1-1 462,-2 1 0,3 25 1,-5-42-787,0 1 0,0 0 0,0 0 0,0 0 0,0 0 0,0 0 0,0 0 0,0 0 0,0 0 0,1 0 0,-1 0 0,0 0 0,0 0 0,0 0 0,0-1 1,0 1-1,0 0 0,0 0 0,1 0 0,-1 0 0,0 0 0,0 0 0,0 0 0,0 0 0,0 0 0,0 0 0,1 0 0,-1 1 0,0-1 0,0 0 0,0 0 0,0 0 0,0 0 1,0 0-1,0 0 0,1 0 0,-1 0 0,0 0 0,0 0 0,0 0 0,0 0 0,0 0 0,0 1 0,0-1 0,0 0 0,0 0 0,0 0 0,0 0 0,0 0 0,1 0 0,-1 0 1,0 1-1,0-1 0,0 0 0,0 0 0,0 0 0,0 0 0,0 0 0,0 0 0,0 1 0,0-1 0,0 0 0,0 0 0,0 0 0,0 0 0,-1 0 0,1 0 0,2-4-3067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12.504"/>
    </inkml:context>
    <inkml:brush xml:id="br0">
      <inkml:brushProperty name="width" value="0.05" units="cm"/>
      <inkml:brushProperty name="height" value="0.05" units="cm"/>
      <inkml:brushProperty name="color" value="#AB008B"/>
    </inkml:brush>
  </inkml:definitions>
  <inkml:trace contextRef="#ctx0" brushRef="#br0">0 109 15832,'0'0'4463,"10"-9"-4253,31-29-25,-40 37-159,0 0 0,0 0 0,0 0 1,0 0-1,0 0 0,1 0 0,-1 0 0,0 0 0,0 0 0,1 1 0,-1-1 1,0 1-1,1-1 0,-1 1 0,1-1 0,-1 1 0,1 0 0,1-1 0,7-1 147,7-6-34,1 1 0,-1 0 0,1 1 0,0 1-1,0 1 1,1 1 0,-1 0 0,1 1 0,30 2-1,-30 2 72,0 0 1,24 8-1,-1-1 237,-25-8-321,-16-1-102,0 0-1,1 0 1,-1 0 0,0 0 0,1 1-1,-1-1 1,0 0 0,0 0-1,1 1 1,-1-1 0,0 1-1,2 0 1,5 12-3417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15.695"/>
    </inkml:context>
    <inkml:brush xml:id="br0">
      <inkml:brushProperty name="width" value="0.05" units="cm"/>
      <inkml:brushProperty name="height" value="0.05" units="cm"/>
      <inkml:brushProperty name="color" value="#AB008B"/>
    </inkml:brush>
  </inkml:definitions>
  <inkml:trace contextRef="#ctx0" brushRef="#br0">1 1 6424,'0'0'5001,"14"4"-4493,16 5-196,1-1-1,55 7 1,549 19 4186,-622-34-4363,114-2 1495,-125 1-1540,0 1 0,0 0 0,0 0 0,1-1 0,-1 1 0,0-1 1,0 0-1,0 0 0,0 0 0,0 0 0,0 0 0,0 0 0,2-2 0,-3 2-225,0 0 0,-1 0 1,1-1-1,0 1 0,0-1 1,-1 1-1,1 0 0,0-1 1,-1 1-1,0-1 0,1 1 0,-1-1 1,0 1-1,0-1 0,0 0 1,0-2-1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17.220"/>
    </inkml:context>
    <inkml:brush xml:id="br0">
      <inkml:brushProperty name="width" value="0.05" units="cm"/>
      <inkml:brushProperty name="height" value="0.05" units="cm"/>
      <inkml:brushProperty name="color" value="#AB008B"/>
    </inkml:brush>
  </inkml:definitions>
  <inkml:trace contextRef="#ctx0" brushRef="#br0">1 1 7528,'0'0'3697,"10"6"-3082,-10-6-614,13 7 196,-1 1 1,-1 0-1,1 0 0,-1 1 1,15 17-1,1 8 234,-1 1-1,-2 1 1,-1 1-1,-2 1 1,27 69-1,-20-31 223,-4 2 0,17 92-1,-31-114-189,-3 1 1,-1 87-1,-22 112 911,8-206-921,-2-1-1,-2 0 1,-2-1-1,-30 69 1,40-108-347,0 0 1,-1-1-1,-10 14 1,1-6-2915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6:20.154"/>
    </inkml:context>
    <inkml:brush xml:id="br0">
      <inkml:brushProperty name="width" value="0.05" units="cm"/>
      <inkml:brushProperty name="height" value="0.05" units="cm"/>
      <inkml:brushProperty name="color" value="#AB008B"/>
    </inkml:brush>
  </inkml:definitions>
  <inkml:trace contextRef="#ctx0" brushRef="#br0">140 0 5720,'0'0'4362,"-1"10"-3811,-4 32 526,-1 1 0,-12 40 0,-11 14 64,5 1 0,4 1 0,4 1 0,-4 138 0,20-194-859,1 0 0,3-1 0,1 0 0,2 0 0,2 0 0,2 0 0,2-2 0,1 0 0,23 45 0,-23-60-54,1 0 1,1-1-1,1-1 1,1-1-1,1 0 1,36 33 0,-37-34 64,-17-19-581,1 0 0,0-1 0,0 1 0,0-1 0,0 1-1,1-1 1,-1 1 0,1-1 0,-1 0 0,5 2 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59.245"/>
    </inkml:context>
    <inkml:brush xml:id="br0">
      <inkml:brushProperty name="width" value="0.05" units="cm"/>
      <inkml:brushProperty name="height" value="0.05" units="cm"/>
      <inkml:brushProperty name="color" value="#AB008B"/>
    </inkml:brush>
  </inkml:definitions>
  <inkml:trace contextRef="#ctx0" brushRef="#br0">253 4 6688,'0'0'7528,"-10"0"-7244,-33 3-18,14-8 462,28 5-705,0 0 0,0-1 1,0 1-1,0 0 1,0 0-1,0 0 1,0 0-1,0 0 1,0 0-1,0 0 1,0 0-1,0 0 1,0 0-1,0 0 1,0 1-1,0-1 1,0 0-1,1 1 0,-1-1 1,0 1-1,0-1 1,0 1-1,0-1 1,1 1-1,-1 0 1,0-1-1,1 1 1,-2 1-1,-25 19 424,10-8 89,1 1 1,-24 25-1,35-33-442,0 0 1,1 0-1,0 0 0,0 1 1,1-1-1,-1 1 0,2 0 1,-1 0-1,1 0 0,0 1 1,-1 7-1,2-11-46,0 0-1,1-1 1,0 1-1,0 0 1,0 0-1,0 0 1,0 0-1,1 0 1,0 0-1,-1 0 1,2-1-1,-1 1 1,0 0-1,1-1 1,3 7-1,-3-6-3,1 1 0,0 0 0,1-1 0,-1 0 0,1 0 0,-1 0 0,1 0 0,1-1 0,-1 1 1,0-1-1,1 0 0,0 0 0,-1-1 0,1 0 0,0 1 0,0-2 0,1 1 0,-1 0 0,0-1 0,0 0 0,1 0 0,-1-1 0,1 0 0,-1 0 0,1 0 0,-1 0 0,0-1 0,9-2 0,-8 2-27,-1-1-1,1 0 1,0 0-1,-1 0 1,1-1-1,8-6 1,2-5-2818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2.751"/>
    </inkml:context>
    <inkml:brush xml:id="br0">
      <inkml:brushProperty name="width" value="0.05" units="cm"/>
      <inkml:brushProperty name="height" value="0.05" units="cm"/>
      <inkml:brushProperty name="color" value="#AB008B"/>
    </inkml:brush>
  </inkml:definitions>
  <inkml:trace contextRef="#ctx0" brushRef="#br0">279 51 6424,'0'0'8809,"-10"-2"-8488,4 0-239,0 0 129,0 0 0,0 1 0,0-1 0,0 1-1,0 1 1,-1-1 0,1 1 0,0 0 0,-9 1 0,10 2-82,0-1 0,1 1 0,0 0 0,0 0 0,0 0-1,0 0 1,-4 5 0,-11 8 164,6-6-126,0 1 0,1 0 1,0 1-1,1 0 0,0 0 0,1 1 1,1 1-1,-9 14 0,14-21-83,1 0 0,-1 0 0,1 1 0,0-1 0,1 1 0,0-1 0,0 1-1,1 0 1,0 0 0,0 0 0,1 0 0,-1 0 0,2 0 0,-1 0 0,1 0 0,1-1 0,0 1 0,4 13 0,-5-18-53,0-1 0,1 1 1,-1 0-1,1-1 0,0 1 1,-1-1-1,1 0 1,0 1-1,1-1 0,-1 0 1,0 0-1,1-1 0,-1 1 1,1 0-1,4 2 1,-2-3 3,-1 1 0,1-1 0,0 0 0,0 0 0,0 0 1,0 0-1,0-1 0,8 0 0,4-2 43,-1-1-1,0 0 1,0-1 0,25-10-1,-14 2 142,-1 0-1,0-2 0,28-20 1,-43 24-23,-3 5 142,2 17-152,-4-1-158,1 0 0,0 0 0,1-1 0,0 0 0,1 0 0,-1-1 0,2 0 0,-1-1 0,1 0 0,1-1 0,15 9 0,-22-14-24,0-1 0,0 0 1,0-1-1,1 1 1,-1-1-1,0 0 0,1 0 1,-1 0-1,0 0 1,0-1-1,1 0 1,-1 0-1,0 0 0,0 0 1,0 0-1,0-1 1,0 0-1,0 0 0,4-3 1,0 0 10,1-1 0,-1 0 0,1-1 0,-2 1 0,1-2 0,-1 1 0,7-9 0,-2-2 27,0 0 0,-2-1 1,0 0-1,-1 0 0,-1-1 1,0-1-1,-2 1 0,0-1 1,-2 0-1,0 0 0,-1-1 1,0-22-1,-3 38 1,-1 0-1,1 1 1,-1-1-1,-1 0 0,1 0 1,-3-5-1,4 9-61,-1 1 0,1-1 0,-1 1 0,1-1 0,-1 1 0,0 0 0,0-1 0,0 1 0,0 0 0,0 0 0,0-1 0,0 1 0,0 0 0,0 0 0,0 0 0,-1 0 0,1 1 0,0-1 0,-1 0 0,1 0 0,-1 1 0,1-1 0,-1 1 0,1-1 0,-1 1 0,-1-1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6.069"/>
    </inkml:context>
    <inkml:brush xml:id="br0">
      <inkml:brushProperty name="width" value="0.05" units="cm"/>
      <inkml:brushProperty name="height" value="0.05" units="cm"/>
      <inkml:brushProperty name="color" value="#004F8B"/>
    </inkml:brush>
  </inkml:definitions>
  <inkml:trace contextRef="#ctx0" brushRef="#br0">126 254 8240,'0'0'6730,"-8"13"-6271,-7 17-191,1 0-1,2 1 1,1 0 0,-10 47-1,3 18 1289,6 1-1,-2 190 0,16-277-1129,2-11 171,5-19-95,1-19-224,-2-1 1,-2 0-1,1-44 1,-8-127 539,-31-68 201,28 257-937,0 6 26,2 0 0,0 0 0,1-22 0,1 33-82,0 1 0,1 0 0,-1 0 1,1 0-1,0-1 0,1 1 0,-1 0 1,1 0-1,-1 0 0,1 1 0,0-1 1,1 0-1,-1 1 0,1-1 0,-1 1 1,1 0-1,5-5 0,3 1-4,-1 0 0,1 0 0,1 1 0,-1 1 0,1 0 0,0 0 0,0 2 0,0-1 0,1 1 0,24-2 0,9 2-26,76 3 0,-94 2-8,-1 1 0,1 1 0,43 13 0,-57-13 1,-1 0-1,1 1 1,-1 1-1,-1 0 1,1 1-1,-1 1 1,0 0-1,-1 0 0,12 11 1,-21-17 7,0 0 0,0 0 1,-1 0-1,1 0 0,-1 0 0,1 1 0,-1-1 1,1 0-1,-1 1 0,0 0 0,0-1 1,-1 1-1,1-1 0,0 1 0,-1 0 0,0 0 1,1-1-1,-1 1 0,0 0 0,0 0 1,-1-1-1,1 1 0,-1 0 0,1-1 1,-1 1-1,0 0 0,0-1 0,-1 4 0,-4 5-6,-1-1 1,0 0-1,0 0 0,0 0 0,-11 8 0,11-9 7,-22 21 31,-1 0 0,-1-2 0,-2-1 0,0-2 1,-2-1-1,-1-2 0,-1-1 0,0-2 0,-42 15 0,73-32 2,0 1-1,-1-1 1,1 2 0,-10 6-1,16-10-27,0 0-1,0 0 1,0 0 0,0 0-1,-1 0 1,1 1 0,0-1-1,0 0 1,0 0 0,0 0-1,0 0 1,0 0-1,0 1 1,0-1 0,0 0-1,0 0 1,0 0 0,0 0-1,0 1 1,0-1 0,0 0-1,0 0 1,0 0-1,0 0 1,0 1 0,0-1-1,0 0 1,0 0 0,0 0-1,0 0 1,0 1 0,0-1-1,0 0 1,0 0-1,0 0 1,0 0 0,0 0-1,1 1 1,-1-1 0,0 0-1,0 0 1,0 0 0,0 0-1,0 0 1,0 0-1,1 0 1,-1 1 0,0-1-1,0 0 1,0 0 0,0 0-1,1 0 1,-1 0 0,0 0-1,12 5 25,20 2 0,45 6 0,-3-1-6,-59-9-20,124 32 17,-126-31-20,1 1 0,-1 1 1,0 1-1,0 0 0,-1 0 0,0 1 1,19 17-1,-26-21-1,-1 1 0,0 0 0,0 0 0,0 0 0,-1 1 0,0-1 0,0 1 0,-1 0 0,1 0 0,-1 0 0,0 0 1,-1 0-1,1 0 0,-1 1 0,-1-1 0,1 0 0,-1 1 0,0-1 0,0 0 0,-1 1 0,0-1 0,0 0 0,-1 0 0,-2 9 0,-1-2 11,0 0 1,0 0-1,-2-1 0,1 0 0,-1 0 0,-1-1 0,0 0 0,-1 0 1,0 0-1,-13 10 0,8-9 15,-1-1 1,0-1 0,-1-1-1,0 0 1,-22 9 0,9-7 25,-2 0 1,-36 6-1,30-10 49,0-2-1,0-2 1,0-2 0,0-1-1,-69-9 1,103 9-96,0 0 0,1-1 0,-1 1 0,0-1 0,1 0 0,-1 0 0,1 0 0,-1 0 0,1 0 0,0-1 0,0 1 0,-1-1 0,-2-2 0,5 4-5,-1-1 1,1 1-1,0-1 0,0 1 1,-1 0-1,1-1 0,0 1 1,0-1-1,0 1 1,0-1-1,0 1 0,-1-1 1,1 1-1,0-1 0,0 1 1,0 0-1,0-1 0,0 1 1,0-1-1,1 1 1,-1-1-1,0 1 0,0-1 1,0 1-1,0-1 0,1 1 1,-1-1-1,1-1-9,1 1 0,-1-1 0,1 1 0,-1 0 0,1 0 0,-1 0 0,1-1 0,0 1 0,-1 1 0,5-3 0,10-2-434,1 0 0,0 1 0,1 1 0,-1 0 0,30 1 0,-34 1-1370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3.738"/>
    </inkml:context>
    <inkml:brush xml:id="br0">
      <inkml:brushProperty name="width" value="0.05" units="cm"/>
      <inkml:brushProperty name="height" value="0.05" units="cm"/>
      <inkml:brushProperty name="color" value="#AB008B"/>
    </inkml:brush>
  </inkml:definitions>
  <inkml:trace contextRef="#ctx0" brushRef="#br0">57 58 12864,'0'0'3934,"-1"11"-3614,-8 76 439,-6 73 726,13-123-920,2-1 0,6 52 0,-5-81-446,-1-1 1,0 1-1,-1 0 1,0 7 0,-2 13 1211,-5-74-503,-13-203 443,19 235-1158,2 0 0,-1 0 0,2-1 1,0 1-1,1 0 0,7-28 1,-7 36-80,1 0 0,-1 1 0,1 0 1,1 0-1,-1-1 0,1 2 1,0-1-1,0 0 0,1 1 1,0 0-1,0 0 0,0 0 1,0 1-1,1 0 0,0 0 1,-1 0-1,8-3 0,-8 5-6,0-1 0,0 1 0,0 1 0,0-1 0,1 1 0,-1-1 0,1 1 0,-1 1 0,0-1 0,11 1 0,-12 1-15,0-1 1,0 1 0,-1 0 0,1 0-1,0 1 1,-1-1 0,1 1 0,-1-1-1,0 1 1,1 0 0,-1 1 0,0-1-1,0 0 1,0 1 0,-1 0 0,4 3 0,-3-3-6,-1 0 1,0 0 0,1 1-1,-1-1 1,-1 0 0,1 1 0,0-1-1,-1 1 1,0 0 0,0-1 0,0 1-1,0 0 1,-1 0 0,1 0 0,-1-1-1,0 1 1,0 0 0,0 0 0,-1 0-1,1 0 1,-1-1 0,0 1 0,0 0-1,0 0 1,-1-1 0,1 1-1,-1-1 1,0 1 0,0-1 0,0 0-1,0 0 1,-1 0 0,1 0 0,-1 0-1,-4 3 1,2-2 23,-1 1 1,1-1-1,-1-1 0,-1 1 1,1-1-1,-8 3 0,12-5-34,0-1 0,0 1-1,0-1 1,0 0-1,0 0 1,0 0 0,0 0-1,0 0 1,0 0-1,0 0 1,0-1 0,0 1-1,0-1 1,0 0-1,1 1 1,-1-1 0,0 0-1,0 0 1,1 0-1,-1 0 1,0 0-1,1-1 1,-1 1 0,1 0-1,-1-1 1,-1-2-1,1 1-41,-1 0 0,1 0 0,0-1-1,0 1 1,0 0 0,1-1-1,-1 1 1,1-1 0,0 0 0,0 1-1,0-1 1,0 0 0,1 0-1,-1-5 1,4-14-3593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4.502"/>
    </inkml:context>
    <inkml:brush xml:id="br0">
      <inkml:brushProperty name="width" value="0.05" units="cm"/>
      <inkml:brushProperty name="height" value="0.05" units="cm"/>
      <inkml:brushProperty name="color" value="#AB008B"/>
    </inkml:brush>
  </inkml:definitions>
  <inkml:trace contextRef="#ctx0" brushRef="#br0">0 14 11552,'0'0'5126,"15"-2"-4638,-2 0-362,13-2 302,0 1 0,35 0 1,-58 4-370,0-1 0,0 0 0,0 1 1,0 0-1,0-1 0,0 1 0,0 0 0,0 1 0,0-1 1,0 0-1,-1 1 0,1 0 0,-1-1 0,1 1 1,-1 0-1,0 0 0,1 1 0,-1-1 0,0 0 1,0 1-1,-1-1 0,1 1 0,-1 0 0,1-1 1,-1 1-1,0 0 0,0 0 0,0 0 0,0 0 1,0 0-1,-1 0 0,1 0 0,-1 0 0,0 0 0,0 0 1,0 1-1,-1-1 0,1 0 0,0 0 0,-1 0 1,0 0-1,-2 4 0,-3 10 87,0 0 1,-1 0-1,-1-1 1,-1 0-1,0-1 0,-2 1 1,1-2-1,-2 0 1,-22 23-1,31-34-84,0-2 4,1 1 0,-1 0 0,1 1-1,0-1 1,0 0 0,0 1-1,0-1 1,0 1 0,1-1 0,-1 1-1,1 0 1,0 0 0,-1 3 0,32 0 442,5-3-271,-1 2 0,0 1 1,51 17-1,-82-22-228,0 0 1,-1 0-1,1 1 0,-1-1 1,1 1-1,-1 0 1,1 0-1,-1 0 0,3 2 1,2 6-3156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6.109"/>
    </inkml:context>
    <inkml:brush xml:id="br0">
      <inkml:brushProperty name="width" value="0.05" units="cm"/>
      <inkml:brushProperty name="height" value="0.05" units="cm"/>
      <inkml:brushProperty name="color" value="#AB008B"/>
    </inkml:brush>
  </inkml:definitions>
  <inkml:trace contextRef="#ctx0" brushRef="#br0">12 67 5016,'0'0'12409,"-3"11"-11989,1-6-336,-5 23 122,7-27-194,0 0 1,0 0 0,0 0-1,0-1 1,1 1-1,-1 0 1,0 0 0,0 0-1,0-1 1,1 1-1,-1 0 1,0 0 0,1-1-1,-1 1 1,0 0-1,1-1 1,-1 1-1,1 0 1,0-1 0,-1 1-1,1-1 1,-1 1-1,1-1 1,0 1 0,-1-1-1,1 0 1,0 1-1,-1-1 1,1 0 0,0 1-1,0-1 1,-1 0-1,1 0 1,0 0 0,0 1-1,1-1 1,32 2 567,1-2 0,52-5 1,12 0 430,19 9 158,-63-1-502,95-6-1,59-31-92,-104 20-366,-52 8-134,27-2 45,32-4 34,-9 0-61,3-1 40,-57 7-64,73-2 0,-38 4-9,-33 0-15,-4 0 13,0 2 1,87 6-1,-69 6-7,113 9 108,87-5 22,-63-1-80,6-19 39,-47-2-30,-91 9-46,27 0 190,113-14 0,-200 13-212,-10 0-37,1 0 0,0 0 0,0 0 0,0 0 1,0 0-1,0 0 0,0 0 0,0 0 0,-1 0 0,1 0 0,0 0 1,0 0-1,0-1 0,0 1 0,0 0 0,-1-1 0,1 1 0,0-1 0,0 1 1,-1-1-1,1 1 0,0-1 0,1 0 0,-12-2-259,4 3-3082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7.842"/>
    </inkml:context>
    <inkml:brush xml:id="br0">
      <inkml:brushProperty name="width" value="0.05" units="cm"/>
      <inkml:brushProperty name="height" value="0.05" units="cm"/>
      <inkml:brushProperty name="color" value="#AB008B"/>
    </inkml:brush>
  </inkml:definitions>
  <inkml:trace contextRef="#ctx0" brushRef="#br0">348 1 6520,'0'0'10390,"-8"11"-10134,8-10-249,-14 21 308,0-2 0,-31 34 0,26-33-31,1-1 1,2 2-1,0 0 0,-16 30 1,-43 101 608,45-89-600,19-37-154,1 1 0,0 0 0,3 0 0,0 1 0,2 0 0,-2 35 0,4-5 150,2 0 0,9 65 0,-4-98-156,2-1 0,1 0 0,1 0 0,0 0 0,2-1 0,20 34 0,-27-53-103,1 4 62,1 0 0,1-1 0,0 0 0,0 0 0,0 0 0,1-1 0,0 0 0,0 0 0,1 0 0,0-1 0,0-1 0,1 1 0,10 4 0,-17-8-13,0-1 0,1 0 0,-1 0-1,0 0 1,1 0 0,-1 0 0,1 0-1,-1-1 1,1 1 0,0-1 0,-1 0 0,4 0-1,-5 0-226,1 0-1,-1-1 1,0 1-1,0-1 1,0 0-1,1 1 1,-1-1-1,0 0 1,0 0-1,0 1 1,0-1-1,0 0 1,0 0-1,0 0 0,0 0 1,-1 0-1,1 0 1,0-1-1,0 1 1,-1 0-1,1 0 1,0-3-1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8.762"/>
    </inkml:context>
    <inkml:brush xml:id="br0">
      <inkml:brushProperty name="width" value="0.05" units="cm"/>
      <inkml:brushProperty name="height" value="0.05" units="cm"/>
      <inkml:brushProperty name="color" value="#AB008B"/>
    </inkml:brush>
  </inkml:definitions>
  <inkml:trace contextRef="#ctx0" brushRef="#br0">36 0 4616,'0'0'14098,"-5"10"-13638,3-5-389,-2 2 25,0 1 1,1-1 0,0 1-1,0 0 1,1-1 0,0 1-1,-2 16 1,1 74 1069,4 0 1,15 102-1,-12-155-736,-3-22-117,-1-15-85,1 1 1,0-1-1,0 0 0,1 0 1,4 13-1,-6-36 604,0-24-4693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9.589"/>
    </inkml:context>
    <inkml:brush xml:id="br0">
      <inkml:brushProperty name="width" value="0.05" units="cm"/>
      <inkml:brushProperty name="height" value="0.05" units="cm"/>
      <inkml:brushProperty name="color" value="#AB008B"/>
    </inkml:brush>
  </inkml:definitions>
  <inkml:trace contextRef="#ctx0" brushRef="#br0">1 30 8240,'0'0'722,"11"-2"-420,4-1-179,-9 2-32,1 0 1,0 0 0,-1-1 0,0 0 0,1 0-1,-1-1 1,7-3 0,-7 2 570,0 2 2035,-7 6 244,-8 17-2261,1 10-108,1 0 1,1 0-1,2 1 1,2 0 0,0 0-1,5 42 1,-5 42 916,0-37 115,1-66-1275,0 0 0,-6 19 0,-4 2-168,8-34-558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49.997"/>
    </inkml:context>
    <inkml:brush xml:id="br0">
      <inkml:brushProperty name="width" value="0.05" units="cm"/>
      <inkml:brushProperty name="height" value="0.05" units="cm"/>
      <inkml:brushProperty name="color" value="#AB008B"/>
    </inkml:brush>
  </inkml:definitions>
  <inkml:trace contextRef="#ctx0" brushRef="#br0">1 23 12664,'0'0'3393,"10"-3"-3094,11-2-18,1 0 1,-1 1 0,1 1-1,0 2 1,-1 0 0,24 2-1,8 7 435,-35-4-312,0-1 0,0-1 1,1 0-1,35-3 1,-44 1-162,-9 0-393,0 0-1,0 0 0,0 0 0,0 0 1,0 0-1,0 0 0,1 0 0,-1 0 1,0 0-1,0-1 0,0 1 1,0 0-1,2-1 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51.490"/>
    </inkml:context>
    <inkml:brush xml:id="br0">
      <inkml:brushProperty name="width" value="0.05" units="cm"/>
      <inkml:brushProperty name="height" value="0.05" units="cm"/>
      <inkml:brushProperty name="color" value="#AB008B"/>
    </inkml:brush>
  </inkml:definitions>
  <inkml:trace contextRef="#ctx0" brushRef="#br0">163 152 4216,'0'0'12619,"-10"3"-12159,6-2-480,-5 1 290,0 0 0,1 1 0,-1 1 0,1-1 0,0 1 0,0 1 0,1-1 0,-1 1 0,1 1 0,-12 10 0,5 0 202,11-13-373,0 0 0,0 1 1,0-1-1,0 1 1,1-1-1,0 1 0,-1 0 1,1 0-1,1 0 0,-1 0 1,1 0-1,-3 9 1,3-5 20,0 1 0,0 0 0,1 0 0,0 0 0,1 0 0,0 0 0,0 0 0,1 0 0,0-1 0,0 1 0,1 0 0,0-1 0,1 0 1,0 0-1,0 0 0,1 0 0,0-1 0,0 0 0,1 1 0,12 11 0,-16-17-82,1 0 0,0-1-1,0 1 1,0-1 0,0 1 0,0-1 0,0 0 0,1 0 0,-1 0-1,0 0 1,1-1 0,-1 0 0,0 1 0,1-1 0,-1 0-1,0-1 1,1 1 0,-1 0 0,0-1 0,1 0 0,-1 0 0,6-2-1,0-1 33,0 0 0,0 0 0,-1-1 0,1 0 0,-1-1 0,11-9 0,-12 8 0,-1 0 0,1-1-1,6-10 1,-10 13 8,1-1-1,0 1 1,0 0 0,1 0-1,0 0 1,0 1-1,7-6 1,-4 4 166,-1 2 14,5 11-111,17 18-27,-20-17-96,0 0 0,0 0-1,1-1 1,0-1 0,12 7 0,-18-11-16,-1-1 1,1 0 0,0 1-1,1-1 1,-1-1 0,0 1-1,0-1 1,0 1 0,0-1-1,1 0 1,-1-1 0,0 1-1,0-1 1,0 0 0,0 0-1,0 0 1,0 0 0,0-1-1,4-2 1,7-3 45,-1-2-1,-1 1 1,1-2-1,-1 0 0,-1 0 1,0-1-1,0-1 1,-2 0-1,1 0 1,15-25-1,-21 29-19,0 0 0,-1-1 0,0 1 0,0-1 0,-1 0 0,0 0 0,0-1 0,-1 1 0,0 0 0,-1-1 0,0 0 0,-1 1 0,0-1 0,0 1 0,-1-1 0,0 1 0,0-1 0,-1 1 0,-7-18 0,7 23-20,0-1-1,0 1 1,-1 0-1,0 0 1,0 0-1,0 0 1,0 0-1,-1 1 1,1-1-1,-1 1 1,0 0-1,0 0 1,0 1-1,-1-1 1,-7-3 0,3 3-49,0 0 0,1 0 0,-1 1 1,0 0-1,-1 0 0,1 1 1,-13 0-1,-13-1-52,5 0-4527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52.398"/>
    </inkml:context>
    <inkml:brush xml:id="br0">
      <inkml:brushProperty name="width" value="0.05" units="cm"/>
      <inkml:brushProperty name="height" value="0.05" units="cm"/>
      <inkml:brushProperty name="color" value="#AB008B"/>
    </inkml:brush>
  </inkml:definitions>
  <inkml:trace contextRef="#ctx0" brushRef="#br0">51 9 9344,'0'0'1330,"11"-2"-1107,-2 1 341,26-2-1559,-22 0 8434,-17 4-7282,0-1 1,0 0-1,0 1 1,0 0-1,0 0 1,0 0-1,0 0 1,1 1-1,-1 0 1,0-1-1,1 1 1,0 0-1,-1 1 1,-4 4-1,-2 2 381,0 1 0,-15 23 0,22-30-477,2-2-23,0 0 0,0 1 0,0-1 0,0 1 0,0-1 0,1 1 0,-1-1 0,0 1 0,1-1 0,-1 1 0,1 0 0,0-1 0,-1 1 1,1 0-1,0-1 0,0 1 0,0 0 0,0 0 0,0-1 0,1 1 0,-1 0 0,0-1 0,1 1 0,0-1 0,-1 1 0,1 0 0,0-1 0,-1 1 0,1-1 0,0 0 0,0 1 0,0-1 0,0 0 0,1 1 0,-1-1 0,0 0 0,3 2 0,0 0 23,0-1 0,0 1 0,1-1 0,-1 0 0,1 0 0,-1 0 1,1 0-1,0-1 0,-1 0 0,1 0 0,0 0 0,7 0 0,95-15 751,-106 14-822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53.723"/>
    </inkml:context>
    <inkml:brush xml:id="br0">
      <inkml:brushProperty name="width" value="0.05" units="cm"/>
      <inkml:brushProperty name="height" value="0.05" units="cm"/>
      <inkml:brushProperty name="color" value="#AB008B"/>
    </inkml:brush>
  </inkml:definitions>
  <inkml:trace contextRef="#ctx0" brushRef="#br0">0 41 5320,'0'0'12041,"10"4"-11681,2 1-191,0-1 0,0 0-1,1-1 1,-1 0 0,15 0 0,238 9 1752,-129-9-1393,-65-4-116,93-12 0,19-2 163,-120 11-311,92-19 0,-106 14-77,0 1 0,0 3 0,75 2 0,-77 8 442,-46-5-624,-1 0-1,0 0 0,0 0 1,0 0-1,0 0 1,1 0-1,-1 0 0,0 0 1,0 0-1,0 0 1,0 0-1,1 0 0,-1 0 1,0 0-1,0 0 0,0 0 1,0 0-1,1 0 1,-1 0-1,0 1 0,0-1 1,0 0-1,0 0 1,1 0-1,-1 0 0,0 0 1,0 0-1,0 0 0,0 1 1,0-1-1,0 0 1,0 0-1,1 0 0,-1 0 1,0 0-1,0 1 1,0-1-1,0 0 0,0 0 1,0 0-1,0 0 0,0 1 1,0-1-1,0 0 1,0 0-1,0 0 0,0 1 1,0-1-1,0 0 1,0 0-1,0 0 0,0 0 1,0 1-1,-9 11 455,-14 9-3737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6.509"/>
    </inkml:context>
    <inkml:brush xml:id="br0">
      <inkml:brushProperty name="width" value="0.05" units="cm"/>
      <inkml:brushProperty name="height" value="0.05" units="cm"/>
      <inkml:brushProperty name="color" value="#004F8B"/>
    </inkml:brush>
  </inkml:definitions>
  <inkml:trace contextRef="#ctx0" brushRef="#br0">189 1 12552,'0'0'806,"-10"6"-372,-18 11 93,-34 29 1,51-38-314,1 1-1,0 1 0,0 0 1,1 1-1,1 0 0,-14 21 1,21-30-178,0-1-1,0 1 1,0-1 0,1 1-1,-1-1 1,0 1 0,1-1 0,-1 1-1,1 0 1,-1-1 0,1 1-1,0 0 1,0 0 0,0-1 0,0 1-1,0 0 1,0-1 0,0 1-1,1 0 1,-1 0 0,1-1 0,-1 1-1,1-1 1,-1 1 0,1 0-1,0-1 1,0 1 0,0-1 0,0 0-1,0 1 1,0-1 0,0 0 0,1 1-1,-1-1 1,3 2 0,1 0 52,1 0 1,0-1-1,0 1 1,0-1 0,1 0-1,-1-1 1,13 2-1,-4-2 31,-1 0-1,0-1 0,1 0 0,-1-2 0,0 1 0,1-2 1,-1 0-1,0-1 0,-1 0 0,1-1 0,-1 0 1,0-1-1,0-1 0,0 0 0,-1-1 0,0 0 0,-1-1 1,16-15-1,-25 22-77,0 0 0,0 0 0,0 0 0,0 0 0,-1 0 0,1-1-1,-1 1 1,0-1 0,0 1 0,0-1 0,0 1 0,0-1 0,0 0 0,-1 1 0,1-1 0,-1 0 0,1 0 0,-1 1 0,0-1 0,0 0 0,-1 0 0,1 1 0,-1-1 0,1 0 0,-1 1 0,0-1 0,0 0 0,0 1 0,0-1 0,-3-3 0,1 2 16,0 0 0,0 0 0,-1 0 1,1 1-1,-1 0 0,0-1 0,0 1 0,0 1 1,0-1-1,-1 0 0,1 1 0,-1 0 0,0 0 1,1 1-1,-1-1 0,-6 0 0,-3 0 28,0 1 0,0 0 0,0 1 0,1 1 0,-1 0-1,-17 4 1,4 1 69,0 1 0,-29 13 0,40-11-790,13-7-1838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7:55.752"/>
    </inkml:context>
    <inkml:brush xml:id="br0">
      <inkml:brushProperty name="width" value="0.05" units="cm"/>
      <inkml:brushProperty name="height" value="0.05" units="cm"/>
      <inkml:brushProperty name="color" value="#AB008B"/>
    </inkml:brush>
  </inkml:definitions>
  <inkml:trace contextRef="#ctx0" brushRef="#br0">199 1 6424,'0'0'9814,"-11"2"-9423,9-2-392,-9 2 209,-1 0-1,1 1 1,0 0 0,0 1-1,1 1 1,-1-1 0,1 1-1,-13 9 1,16-8-47,0 1 1,1 0 0,-1 0-1,2 0 1,-1 1-1,1-1 1,0 1 0,0 1-1,1-1 1,-6 18-1,8-20-85,0-1 0,1 1 0,-1 0 0,2-1 0,-1 1-1,0 0 1,1 0 0,0-1 0,1 1 0,-1 0 0,1 0 0,0-1-1,0 1 1,1-1 0,0 1 0,0-1 0,0 1 0,0-1-1,4 5 1,-3-7-36,-1-1-1,0 1 0,1-1 1,0 0-1,-1 0 0,1 0 1,0 0-1,0-1 0,0 1 1,0-1-1,0 0 0,1 1 1,-1-1-1,0-1 0,1 1 1,-1 0-1,0-1 0,1 0 1,-1 0-1,0 0 0,1 0 1,-1 0-1,1-1 0,-1 0 1,4-1-1,8-1 75,-1-1-1,1-1 1,-1 0-1,16-9 1,-16 6 28,-1-1 0,0 0-1,16-14 1,17-11 579,-40 29-539,1 2 483,-7 14-223,-1-5-456,1 0 56,-2 11 46,1-1-1,1 1 1,1 0-1,0-1 1,4 20-1,-4-32-74,0-1-1,0 0 0,0 0 1,0 1-1,1-1 0,-1 0 0,1 0 1,-1-1-1,1 1 0,0 0 1,0 0-1,1-1 0,-1 1 0,0-1 1,1 0-1,0 0 0,-1 0 1,1 0-1,0 0 0,0 0 0,0-1 1,0 0-1,0 1 0,0-1 1,1 0-1,-1-1 0,0 1 0,0 0 1,1-1-1,-1 0 0,1 0 1,4 0-1,0-1 8,0-1 1,0 1 0,0-1-1,0-1 1,0 1 0,-1-1-1,1-1 1,-1 1-1,0-1 1,0-1 0,0 1-1,-1-1 1,1 0 0,-1-1-1,10-11 1,-2 1 75,0-1 0,-2-1-1,0 0 1,17-34 0,-27 48-41,-1-1 0,1 1-1,-1 0 1,1-1 0,-1 1 0,0-1-1,-1 0 1,1 1 0,-1-1 0,0 1-1,0-1 1,-1 0 0,1 1 0,-1-1-1,0 1 1,0-1 0,-2-4 0,0 3-143,1 0-1,-1 0 1,-1 1 0,-5-8 0,-18-17-3663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02.615"/>
    </inkml:context>
    <inkml:brush xml:id="br0">
      <inkml:brushProperty name="width" value="0.05" units="cm"/>
      <inkml:brushProperty name="height" value="0.05" units="cm"/>
      <inkml:brushProperty name="color" value="#AB008B"/>
    </inkml:brush>
  </inkml:definitions>
  <inkml:trace contextRef="#ctx0" brushRef="#br0">29 1 4312,'0'0'7197,"-4"10"-6785,-1 3-267,2-8-29,0 1 0,1 0 0,0 0 0,0 1 0,-1 10 0,1-7 566,1-6-394,0-1 1,1 1-1,-1 0 1,1-1 0,0 1-1,0 0 1,0-1-1,1 1 1,-1 0 0,3 5-1,5 16 248,1-1 0,1-1 0,1 1 0,28 41 0,-13-26 25,5 6 217,25 51-1,-48-80-676,0 1 1,-2-1-1,0 1 0,-1 0 0,-1 1 0,0 0 0,1 21 0,-4-4 50,-1 0-1,-2 0 0,-6 35 1,-27 101 313,27-137-367,-6 20 252,-39 98 0,-39 45 549,84-183-892,-4 8 141,8-8-3269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22.207"/>
    </inkml:context>
    <inkml:brush xml:id="br0">
      <inkml:brushProperty name="width" value="0.05" units="cm"/>
      <inkml:brushProperty name="height" value="0.05" units="cm"/>
    </inkml:brush>
  </inkml:definitions>
  <inkml:trace contextRef="#ctx0" brushRef="#br0">143 150 2904,'0'0'11822,"-7"11"-11316,2-5-437,1 1 1,0-1 0,1 1 0,-1-1 0,1 1-1,1 0 1,-1 0 0,1 0 0,1 1 0,-1-1-1,1 0 1,0 1 0,1 11 0,17 145 1578,2 63 1470,-20-194-2329,-13 62-1,8-62-232,-3 65 1,9-48 168,0-40 1,0-37-387,-7-108 242,-38-211 0,31 252-325,9 67-180,-15-85 461,12 94-391,0-6 120,8 23-205,1-23 418,33-6-376,-25 22-88,0-1 0,0 1 0,13-7 1,3 1-4,0 1 0,1 1 0,0 2 0,1 0 0,44-8 0,-20 8-32,0 3 1,60 0-1,-106 6 15,0 1 1,0 0-1,0 0 0,0 1 0,0-1 0,0 1 1,0 0-1,0 0 0,0 1 0,0 0 0,-1-1 1,1 2-1,-1-1 0,1 0 0,-1 1 0,0 0 1,0 0-1,0 0 0,0 1 0,0-1 0,-1 1 1,1 0-1,-1 0 0,0 0 0,-1 0 0,1 1 1,-1-1-1,0 1 0,3 5 0,-3-4 7,1 1-1,-1-1 1,0 0-1,-1 1 1,0-1-1,0 1 1,0-1-1,-1 1 1,0-1-1,0 1 1,0 0-1,-1-1 1,0 1-1,-3 11 1,-1-7 9,1 0 0,-2 0 0,1 0 0,-1 0 1,-1-1-1,0 0 0,-12 13 0,6-9 24,-1-1-1,0 0 0,-1-1 1,0-1-1,-1 0 1,-1-1-1,1-1 0,-2 0 1,-23 8-1,4-1 103,17-7-33,-34 11 0,50-19-108,1 0 0,0 0 0,0 0 0,0 0-1,0 0 1,0 1 0,0-1 0,0 1 0,0 0-1,-3 3 1,5-4 0,1 0 0,-1 0 0,1 0 0,0 0 0,-1 0 0,1 0 0,0 0 0,-1 0 1,1 0-1,0 0 0,0 1 0,0-1 0,0 0 0,0 0 0,0 0 0,0 0 0,1 0 0,-1 1 0,0-1 0,0 0 0,1 0 0,-1 0 0,1 0 0,-1 0 0,1 0 0,0 0 0,-1 0 0,1 0 0,0 0 0,0-1 0,-1 1 0,2 1 0,71 97-31,-41-52 95,62 67-1,-62-81 0,47 66-1,-70-85 14,1-1-1,0 0 0,1 0 0,0-1 0,19 15 0,-29-27-70,-1 0 1,0 0-1,1 0 0,-1 0 0,0 0 1,1 0-1,-1 0 0,0 0 0,1 0 1,-1 0-1,0 0 0,0 0 1,1-1-1,-1 1 0,0 0 0,1 0 1,-1 0-1,0 0 0,0-1 0,0 1 1,1 0-1,-1 0 0,0-1 0,0 1 1,0 0-1,1 0 0,-1-1 0,0 1 1,0 0-1,0 0 0,0-1 1,0 1-1,0 0 0,0-1 0,1 1 1,-1 0-1,0-1 0,0 1 0,4-15-82,-1-29-509,-3 26-2976,0 17 2800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25.499"/>
    </inkml:context>
    <inkml:brush xml:id="br0">
      <inkml:brushProperty name="width" value="0.05" units="cm"/>
      <inkml:brushProperty name="height" value="0.05" units="cm"/>
    </inkml:brush>
  </inkml:definitions>
  <inkml:trace contextRef="#ctx0" brushRef="#br0">139 272 4616,'0'0'12518,"-9"12"-12131,3-5-352,-68 94 863,67-90-768,0-1 0,1 1 0,1 1 0,0-1 0,0 1 0,1 0 0,1 0 0,0 0 0,-1 14 0,4-20-40,0 0-1,0 0 0,1 0 1,0 0-1,0 0 1,1-1-1,-1 1 1,1 0-1,0-1 1,1 1-1,0-1 0,0 0 1,0 1-1,7 7 1,-8-11-51,0 1 1,0-1-1,0 0 1,1 0-1,-1 0 1,1 0-1,-1-1 1,1 1-1,0-1 1,-1 1-1,1-1 0,0 0 1,0 0-1,0 0 1,0-1-1,0 1 1,0-1-1,0 0 1,0 1-1,1-1 1,-1-1-1,0 1 1,0 0-1,0-1 1,0 1-1,0-1 0,0 0 1,0 0-1,0 0 1,3-3-1,4-2 94,0-1-1,0 0 0,-1 0 1,16-17-1,-5 3 70,-3 5 78,-2-2-1,27-38 0,-16 20 205,-26 36-458,0-1 1,1 1 0,-1-1-1,0 0 1,1 1 0,-1-1 0,1 1-1,-1-1 1,1 1 0,-1-1-1,1 1 1,-1 0 0,1-1 0,-1 1-1,1-1 1,0 1 0,-1 0 0,1 0-1,0-1 1,-1 1 0,1 0-1,0 0 1,-1 0 0,1 0 0,0 0-1,0 0 1,-1 0 0,1 0-1,1 0 1,14 15 475,-10-8-516,52 51 335,-49-51-272,-1 0 0,1-1 0,0 0 0,0 0 0,16 7 0,-22-12-34,0 0 1,0-1 0,0 1-1,1-1 1,-1 0 0,0 0-1,0 0 1,1 0 0,-1-1 0,0 1-1,0-1 1,0 0 0,1 0-1,-1 0 1,0 0 0,0-1 0,-1 1-1,1-1 1,0 1 0,0-1-1,-1 0 1,1 0 0,-1-1-1,3-2 1,2-2 22,0 0-1,0-1 0,-1 0 1,-1 0-1,1 0 1,7-17-1,-8 13 10,0 0-1,-1 0 1,-1 0 0,0 0-1,0 0 1,0-14 0,-3 19-17,0 0 1,0 0 0,-1 0-1,0 0 1,0 0-1,0 1 1,-1-1-1,0 0 1,0 1-1,-1-1 1,0 1 0,-6-10-1,6 10 28,0 0 0,-1 1 0,0-1 0,0 1 0,-1 0-1,1 1 1,-1-1 0,0 1 0,0-1 0,0 2 0,-9-6 0,9 5 32,7 0-5,16 1-47,191 0-130,-173 3 72,397 6-388,-434-8 448,-9 2-5,-7 7 4,1 1 0,1 0 0,-30 22 0,-7 4 29,33-23-37,0 1 0,0 1 0,1 1 0,1 1 1,1 0-1,0 1 0,-17 22 0,31-36-25,1 0 0,-1 0-1,0 0 1,1 0 0,-1 1 0,1-1-1,0 1 1,0-1 0,0 1 0,0-1-1,0 1 1,1 0 0,-1-1 0,1 1 0,-1 0-1,1 0 1,0-1 0,0 1 0,1 0-1,-1 0 1,2 5 0,-1-6 0,0 1 0,1-1 0,-1 1 0,1-1 0,0 0 0,0 0 0,0 1 0,0-1 0,0-1 0,0 1-1,1 0 1,-1 0 0,1-1 0,-1 0 0,1 1 0,0-1 0,-1 0 0,1 0 0,0 0 0,3 0 0,0 0 3,-1 0 1,1 0-1,0 0 1,0-1-1,0 0 0,0 0 1,0-1-1,0 0 0,0 0 1,-1 0-1,1 0 0,0-1 1,-1 0-1,1 0 0,-1-1 1,0 0-1,1 0 1,-1 0-1,-1 0 0,9-7 1,-2 0 24,-1-1 1,0 0 0,-1 0 0,0-1-1,-1 0 1,0 0 0,7-16 0,-9 16 20,-3 5 13,0 0 0,0 0 1,1 1-1,9-11 0,-13 19-56,0 1 1,0 0 0,0 0-1,1 0 1,-1 0-1,1 0 1,0 0 0,2 5-1,-2-5-3,2 8-4,0 0 0,1 0-1,0 0 1,1 0 0,0-1-1,1 0 1,0 0 0,0 0-1,14 15 1,-18-24-4,0 1-1,-1-1 1,1 0-1,0 0 1,0 0 0,-1 0-1,1 0 1,0 0-1,0 0 1,0-1 0,0 1-1,0-1 1,0 1-1,0-1 1,0 0-1,1 1 1,-1-1 0,0-1-1,2 1 1,0-1 1,-1 0 1,1 0-1,-1 0 1,0 0-1,1-1 1,-1 0-1,0 1 1,0-1-1,0-1 1,4-2-1,0-2 6,1 0-1,-1-1 1,0 0-1,-1-1 1,0 1 0,8-17-1,22-51 80,33-61 246,-69 137-331,0 0 0,0 0 0,0-1-1,1 1 1,-1 0 0,0 0 0,0 0 0,0 0 0,0-1 0,0 1-1,0 0 1,0 0 0,0 0 0,0 0 0,1 0 0,-1 0-1,0-1 1,0 1 0,0 0 0,0 0 0,1 0 0,-1 0 0,0 0-1,0 0 1,0 0 0,0 0 0,1 0 0,-1 0 0,0 0-1,0 0 1,0 0 0,0 0 0,1 0 0,-1 0 0,0 0 0,0 0-1,0 0 1,0 0 0,1 0 0,-1 0 0,0 0 0,0 0-1,0 0 1,0 0 0,1 0 0,4 11 37,1 20-18,-5-27-14,4 24 26,2 0 0,0-1 0,2 0 1,1-1-1,19 36 0,-29-60-28,1-1 0,0 1-1,0-1 1,0 1 0,0-1 0,0 1 0,0-1 0,0 0 0,0 1 0,0-1 0,1 0 0,-1 0 0,1 0-1,-1 0 1,1 0 0,-1 0 0,1 0 0,-1-1 0,1 1 0,0-1 0,-1 1 0,1-1 0,0 1 0,-1-1-1,1 0 1,0 0 0,0 0 0,-1 0 0,1 0 0,0 0 0,0 0 0,-1-1 0,1 1 0,2-1 0,1-2 4,-1 0 0,1 1 0,0-2 0,-1 1 0,0 0 0,0-1 0,0 0 0,0 0 1,0 0-1,3-6 0,11-18 41,-1 0 1,-1-2 0,18-46-1,18-35 149,-52 110-197,1-1 0,-1 1 1,1 0-1,0 0 0,-1 0 0,1 0 0,0 0 1,0 0-1,0 0 0,0 0 0,0 0 1,0 0-1,0 0 0,0 1 0,2-2 0,-2 2-1,1 0 0,-1 0 0,0 0 0,1 0-1,-1 1 1,0-1 0,1 1 0,-1-1 0,0 1-1,0-1 1,1 1 0,-1-1 0,0 1-1,0 0 1,2 2 0,48 39 6,-39-31 3,1 1 1,1-2-1,-1 0 1,23 12 0,-31-20-3,-1 0-1,0 0 1,1-1 0,0 1 0,-1-1 0,1 0 0,0-1 0,-1 1 0,1-1 0,0 0 0,0 0 0,0 0 0,-1-1 0,1 1 0,0-1 0,-1-1 0,1 1 0,0 0 0,-1-1 0,7-4 0,-1 1 9,0-2 1,0 0-1,-1 0 1,0 0-1,0-1 1,-1-1-1,0 1 1,0-2-1,-1 1 1,0-1-1,-1 0 1,0 0-1,8-20 1,-13 28-12,3-5 4,-1 0 0,-1 0-1,1 0 1,-1 0 0,1-8 0,-3 14-6,0 0 0,0 0 0,0 0 0,0 0 0,0 0 0,0 0 0,0 0 0,0 0 0,0 0 0,0 0 0,-1 0 0,1 0 0,0 0 0,-1 0 0,1 0 0,-1 0 1,1 0-1,-1 1 0,1-1 0,-1 0 0,0 0 0,1 0 0,-1 1 0,0-1 0,0 0 0,1 1 0,-1-1 0,0 1 0,0-1 0,0 1 0,0-1 0,0 1 0,0 0 0,0-1 0,0 1 0,0 0 0,0 0 0,0 0 0,0 0 0,0 0 0,0 0 0,0 0 0,0 0 1,0 0-1,0 0 0,-1 1 0,-2-1 8,0 1 0,0 0 1,0 0-1,0 0 1,0 0-1,1 1 0,-1 0 1,0-1-1,1 1 0,0 0 1,-1 1-1,1-1 1,0 1-1,0-1 0,0 1 1,0 0-1,1 0 1,-1 0-1,-2 5 0,1-2 5,1 1-1,0-1 1,0 1-1,0 0 0,1 0 1,0 0-1,0 0 1,0 0-1,0 13 1,2-10-16,0 1 0,0-1 0,2 1 0,-1-1 0,1 0 0,0 1 0,1-1 0,1 0 1,-1-1-1,1 1 0,1 0 0,0-1 0,0 0 0,1 0 0,0-1 0,13 14 0,-11-14-1,1 0 1,0 0-1,0-1 0,1 0 0,-1-1 0,2 0 1,-1 0-1,1-1 0,-1 0 0,1-1 0,1-1 0,-1 0 1,0 0-1,22 2 0,-26-5 0,0 1 0,0-1 0,1 0 0,-1-1 0,0 0 0,0 0 0,0-1 0,0 1 0,12-6 0,-18 6 18,-1 1-1,1-1 1,-1 1-1,0-1 1,1 0-1,-1 1 1,0-1-1,1 1 1,-1-1 0,0 0-1,0 1 1,0-1-1,0 1 1,0-1-1,0 0 1,0 1-1,0-1 1,0 0 0,0 1-1,0-1 1,0 0-1,0 1 1,0-1-1,0 0 1,-1 0-1,-3-9-3875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27.273"/>
    </inkml:context>
    <inkml:brush xml:id="br0">
      <inkml:brushProperty name="width" value="0.05" units="cm"/>
      <inkml:brushProperty name="height" value="0.05" units="cm"/>
    </inkml:brush>
  </inkml:definitions>
  <inkml:trace contextRef="#ctx0" brushRef="#br0">68 153 3208,'0'0'2850,"2"-10"-2292,17-78 1730,-11 36 1706,-6 49-2561,0 9-128,-1 11-523,-3 162 1381,-9-1-1,-48 264 1,48-399-1694,7-28-122,0 1 0,1-1-1,-2 30 1,4-10 180,0-24-316,1 0 0,0 1 0,2 17 0,-1-20-57,-1-6-101,1-1 1,-1 0-1,0 1 0,1-1 0,0 0 0,-1 0 1,1 1-1,0-1 0,1 2 0,-1-3-34,0 0-1,0 0 0,0 0 0,0-1 1,0 1-1,0 0 0,0-1 0,1 1 0,-1-1 1,0 1-1,0-1 0,0 0 0,1 1 1,-1-1-1,0 0 0,0 0 0,1 0 1,-1 0-1,0 0 0,0 0 0,3-1 1,6 0 42,0-1 0,1-1 1,-1 0-1,19-8 1,13-5 61,25 1 30,0 3 0,105-6 0,-84 13-42,-35 3 70,62-10 0,-94 10-95,-18 2-85,0 0 1,0 0-1,0-1 0,0 1 1,0-1-1,0 1 1,0-1-1,0 0 1,0 0-1,0 0 1,0-1-1,0 1 1,0-1-1,-1 1 0,1-1 1,-1 0-1,1 0 1,-1 0-1,0 0 1,4-5-1,6-10-444,-6 9-3166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29.697"/>
    </inkml:context>
    <inkml:brush xml:id="br0">
      <inkml:brushProperty name="width" value="0.05" units="cm"/>
      <inkml:brushProperty name="height" value="0.05" units="cm"/>
    </inkml:brush>
  </inkml:definitions>
  <inkml:trace contextRef="#ctx0" brushRef="#br0">228 150 9040,'0'0'6128,"-12"8"-5539,6-3-538,-13 7 336,1 2 0,0 0 0,1 2 0,0-1 0,-21 27 0,27-26-46,1 1 0,1 0 0,0 1 1,1 0-1,1 0 0,0 0 0,2 1 0,0 0 0,1 0 0,1 1 0,0-1 1,1 31-1,2-49-308,0 0 1,0 0 0,1 1-1,-1-1 1,0 0-1,0 0 1,0 0 0,1 0-1,-1 0 1,1 1 0,-1-1-1,1 0 1,-1 0-1,1 0 1,-1 0 0,1 0-1,0 0 1,0-1 0,-1 1-1,1 0 1,0 0 0,0 0-1,0-1 1,0 1-1,2 0 1,-1 0 8,0 0-1,1-1 1,-1 0-1,0 0 1,1 1-1,-1-1 1,0-1-1,0 1 1,1 0-1,-1 0 1,0-1-1,4-1 1,3-1 58,0 0 1,0-1-1,0-1 1,-1 0-1,10-6 1,8-12 140,-1 0 0,-1-1 0,36-47 0,-24 27 94,-21 32-22,-14 12-301,-1-1 0,1 1 0,-1 0 0,1 0 0,-1 0 0,1 0-1,0 0 1,-1 0 0,1 0 0,-1 0 0,1 0 0,-1 0 0,1 1-1,-1-1 1,1 0 0,-1 0 0,0 0 0,1 1 0,-1-1 0,1 0-1,0 1 1,1 2 31,0 0 0,0 0 0,0-1 0,0 2 0,0-1 0,-1 0 0,3 6 0,6 13 40,-3-13-49,0 0 1,1-1-1,0 0 1,0 0-1,1 0 1,0-1-1,0-1 1,1 1-1,0-2 1,0 1 0,0-1-1,1-1 1,0 0-1,0 0 1,0-1-1,0-1 1,16 2-1,-21-4-5,0 0 0,-1 0 0,1-1 0,-1 0 1,1 0-1,-1 0 0,0-1 0,1 1 0,-1-1 0,0-1 0,0 1 0,0-1 0,-1 0 0,1 0 0,-1 0 0,1-1 0,-1 1 1,5-7-1,-5 6 6,0 0 1,0-1 0,0 0-1,-1 0 1,0 0 0,0 0-1,-1 0 1,1 0 0,-1-1-1,0 1 1,0-1 0,-1 0-1,0 0 1,0 1-1,0-1 1,-1-12 0,0 10 17,-1 0 0,0 0 1,-1 0-1,0 0 0,-1 0 1,1 0-1,-1 1 0,-1-1 1,1 1-1,-1 0 0,-1 0 1,1 0-1,-1 0 0,-1 1 1,1 0-1,-12-10 0,16 15-44,1 1 0,-1 0-1,1 0 1,-1 0-1,1-1 1,-1 1 0,1 0-1,-1 0 1,1-1-1,-1 1 1,1 0 0,0-1-1,-1 1 1,1-1-1,0 1 1,-1 0 0,1-1-1,0 1 1,0-1-1,-1 1 1,1-1 0,0 1-1,0-1 1,0 1-1,-1-1 1,17-4 123,-6 2-137,46-8-16,-1 2 0,104-3 0,-41 2-123,-117 10 143,-1 0 0,0 0 0,0 1 0,0-1 0,0 0 0,0 0 0,0 0 0,0 0 0,1 0 0,-1 0 0,0 0 0,0 0 0,0 0 0,0 0 0,0 0 0,0 0-1,0 0 1,0 1 0,0-1 0,1 0 0,-1 0 0,0 0 0,0 0 0,0 0 0,0 0 0,0 0 0,0 1 0,0-1 0,0 0 0,0 0 0,0 0 0,0 0 0,0 0 0,0 0 0,0 1-1,0-1 1,0 0 0,0 0 0,0 0 0,0 0 0,0 0 0,0 0 0,0 0 0,0 1 0,0-1 0,0 0 0,-1 0 0,1 0 0,0 0 0,0 0 0,0 0 0,-7 12-6,-9 9 27,-6 4-4,-47 57 1,59-68 10,0 1 1,0 0-1,-13 32 1,20-42-10,1 1 0,0-1 0,1 1 1,0 0-1,-1 0 0,2 0 0,-1 0 1,1-1-1,0 1 0,0 0 0,1 7 0,-1-12-14,1 0 0,-1 0 0,1 0 1,0 0-1,-1 0 0,1-1 0,-1 1 0,1 0 0,0 0 0,0-1 0,-1 1 0,1 0 0,0-1 0,0 1 0,0-1 0,0 1 0,0-1 0,0 0 0,0 1 0,0-1 0,0 0 0,0 0 0,0 1 0,0-1 0,0 0 0,0 0 0,0 0 0,0 0 0,0-1 0,0 1 0,0 0 0,0 0 0,0 0 0,0-1 0,0 1 0,0-1 0,1 0 0,4-1 7,0-1 0,0 0 0,0 0-1,8-5 1,-4-1 1,-1 1-1,1-1 0,-2-1 1,0 0-1,0 0 1,-1 0-1,0-1 0,0 0 1,-1-1-1,4-12 1,8-13 33,-3 15 52,-14 22-95,-1-1 1,1 1-1,-1 0 1,1 0-1,-1 0 1,0 0-1,1-1 1,-1 1-1,1 0 1,-1 0-1,1 0 1,-1 0-1,1 0 0,-1 0 1,0 0-1,1 0 1,-1 1-1,1-1 1,-1 0-1,1 0 1,-1 0-1,1 0 1,-1 0-1,0 1 1,1-1-1,-1 0 1,0 0-1,1 1 1,-1-1-1,0 0 1,1 1-1,-1-1 1,0 0-1,1 1 1,-1-1-1,0 1 1,0-1-1,1 0 1,-1 1-1,0-1 1,0 1-1,0 0 1,34 60 62,-28-47-35,0-1-1,1 0 0,1-1 1,0 1-1,0-2 0,1 1 0,20 18 1,-24-25-2,1-1 1,0 0-1,0 0 1,0 0-1,14 6 0,-17-10-17,-1 1-1,1 0 0,0-1 1,0 1-1,0-1 0,0 0 1,0 0-1,-1 0 0,1-1 1,0 1-1,0-1 0,0 1 0,-1-1 1,1 0-1,0 0 0,-1 0 1,1 0-1,3-3 0,5-3 30,0-1 0,0-1 0,-1 0 0,0 0-1,0-1 1,-1 0 0,0 0 0,10-18 0,51-99 511,-63 114-454,-3 4-35,3-5 122,-3 15-91,-1 9-21,13 70-38,-11-51-25,0 0 0,16 43 0,-19-66-9,1 0 0,0 0 0,0-1 0,0 1 0,8 8 0,-10-13 0,-1 1 0,1-1 0,0-1 0,0 1 0,0 0 0,0 0 0,0 0 0,0 0 0,0-1 0,0 1 0,0 0 0,0-1 0,0 1 0,1-1 0,-1 1 0,0-1 0,0 0 0,0 1 0,1-1 0,-1 0 0,0 0 0,1 0 0,-1 0 0,0 0 0,0 0 0,1 0 0,-1-1 0,0 1 0,0 0 0,1-1 0,-1 1 0,0-1 0,0 1 0,0-1 0,2-1 0,3-3 0,0 0 0,0-1 0,0 0 0,-1 0 0,0-1 0,7-12 0,23-48 0,-23 42 0,14-31 0,-15 30 0,29-47 0,-40 73 0,0-1 0,0 1 0,1 0 0,-1 0 0,0-1 0,0 1 0,1 0 0,-1 0 0,0-1 0,1 1 0,-1 0 0,1 0 0,-1 0 0,0 0 0,1-1 0,-1 1 0,0 0 0,1 0 0,-1 0 0,1 0 0,-1 0 0,0 0 0,1 0 0,-1 0 0,1 0 0,-1 0 0,0 0 0,1 1 0,-1-1 0,0 0 0,1 0 0,-1 0 0,0 0 0,1 1 0,-1-1 0,0 0 0,1 1 0,13 11 0,-10-8 0,11 9 0,1-1 0,0 0 0,0-1 0,31 15 0,-41-23 0,-1-1 0,1 0 0,-1-1 0,1 1 0,0-1 0,-1 0 0,1-1 0,0 1 0,0-1 0,0 0 0,-1-1 0,1 1 0,0-1 0,0 0 0,-1-1 0,1 1 0,0-1 0,-1 0 0,0-1 0,9-4 0,-5 1 0,0-1 0,0 0 0,-1-1 0,0 0 0,0 0 0,-1 0 0,0-1 0,-1 0 0,0-1 0,9-16 0,-7 8 0,0 0 0,-2 0 0,0-1 0,0 0 0,2-25 0,-7 41 0,-1-1 0,0 1 0,0-1 0,0 1 0,-1-1 0,-1-6 0,2 9 0,0 1 0,0 0 0,0-1 0,0 1 0,0-1 0,-1 1 0,1-1 0,0 1 0,0-1 0,-1 1 0,1-1 0,0 1 0,0 0 0,-1-1 0,1 1 0,0 0 0,-1-1 0,1 1 0,-1 0 0,1-1 0,0 1 0,-1 0 0,1 0 0,-1-1 0,1 1 0,-1 0 0,1 0 0,-1 0 0,1 0 0,-1 0 0,1 0 0,-1-1 0,1 1 0,-1 0 0,1 1 0,-1-1 0,1 0 0,-1 0 0,1 0 0,-1 0 0,1 0 0,-1 0 0,1 1 0,0-1 0,-1 0 0,1 0 0,-1 1 0,1-1 0,-1 0 0,1 0 0,0 1 0,-1-1 0,1 1 0,0-1 0,-1 0 0,1 1 0,-1 0 0,-6 6 0,1 1 0,-1 0 0,1 1 0,1-1 0,0 1 0,0 0 0,0 0 0,1 1 0,1-1 0,-1 1 0,2 0 0,-1 0 0,1 0 0,0 10 0,0-4 0,1 0 0,1 0 0,1 0 0,0 0 0,1-1 0,0 1 0,1 0 0,8 21 0,-7-27 0,0 0 0,1 0 0,0-1 0,0 1 0,1-1 0,1 0 0,-1-1 0,14 13 0,-18-19 0,0 0 0,0 0 0,1 0 0,-1 0 0,0-1 0,1 1 0,-1-1 0,1 0 0,0 1 0,-1-1 0,1 0 0,0-1 0,0 1 0,0 0 0,0-1 0,0 0 0,-1 0 0,1 0 0,0 0 0,0 0 0,0 0 0,0-1 0,0 1 0,0-1 0,-1 0 0,1 0 0,0 0 0,-1 0 0,1-1 0,0 1 0,-1-1 0,0 1 0,1-1 0,-1 0 0,0 0 0,3-3 0,1-1 123,0-1-1,-1 0 1,0 0 0,0 0-1,-1 0 1,6-14 0,5-16-4957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36.026"/>
    </inkml:context>
    <inkml:brush xml:id="br0">
      <inkml:brushProperty name="width" value="0.05" units="cm"/>
      <inkml:brushProperty name="height" value="0.05" units="cm"/>
    </inkml:brush>
  </inkml:definitions>
  <inkml:trace contextRef="#ctx0" brushRef="#br0">0 248 3408,'0'0'8080,"6"14"-7619,-2-4-364,3 6 65,-1 0 1,0 1 0,-1-1 0,2 19 0,31 336 2374,-1 256-427,-3-71-743,-29 2-152,-45 229 337,33-575-1077,-1 0 48,3-154-242,-19 93 0,8-68-111,10-48-43,-1-1-1,-12 37 0,14-51-38,5-17-88,0-1-1,-1 0 1,1 0-1,-1 0 1,1 0 0,-1 1-1,0-1 1,0 0-1,0 0 1,0-1-1,0 1 1,0 0-1,-1 0 1,-1 2-1,3-4-1,0 0 0,0 0 0,-1 0-1,1 0 1,0 1 0,0-1 0,0 0 0,0 0-1,-1 0 1,1 1 0,0-1 0,0 0-1,0 0 1,0 0 0,0 1 0,0-1 0,0 0-1,0 0 1,0 1 0,0-1 0,0 0-1,0 0 1,0 1 0,0-1 0,0 0 0,0 0-1,0 1 1,0-1 0,0 0 0,0 0-1,0 1 1,0-1 0,0 0 0,0 0 0,1 0-1,-1 1 1,0-1 0,0 0 0,0 0 0,0 0-1,1 1 1,-1-1 0,0 0 0,0 0-1,0 0 1,1 0 0,-1 0 0,0 0 0,0 1-1,0-1 1,1 0 0,-1 0 0,0 0-1,0 0 1,1 0 0,-1 0 0,0 0 0,19 0-59,13-9 23,28-9-41,101-17 0,270-6-416,-366 37 422,411-16-463,-354 18 411,64 0-21,153-1 72,-110-2 52,67 16 61,-88-1-7,235 33-384,-254-18 148,68-14 196,3-21-14,-150 5-7,960 2 24,-219 40 2,-306-35-61,-489-2 40,473-6 4,-146-4 126,-64 1 20,-206 8-87,222 0 53,249 31 77,-472-23-134,564 17 278,-530-21-266,589-18 117,-481 12 117,-158 4 210,-96-1-481,0 0 0,1 0 0,-1 0 0,1 0-1,-1 0 1,0 0 0,1 0 0,-1 0 0,0 0 0,1 0 0,-1 0 0,1-1 0,-1 1 0,0 0 0,1 0-1,-1 0 1,0-1 0,1 1 0,-1 0 0,0 0 0,1-1 0,-1 1 0,0 0 0,0-1 0,1 1 0,-1 0-1,0-1 1,0 1 0,0 0 0,0-1 0,1 1 0,-1 0 0,0-1 0,0 1 0,0 0 0,0-1-1,0 1 1,0-1 0,0 1 0,0 0 0,0-1 0,0 0 0,-7-21 313,3 9-268,-10-65 191,-7-136 0,17 155-198,-4-168 117,6 80-93,-71-1091 294,61 919-358,6 99-6,0 67 20,-19-260 100,0 267-33,9 55-59,10 40-20,6 41-9,0 0 0,-1 0-1,-1 0 1,0 0 0,0 0 0,-1 1 0,0-1 0,-1 1 0,0-1 0,-6-10 0,6 14-13,0-1-8,0 1 0,0-1 0,-1 1-1,0 1 1,0-1 0,0 1 0,-1-1 0,0 1 0,0 1 0,-8-6 0,-3-2-26,15 10 38,1 1 0,-1-1-1,0 1 1,0-1 0,0 1 0,0 0 0,0 0 0,0 0 0,0 0-1,0 0 1,0 1 0,0-1 0,0 1 0,-1-1 0,-2 1 0,3 0-10,-1-1 1,0 1 0,1-1 0,-1 1-1,0-1 1,1 0 0,-1 0 0,1 0 0,-1 0-1,1 0 1,-1-1 0,1 1 0,0-1-1,0 0 1,-4-3 0,-1-2-67,0-1 0,-11-16 0,8 9-19,7 12 87,1 0 0,-1 0 0,0 1-1,0-1 1,0 1 0,0 0 0,-1-1 0,1 2 0,-1-1 0,1 0 0,-1 1 0,1-1 0,-1 1-1,0 0 1,0 0 0,1 1 0,-6-1 0,-8 0-43,0 1 0,-30 4 1,0-1-39,-141 3-15,54 0 158,91-4-26,-79-1 24,68-4-34,-266-21-90,-241-53-592,200 34 131,-2 0 76,-109-2-53,248 29 358,-74-2 127,-35-4-76,-75-9 113,351 28-5,-325-4 80,140 14 6,65-4-28,-451-15 291,157-2 13,390 14-314,-267-3 200,1-23-45,206 9-130,-95-14 52,151 17-94,-13-4 33,-196-10-1,-14 44 160,150-3-80,-152 19 118,-18 49 42,117-24-146,84-24-90,-84 17-5,137-36-38,-219 33 133,217-37-44,0-4 0,-123-6 1,194-1-116,-31-4 2,35 4-4,-1 1 0,1-1 0,0 1-1,0-1 1,-1 1 0,1-1 0,0 1-1,0-1 1,0 0 0,0 0 0,0 0-1,0 1 1,0-1 0,0 0 0,0 0-1,1 0 1,-1 0 0,0-1 0,1 1-1,-1 0 1,0 0 0,1 0 0,-1-1 0,1-1-1,2-17-3162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8:40.523"/>
    </inkml:context>
    <inkml:brush xml:id="br0">
      <inkml:brushProperty name="width" value="0.05" units="cm"/>
      <inkml:brushProperty name="height" value="0.05" units="cm"/>
    </inkml:brush>
  </inkml:definitions>
  <inkml:trace contextRef="#ctx0" brushRef="#br0">286 457 3408,'0'0'7750,"1"12"-7243,2 19 3,-2 1 0,-2 0 0,-5 43 0,-32 381 2634,39 2-1743,-13 473 635,-19-419-1027,16-305-601,-3 2 684,-63 294 0,76-481-959,-2 0-1,0-1 1,-1 0 0,-1 0-1,-1-1 1,-16 25-1,19-31-13,7-13-104,0 0 1,0 0-1,-1 0 1,1 1-1,-1-1 1,1 0-1,-1 0 1,1 0-1,-1 0 1,0 0-1,0 0 1,1 0-1,-1 0 1,0 0-1,-2 1 1,4 0 43,8 1-59,10 0-29,-19-3 31,41 3-40,1-2-1,71-8 1,-62 3 2,-9 1 7,328-7-332,-21 35 90,-175-12 175,117 15-8,-48-4 11,143 17-28,-363-39 120,100 7-79,204-14 0,-87-2 14,-52 6 40,298 7-94,78 11 110,-374-14 43,-21 3 13,161 0 13,-35-13-55,300-19 90,179-29-19,-725 52-60,659 10 296,-446 3-202,142-6 39,-21-2-97,83-6-46,-124-3 53,2 11 0,290-6 130,-309 2-97,-28 1-56,-53 4 41,-50 1-34,30 4 149,-223-10-180,0 1 0,0-1-1,0 0 1,0 0 0,0 0 0,0 0 0,0 0 0,0-1-1,0 1 1,1 0 0,-1 0 0,0-1 0,0 1 0,0 0-1,-1-1 1,1 1 0,0-1 0,0 0 0,0 1 0,0-1-1,0 0 1,-1 1 0,1-1 0,0 0 0,0 0 0,0-1-1,0-1 22,-1 1 1,1-1-1,-1 0 0,0 1 0,0-1 0,0 1 0,-1-1 0,1 0 0,-1-2 0,-1-8-21,-16-284 540,8 94-351,3 97-122,-73-910 324,26 547-243,36 326-115,-3-27 32,-49-429 62,60 512-133,-6-103-1,12 98-4,1 58-1,1 0 0,5-42-1,9-86-177,-10 140 150,-1 15 9,0-1 0,-1 1 0,0-1 1,0 1-1,-1-1 0,-2-11 1,-1 5-12,0-1 1,-1 1 0,0 0 0,-1 0 0,-1 0 0,0 1 0,-1 0 0,-19-23 0,19 26 18,-1 1 0,0 0-1,0 0 1,-1 1 0,0 0 0,-1 1 0,-13-8 0,-21-10-44,21 11 16,0 1 1,0 1-1,-52-18 0,36 19 18,0 2 0,-70-8 1,-384 14-62,160 2 141,268-1-52,-538-7-30,268 3 40,70 11 23,91 0 3,-258 25 16,182-8-98,-1542 66-34,1211-104 75,315 4-26,-419-24-63,304 6 35,-385-20-190,187 24 94,56 18 109,345 9 47,2 3 26,1 6 0,-195 39 1,30 19 263,249-50 39,86-17-327,1 0 0,-1 0 0,1 0 0,-1 1 0,1-1 0,0 1 1,0 1-1,0-1 0,0 1 0,0 0 0,0 0 0,1 0 0,-1 0 0,1 1 0,0 0 0,0 0 1,0 0-1,1 1 0,0-1 0,0 1 0,0 0 0,-3 6 0,-23 38 22,-6 14-18,32-57-658,0 1-1,1 0 1,-1 0 0,0 7 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27.023"/>
    </inkml:context>
    <inkml:brush xml:id="br0">
      <inkml:brushProperty name="width" value="0.05" units="cm"/>
      <inkml:brushProperty name="height" value="0.05" units="cm"/>
    </inkml:brush>
  </inkml:definitions>
  <inkml:trace contextRef="#ctx0" brushRef="#br0">1 1046 6424,'0'0'4341,"0"11"-3617,2 33-45,-1-43-619,-1 1 0,1 0 1,-1-1-1,1 1 0,0 0 1,0-1-1,0 1 0,0-1 1,0 0-1,0 1 0,0-1 1,0 0-1,0 1 0,1-1 1,-1 0-1,1 0 1,-1 0-1,1 0 0,-1 0 1,1-1-1,-1 1 0,1 0 1,0-1-1,-1 1 0,1-1 1,0 0-1,-1 1 0,1-1 1,0 0-1,2 0 0,-3 0-26,5 0 71,0 0 0,1 0 0,-1-1 1,0 0-1,0 0 0,0-1 0,1 1 1,-1-1-1,-1-1 0,1 1 1,0-1-1,0 0 0,-1 0 0,0-1 1,0 1-1,0-1 0,0-1 0,0 1 1,7-10-1,2-2 160,-1-1 0,-1 0 0,-1-1 0,16-32 0,-22 40-99,-1 0-1,0-1 0,0 0 1,-1 1-1,-1-1 1,1-1-1,-2 1 1,0 0-1,0 0 0,-1-1 1,0 1-1,-3-18 1,0 18 391,2 10-523,1 1 1,0-1-1,0 1 0,-1-1 1,1 0-1,0 1 0,0-1 1,-1 1-1,1-1 0,0 0 1,0 1-1,0-1 0,0 0 1,0 1-1,0-1 0,0 0 1,0 1-1,0-1 0,1 0 1,-1 1-1,0-1 1,0 1-1,0-1 0,1 0 1,-1 1-1,0-1 0,1 1 1,-1-1-1,0 1 0,1-1 1,-1 1-1,1-1 0,-1 1 1,1-1-1,-1 1 0,1 0 1,-1-1-1,1 1 0,0 0 1,-1 0-1,1-1 0,-1 1 1,1 0-1,0 0 0,37-14 358,1 2-1,72-13 1,-108 24-363,-1 0 1,1 1-1,-1 0 0,1-1 0,-1 1 1,1 0-1,0 0 0,-1 1 1,1-1-1,-1 1 0,1-1 0,-1 1 1,1 0-1,-1 0 0,1 0 1,-1 0-1,0 0 0,0 0 0,3 2 1,-2 0-5,-1 0 1,0 0 0,0 0-1,0 0 1,0 0-1,0 0 1,0 1 0,-1-1-1,0 1 1,0-1-1,0 1 1,1 6 0,2 15 75,1 32 0,-4-36-26,0-1-1,2 1 0,6 24 1,-7-39-55,0 1 0,0 0 0,1-1 1,0 1-1,0-1 0,1 0 0,0 0 1,0-1-1,0 1 0,1-1 0,5 6 1,-8-10-11,0 1-1,0 0 1,1-1 0,-1 0 0,0 1 0,1-1 0,-1 0 0,1 0 0,-1-1 0,1 1 0,0 0 0,-1-1 0,1 0 0,0 1 0,0-1 0,-1 0 0,1 0 0,0-1 0,-1 1 0,1-1-1,0 1 1,-1-1 0,1 0 0,-1 0 0,1 0 0,-1 0 0,1 0 0,-1-1 0,0 1 0,1-1 0,2-3 0,7-4 19,0-1-1,-2-1 1,1 0 0,-1 0-1,-1-1 1,0 0 0,0-1-1,6-15 1,-1 1 25,-2-1 0,16-57 0,-16 56 7,-9 25-28,-2 0 0,1 0 1,0 0-1,-1 0 0,1 0 0,-1 0 0,0 0 1,0-8-1,-9 53 75,1 0-98,3-24 10,1-1-1,1 1 1,0 24 0,2-38-16,0 1 0,0 0 0,1 0 1,0-1-1,-1 1 0,1 0 1,0-1-1,1 1 0,-1-1 0,1 1 1,-1-1-1,1 1 0,0-1 1,0 0-1,1 0 0,-1 0 0,1 0 1,-1-1-1,1 1 0,4 3 1,-4-5-5,-1 0 1,1 0-1,0 0 1,-1 0-1,1 0 1,0 0-1,0-1 1,0 1-1,0-1 1,0 0-1,-1 0 1,1 0-1,4 0 1,39-9 6,-35 6-7,10-2 8,0 0-1,0-1 0,0-1 1,-1-1-1,0-1 0,-1-1 1,0-1-1,-1 0 0,21-17 1,-17 10 10,1 1 0,1 2 1,49-24-1,38-31 90,-109 69-106,0 0 0,-1-1 0,1 1 0,0-1 0,-1 1 0,1-1 0,-1 0 0,3-3 1,9-9 15,-28 22-2,1 0-1,0 0 1,0 1-1,1 1 1,0 0-1,0 1 1,-12 14-1,6-5-11,1 2 0,1 0-1,-20 34 1,33-50-4,0 1 0,1-1 0,0 1 0,0 0 0,1 0 0,0 0 0,0 0 0,1 0 0,-1 0 1,2 1-1,-1-1 0,1 0 0,0 1 0,0-1 0,1 0 0,0 0 0,1 1 0,2 9 0,-3-15-1,0 1 0,0-1 0,0 1-1,0-1 1,0 0 0,1 0 0,-1 1-1,1-1 1,-1 0 0,1 0 0,0 0 0,0-1-1,0 1 1,0 0 0,0-1 0,0 1-1,0-1 1,1 0 0,-1 0 0,1 0 0,-1 0-1,0 0 1,1 0 0,0 0 0,-1-1 0,1 0-1,4 1 1,-3-2 2,0 1 0,0-1-1,0 0 1,0 0 0,0 0-1,0-1 1,0 1 0,-1-1-1,1 0 1,-1 0 0,1-1 0,-1 1-1,0-1 1,1 1 0,-1-1-1,-1 0 1,4-4 0,2-5 32,0 0 1,0-1 0,-1 0-1,-1 0 1,0-1-1,7-27 1,3-7 162,-13 41-164,5-13 162,-8 20-192,0 0 0,0 0 0,0 0 0,0 0 0,0 0 0,0 0 0,0 0 0,0 0 0,0 0 0,0 0 0,0 0 0,0 0 0,0 0 0,0 0 0,0 0 0,0 0 0,0 0 0,0 1 0,0-1 0,0 0 0,0 0 0,0 0 0,0 0 0,1 0 0,-1 0 0,0 0 0,0 0 0,0 0 0,0 0 0,0 0 0,0 0 0,0 0 0,0 0 0,0 0 0,0 0 0,0 0 0,0 0 0,0 0 0,0 0 0,0 0 0,0 0 0,0 0 0,0 0 0,0 0 0,-2 15 40,-19 112 107,-30 129-131,45-234-8,-1 0 1,-1 0-1,-1-1 0,-1 0 1,-23 37-1,27-50 3,1-1 1,-1 1-1,-1-1 0,1 0 0,-1-1 0,-1 0 1,1 0-1,-1 0 0,0-1 0,0 0 0,-1-1 1,1 0-1,-1 0 0,0 0 0,0-1 0,-17 3 0,24-6-10,1 1-1,0-1 0,0 0 1,-1 0-1,1 1 0,0-1 1,-1 0-1,1 0 0,0 0 1,0 0-1,-1-1 0,1 1 1,0 0-1,-1 0 0,1-1 1,0 1-1,0-1 0,0 1 1,-1-1-1,1 0 0,0 1 1,0-1-1,0 0 0,0 0 1,0 0-1,0 0 0,0 1 1,1-1-1,-1-1 0,0 1 1,0 0-1,1 0 0,-2-2 1,2 1 1,0-1 0,-1 1 0,1-1 0,0 1 0,1-1 0,-1 1 0,0-1 1,1 1-1,-1-1 0,1 1 0,0-1 0,0 1 0,0 0 0,0 0 0,0-1 1,0 1-1,3-2 0,48-66 98,99-99 0,0 0 130,-77 68-132,-18 21-14,131-189 97,-154 214-132,-3-1 0,-2-1 0,-2-1 0,-3-2 0,27-109-1,-43 144-15,13-31-1,-9 28-13,-19 122-9,-54 217-163,34-179 76,18-85 59,3 0 0,-3 85-1,10-132 17,0 0 0,0 1 0,0-1 0,0 0 0,0 0 0,0 0 0,0 1 0,0-1 0,0 0 0,0 0 0,0 0 0,1 0 0,-1 1 0,0-1 0,0 0 0,0 0 0,0 0 0,0 0 0,0 1 0,1-1 0,-1 0 0,0 0 0,0 0 0,0 0 0,0 0 0,1 0 0,-1 1 0,0-1 0,0 0 0,0 0 0,1 0 0,-1 0 0,0 0 0,0 0 0,0 0 0,1 0 0,-1 0 0,0 0 0,0 0 0,0 0 0,1 0 0,-1 0 0,0 0 0,15-6 0,13-11 0,-19 10 1,-1-1 0,0 0 0,13-16 0,-14 14 2,1 1 1,0 0-1,14-11 0,-20 19 4,15-9-5,-16 10-2,-1 0-1,1 0 1,0 0-1,-1 0 1,1 0-1,-1 1 1,1-1-1,-1 0 0,1 0 1,0 0-1,-1 1 1,1-1-1,-1 0 1,1 1-1,-1-1 1,0 0-1,1 1 1,-1-1-1,1 1 1,-1-1-1,0 1 1,1-1-1,-1 1 1,0-1-1,1 1 1,-1-1-1,0 1 1,0-1-1,1 1 0,-1 0 1,0 0-1,16 47-8,-14-39 11,0 1 1,2 0-1,-1-1 0,1 0 0,0 0 0,1 0 0,9 14 0,-12-21 5,0 1 0,0-1-1,0 0 1,0 0-1,1 0 1,-1 0 0,0 0-1,6 2 1,-7-3-1,1-1 0,-1 0 0,1 1 1,-1-1-1,1 0 0,0 0 0,-1 0 1,1 0-1,-1-1 0,1 1 0,-1 0 1,1-1-1,0 1 0,-1-1 0,0 1 0,1-1 1,-1 0-1,1 0 0,0 0 0,10-7 28,-1 0 0,-1 0 0,1-1 0,-2 0 0,1 0 0,-1-1 0,-1-1-1,1 0 1,7-14 0,5-12 105,27-63 1,-13 7 56,-5-2 0,21-110 0,-32 121-26,-16 75-132,-2 6-16,-1 1 0,1-1 0,0 0 0,-1 0 0,1 1 0,-1-1-1,0 0 1,0 0 0,0 0 0,-1-4 0,1 7-16,-1 0 1,1 1-1,0-1 1,-1 0-1,1 0 0,0 0 1,-1 1-1,1-1 0,0 0 1,0 0-1,-1 1 1,1-1-1,0 0 0,-1 0 1,1 1-1,0-1 1,0 0-1,0 1 0,0-1 1,-1 1-1,1-1 0,0 0 1,0 1-1,0-1 1,0 0-1,0 1 0,0-1 1,0 1-1,0-1 0,0 1 1,-8 21 45,8-20-45,-14 46 44,2-1 0,2 2 1,2-1-1,2 1 0,3 0 0,4 92 0,1-128-35,-1 0 0,2-1 0,0 1 0,0-1 0,1 0 0,1 0 0,0 0 0,0 0 0,13 18 1,-15-26-15,0 1 0,0-1 0,1 0 0,0 0 0,0-1 0,0 1 0,0-1 0,0 0 0,1 0 0,-1 0 0,1-1 0,0 1 0,0-1 1,0 0-1,0-1 0,0 1 0,0-1 0,1 0 0,-1 0 0,0-1 0,1 1 0,-1-1 0,0 0 0,1-1 0,7-1 0,-8 1-171,7-1-12,1-1 1,15-5-1,-24 6-560,-1 1-1,1-1 1,-1 0-1,0 0 1,0 0 0,0 0-1,4-4 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27.350"/>
    </inkml:context>
    <inkml:brush xml:id="br0">
      <inkml:brushProperty name="width" value="0.05" units="cm"/>
      <inkml:brushProperty name="height" value="0.05" units="cm"/>
    </inkml:brush>
  </inkml:definitions>
  <inkml:trace contextRef="#ctx0" brushRef="#br0">0 1 12360,'0'0'1514,"10"3"-836,32 6 189,-1-1 1,77 3 0,-69-7 251,1 1 0,63 16-1,-103-16-965,-11 1 335,-13 4-3333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27.278"/>
    </inkml:context>
    <inkml:brush xml:id="br0">
      <inkml:brushProperty name="width" value="0.05" units="cm"/>
      <inkml:brushProperty name="height" value="0.05" units="cm"/>
      <inkml:brushProperty name="color" value="#004F8B"/>
    </inkml:brush>
  </inkml:definitions>
  <inkml:trace contextRef="#ctx0" brushRef="#br0">1 176 6520,'0'0'10951,"16"-13"-10440,-11 9-469,6-5 47,0 1-1,1 0 0,0 0 1,0 1-1,1 1 0,0 0 1,0 1-1,0 0 0,24-5 0,587-66 2634,-568 71-2363,-34 2-133,0 1 0,1 1 1,-1 1-1,35 5 0,-54-4-190,-1-1-1,0 1 1,1 0-1,-1 0 0,0 0 1,0 0-1,1 0 1,-1 1-1,0-1 1,3 3-1,3 5-2973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27.618"/>
    </inkml:context>
    <inkml:brush xml:id="br0">
      <inkml:brushProperty name="width" value="0.05" units="cm"/>
      <inkml:brushProperty name="height" value="0.05" units="cm"/>
    </inkml:brush>
  </inkml:definitions>
  <inkml:trace contextRef="#ctx0" brushRef="#br0">37 190 11656,'0'0'2072,"-37"-65"-1688,54 41 0,9 0-72,14-4 0,8 0-120,5 7 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31.184"/>
    </inkml:context>
    <inkml:brush xml:id="br0">
      <inkml:brushProperty name="width" value="0.05" units="cm"/>
      <inkml:brushProperty name="height" value="0.05" units="cm"/>
    </inkml:brush>
  </inkml:definitions>
  <inkml:trace contextRef="#ctx0" brushRef="#br0">170 206 3616,'0'0'4665,"2"-9"-4165,10-31 23,-8 29 1067,-6 15-547,-8 24-586,2 0-1,1 0 1,1 1-1,-2 31 1,1-10-60,-34 141 766,-5 40 10,45-220-1114,-40 248 1535,34-232-1346,4-11 1043,7-40-658,7-30-423,2 1-1,24-63 0,-30 97-151,2 1 0,0 0 0,0 0-1,2 1 1,0 1 0,1 0-1,1 0 1,0 1 0,27-23-1,44-23 249,-83 60-299,-1 1 0,1-1 0,-1 1 0,1 0-1,0-1 1,-1 1 0,1 0 0,0 0 0,0-1 0,-1 1 0,1 0 0,0 0 0,0 0 0,-1 0 0,1 0 0,0 0 0,0 0 0,-1 0 0,1 0 0,0 0 0,-1 0 0,1 0 0,0 1 0,0-1 0,-1 0 0,1 1 0,0-1 0,-1 0 0,1 1 0,0-1 0,-1 1 0,1-1 0,-1 1 0,1-1 0,-1 1 0,1-1-1,-1 1 1,1 0 0,-1-1 0,0 1 0,1 0 0,-1-1 0,0 1 0,0 0 0,1-1 0,-1 1 0,0 0 0,0 0 0,0-1 0,0 1 0,0 1 0,2 6 37,-1 1 0,-1-1 0,0 14 0,0-16-5,-4 59 240,0 13 27,4-69-262,1 0 0,0-1 0,0 1-1,1-1 1,0 1 0,5 13 0,-4-17-15,0 1 0,0-1 0,1 0 0,0 0 0,0 0 0,0-1 0,1 1 0,-1-1 0,1 0 1,0 0-1,0-1 0,1 0 0,-1 0 0,1 0 0,-1 0 0,1-1 0,0 0 0,0 0 0,0 0 0,0-1 0,9 1 0,-8-1-11,0 0-1,0-1 1,-1 0-1,1 0 0,0 0 1,-1-1-1,1 0 1,0 0-1,-1-1 1,1 0-1,-1 0 0,1-1 1,-1 1-1,0-1 1,0-1-1,-1 1 1,1-1-1,-1 0 0,10-8 1,-2-6 23,0 0-1,-1 0 1,-1-1 0,17-39 0,-14 29 95,19-33 1,-32 60-127,0 1 0,0-1 0,0 1 0,0-1 0,0 1-1,1-1 1,-1 1 0,0 0 0,1 0 0,-1-1 0,0 1 0,1 0-1,0 1 1,-1-1 0,1 0 0,-1 0 0,1 0 0,0 1 0,0-1-1,-1 1 1,4-1 0,-2 2-3,0-1 1,1 1-1,-2-1 0,1 1 0,0 0 0,0 1 1,0-1-1,0 0 0,0 1 0,-1-1 0,1 1 1,2 2-1,11 7 9,0-1 1,1 0-1,-1-2 1,2 0-1,29 9 1,-46-16-13,1-1-1,-1 1 1,1-1 0,-1 1-1,1-1 1,0 0 0,-1 0-1,1 1 1,0-1 0,-1 0-1,1 0 1,0-1 0,-1 1-1,1 0 1,-1 0 0,4-2-1,-5 0 3,-1 1 1,1-1-1,-1 0 0,0 1 0,0-1 0,0 1 0,0-1 1,0 1-1,0-1 0,0 1 0,0 0 0,-1-1 1,1 1-1,-2-1 0,1 0 3,0 1-4,0-1 0,0 1 1,-1 0-1,1 0 0,0-1 1,-1 1-1,1 1 0,-1-1 1,0 0-1,1 1 0,-1-1 1,1 1-1,-1 0 0,0 0 1,1 0-1,-1 0 0,0 0 1,1 1-1,-1-1 0,0 1 1,-4 1-1,-2 1 10,1 0-1,-1 0 1,1 1 0,-1 1-1,-7 4 1,5 0 9,0-1-1,0 2 1,1 0 0,0 0 0,1 0 0,0 1-1,1 1 1,0-1 0,-10 22 0,14-26-6,1 1 1,-1 0 0,1 0 0,1 1 0,-1-1-1,1 1 1,1-1 0,0 1 0,0-1 0,0 1-1,1 0 1,1 0 0,-1-1 0,1 1 0,1-1-1,4 16 1,-5-20-2,1-1 0,0 1 0,0 0 0,0-1 0,0 1-1,0-1 1,1 1 0,-1-1 0,1 0 0,0 0 0,0-1 0,4 4 0,-6-5-10,1 0 0,0-1 1,-1 1-1,1 0 1,0-1-1,-1 1 0,1-1 1,0 0-1,0 1 1,0-1-1,-1 0 0,1 0 1,0 0-1,0 0 1,0-1-1,-1 1 0,1 0 1,0-1-1,0 1 0,-1-1 1,1 0-1,0 1 1,-1-1-1,1 0 0,-1 0 1,1 0-1,-1 0 1,1 0-1,1-2 1,10-9 44,-1 0 1,0-1-1,0 0 1,-1-1-1,-1 0 1,0 0 0,-1-1-1,-1-1 1,-1 1-1,0-1 1,0-1-1,-2 1 1,5-21-1,-10 36-43,0 0-1,0 0 0,0-1 0,0 1 0,0 0 0,0-1 0,-1 1 0,1 0 0,0 0 0,0-1 0,-1 1 0,1 0 0,-1 0 0,1 0 0,-1 0 0,0 0 0,0 0 0,0-2 0,-7 1 73,1 14-23,6-7-49,0 0-1,1 0 0,-1 1 0,1-1 1,0 1-1,0-1 0,1 0 0,0 1 1,0-1-1,0 0 0,0 1 0,1-1 1,0 0-1,0 0 0,4 6 0,-4-7 1,0-1-1,0 0 0,0 0 1,0-1-1,0 1 0,1 0 0,-1-1 1,1 1-1,0-1 0,0 0 0,0 0 1,0 0-1,0 0 0,0 0 1,0-1-1,1 1 0,-1-1 0,1 0 1,-1 0-1,1-1 0,-1 1 1,1 0-1,6-1 0,-1-1 13,0-1 1,0 0-1,-1-1 0,1 0 0,0 0 0,-1-1 0,0 0 1,0 0-1,0-1 0,0 0 0,11-10 0,10-10 137,35-38 0,-63 62-151,68-64 328,-68 65-329,-1-1-1,1 1 1,-1-1 0,1 1-1,0-1 1,-1 1-1,1-1 1,0 1 0,0 0-1,-1-1 1,1 1-1,0 0 1,0 0 0,-1-1-1,1 1 1,0 0-1,0 0 1,-1 0 0,1 0-1,0 0 1,0 0-1,0 0 1,-1 0 0,1 1-1,0-1 1,1 0-1,-1 1 3,0 0 0,1 0 0,-1 0-1,0 0 1,1 0 0,-1 1 0,0-1-1,0 0 1,0 0 0,0 1-1,0-1 1,0 2 0,2 3 14,0 0 0,-1 1 0,0-1 0,0 1 0,2 8 0,2 43 120,9 49 292,-15-107-427,0 1 0,0-1 0,0 1-1,0-1 1,0 1 0,0 0 0,1-1 0,-1 1-1,0-1 1,0 1 0,0-1 0,1 1 0,-1-1-1,0 0 1,1 1 0,-1-1 0,0 1 0,1-1 0,-1 1-1,1-1 1,-1 0 0,0 1 0,1-1 0,-1 0-1,1 0 1,-1 1 0,1-1 0,0 0 0,0 0-1,0 0 0,0 0 0,0-1 0,0 1 0,-1 0 1,1-1-1,0 1 0,0-1 0,0 1 0,-1-1 0,1 1 0,0-1 1,-1 1-1,1-1 0,1-1 0,24-39 55,-21 32-39,103-158 243,-106 163-253,1 1 1,-1 0-1,1 0 0,0 0 1,0 0-1,0 0 1,3-2-1,-5 4-10,-1 1 1,1 0-1,0-1 0,-1 1 1,1 0-1,0-1 0,-1 1 1,1 0-1,0 0 0,-1 0 1,1 0-1,0-1 0,-1 1 1,1 0-1,0 0 1,-1 0-1,1 1 0,0-1 1,0 0-1,-1 0 0,1 0 1,0 0-1,-1 1 0,1-1 1,-1 0-1,1 1 0,0-1 1,-1 0-1,1 1 0,-1-1 1,1 1-1,-1-1 0,1 1 1,-1-1-1,1 1 1,-1-1-1,1 1 0,-1-1 1,0 1-1,1 0 0,-1-1 1,0 1-1,0 0 0,1-1 1,-1 1-1,0 1 0,5 13 16,0 1 0,3 26-1,-7-31-4,1-1-1,0 1 1,1 0-1,0-1 1,0 1-1,1-1 1,1 0-1,7 12 1,-10-19-7,1 0 0,-1-1 0,1 1 0,0-1 0,0 0 0,0 0 0,0 0 0,0 0 0,1 0 0,-1-1 0,1 1 0,-1-1 0,1 0 0,-1 0 0,1 0 0,-1-1 0,1 1 0,0-1 0,-1 0 0,1 0 0,0 0 0,0-1 0,-1 1 0,7-2 0,6-2 12,0-1-1,-1 0 1,1-1 0,15-8-1,-2-1 31,0-1-1,-2-2 0,0 0 0,-2-2 0,0-1 0,-1-1 1,31-36-1,-52 54-27,1 0 0,-1 0 0,-1-1 0,1 1 0,0-1 1,-1 1-1,0-1 0,3-9 0,-6 13-19,1 1 0,0 0 0,0 0 0,0 0 1,0-1-1,0 1 0,0 0 0,0 0 0,0 0 0,0 0 0,0-1 0,-1 1 0,1 0 1,0 0-1,0 0 0,0 0 0,0 0 0,0 0 0,-1 0 0,1-1 0,0 1 0,0 0 0,0 0 1,0 0-1,-1 0 0,1 0 0,0 0 0,0 0 0,0 0 0,0 0 0,-1 0 0,1 0 1,0 0-1,0 0 0,0 0 0,-1 0 0,1 0 0,0 0 0,0 0 0,0 0 0,0 0 1,-1 0-1,1 1 0,0-1 0,0 0 0,0 0 0,0 0 0,-1 0 0,1 0 0,0 0 0,0 1 1,-12 4 16,-4 5-12,1 0 0,0 2 0,0-1-1,1 2 1,1 0 0,-21 25 0,25-26-13,0 0-1,0 1 0,1 1 1,1-1-1,0 1 1,1 1-1,1-1 1,-6 25-1,10-34 4,0 1-1,1 0 0,-1 0 0,1-1 0,1 1 1,-1 0-1,1-1 0,2 8 0,-2-10 1,-1 0-1,1 0 0,0 0 0,1-1 0,-1 1 1,0-1-1,1 1 0,-1-1 0,1 1 0,0-1 1,0 0-1,0 0 0,0 1 0,0-2 0,0 1 1,1 0-1,4 3 0,-5-5 3,0 1 0,0-1-1,0 0 1,0 0 0,0 0 0,0 0 0,0 0-1,0 0 1,0 0 0,0 0 0,0-1 0,0 1 0,0-1-1,0 0 1,0 1 0,0-1 0,0 0 0,-1 0-1,4-2 1,1-1-1,1-1 0,-1 0 0,11-11 0,-8 6 1,-1-1 1,0-1-1,0 1 0,-1-1 1,-1 0-1,0-1 1,7-23-1,22-99 33,-32 120-25,22-112 60,-6-2 0,5-234 1,-24 351-65,1-6 17,-1-1 1,-1 1-1,-1-1 0,-8-34 0,2 71 13,2 15-28,1-1 0,1 1 0,2 56-1,14 101-53,-7-128 43,19 130-18,-11-111-93,2 143-1,-21-77-560,1-90-3769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37.975"/>
    </inkml:context>
    <inkml:brush xml:id="br0">
      <inkml:brushProperty name="width" value="0.05" units="cm"/>
      <inkml:brushProperty name="height" value="0.05" units="cm"/>
    </inkml:brush>
  </inkml:definitions>
  <inkml:trace contextRef="#ctx0" brushRef="#br0">342 591 5824,'0'0'10530,"3"-11"-10270,2-32-4,-5 42-241,0 0 0,0 0-1,-1 0 1,1 0 0,0 0 0,-1 0-1,1 0 1,0 0 0,-1 0 0,1 0 0,-1 1-1,0-1 1,1 0 0,-1 0 0,0 0-1,0 1 1,1-1 0,-1 0 0,0 1-1,0-1 1,0 1 0,0-1 0,-1 0-1,-25-8 260,20 7-173,-5-1 1,0 1-1,1 0 0,-1 0 0,0 1 1,0 0-1,0 1 0,1 1 1,-1 0-1,0 0 0,0 1 0,1 1 1,-1 0-1,1 0 0,0 1 0,0 1 1,0 0-1,-18 11 0,24-12-48,0 0 1,0 0-1,0 0 0,0 1 1,1-1-1,-1 1 0,1 0 1,0 1-1,1-1 0,0 1 1,0-1-1,0 1 1,0 0-1,1 0 0,0 1 1,-2 7-1,0 5 58,2-1 0,-1 1 0,2 1-1,1 20 1,1-27-48,-1-1-1,2 1 0,0-1 1,0 0-1,1 0 0,1 0 1,0 0-1,1-1 0,0 1 0,0-1 1,12 17-1,-12-22-29,0 0 0,0 0 0,0 0 0,1-1-1,0 0 1,0 0 0,0 0 0,1-1 0,-1 0 0,1 0 0,0 0 0,0-1 0,1 0-1,-1-1 1,0 0 0,1 0 0,0 0 0,-1-1 0,13 0 0,-2 0 39,0-1 0,1 0 0,-1-2 0,-1 0 0,1-1 0,0-1 0,-1-1 0,1 0 0,19-10 0,-22 8 48,1-1 0,-1-1 1,0 0-1,-1-1 1,26-22-1,-31 23-33,0-1-1,0 0 1,-1-1 0,-1 0-1,0 0 1,0-1 0,-1 1 0,6-19-1,-6 16 29,0 0-1,1 1 0,14-23 1,-20 34-90,1 0 0,-1-1 0,0 1 1,0-1-1,0 1 0,-1-1 0,1 0 1,-1 1-1,1-1 0,-1 0 0,0 1 1,0-1-1,0-3 0,0 5-18,0 1 23,-2-28 386,0-4-390,1 25-19,0 0-1,1-1 1,0 1-1,0 0 1,0-1 0,3-10-1,0-11 54,-3 21-46,0 8 31,0 20-26,-1 31-44,0-2-7,2-1 0,12 84 1,-12-129 35,0 1 0,0 0 0,0 0 0,0 0 0,1-1 0,-1 1 0,1-1 0,0 1 1,0-1-1,0 0 0,0 1 0,1-1 0,-1 0 0,5 3 0,-5-5 0,-1 0 0,1 0-1,0 0 1,0 0 0,0-1 0,0 1-1,0 0 1,1-1 0,-1 0 0,0 1-1,0-1 1,0 0 0,0 0 0,0 0-1,1 0 1,-1-1 0,0 1 0,0-1-1,0 1 1,0-1 0,0 0 0,0 1-1,0-1 1,0 0 0,0 0 0,0-1-1,2-1 1,7-5 18,0 0 0,0-1 0,-1-1 0,0 0-1,0 0 1,14-21 0,41-76 148,-47 75-94,-16 29-67,-1 1 0,0-1 0,0 1 0,0-1 1,0 0-1,0 1 0,0-1 0,-1 0 0,1 0 0,-1 0 0,0 1 1,1-1-1,-2-5 0,0 2 28,-1 0 0,0 1 0,0-1-1,0 1 1,-4-7 0,6 11-30,0 1 0,0 0 0,1-1 0,-1 1 0,0-1 0,0 1 0,1-1 0,-1 1 0,0 0 0,1-1 0,-1 1 0,0-1 0,1 1 0,-1 0 0,0 0-1,1-1 1,-1 1 0,1 0 0,-1 0 0,1-1 0,-1 1 0,0 0 0,1 0 0,-1 0 0,1 0 0,0-1 0,13-3 69,3 4-65,1 0 0,-1 1 1,0 1-1,0 0 0,0 1 0,-1 1 0,1 1 0,30 12 0,-43-14-10,0-1 1,-1 1-1,1-1 0,-1 1 0,1 0 1,-1 0-1,0 1 0,0-1 0,-1 1 1,1-1-1,-1 1 0,1 0 0,1 6 0,1 3 11,0 1 0,4 27 0,-8-31-7,1 0 0,1 0 0,0 0-1,0 0 1,1 0 0,9 17 0,-10-23 0,-1 0 0,1 0-1,1 0 1,-1-1 0,0 1 0,1-1 0,0 1 0,0-1-1,0 0 1,7 3 0,-9-5-2,1 0-1,-1 0 1,1-1 0,-1 1-1,1-1 1,0 1-1,-1-1 1,1 0 0,0 0-1,-1 0 1,1 0-1,0-1 1,-1 1 0,1-1-1,-1 1 1,1-1-1,-1 0 1,1 0 0,-1 0-1,0-1 1,4-1-1,4-4 17,0 0-1,-1 0 0,0-1 0,0 0 0,13-17 0,32-51 136,-17 20-87,-34 52-64,0 0 0,0 0-1,0 1 1,0-1 0,1 1 0,-1 0 0,1 0 0,0 0 0,0 1 0,0-1-1,0 1 1,0 0 0,1 0 0,-1 0 0,0 1 0,1 0 0,0-1 0,-1 2-1,1-1 1,0 0 0,-1 1 0,1 0 0,0 0 0,0 0 0,6 2-1,15 7 50,-20-7-41,0 0 0,0 0 0,0 0 0,0-1 0,11 2 0,-18-6-1,-1 0-1,1 1 1,-1-1 0,1 1 0,-1-1-1,0 1 1,0 0 0,-4-4 0,4 5-7,1 0 1,-1 0-1,0 0 0,1 1 1,-1-1-1,0 1 0,0-1 1,1 1-1,-1 0 0,0 0 1,0-1-1,0 1 1,0 1-1,1-1 0,-1 0 1,0 0-1,0 1 0,0-1 1,1 1-1,-1-1 0,-3 2 1,-4 3-3,1-1 0,0 1 1,-8 6-1,3-2 12,10-7-9,0 1 0,0-1 0,1 1 0,-1 0 0,1 0 0,-1 0 0,1 0 0,0 0 0,0 1 0,0-1 0,1 1 0,-1-1 0,1 1 1,-2 6-1,0 6 7,0 0 0,-1 18 0,4-26-7,-1 0-5,1 0-1,0 1 0,1-1 0,-1 0 0,2 0 0,-1 0 0,1 0 1,0 0-1,1 0 0,0-1 0,0 1 0,1-1 0,0 1 0,0-1 0,0 0 1,1-1-1,0 1 0,1-1 0,9 9 0,-12-13 3,1 0 0,-1-1 0,1 1 0,-1-1 0,1 1 0,0-1 0,0 0 0,0 0 0,-1-1 0,1 1-1,0-1 1,0 0 0,0 0 0,0 0 0,0-1 0,0 1 0,0-1 0,-1 0 0,1 0 0,6-3 0,2 0 10,0-1 0,0 0 0,-1-1 0,0 0 1,11-9-1,2-4 31,37-40 0,-14 13 43,-18 16 55,28-35 1,-30 33 82,-17 22-64,-11 21-38,-3 2-93,1 7 2,0 0 1,0 35-1,3-48-31,0-1 1,0 0-1,1 0 1,0 0-1,0 0 1,1 0-1,0 0 1,0 0 0,0 0-1,1-1 1,-1 1-1,1-1 1,6 8-1,-8-12 3,0-1 0,0 1-1,0 0 1,0-1 0,0 1-1,0-1 1,0 1 0,0-1 0,0 1-1,0-1 1,1 0 0,-1 1 0,0-1-1,0 0 1,0 0 0,0 0-1,1 0 1,-1 0 0,0 0 0,0 0-1,0-1 1,1 1 0,-1 0-1,0-1 1,0 1 0,0-1 0,0 1-1,0-1 1,1 0 0,3-2 9,0 0 1,0 0 0,-1 0-1,1 0 1,4-6-1,9-11 50,21-30 0,4-4 85,-30 43-76,-13 11-69,0 0 1,1 0 0,-1 0-1,0 0 1,0 0 0,1 0 0,-1 0-1,0 0 1,0 0 0,1 0-1,-1 0 1,0 0 0,0 0 0,0 0-1,1 1 1,-1-1 0,0 0 0,0 0-1,0 0 1,1 0 0,-1 1-1,0-1 1,0 0 0,0 0 0,0 0-1,1 1 1,-1-1 0,0 0-1,0 0 1,0 1 0,0-1 0,0 0-1,0 0 1,0 1 0,0-1-1,0 0 1,0 0 0,0 1 0,0-1-1,0 0 1,0 0 0,0 1-1,0-1 1,0 0 0,0 0 0,0 1-1,0-1 1,-1 0 0,1 24 10,1 0 0,1 0 0,1 0 0,1-1 0,9 29 0,1-21-11,-14-31-1,1 1 0,-1 0 0,0 0 0,1 0 0,-1 0 0,1-1 0,-1 1 0,1 0 0,-1 0 0,1-1 0,0 1 0,-1-1 0,1 1 0,0 0 0,-1-1 0,1 1 0,0-1 0,0 0 0,0 1 0,-1-1 0,1 1 0,0-1 0,0 0 0,0 0 0,0 0 0,0 1 0,0-1 0,-1 0 0,1 0 0,0 0 0,0 0 0,0-1 0,1 1 0,8-7 4,0 0-1,-1 0 1,0-1-1,0-1 1,-1 1 0,12-17-1,41-66 37,-44 63-33,-6 10 1,-1-1 0,-1-1 1,11-32-1,12-66 18,-21 72-22,-10 44-4,19-73 86,19-150 0,-38 218-75,0 1-3,0 1 0,-1 0 0,0-1 0,0 1 0,0-1 0,0 1 0,-1 0 0,0-1 0,0 1 0,-1 0-1,-1-6 1,2 11-7,1 0-1,0 0 0,0 0 1,-1 0-1,1 0 0,0 0 0,0 0 1,-1 0-1,1 0 0,0 0 0,-1 0 1,1 0-1,0 0 0,0 0 1,-1 0-1,1 0 0,0 0 0,0 0 1,-1 1-1,1-1 0,0 0 1,0 0-1,-1 0 0,1 0 0,0 1 1,0-1-1,0 0 0,-1 0 1,1 1-1,0-1 0,0 0 0,0 0 1,0 1-1,0-1 0,0 0 0,-1 0 1,1 1-1,0-1 0,0 0 1,0 0-1,0 1 0,0-1 0,0 1 1,-7 17 2,7-16-1,-9 25-16,1 0 1,1 0-1,2 1 0,1 0 1,1 0-1,1 0 1,2 1-1,1-1 0,1 0 1,1 0-1,2 0 1,0 0-1,2-1 0,14 36 1,-20-60 8,5 12-1,0-1-1,1 0 1,14 22 0,-19-33 5,1 1 1,0-1-1,-1 0 0,1 0 1,0 0-1,0-1 0,1 1 0,-1-1 1,0 1-1,1-1 0,0 0 1,-1-1-1,1 1 0,0-1 0,0 1 1,0-1-1,0 0 0,0-1 0,5 2 1,2-2-4,0-1-1,0 0 1,0 0 0,0-1 0,-1 0 0,1-1-1,18-7 1,-7 1 20,-1-2 0,31-19 0,-48 27-1,0 1 0,0-1 1,-1 0-1,1 0 0,0 0 0,-1-1 0,0 1 0,0-1 0,0 1 0,4-9 0,-8 9 48,-4 5-27,-8 8 1,3 1-12,-1 1 0,2 0-1,0 0 1,0 1 0,-9 19 0,14-25-14,1 0-1,0 0 1,0 1-1,1 0 0,0-1 1,0 1-1,1 0 1,0 0-1,0 0 1,1 0-1,0 0 1,2 9-1,-2-15-7,0 0-1,0-1 1,0 1-1,1 0 1,-1-1 0,1 1-1,-1 0 1,1-1-1,0 1 1,-1-1 0,1 1-1,0-1 1,0 1-1,0-1 1,0 0-1,0 1 1,1-1 0,-1 0-1,2 1 1,-2-1 2,0-1 1,0 0-1,1 1 1,-1-1-1,0 0 1,0 0-1,0 0 1,0 0-1,1 0 0,-1 0 1,0 0-1,0 0 1,0-1-1,0 1 1,1 0-1,-1-1 1,0 1-1,0-1 1,0 1-1,2-2 1,2-2 15,0 0 1,0 0-1,-1 0 1,1 0-1,-1-1 1,0 0-1,0 0 1,5-9-1,39-92 339,-46 107-340,-1 1 0,1-1-1,-1 0 1,1 1 0,-1 0 0,0-1-1,0 1 1,0 0 0,0-1 0,0 1-1,0 0 1,1 3 0,8 13 59,-7-14-53,1 0 0,-1 0 0,0 0 0,1 0-1,0-1 1,0 0 0,0 1 0,0-1 0,0-1 0,6 4 0,-7-5-18,0 0 0,0 0-1,1-1 1,-1 1 0,0-1 0,0 0 0,0 0 0,0 0 0,0 0 0,0 0 0,0-1-1,0 1 1,1-1 0,-1 0 0,-1 0 0,1 0 0,0 0 0,4-2 0,8-6 0,0 0 1,-1 0-1,0-2 1,-1 1-1,18-20 1,54-68 126,-84 95-123,0 1 0,1 1 0,0-1-1,-1 0 1,1 0 0,0 0 0,0 1 0,0-1-1,0 1 1,0 0 0,0-1 0,0 1-1,4-1 1,-5 2-7,1 0 0,-1 0 0,0 1 0,1-1 0,-1 0 0,0 1 0,1-1 0,-1 1 0,0-1 0,0 1 0,0 0 0,0 0 0,1-1 0,-1 1 0,0 0 0,0 0-1,0 0 1,-1 0 0,1 0 0,0 0 0,0 0 0,-1 1 0,1-1 0,0 0 0,-1 0 0,1 2 0,46 99 48,-38-78-40,1 0-1,1-1 1,1 0-1,2-1 1,16 22-1,-25-38-12,0-1 0,0 0 0,0 0 0,1-1 0,0 1 0,0-1 0,0-1 0,0 1 0,9 3 0,-11-6 0,-1 1 0,1-1 0,0 0 0,0 0 0,0-1 0,0 1 0,0-1 0,0 0 0,0 0 0,0 0 0,0-1 0,0 1 0,-1-1 0,1 0 0,0 0 0,0 0 0,7-4 0,-4 2 0,0-1 0,-1 0 0,1 0 0,-1 0 0,0-1 0,0 0 0,0 0 0,-1-1 0,0 1 0,0-1 0,0-1 0,-1 1 0,1 0 0,-2-1 0,1 0 0,4-11 0,-1-11-4095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38.453"/>
    </inkml:context>
    <inkml:brush xml:id="br0">
      <inkml:brushProperty name="width" value="0.05" units="cm"/>
      <inkml:brushProperty name="height" value="0.05" units="cm"/>
    </inkml:brush>
  </inkml:definitions>
  <inkml:trace contextRef="#ctx0" brushRef="#br0">39 206 12760,'0'0'344,"-32"-63"256,26 45 8,8 4-88,8-8 16,10 0-64,16-3 16,19 1-169,9 6 17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5.700"/>
    </inkml:context>
    <inkml:brush xml:id="br0">
      <inkml:brushProperty name="width" value="0.05" units="cm"/>
      <inkml:brushProperty name="height" value="0.05" units="cm"/>
    </inkml:brush>
  </inkml:definitions>
  <inkml:trace contextRef="#ctx0" brushRef="#br0">36 1252 4720,'0'0'3760,"-6"11"-3279,-18 31-25,18-27 316,6-15-750,0 1 0,0-1 1,0 0-1,0 0 0,0 0 0,1 0 0,-1 0 0,0 0 0,0 1 1,0-1-1,0 0 0,0 0 0,0 0 0,0 0 0,0 0 0,0 0 0,0 0 1,1 0-1,-1 0 0,0 1 0,0-1 0,0 0 0,0 0 0,0 0 0,0 0 1,1 0-1,-1 0 0,0 0 0,0 0 0,0 0 0,0 0 0,0 0 0,0 0 1,1 0-1,-1 0 0,0 0 0,0 0 0,0 0 0,0 0 0,0 0 1,0 0-1,1 0 0,-1 0 0,0-1 0,15-8 1004,-14 9-1068,19-17 630,0-1 0,-1-1 1,-1-1-1,24-34 0,-38 49-484,3-8 367,0 0 1,-1 0-1,-1-1 0,8-24 0,-12 33 514,-4 14-833,1 1-1,0-1 1,-2 17-1,0 5 2,-13 48 175,3-13 98,-6 67 0,12-55-11,-3 40 394,11-115-777,0 4 82,0-1 1,-1 1-1,1-1 1,-1 1-1,-1-1 1,1 1-1,-5 10 1,-1 0 537,-1 1-75,5-16-251,2-7 64,1 4-288,-1-4 71,0 0 0,1 0 1,0 0-1,-1-1 0,2-7 1,3-18-63,11-50 1,-4 27-23,-6 23-35,3-19 94,2 0 0,2 1-1,31-81 1,-15 49 86,-24 64-180,2 1-1,-1 0 1,2 0 0,0 0-1,18-28 1,-22 41-45,-1 0 1,1 0-1,0 1 0,-1-1 1,2 0-1,-1 1 1,0 0-1,0 0 1,1 0-1,-1 0 0,1 0 1,-1 1-1,1 0 1,0 0-1,0 0 0,0 0 1,-1 0-1,1 1 1,0-1-1,0 1 1,0 0-1,0 0 0,0 1 1,0-1-1,0 1 1,-1 0-1,8 2 0,-3 0 0,-1 0 0,0 0 0,0 0 0,0 1 0,0 0 0,0 0 0,-1 1 0,0 0 0,0 0 0,0 0 0,0 1 0,-1 0 0,6 7 0,-6-3 1,1 1-1,-1-1 0,-1 1 1,0 0-1,-1 0 1,0 0-1,0 0 0,-1 1 1,-1-1-1,0 1 1,0-1-1,-1 1 0,-1-1 1,0 1-1,0-1 1,-2 1-1,1-1 0,-6 16 1,6-24-1,0 0 0,0-1 0,0 1 0,0 0 0,0-1 0,0 0 0,-1 1 0,1-1 0,-1 0 0,0 0 0,0-1 0,0 1 0,1 0 0,-2-1 0,1 0 0,0 0 0,0 0 0,0 0 0,0 0 0,-1 0 0,1-1 0,0 0 0,-1 0 0,1 0 0,0 0 0,-1 0-1,1-1 1,0 1 0,0-1 0,-6-1 0,6 0 7,0 0-1,-1 0 0,1 0 0,1 0 0,-1-1 0,0 1 0,0-1 0,-3-4 0,0 0 36,5 7-48,1-1-1,-1 1 0,1 0 1,0-1-1,-1 1 0,1-1 1,-1 1-1,1-1 1,0 0-1,0 1 0,-1-1 1,1 1-1,0-1 0,0 1 1,0-1-1,-1 0 1,1 1-1,0-1 0,0 0 1,0 1-1,0-1 0,0 1 1,0-1-1,1 0 1,-1 1-1,0-1 0,0 0 1,0 1-1,0-1 0,1 1 1,-1-1-1,0 1 1,1-1-1,-1 1 0,0-1 1,1 1-1,-1-1 0,1 1 1,-1-1-1,1 1 1,-1-1-1,1 1 0,0-1 1,27-14 8,-26 14-10,24-8 4,0 2 0,1 0 0,34-3 0,-4 0-2,-3 0-11,85-21-40,-119 26 37,-1-2 0,-1 0 0,1-1 0,33-20 0,-51 27 11,6-4-7,0-1 0,1 2 0,0-1 0,0 1 0,0 0 0,0 1 0,1-1 0,0 2 0,-1-1 0,16-1 0,-24 5 10,0 0-1,0 0 1,0 0-1,0 0 0,0 0 1,0 0-1,-1 0 1,1 1-1,0-1 1,-1 0-1,1-1 1,-1 1-1,1 0 1,-1 0-1,1 0 0,-1 0 1,-1 1-1,-14 25 37,15-26-39,-8 12 16,0 1-1,1 0 0,-11 28 0,18-38-8,-1 0 0,1 1 0,0-1 0,0 1 0,1-1 0,-1 1 0,1 0 0,0-1 0,0 1 0,1-1 0,-1 1 0,1-1 0,0 1 0,0-1 0,1 1 0,-1-1 0,1 0 0,4 7 0,-4-7-3,0 0 0,1-1-1,-1 1 1,1-1-1,0 1 1,0-1 0,0 0-1,1 0 1,3 3-1,-5-6-2,-1 1 0,0 0-1,0-1 1,1 0 0,-1 1-1,0-1 1,1 0 0,-1 0-1,0 1 1,1-1 0,-1 0-1,0 0 1,1-1-1,-1 1 1,0 0 0,1 0-1,-1-1 1,0 1 0,1-1-1,-1 1 1,0-1 0,0 1-1,0-1 1,1 0 0,-1 1-1,0-1 1,0 0 0,0 0-1,0 0 1,0 0 0,0 0-1,-1 0 1,1 0-1,1-2 1,2-4 10,1 0 0,-1 0-1,0-1 1,0 0 0,-1 0 0,0 0-1,-1 0 1,0 0 0,0-1 0,0 1-1,-1-1 1,-1 1 0,1-1 0,-1 1-1,-1-1 1,0 1 0,0-1 0,0 1 0,-1-1-1,-1 1 1,1 0 0,-1 0 0,-1 0-1,1 0 1,-1 1 0,-1 0 0,1-1-1,-9-8 1,9 12 10,-1 0-1,0 1 0,0-1 1,0 1-1,-1 0 1,1 1-1,-1-1 1,0 1-1,-9-2 1,12 2-5,2 2-13,1 0 0,-1 0 0,0 0 0,1 0 0,-1 0 0,1 0-1,-1-1 1,1 1 0,-1 1 0,0-1 0,1 0 0,-1 0-1,1 0 1,-1 0 0,1 0 0,-1 0 0,1 1 0,-1-1-1,1 0 1,-1 0 0,1 1 0,-1-1 0,1 0 0,-1 1 0,1-1-1,0 1 1,-1-1 0,1 0 0,-1 1 0,1-1 0,0 1-1,0-1 1,-1 1 0,1 0 0,-1 0 0,1 0-1,-1 0 1,1 0-1,0 1 1,0-1 0,-1 0-1,1 0 1,0 0 0,0 0-1,0 0 1,0 1-1,0-1 1,1 0 0,-1 0-1,0 0 1,1 1-1,0 0-1,0 0-1,0 1 1,0-1-1,1 0 1,-1-1-1,0 1 0,1 0 1,0 0-1,-1-1 1,1 1-1,0-1 1,0 1-1,0-1 0,0 0 1,0 0-1,0 0 1,0 0-1,4 1 1,-1-1 0,0 0 0,0 0 0,0-1 0,0 0 0,0 0 0,0 0 0,0 0 1,7-3-1,8-2 2,-1-1 0,0-1 0,25-13 0,-43 20-3,33-20 14,0-1-1,-1-2 1,55-50-1,-85 71-12,33-30 16,-2-2-1,-1-1 1,31-42 0,-46 51 12,0-1 1,-1-1-1,-2 0 1,-1-1-1,17-49 1,-26 62 6,0 0 1,2-21-1,-6 32-20,-1 0 0,0 1 0,0-1 0,0 0 0,0 0 0,-1 0 0,0 0 0,0 0 0,0 1 0,0-1 0,-1 1 0,-2-7 0,3 10-12,1 0 1,-1 1-1,1-1 0,-1 0 1,1 0-1,-1 1 0,1-1 1,-1 0-1,0 1 0,0-1 1,1 0-1,-1 1 0,0-1 1,0 1-1,1-1 0,-1 1 1,0 0-1,0-1 0,0 1 1,0 0-1,0-1 0,0 1 1,0 0-1,0 0 0,1 0 1,-1 0-1,-1 0 0,-1 1 4,1-1 0,-1 1-1,1 0 1,0 0 0,-1 0 0,1 0-1,0 0 1,0 0 0,-1 1-1,-1 1 1,-4 4 12,0 1 0,0 0 0,-11 14-1,6-4-9,2 1-1,0 0 0,1 0 1,1 1-1,1 1 0,1-1 1,0 1-1,-6 42 0,6-10-30,2 1-1,3 78 0,3-93 12,2 1 1,2-1-1,10 44 0,-15-79 10,1 0-1,0-1 1,0 1-1,0-1 0,0 1 1,1-1-1,-1 0 0,1 1 1,0-1-1,0 0 1,5 5-1,-5-6 1,1 0 0,0 0 0,-1 0 0,1-1 0,0 0 0,0 1 0,0-1 0,0 0 0,0 0 1,0-1-1,0 1 0,6 0 0,-1-1 7,-1 0 1,0 0 0,1 0-1,-1-1 1,1 0-1,-1-1 1,0 0-1,0 0 1,14-6 0,4-4 37,31-20 0,-44 25-31,40-29 46,-2-2 0,-1-2 0,52-55 0,-12 11 14,-87 82-68,0 1 3,0-1 0,0 0-1,0 0 1,0 0-1,0 0 1,0 0 0,0 0-1,-1-1 1,1 1 0,-1 0-1,3-6 1,-39 35 55,8-5-49,1 1 1,0 1 0,-35 45-1,51-56-15,1 0 0,0 1-1,1 0 1,0 0 0,1 0-1,1 1 1,0 0 0,1 0-1,1 1 1,-4 22-1,8-34 1,-1 1-1,1-1 1,0 1 0,1-1-1,-1 1 1,1-1-1,0 0 1,0 1-1,0-1 1,1 0-1,2 6 1,-3-8 0,0-1 0,-1 0-1,1 0 1,0 0 0,0 0 0,0 0 0,0 0 0,0 0 0,0 0 0,0 0 0,0-1 0,1 1 0,-1 0-1,0-1 1,0 1 0,1 0 0,-1-1 0,0 0 0,1 1 0,-1-1 0,0 0 0,1 0 0,-1 0 0,1 0-1,-1 0 1,0 0 0,1 0 0,-1 0 0,0 0 0,1-1 0,-1 1 0,0-1 0,1 1 0,-1-1 0,0 1-1,1-1 1,-1 0 0,0 0 0,1-1 0,3-1 2,0 0-1,-1-1 1,0 1 0,0-1-1,0 0 1,0-1-1,0 1 1,-1-1 0,4-6-1,21-46 22,-25 51-22,5-16-7,0-1 0,-1 0 0,-1 0 0,5-46-1,-13 47 2,2 22 5,0-1 0,0 1-1,0-1 1,0 0 0,0 1 0,0-1 0,0 1 0,0-1 0,0 1 0,0-1 0,-1 1-1,1-1 1,0 1 0,0-1 0,0 1 0,-1-1 0,1 1 0,0-1 0,-1 1 0,1 0-1,0-1 1,-1 1 0,1-1 0,-1 1 0,1 0 0,-1-1 0,1 1 0,-1 0 0,1 0 0,-1 0-1,1-1 1,-1 1 0,0 0 0,0 1 0,0 0 0,0 0 0,0 0 0,0 1 0,1-1 0,-1 0 0,0 0 0,1 1 0,-1-1 0,1 1 0,-1-1 0,1 0 0,-1 2 0,-2 6 0,-1 3-3,0-1 0,0 1 0,1 0 0,0-1 0,1 2 0,0 16 0,1-21 0,1 0 0,0 1 1,1-1-1,0 0 0,1 0 1,-1 0-1,1 0 0,1 0 1,0 0-1,5 10 0,-6-14 4,0-1 0,0 0 0,0 0-1,1 0 1,-1 0 0,1 0 0,0 0-1,0-1 1,0 1 0,0-1 0,1 0-1,-1 0 1,0 0 0,1-1 0,0 1-1,-1-1 1,1 0 0,0 1 0,0-2 0,-1 1-1,1 0 1,0-1 0,0 0 0,0 0-1,0 0 1,0 0 0,0-1 0,0 1-1,-1-1 1,7-2 0,3-1 1,1-1 0,-1 0 1,-1-1-1,1 0 0,-1-1 0,0-1 0,13-10 1,-13 8-3,0 0 0,-1-1 0,-1 0-1,1 0 1,-2-2 0,1 1 0,14-28 0,-20 32 15,0 0-1,-1-1 1,0 1 0,0-1-1,-1 0 1,0 0-1,-1 0 1,0 0 0,0 0-1,-1 0 1,0-1 0,0 1-1,-1 0 1,-4-18-1,4 22 27,0 0 0,0 0-1,1 0 1,0 0 0,0 0-1,0 0 1,1-6 0,-1 11-40,1-1 0,-1 0 1,1 1-1,0-1 0,-1 1 1,1-1-1,-1 1 0,1-1 1,0 1-1,0-1 0,-1 1 1,1-1-1,0 1 0,0 0 1,-1 0-1,1-1 0,0 1 1,0 0-1,-1 0 0,1 0 1,0 0-1,0 0 0,0 0 1,1 0-1,21 2-1,-20-1 0,1 0 0,-1-1 0,0 2 0,0-1 0,0 0-1,0 1 1,-1-1 0,1 1 0,0 0 0,-1 0 0,1 0 0,-1 0 0,3 4 0,25 37-44,-17-24 16,-9-11 21,0-1 0,-1 1 0,0 1 0,0-1 0,-1 0 0,3 17 0,4 12-23,-5-24 16,0 4-2,1 0 0,1-1 0,1 0 0,0 0 0,12 19 0,-16-31 16,-1-1 0,1 1 0,0-1 1,-1 0-1,1 0 0,1-1 0,-1 1 0,0-1 1,1 1-1,-1-1 0,1 0 0,0 0 1,-1-1-1,1 1 0,0-1 0,0 0 0,0 0 1,0 0-1,1 0 0,-1-1 0,0 0 1,0 1-1,0-2 0,0 1 0,0 0 0,1-1 1,-1 0-1,4-1 0,0 0-5,0-1 0,0-1 0,-1 1 0,1-1 0,-1 0 0,12-9 0,38-36-34,-50 42 42,3-1 2,-1-2-1,0 1 0,-1-1 0,0-1 1,-1 1-1,0-1 0,-1-1 0,0 1 1,-1-1-1,7-21 0,8-12 38,-16 37-17,0 1 0,-1-1 0,1 0 0,-1 0 0,-1 0 1,0-1-1,2-13 0,0 9 98,-1 12-90,-2 9 29,0 123-51,-2-118-26,2 0 0,-1 1 0,2-1 0,0 0 0,6 23 0,-6-29 9,0 0 0,1 0-1,-1-1 1,1 1 0,1-1-1,-1 0 1,1 1 0,0-2-1,1 1 1,-1 0 0,1-1-1,6 5 1,-8-8 10,1 0 1,-1 0-1,1-1 0,-1 1 1,1-1-1,-1 0 0,1 0 1,-1-1-1,1 1 0,0-1 1,0 0-1,-1 1 0,1-2 1,0 1-1,-1 0 0,1-1 1,0 0-1,-1 0 0,1 0 1,-1 0-1,1 0 0,-1-1 1,7-3-1,0-1 15,0 0 1,0 0-1,-1-1 1,0 0-1,0-1 1,13-15-1,5-12 93,-1-2 0,29-57 0,-7 11 125,-42 73-153,0 0-1,-1-1 0,5-16 1,-36 98-43,10-31-17,1 0 0,3 1 0,-9 50 0,17-69-24,3-17 0,0-1 0,0 1 0,0-1 0,1 1 0,-1-1 0,1 1 0,1 5 0,-1-10 0,0 1 0,0 0 0,1-1 0,-1 1 0,0 0 0,1-1 0,-1 1 0,0-1 0,1 1 0,-1 0 0,1-1 0,-1 1 0,1-1 0,-1 1 0,1-1 0,-1 0 0,1 1 0,-1-1 0,1 0 0,0 1 0,1 0 0,0-1 0,-1 0 0,1 1 0,0-1 0,0 0 0,-1 0 0,1 0 0,0 0 0,0 0 0,-1-1 0,3 0 0,22-4 0,51-14 0,-73 18 0,1-1 0,0 1 0,0 0 0,0 0 0,0 1 0,0 0 0,0-1 0,0 2 0,5-1 0,-8 1 0,0-1 0,-1 0 0,1 1 0,0 0 0,-1-1 0,1 1 0,0 0 0,-1 0 0,1 0 0,-1 0 0,1 0 0,-1 0 0,0 0 0,1 0 0,-1 1 0,0-1 0,0 0 0,0 1 0,0-1 0,0 1 0,0-1 0,0 1 0,-1 0 0,1-1 0,0 1 0,-1 0 0,0 0 0,1-1 0,-1 3 0,1 8 0,-1-1 0,0 1 0,-1-1 0,0 1 0,-5 19 0,-18 56 0,21-77 0,-2 6 0,0 0 0,-1 0 0,-1 0 0,0-1 0,-14 21 0,19-33 0,0-1 0,-1 0 0,1 0 0,0 0 0,-1 0 0,0 0 0,1-1 0,-1 1 0,0-1 0,0 0 0,0 1 0,0-2 0,0 1 0,-6 1 0,9-2 0,-1 0 0,1 0 0,0 0 0,-1 0 0,1 0 0,-1 0 0,1 0 0,-1 0 0,1 0 0,0 0 0,-1 0 0,1-1 0,-1 1 0,1 0 0,0 0 0,-1-1 0,1 1 0,-1 0 0,1 0 0,0-1 0,-1 1 0,1 0 0,0-1 0,0 1 0,-1 0 0,1-1 0,0 1 0,-1-1 0,-6-16 0,0 4 0,6 12 0,0 0 0,0 0 0,1 0 0,-1 0 0,0 0 0,0 0 0,0 0 0,1 0 0,-1 0 0,0-1 0,1 1 0,-1 0 0,1 0 0,0-1 0,-1 1 0,1 0 0,0-2 0,-1-3 0,-1 1 0,-1-2 0,3 7 0,0 0 0,0 0 0,0 0 0,0 0 0,0 0 0,0 0 0,0 0 0,0 0 0,0 0 0,0 0 0,0 1 0,0-1 0,0 0 0,1 0 0,-1 0 0,0 0 0,0 0 0,0 0 0,0 0 0,0 0 0,0 0 0,0 0 0,0 0 0,0 0 0,0 0 0,0 0 0,0 0 0,0 0 0,0 0 0,1 0 0,-1 0 0,0 0 0,0 0 0,0 0 0,0 0 0,0 0 0,0 0 0,0 0 0,0 0 0,0 0 0,0 0 0,0 0 0,0 0 0,0 0 0,0 0 0,0-1 0,1 1 0,-1 0 0,-3-2 0,2 2 0,1 0 0,-1 0 0,1 0 0,0-1 0,-1 1 0,1 0 0,0 0 0,-1 0 0,1-1 0,0 1 0,0 0 0,-1 0 0,1-1 0,0 1 0,0 0 0,-1-1 0,1 1 0,0 0 0,0 0 0,0-1 0,0 1 0,-1-1 0,1 1 0,0 0 0,0-1 0,0 1 0,0 0 0,0-1 0,0 1 0,0 0 0,0-1 0,0 1 0,0-1 0,0 1 0,0 0 0,0-1 0,0 1 0,1 0 0,-1-1 0,0 1 0,0 0 0,0-1 0,0 1 0,1 0 0,-1-1 0,0 1 0,0 0 0,1-1 0,-1 1 0,0 0 0,0 0 0,1 0 0,-1-1 0,0 1 0,1 0 0,-1 0 0,1-1 0,67-59 0,-42 35 0,1 2 0,60-40 0,-34 29 0,-18 12 0,46-22 0,-64 35 0,0-1 0,-1-1 0,16-13 0,-19 14 0,0 0 0,0 1 0,1 1 0,0 0 0,20-8 0,-21 10 0,-1 0 0,22-14 0,-17 10 0,-8 4 0,-4 3 0,1-1 0,0 1 0,0 0 0,1 0 0,-1 0 0,1 1 0,11-2 0,-8 1 0,-1 0 0,19-8 0,-22 8 0,1 0 0,0 0 0,0 1-1,0 0 1,0 0 0,0 0 0,12 0 0,-15 0-85,-16 5 87,-19 9 10,1 2 1,1 0-1,-54 38 0,73-45-9,0 1-1,0 1 1,1-1-1,0 2 1,1-1-1,-1 1 1,2 0-1,0 1 1,0-1-1,1 2 1,0-1-1,1 0 1,-6 20-1,10-25-2,0 0 0,0 0 0,0 0 0,1 0 0,0 0 0,0 0 0,0 0 0,3 10 0,-3-14 0,0 0 0,1-1 0,-1 1 0,1 0 0,-1-1 0,1 1 0,0-1 0,-1 1 0,1-1 0,0 1 0,0-1 0,0 0 0,0 1 0,0-1 0,1 0 0,-1 0 0,0 0 0,0 0 0,1 0 0,-1 0 0,1 0 0,-1 0 0,1-1 0,-1 1 0,1 0 0,0-1 0,-1 1 0,1-1 0,-1 0 0,1 0 0,0 1 0,0-1 0,-1 0 0,3-1 0,-1 0 0,1 0 0,-1-1 0,1 1 0,-1-1 0,0 0 0,0 0 0,0-1 0,0 1 0,0 0 0,0-1 0,-1 0 0,5-5 0,1-1 0,27-32 0,49-71 0,-61 79 0,-6 1 0,-17 32 0,0 0 0,0 0 0,0 0 0,0 0 0,0-1 0,1 1 0,-1 0 0,0 0 0,0 0 0,0 0 0,1 0 0,-1 0 0,0 0 0,0 0 0,0 0 0,1 0 0,-1 0 0,0 0 0,0 0 0,0 0 0,0 0 0,1 0 0,-1 0 0,0 0 0,0 0 0,0 0 0,1 1 0,-1-1 0,0 0 0,0 0 0,0 0 0,0 0 0,0 0 0,1 0 0,-1 0 0,0 1 0,0-1 0,0 0 0,0 0 0,0 0 0,0 0 0,0 1 0,1-1 0,-1 0 0,0 0 0,0 0 0,0 1 0,6 9 0,-5-8 0,2 4 0,0 0 0,-1 0 0,0 0 0,0 1 0,1 10 0,6 16 0,-7-26 0,1 0 0,-1 0 0,1 0 0,1-1 0,0 0 0,4 7 0,-7-11 0,1-1 0,-1 1 0,1-1 0,-1 0 0,1 1 0,-1-1 0,1 0 0,0 0 0,-1 0 0,1 0 0,0 0 0,0-1 0,0 1 0,0 0 0,0-1 0,0 0 0,0 1 0,0-1 0,0 0 0,0 0 0,0 0 0,0 0 0,0 0 0,0-1 0,0 1 0,0-1 0,3 0 0,1-2 0,0 1 0,-1-1 0,1 0 0,-1 0 0,0-1 0,0 0 0,8-7 0,31-37 0,-33 34 0,24-30 0,-3-1 0,-1-1 0,42-88 0,53-160 0,-120 279 0,12-34 0,22-89 0,-34 108 0,-1 0 0,-1-1 0,-2 0 0,-2-39 0,0 68 0,0 1 0,0-1 0,0 1 0,0-1 0,-1 1 0,1-1 0,-1 1 0,1-1 0,-1 1 0,1-1 0,-2-1 0,2 3 0,0 0 0,0 0 0,-1 0 0,1-1 0,0 1 0,0 0 0,-1 0 0,1 0 0,0 0 0,0 0 0,-1-1 0,1 1 0,0 0 0,-1 0 0,1 0 0,0 0 0,0 0 0,-1 0 0,1 0 0,0 0 0,-1 0 0,1 0 0,0 0 0,0 0 0,-1 0 0,1 0 0,0 1 0,-1-1 0,1 0 0,0 0 0,0 0 0,-1 0 0,1 1 0,-4 2 0,1 0 0,-1 0 0,1 1 0,0 0 0,-4 5 0,2-2 0,-10 15 0,1 0 0,1 1 0,1 0 0,1 1 0,1 0 0,2 0 1,0 1-1,-7 45 0,7-22-1,3 0 0,2 0 0,6 91 0,0-100-16,3 0 0,0-1-1,3 0 1,1 0 0,2-1-1,17 37 1,-19-49 26,-6-16 2,0 0 0,0 0 1,0 0-1,1-1 1,12 16-1,-16-22-10,1-1 1,-1 1-1,1-1 0,-1 0 1,1 0-1,0 1 0,-1-1 1,1-1-1,0 1 0,0 0 1,0 0-1,0-1 0,0 1 1,0-1-1,0 1 0,0-1 1,0 0-1,0 0 0,0 0 1,0 0-1,0 0 1,0 0-1,0-1 0,0 1 1,0-1-1,0 1 0,0-1 1,0 0-1,0 0 0,0 0 1,0 0-1,-1 0 0,1 0 1,1-2-1,6-3-1,-1-1 0,0 0 0,-1 0 0,0-1 0,0 0 0,0 0 0,-1-1 0,-1 1 0,1-1 0,-1-1 0,4-10 0,15-26 0,-14 28 0,11-31 0,0 1 0,-23 53 0,1 1 0,-1-1 0,1 1 0,0-1 0,0 9 0,-3 13 0,-2-1 0,2 0 0,-4 53 0,8-70 0,0 1 0,1 0 0,0 0 0,0-1 0,1 1 0,1-1 0,-1 1 0,1-1 0,1 0 0,0 0 0,8 13 0,-11-20 0,1-1 0,0 1 0,-1-1 0,1 1 0,0-1 0,0 0 0,0 0 0,0 0 0,0 0 0,0 0 0,0-1 0,0 1 0,0-1 0,0 1 0,0-1 0,0 0 0,1 1 0,-1-1 0,0 0 0,0 0 0,0-1 0,0 1 0,1 0 0,-1-1 0,0 0 0,2 0 0,6-2 0,0 0 0,0-1 0,0 0 0,9-6 0,5-6 0,1-2 0,-2 0 0,-1-2 0,38-41 0,-35 34 0,-15 17 0,-1-1 0,11-15 0,-17 22 0,-1 0 0,0 0 0,0 0 0,0 0 0,0-1 0,-1 1 0,1 0 0,-1-1 0,0 1 0,1-9 0,1 6 0,-7 12 0,0 1 0,-1 1 0,1-1 0,1 1 0,-1-1 0,1 1 0,0 0 0,1 0 0,-1 0 0,2 1 0,-1-1 0,1 1 0,0-1 0,0 8 0,1-2 0,0 0 0,1 0 0,1 0 0,0 0 0,1 0 0,7 21 0,-10-33 0,1 1 0,-1-1 0,1 1 0,0-1 0,0 1 0,0-1 0,-1 1 0,2-1 0,-1 0 0,0 1 0,0-1 0,0 0 0,0 0 0,1 0 0,-1 0 0,1 0 0,-1 0 0,0 0 0,1 0 0,0-1 0,1 2 0,0-2 0,-1 0 0,1 1 0,-1-1 0,1 0 0,0 0 0,-1 0 0,1-1 0,-1 1 0,1-1 0,0 1 0,-1-1 0,4-2 0,-1 1 0,0 0 0,0-1 0,0 0 0,0 0 0,-1 0 0,0 0 0,1-1 0,-1 0 0,-1 0 0,1 0 0,0 0 0,3-7 0,-4 5 0,0-1 0,-1 0 0,0 1 0,0-1 0,-1 0 0,0 0 0,0 0 0,-1-9 0,1 11 0,-2 1 0,1-1 0,0 0 0,-1 1 0,0-1 0,0 1 0,0 0 0,-1-1 0,1 1 0,-1 0 0,0 0 0,-1 0 0,-3-7 0,2 6 0,-1 1 0,1-1 0,-1 1 0,1 0 0,-1 0 0,-1 1 0,1-1 0,0 1 0,-1 0 0,1 1 0,-1-1 0,-10-2 0,4 0 0,14 2 0,21 0 0,-14 2 0,135-23 0,-136 22 0,0 1 0,0 0 0,0 1 0,0 0 0,0 0 0,0 0 0,14 4 0,-21-4 0,0 1 0,1 0 0,-1 0 0,1 0 0,-1 0 0,0 0 0,0 1 0,0-1 0,0 0 0,1 0 0,-2 1 0,1-1 0,0 1 0,0-1 0,0 1 0,0 2 0,11 28 0,-9-15 0,-1 0 0,-1 0 0,0 0 0,-1 0 0,-1 0 0,-6 32 0,3-16 0,3-23 0,0-6 0,0-1 0,1 1 0,-1 0 0,1 0 0,0-1 0,1 6 0,-1-8 0,0 0 0,1-1 0,-1 1 0,0 0 0,1-1 0,-1 1 0,0 0 0,1-1 0,-1 1 0,1 0 0,-1-1 0,1 1 0,-1-1 0,1 1 0,-1-1 0,1 1 0,0-1 0,-1 1 0,1-1 0,0 0 0,-1 1 0,1-1 0,0 0 0,0 0 0,-1 0 0,1 1 0,0-1 0,0 0 0,-1 0 0,1 0 0,0 0 0,0 0 0,-1 0 0,1 0 0,0 0 0,0-1 0,0 1 0,8-3 0,-1 0 0,1 0 0,-1 0 0,0-1 0,-1-1 0,1 1 0,-1-1 0,1-1 0,-1 1 0,9-10 0,14-10 0,96-81 0,-125 105 0,0 0 0,0 0 0,0 0 0,1 1 0,-1-1 0,0 0 0,1 1 0,-1-1 0,0 1 0,1-1 0,-1 1 0,3-1 0,-3 1 0,-1 0 0,1 0 0,0 0 0,-1 0 0,1 0 0,-1 1 0,1-1 0,-1 0 0,1 0 0,0 1 0,-1-1 0,1 0 0,-1 1 0,1-1 0,-1 0 0,1 1 0,-1-1 0,0 0 0,1 1 0,-1-1 0,1 2 0,1 1 0,-1 1 0,1 0 0,-1 0 0,0 0 0,0-1 0,0 1 0,0 5 0,1-2 0,-1 2 1,-1-1-1,0 0 1,0 1 0,0-1 0,-1 0-1,-1 1 1,1-1 0,-1 0 0,-1 0-1,1 0 1,-2 0 0,-5 10 0,-6 10-24,-34 46 1,47-71 18,-3 4-100,0-1-1,-1 1 0,-12 9 0,-2-1-4461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5.915"/>
    </inkml:context>
    <inkml:brush xml:id="br0">
      <inkml:brushProperty name="width" value="0.05" units="cm"/>
      <inkml:brushProperty name="height" value="0.05" units="cm"/>
    </inkml:brush>
  </inkml:definitions>
  <inkml:trace contextRef="#ctx0" brushRef="#br0">0 1 15856,'0'0'488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6.187"/>
    </inkml:context>
    <inkml:brush xml:id="br0">
      <inkml:brushProperty name="width" value="0.05" units="cm"/>
      <inkml:brushProperty name="height" value="0.05" units="cm"/>
    </inkml:brush>
  </inkml:definitions>
  <inkml:trace contextRef="#ctx0" brushRef="#br0">1 254 11048,'0'0'393,"16"-8"38,244-95 1282,155-4 823,-364 97-2178,-12 2 84,1 1 1,1 1-1,43 1 1,-81 6-401,1-1 0,-1 0 0,0 1 0,0 0 0,0 0 0,0 0 0,5 2 0,-8-3-37,1 0 1,-1 0-1,1 1 1,-1-1 0,1 0-1,-1 1 1,0-1 0,1 1-1,-1-1 1,1 0 0,-1 1-1,0-1 1,1 1-1,-1-1 1,0 1 0,0-1-1,1 1 1,-1-1 0,0 1-1,0-1 1,0 1-1,1-1 1,-1 1 0,0-1-1,0 1 1,0 0 0,0-1-1,0 1 1,0-1 0,0 1-1,-1-1 1,1 1-1,0-1 1,0 1 0,0 0-1,0-1 1,-1 1 0,1-1-1,0 1 1,-1-1-1,1 0 1,0 1 0,-1-1-1,1 1 1,0-1 0,-1 1-1,1-1 1,-1 0 0,1 1-1,-1-1 1,1 0-1,-1 0 1,0 1 0,-18 12-2313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6.443"/>
    </inkml:context>
    <inkml:brush xml:id="br0">
      <inkml:brushProperty name="width" value="0.05" units="cm"/>
      <inkml:brushProperty name="height" value="0.05" units="cm"/>
    </inkml:brush>
  </inkml:definitions>
  <inkml:trace contextRef="#ctx0" brushRef="#br0">0 135 13264,'0'0'776,"53"-70"-680,-5 37-224,7 1 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9.724"/>
    </inkml:context>
    <inkml:brush xml:id="br0">
      <inkml:brushProperty name="width" value="0.05" units="cm"/>
      <inkml:brushProperty name="height" value="0.05" units="cm"/>
    </inkml:brush>
  </inkml:definitions>
  <inkml:trace contextRef="#ctx0" brushRef="#br0">0 899 6016,'0'0'5976,"12"9"-5423,37 25 7,-48-33-522,0 0 0,1-1-1,0 1 1,-1 0 0,1-1 0,-1 1 0,1-1-1,0 1 1,0-1 0,-1 0 0,1 1-1,0-1 1,-1 0 0,1 0 0,0-1 0,0 1-1,-1 0 1,1 0 0,0-1 0,-1 1 0,1-1-1,0 0 1,-1 1 0,1-1 0,1-1 0,3-1 107,10-5 136,0 0 0,0-2-1,-1 0 1,-1 0 0,22-21 0,59-71 1070,-18 17-483,-43 50-443,-1-2-1,31-45 1,-48 59-206,-2-1 0,0 0 1,-1-1-1,-2-1 0,10-31 0,-17 43-43,0 0 0,-1-1 0,0 1 0,-1-1-1,-1 1 1,0-1 0,-1 1 0,-1-1 0,0 0 0,-1 1 0,-4-15 0,6 27-142,-1 1 0,1 0 1,-1-1-1,1 1 0,-1-1 1,0 1-1,1 0 0,-1-1 1,0 1-1,0 0 0,0 0 1,0 0-1,0 0 0,0 0 1,0 0-1,0 0 0,0 0 1,-1 0-1,1 0 0,-2 0 1,0 0-2,1 0 0,-1 1 0,0-1 0,1 1 0,-1-1 1,0 1-1,0 0 0,1 0 0,-1 1 0,-4 0 0,-6 2 21,0 1 0,1 0-1,-22 11 1,24-11-17,-4 3-1,0 0 1,0 1-1,0 1 1,1 0-1,0 1 0,1 0 1,0 1-1,1 1 1,0-1-1,1 2 0,0-1 1,-10 19-1,12-14 40,2 0 0,0 0-1,1 1 1,-5 28 0,8-35-39,1-3-5,0 1 0,1 0-1,0 0 1,0 0 0,1 0 0,0 0-1,0 0 1,1-1 0,1 1 0,2 9-1,2-1 59,1 1 0,0-1-1,19 27 1,-21-36-62,1 0 1,0-1-1,0 1 0,0-2 0,1 1 0,1-1 0,8 5 1,18 14 68,-22-15-52,1-2-1,0 0 1,0 0 0,1-2-1,23 9 1,-27-13-15,0 0 0,0 0 0,1-1 1,-1 0-1,0-1 0,0 0 0,1-1 1,12-2-1,-1-1 41,0-2 0,42-15 0,-48 15 13,28-17 1,-39 20-66,0-1 1,-1 0 0,1 0 0,-1-1 0,0 1 0,-1-1 0,1 0 0,4-6 0,-8 9-12,0-1 1,0 0-1,0 1 0,0-1 1,0 0-1,-1 0 0,1 0 0,-1 1 1,0-1-1,0 0 0,0 0 1,0 0-1,0 0 0,-1 0 0,1 1 1,-1-1-1,-1-4 0,2 6-2,-1-1-1,1 1 0,-1-1 0,1 1 0,-1 0 1,0-1-1,1 1 0,-1 0 0,0-1 1,0 1-1,0 0 0,0 0 0,0 0 0,0 0 1,0 0-1,-1 0 0,1 0 0,0 0 0,-1 0 1,1 0-1,0 1 0,-1-1 0,1 1 1,-1-1-1,1 1 0,-1-1 0,1 1 0,-1 0 1,1 0-1,-1 0 0,1 0 0,-4 0 1,-6 4 3,1 0 1,-1 1 0,1 0 0,0 0 0,0 1 0,1 1 0,0 0-1,0 0 1,-13 13 0,20-17-8,0 0 0,0 0 0,0 0 0,0 0 0,0 0 0,0 1 0,1-1 0,0 1 0,-1-1 0,2 1-1,-1-1 1,0 1 0,1 0 0,-1-1 0,1 1 0,0 0 0,0-1 0,0 1 0,1 0 0,-1-1 0,1 1 0,0 0 0,0-1 0,0 1 0,2 2 0,0 1-1,0 0 1,0-1-1,1 0 1,-1 0-1,1 0 1,1 0-1,-1-1 1,1 1 0,0-1-1,0 0 1,0-1-1,7 5 1,-6-5-1,0 0 1,1 0 0,-1-1-1,1 1 1,0-2-1,0 1 1,0-1-1,1 0 1,-1 0-1,0-1 1,1 0 0,-1 0-1,1-1 1,-1 0-1,1 0 1,-1-1-1,1 0 1,-1 0 0,1-1-1,-1 0 1,0 0-1,7-4 1,24-10 38,-2-2 0,0-2 0,0-1-1,-2-2 1,-1-1 0,-1-1 0,-1-2 0,-1-1 0,-2-2 0,-1-1 0,-1-1 0,-2-1 0,-1-1 0,20-39-1,-27 41 36,-2 0 0,-1-1-1,-1 0 1,-2-1 0,6-40-1,-4 32 43,-9 34-65,0-1 0,-1 0-1,0 0 1,-1 0 0,1 0 0,-1-17 0,-1 26-50,0 0 0,0 0 0,0 1 0,0-1 0,-1 0 0,1 0 0,0 0 0,0 1 0,0-1 0,0 0 0,0 0 0,0 0 0,0 0 0,-1 0 0,1 1 0,0-1 0,0 0 0,0 0 0,0 0 0,-1 0 0,1 0 0,0 0 0,0 0 0,0 0 0,-1 1 0,1-1 0,0 0 0,0 0 0,0 0 0,-1 0 0,1 0 0,0 0 0,0 0 0,0 0 0,-1 0 0,1 0 0,0 0 0,0 0 0,0-1 0,-1 1 0,1 0 0,0 0 0,0 0 0,0 0 0,0 0 0,-1 0 0,1 0 0,0 0 0,0-1 0,0 1 0,0 0 0,-1 0 0,1 0 0,0 0 0,0-1 0,0 1 0,0 0 0,0 0 0,0 0 0,0-1 0,0 1 0,0 0 0,0 0 0,0 0 0,0-1 0,0 1 0,-1 0 0,1 0 0,1-1 0,-13 18 50,-169 431 206,98-226-236,38-100-43,-21 53-16,54-136 70,13-38-1,4-4-17,6-6 6,72-77 73,107-84 0,-22 22 18,-119 100-22,55-68 0,-100 110-87,87-115 140,-80 103-109,0 0-1,-1-1 1,-1 0-1,-1 0 0,7-23 1,-1-6 17,21-97 355,-35 142-379,0-1 1,0 1-1,0 0 0,0 0 1,0-1-1,-1 1 0,1 0 1,-2-5-1,2 7-21,-1 1-1,1-1 1,0 1-1,0-1 1,-1 1-1,1-1 1,0 1-1,-1-1 1,1 1-1,0-1 1,-1 1-1,1-1 1,-1 1-1,1 0 1,0-1-1,-1 1 1,1 0-1,-1-1 1,1 1-1,-1 0 1,0 0-1,1-1 1,-1 1-1,1 0 1,-1 0-1,1 0 1,-1 0-1,0 0 1,1 0-1,-1 0 0,1 0 1,-1 0-1,0 0 1,1 0-1,-1 0 1,1 0-1,-1 1 1,1-1-1,-1 0 1,1 0-1,-1 0 1,0 1-1,1-1 1,-1 0-1,1 1 1,0-1-1,-1 1 1,1-1-1,-1 0 1,1 1-1,0-1 1,-1 2-1,-4 3 17,0 0-1,0 0 0,1 1 1,0-1-1,0 1 0,0 0 1,1 0-1,-4 10 0,-17 58 73,15-47-66,-5 32-16,2 0 1,-7 83-1,3-13-36,8-41 28,5-31 40,2-47-49,1 0-1,0 0 1,1 0-1,0 0 1,0 0-1,1 0 1,1 0-1,0-1 1,4 12-1,-6-21-12,-1 1-1,1-1 0,-1 1 0,1-1 1,-1 0-1,1 1 0,-1-1 0,1 0 1,0 0-1,-1 1 0,1-1 0,-1 0 1,1 0-1,0 0 0,-1 0 0,1 0 1,-1 1-1,1-1 0,0 0 0,-1-1 1,1 1-1,0 0 0,-1 0 1,1 0-1,-1 0 0,1 0 0,0-1 1,-1 1-1,1 0 0,-1 0 0,1-1 1,-1 1-1,1 0 0,-1-1 0,1 1 1,-1-1-1,1 1 0,0-2 0,18-15-779,-14 11 526,0 0-1,-1-1 1,0 0 0,-1 1-1,5-12 1,-1-1-3024,-6 17 2584</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49.997"/>
    </inkml:context>
    <inkml:brush xml:id="br0">
      <inkml:brushProperty name="width" value="0.05" units="cm"/>
      <inkml:brushProperty name="height" value="0.05" units="cm"/>
    </inkml:brush>
  </inkml:definitions>
  <inkml:trace contextRef="#ctx0" brushRef="#br0">0 197 13056,'0'0'368,"12"-6"-210,135-57 1409,-17 9-202,-98 40-973,1 2-1,1 0 1,0 3 0,1 0-1,0 3 1,0 0 0,40 0-1,-66 7-285,0-1-1,-1 1 1,1 0-1,9 3 1,2 3-2504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08.379"/>
    </inkml:context>
    <inkml:brush xml:id="br0">
      <inkml:brushProperty name="width" value="0.05" units="cm"/>
      <inkml:brushProperty name="height" value="0.05" units="cm"/>
    </inkml:brush>
  </inkml:definitions>
  <inkml:trace contextRef="#ctx0" brushRef="#br0">1 0 14368,'0'0'1328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30.142"/>
    </inkml:context>
    <inkml:brush xml:id="br0">
      <inkml:brushProperty name="width" value="0.05" units="cm"/>
      <inkml:brushProperty name="height" value="0.05" units="cm"/>
      <inkml:brushProperty name="color" value="#004F8B"/>
    </inkml:brush>
  </inkml:definitions>
  <inkml:trace contextRef="#ctx0" brushRef="#br0">235 68 5624,'0'0'9696,"-12"2"-9354,2 0-226,-1 0 0,1 1 0,0 0 0,-1 0 0,1 1 0,1 1 0,-1-1 0,1 2 0,-1-1 0,-9 9 0,8-3 3,1 1-1,1 0 0,0 0 1,0 1-1,1 0 0,1 1 1,0 0-1,1 0 0,0 0 1,1 1-1,1 0 0,0 0 1,1 0-1,1 0 1,0 1-1,1-1 0,1 0 1,0 1-1,1-1 0,1 1 1,4 17-1,-5-28-71,0 0 0,1 0 0,0-1-1,0 1 1,1 0 0,-1-1 0,1 1 0,0-1 0,0 0-1,0 0 1,5 4 0,-6-6-27,0 0 1,0-1-1,0 0 0,0 1 0,0-1 0,1 0 1,-1 0-1,0 0 0,1 0 0,-1-1 1,1 1-1,-1-1 0,1 1 0,-1-1 1,1 0-1,-1 0 0,1 0 0,-1 0 0,1-1 1,-1 1-1,1-1 0,-1 1 0,1-1 1,-1 0-1,3-1 0,6-3 33,1-1-1,-1 0 1,0-1-1,0 0 1,-1 0-1,0-2 1,-1 1-1,1-1 1,-1 0-1,-1-1 1,0 0-1,8-14 1,-1-2 146,-1 0 0,-2 0 0,0-2 0,9-35 1,-18 48 127,-3 15-316,0 0 0,0 0 0,0 0 0,0 0 0,0 0 0,0 0 0,0 0 1,0 0-1,0 0 0,0 0 0,0 0 0,0 0 0,0 0 0,0 1 0,0-1 0,0 0 0,0 0 0,0 0 0,0 0 0,0 0 0,0 0 0,0 0 0,-1 0 0,1 0 0,0 0 0,0 0 0,0 0 0,0 0 0,0 0 0,0 0 0,0 0 0,0 0 0,0 0 0,0 0 0,0-1 0,0 1 0,0 0 0,0 0 0,-8 29 269,7-13-264,0-1 0,1 1 0,1 0 0,0 0-1,1 0 1,1 0 0,0-1 0,1 0 0,1 1 0,1-1 0,10 21 0,-14-34-15,-1 0 0,0 0 1,1 0-1,-1 0 1,1 0-1,-1 0 1,1-1-1,0 1 1,0-1-1,0 0 0,0 1 1,0-1-1,0 0 1,0 0-1,1 0 1,-1 0-1,0 0 0,0-1 1,1 1-1,-1-1 1,0 0-1,1 1 1,-1-1-1,1 0 0,-1 0 1,0-1-1,1 1 1,-1 0-1,1-1 1,2-1-1,2 1 10,-1-1 0,1-1-1,-1 0 1,0 1 0,0-2 0,0 1-1,-1-1 1,1 0 0,8-8 0,-4 1 18,-1 0 1,0-1 0,-1 0 0,0-1-1,10-22 1,-7 11 60,-1-1 1,8-33-1,-14 40 31,-1 0 0,0-1 0,0-33 0,15 76-57,-8-14-75,-1 1 1,2-2-1,-1 0 0,24 15 1,-27-18 4,1-2 1,1 1-1,-1-2 1,1 1-1,0-1 1,-1 0-1,1 0 1,13 1-1,-12-4 5,1 0 0,-1 0 0,0-1 1,1-1-1,-1 0 0,0 0 0,0-1 0,0 0 0,0-1 0,-1 0 0,1 0 0,-1-1 0,0 0 0,16-13 0,-21 15 6,1-1 1,-1 1-1,0-1 0,0 0 1,0-1-1,0 1 0,-1-1 0,0 1 1,0-1-1,0 0 0,-1 0 0,1 0 1,-1 0-1,0-1 0,-1 1 0,1-1 1,-1 1-1,0-1 0,-1 1 1,1-1-1,-1 0 0,0 1 0,-1-1 1,1 0-1,-1 1 0,0-1 0,0 1 1,-4-10-1,4 12 2,-1 0-1,1 0 1,-1 0-1,0 1 1,0-1 0,0 0-1,0 1 1,0-1 0,0 1-1,-1 0 1,1 0-1,-1 0 1,0 0 0,1 0-1,-1 0 1,0 1-1,0 0 1,0-1 0,0 1-1,0 0 1,-1 0 0,1 1-1,0-1 1,0 1-1,-1-1 1,1 1 0,0 0-1,0 0 1,-4 1 0,0 0 2,1 0 0,0 0 1,-1 1-1,1 0 0,0 0 1,0 0-1,0 1 0,0 0 1,1 0-1,-1 0 0,1 1 1,-1 0-1,-7 7 0,9-7-1,0 0-1,1 1 0,-1-1 1,1 0-1,0 1 0,0 0 1,1 0-1,-1 0 0,1 0 1,0 0-1,0 0 0,1 0 1,0 1-1,0-1 0,0 1 1,0-1-1,1 1 0,0-1 1,0 1-1,1-1 0,-1 1 1,1-1-1,0 0 0,1 1 1,-1-1-1,1 0 0,3 7 1,1 0 13,1-1-1,-1 0 1,2 0 0,-1 0 0,2-1 0,-1 0 0,2-1 0,-1 0 0,1 0 0,0-1 0,1 0 0,0-1 0,0-1 0,0 1 0,1-2 0,0 1 0,0-2 0,1 1 0,-1-2 0,19 4 0,-10-4 72,0-1 1,1-1 0,-1-1 0,0 0-1,43-8 1,-48 6-512,-1-2-1,1 0 1,-1 0-1,0-2 1,0 0-1,-1-1 1,1 0-1,17-13 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53.857"/>
    </inkml:context>
    <inkml:brush xml:id="br0">
      <inkml:brushProperty name="width" value="0.05" units="cm"/>
      <inkml:brushProperty name="height" value="0.05" units="cm"/>
    </inkml:brush>
  </inkml:definitions>
  <inkml:trace contextRef="#ctx0" brushRef="#br0">202 368 4616,'0'0'11504,"-2"17"-11047,-3 18-33,-16 65 1,-41 175 1379,37-147-1067,-33 111 1177,52-210-1517,4-21-198,0 1 0,0 0 0,0-1 0,-1 1-1,-7 13 1,8-21 396,4-5-228,6-18-109,15-30-172,2 10 40,2 2 0,2 1 1,2 0-1,1 3 1,56-50-1,-76 76-54,1 0 0,0 1 0,26-14-1,-19 12 68,-19 11-134,-1-1 0,1 1 0,-1 0 1,0 0-1,1-1 0,-1 1 0,1 0 1,-1 0-1,1 0 0,-1-1 0,1 1 1,-1 0-1,0 0 0,1 0 0,-1 0 1,1 0-1,-1 0 0,1 0 0,-1 0 1,1 0-1,-1 0 0,1 0 0,-1 1 1,1-1-1,-1 0 0,1 0 0,-1 0 1,0 0-1,1 1 0,-1-1 0,1 0 1,-1 1-1,0-1 0,1 0 0,-1 1 1,0-1-1,1 0 0,-1 1 0,0-1 1,0 0-1,1 1 0,-1-1 0,0 1 1,0-1-1,0 1 0,1-1 0,-1 1 1,0-1-1,0 1 0,0-1 0,0 1 1,0 0-1,0 32 161,0-25-146,-5 61 203,2-47-87,1 33-1,3-46-105,0-1 0,0 0 0,0 0 0,1 0-1,0-1 1,1 1 0,6 13 0,-5-13-7,0 0 0,0 0-1,1-1 1,0 1 0,1-1 0,11 11 0,-15-16-18,0 0 1,1-1-1,-1 1 1,0 0-1,1-1 1,-1 0 0,1 0-1,0 1 1,-1-1-1,1-1 1,0 1-1,-1 0 1,1-1-1,0 1 1,0-1-1,0 0 1,0 0-1,-1 0 1,1 0 0,0-1-1,0 1 1,0-1-1,0 0 1,-1 1-1,4-3 1,8-3 11,-1-1 1,0-1 0,0 0-1,-1 0 1,0-2-1,-1 1 1,18-20-1,2-7 39,29-44-1,-24 30 14,10-21 44,-14 18 24,-31 51-128,0 0-1,1 1 1,-1-1-1,0 0 0,1 1 1,-1-1-1,1 1 0,-1 0 1,1-1-1,0 1 1,-1 0-1,1 0 0,0 0 1,0 0-1,0 0 1,0 1-1,0-1 0,0 1 1,0-1-1,0 1 0,0 0 1,3-1-1,-1 2-3,0-1 0,0 1 0,-1 0 1,1 0-1,0 1 0,-1-1 0,1 1 0,-1-1 0,1 1 0,-1 0 0,4 3 1,6 6 8,-1 0 0,0 0 0,-1 1 1,14 19-1,19 32 55,-44-62-66,0-1-1,0 1 1,0-1 0,0 0 0,0 1-1,0-1 1,1 0 0,-1 1-1,0-1 1,0 0 0,1 0-1,-1 1 1,0-1 0,0 0-1,1 0 1,-1 1 0,0-1-1,1 0 1,-1 0 0,0 1-1,1-1 1,-1 0 0,0 0-1,1 0 1,-1 0 0,0 0-1,1 0 1,-1 0 0,0 0-1,1 0 1,-1 0 0,1 0-1,0 0 1,0-13 57,-7-18 24,6 28-78,-1 0 0,0-1 0,0 1 0,0 0 0,-1 0 0,1 0 1,-1 0-1,0 0 0,0 0 0,0 0 0,0 1 0,0-1 0,0 1 0,-1 0 1,1-1-1,-1 1 0,0 0 0,1 0 0,-1 1 0,0-1 0,0 0 0,0 1 0,-1 0 1,1 0-1,0 0 0,0 0 0,-1 0 0,1 1 0,0 0 0,-1-1 0,1 1 1,0 0-1,-1 1 0,1-1 0,-1 0 0,1 1 0,0 0 0,0 0 0,-1 0 0,1 0 1,0 1-1,0-1 0,0 1 0,0-1 0,1 1 0,-1 0 0,0 0 0,1 1 1,-1-1-1,-2 4 0,-3 2-4,1 1 0,0 0 0,1 0 0,0 1 0,0-1 0,1 1 0,0 1 0,1-1 0,0 1 0,1-1 1,-3 16-1,5-21 2,0 1 1,0 0 0,0 0 0,1 0-1,0 0 1,0 0 0,1 0 0,-1 0-1,1 0 1,1-1 0,-1 1 0,1 0-1,0-1 1,0 1 0,1-1 0,0 1-1,-1-1 1,2 0 0,-1 0-1,1 0 1,-1-1 0,1 1 0,6 4-1,-8-8 3,0 0 0,0 0-1,0 0 1,0 0 0,0 0-1,0-1 1,0 1 0,0-1-1,0 1 1,0-1 0,0 0-1,0 1 1,0-1-1,0 0 1,0-1 0,0 1-1,0 0 1,0-1 0,0 1-1,0-1 1,0 1 0,0-1-1,0 0 1,0 0 0,0 0-1,0 0 1,0 0-1,-1 0 1,1-1 0,1-1-1,3-2 18,0 0 1,-1 0-1,0 0 0,0-1 0,-1 0 0,1 0 0,5-11 0,-4 5 17,4-7 51,-1 1 1,-1-1 0,-1-1-1,5-20 1,-11 19 79,-1 19-61,0 14-54,3 1-39,0-1 0,1 0 0,0 0 1,0 0-1,2-1 0,-1 0 0,1 0 0,1 0 0,11 14 0,-16-22-8,0-1 0,0 1-1,0-1 1,0 0 0,1 0 0,-1 0-1,0 0 1,1 0 0,0 0-1,-1 0 1,1-1 0,0 0-1,0 1 1,0-1 0,0 0-1,0 0 1,0-1 0,0 1 0,1-1-1,-1 1 1,0-1 0,0 0-1,6-1 1,-2 0 6,1-1 0,0-1 0,-1 1 0,1-1 0,-1 0 0,0-1 1,0 0-1,11-8 0,10-9 84,47-48 0,5-3 76,-67 60-140,-10 9-18,0 0 1,0 0-1,0 1 1,0-1-1,1 1 1,-1-1 0,1 1-1,0 0 1,-1 1-1,1-1 1,0 0 0,0 1-1,4-1 1,-7 2-12,-1 1 1,1-1-1,-1 0 1,1 0-1,-1 1 1,1-1-1,-1 0 1,1 1-1,-1-1 1,0 0-1,1 1 0,-1-1 1,1 1-1,-1-1 1,0 1-1,0-1 1,1 1-1,-1-1 1,0 1-1,0-1 1,0 1-1,1-1 1,-1 1-1,0-1 1,0 1-1,0-1 1,0 1-1,0-1 1,0 1-1,0 1 1,-1 21 176,1-19-148,-2 18 95,1-13-49,0-1 1,1 1 0,0 0 0,0 0 0,1-1 0,3 18-1,-4-25-81,0-1-1,1 1 0,-1 0 1,1-1-1,-1 1 0,0-1 1,1 1-1,-1 0 0,1-1 1,-1 1-1,1-1 0,0 1 1,-1-1-1,1 0 0,0 1 0,-1-1 1,1 0-1,0 1 0,-1-1 1,1 0-1,0 0 0,-1 1 1,1-1-1,0 0 0,0 0 1,-1 0-1,1 0 0,0 0 1,0 0-1,-1 0 0,1 0 1,0-1-1,0 1 0,-1 0 1,1 0-1,0-1 0,-1 1 1,1 0-1,0-1 0,0 0 1,31-19-4,-26 15 3,133-83 0,-138 87 0,0 1 0,0-1 0,0 0 0,0 0 0,0 1 0,0-1 0,0 1 0,0-1 0,1 1 0,-1 0 0,0-1 0,0 1 0,0 0 0,1 0 0,-1 0 0,0 0 0,0 0 0,1 0 0,-1 0 0,0 0 0,0 1 0,1-1 0,-1 0 0,0 1 0,0-1 0,0 1 0,0-1 0,0 1 0,1 0 0,-1-1 0,1 2 0,1 2 0,-1 0 0,0 0 0,0 0 0,0 0 0,0 0 0,0 0 0,1 7 0,6 15 0,-7-22 0,0 0 0,0 0 0,1 0 0,-1-1 0,1 1 0,0-1 0,0 1 0,0-1 0,0 0 0,1 0 0,-1 0 0,1-1 0,0 1 0,0-1 0,0 0 0,0 0 0,0 0 0,0 0 0,1-1 0,4 1 0,-2-1 0,0 0 0,0-1 0,0 0 0,0 0 0,0 0 0,0-1 0,0 0 0,0-1 0,-1 1 0,1-2 0,0 1 0,10-6 0,8-4 0,0-2 0,-1 0 0,-1-2 0,0 0 0,-2-2 0,1-1 0,-2 0 0,26-32 0,-45 49 0,1 0 0,-1 1 0,0-1 0,1 0 0,-1 0 0,0 0 0,0 0 0,0 0 0,-1 0 0,1 0 0,0 0 0,-1 0 0,1 0 0,-1 0 0,0-3 0,0 5 0,0 0 0,0-1 0,-1 1 0,1 0 0,0 0 0,0-1 0,-1 1 0,1 0 0,0 0 0,0-1 0,-1 1 0,1 0 0,0 0 0,-1 0 0,1 0 0,0 0 0,-1-1 0,1 1 0,-1 0 0,1 0 0,0 0 0,-1 0 0,1 0 0,0 0 0,-1 0 0,1 0 0,-1 0 0,1 0 0,0 1 0,-1-1 0,1 0 0,0 0 0,-1 0 0,1 0 0,0 0 0,-1 1 0,-14 5 0,3 0 0,1 1 0,-1 0 0,1 0 0,1 2 0,-1-1 0,1 1 0,1 0 0,0 1 0,0 0 0,1 1 0,0 0 0,1 0 0,0 1 0,-7 18 0,13-27 0,0 0 0,0-1 0,0 1 0,1 0 0,-1 0 0,1 0 0,0 0 0,0 0 0,0 0 0,0 0 0,1 0 0,-1 0 0,1 0 0,-1 0 0,1 0 0,0 0 0,1 0 0,-1 0 0,0-1 0,1 1 0,-1-1 0,1 1 0,0-1 0,0 1 0,0-1 0,0 0 0,0 0 0,0 0 0,1 0 0,-1 0 0,6 2 0,-4-1 0,1-1 0,0 0 0,0 0 0,0-1 0,0 1 0,0-1 0,0 0 0,0 0 0,0-1 0,0 0 0,1 0 0,-1 0 0,0 0 0,0-1 0,0 0 0,0 0 0,9-3 0,-4-1 0,-1 0 0,1-1 0,-1 0 0,0-1 0,0 0 0,-1 0 0,0-1 0,0 0 0,-1 0 0,0-1 0,0 0 0,-1 0 0,0 0 0,5-12 0,4-11 0,-2-1 0,0 0 0,8-40 0,6-30 0,-4-2 0,17-195 0,-38 250 0,1-128 0,-5 163 0,2 15 0,-1 0 0,1 0 0,0 0 0,0 0 0,0 0 0,0-1 0,0 1 0,0 0 0,0 0 0,0 0 0,0 0 0,0 0 0,0 0 0,0 0 0,-1 0 0,1 0 0,0 0 0,0 0 0,0 0 0,0 0 0,0 0 0,0 0 0,0 0 0,0 0 0,-1 0 0,1 0 0,0 0 0,0 0 0,0 0 0,0 0 0,0 0 0,0 0 0,0 0 0,0 0 0,-1 0 0,1 0 0,0 0 0,0 0 0,0 0 0,0 0 0,0 0 0,0 0 0,0 0 0,0 0 0,0 0 0,0 1 0,0-1 0,-1 0 0,1 0 0,0 0 0,0 0 0,0 0 0,0 0 0,0 0 0,-10 27 0,1 7 0,3 0 0,0 1 0,0 38 0,6 109 0,0-127 0,3 28 0,3 0 0,3 0 0,39 155 0,-38-208 878,-3-14-5819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09:58.569"/>
    </inkml:context>
    <inkml:brush xml:id="br0">
      <inkml:brushProperty name="width" value="0.05" units="cm"/>
      <inkml:brushProperty name="height" value="0.05" units="cm"/>
    </inkml:brush>
  </inkml:definitions>
  <inkml:trace contextRef="#ctx0" brushRef="#br0">343 728 4912,'0'0'10097,"-10"5"-9642,-19 8 261,-34 9-1,48-18-484,1 1 0,0 1 0,0 0 0,0 0 0,1 2 0,0-1 0,0 2 0,1 0 0,0 0 0,1 1 0,0 0 0,0 1 0,1 1 0,1-1 0,0 1 0,0 1-1,1 0 1,-6 14 0,11-17-138,0-1 0,0 1-1,1 0 1,0 0-1,1 0 1,0 0 0,1 15-1,1-10 33,0 0 0,1 0 0,1 0 0,5 19 0,-6-27-76,1-1 0,0 0 0,0 0 0,0 0 0,0 0 0,1 0 0,0-1 0,1 0 0,-1 0 0,1 0 0,0 0 0,0-1 1,0 1-1,1-1 0,-1-1 0,1 1 0,0-1 0,0 0 0,0 0 0,1-1 0,9 3 0,-3-2 0,1 0 1,0-1-1,0-1 1,0 0-1,0-1 0,0 0 1,0-1-1,0-1 1,17-4-1,-3-1 26,-1-2 0,-1 0 0,0-2 0,0-1 0,45-29 1,-52 27-18,0-1 1,-2 0-1,28-32 0,39-60 229,-72 90-205,-2-2 0,0 1 1,0-1-1,-2-1 1,7-21-1,-11 23 69,-4 15-135,0 1 1,1-1-1,-1 1 0,1-1 1,0 1-1,-1 0 0,1-1 1,0 1-1,1 0 1,1-3-1,-3 4 7,0 1-18,0 0 1,0 0 0,0 0 0,-1 0 0,1 0 0,0 0 0,0 0 0,0 0-1,0-1 1,0 1 0,-1 0 0,1 0 0,0 0 0,0 0 0,0 0 0,0 0-1,0 0 1,-1 0 0,1 0 0,0 0 0,0 0 0,0 0 0,0 0 0,0 0 0,-1 0-1,1 0 1,0 0 0,0 0 0,0 1 0,0-1 0,0 0 0,-1 0 0,1 0-1,0 0 1,0 0 0,0 0 0,0 0 0,0 0 0,0 0 0,0 1 0,-1-1-1,1 0 1,0 0 0,-6 14 19,1-1-1,0 1 1,1 0 0,1 1-1,0-1 1,1 1-1,-1 26 1,3-8-6,2 0 0,7 43 0,-8-69-8,1 0 0,-1 0 1,1 0-1,1-1 0,-1 1 1,1 0-1,0-1 0,1 0 1,-1 0-1,1 0 1,0 0-1,1 0 0,0-1 1,-1 0-1,2 0 0,-1 0 1,1-1-1,8 6 1,-11-9-4,1 0 1,-1 0 0,1 0 0,0 0-1,-1-1 1,1 0 0,-1 1 0,1-1-1,0-1 1,-1 1 0,1 0-1,0-1 1,-1 0 0,1 0 0,-1 0-1,1 0 1,-1-1 0,6-3 0,-2 2 7,-1-1 1,0 1-1,0-2 1,0 1-1,-1-1 1,1 0-1,-1 0 1,8-10-1,7-18 62,27-56 0,-21 35 18,-19 40-18,-1-1-1,0 0 0,-1 0 0,-1 0 1,0-1-1,-1 0 0,-1 0 1,0-25-1,-2 41-66,0-1-1,0 1 1,0-1-1,1 0 0,-1 1 1,0-1-1,0 1 1,0-1-1,0 0 1,1 1-1,-1-1 1,0 1-1,0-1 1,1 1-1,-1-1 1,0 1-1,1-1 1,-1 1-1,1-1 0,-1 1 1,1-1-1,-1 1 1,1 0-1,-1-1 1,1 1-1,-1 0 1,2-1-1,20 0 113,-15 2-108,0 0 0,0 1 0,-1 0 1,10 3-1,-11-2 1,1-1 0,-1 1-1,1 1 1,-1-1 0,0 0 0,0 1-1,-1 0 1,1 1 0,-1-1 0,5 7 0,-6-7-1,0 1 0,-1 0 0,0-1 1,0 1-1,0 0 0,-1 1 0,1-1 1,-1 0-1,0 0 0,-1 0 1,1 1-1,-1 6 0,0 18 68,4 33-1,-3-54-59,1-1-1,0 1 1,0 0-1,0-1 0,1 1 1,1-1-1,-1 0 0,8 12 1,-9-18-15,-1 1 0,1-1 1,0 1-1,0-1 0,1 0 0,-1 0 1,0 0-1,1 0 0,-1 0 0,1 0 1,-1-1-1,1 1 0,0-1 0,0 0 1,0 1-1,0-2 0,0 1 0,0 0 1,0 0-1,0-1 0,0 0 0,0 1 1,0-1-1,0-1 0,0 1 1,4-1-1,-1 0-4,0-1 0,0-1 0,0 1 1,0-1-1,0 0 0,0 0 0,-1-1 0,1 1 1,-1-1-1,0-1 0,6-5 0,9-11 39,-1 0-1,0-2 0,-2 0 1,0-1-1,12-25 1,-26 43-32,0 1 1,0 0 0,0 0 0,1 0-1,-1 0 1,1 0 0,1 1-1,-1 0 1,0 0 0,10-6 0,-10 7-13,1 1 1,-1 1-1,1-1 1,-1 1-1,1 0 1,-1 0-1,1 0 1,0 0-1,-1 1 1,1 0-1,0 0 1,-1 0-1,1 1 1,6 1-1,-1 0 13,0 1 0,1 0-1,-1 1 1,17 8 0,-17-10 94,-14-10-16,-14-10-8,-54-21 165,71 38-243,0 1 1,0-1-1,0 1 0,0-1 0,0 1 1,0-1-1,-1 1 0,1 0 0,0 0 1,0-1-1,0 1 0,0 0 1,-1 0-1,1 0 0,0 0 0,0 0 1,0 1-1,0-1 0,0 0 0,-1 1 1,1-1-1,0 0 0,0 1 1,0-1-1,0 1 0,0 0 0,0-1 1,0 1-1,0 0 0,0 0 0,1-1 1,-1 1-1,0 0 0,0 0 0,1 0 1,-1 0-1,0 0 0,1 0 1,-1 0-1,1 0 0,-1 0 0,1 0 1,-1 3-1,-1 2 1,0 0 1,1 0-1,0 0 0,0 1 1,0-1-1,1 10 0,2 10-6,2 1-1,0 0 1,2-1-1,1 0 1,2-1-1,0 0 1,21 42-1,-28-64 3,0 0 0,0 0 0,0 0 0,0 0-1,1 0 1,-1 0 0,1 0 0,0-1 0,0 1-1,0-1 1,0 0 0,0 0 0,0 0 0,0 0-1,1-1 1,3 2 0,-2-1 3,1-1 0,-1 0 1,0-1-1,1 1 0,-1-1 0,1 0 0,-1 0 0,1-1 1,-1 1-1,6-3 0,1 0 4,0-1 0,-1 0 1,0 0-1,0-1 0,0-1 0,-1 0 0,1-1 0,-1 0 1,10-9-1,11-15 125,-2 0 0,-1-2 1,43-67-1,-58 85 34,-13 15-163,1 0-1,-1 0 1,0 0-1,0 0 1,0 0-1,0 0 1,1 0-1,-1 0 1,0 0-1,0 0 1,0 0-1,1 0 1,-1 0-1,0 0 1,0 1-1,0-1 1,1 0-1,-1 0 1,0 0-1,0 0 1,0 0-1,0 0 1,0 0-1,1 1 1,-1-1-1,0 0 1,0 0-1,0 0 1,0 0-1,0 1 1,0-1-1,0 0 1,0 0-1,1 0 1,-1 0-1,0 1 1,0-1-1,0 0 1,0 0-1,0 0 1,0 1-1,0-1 1,0 0-1,-1 37 193,0-19-197,8 73 85,-5-79-90,0-1 0,1 0-1,0 1 1,0-1 0,10 18 0,-12-27 5,0 0-1,0 1 1,0-1 0,0 0 0,1 0 0,-1 0 0,1-1 0,-1 1 0,1 0 0,0-1 0,0 1 0,-1-1-1,1 1 1,0-1 0,1 0 0,-1 0 0,0 0 0,0 0 0,0 0 0,1 0 0,-1-1 0,0 1 0,1-1-1,-1 1 1,0-1 0,1 0 0,-1 0 0,0 0 0,1 0 0,-1-1 0,1 1 0,-1 0 0,3-2-1,1-1 9,0 1-1,0-1 0,0 0 0,-1-1 1,1 1-1,-1-1 0,0 0 0,0-1 0,-1 1 1,1-1-1,3-5 0,21-31 105,43-83-1,-60 103-60,-11 19-50,9-14 39,-6 12 4,-3 11 12,-4 13-34,1 0 0,1 0 0,1 0 0,1 0 0,0 0 0,2 0 0,0 0-1,1-1 1,11 30 0,-14-46-17,1 0 1,-1 0-1,1 0 0,0 0 0,0 0 0,0 0 0,0-1 0,0 1 0,0-1 1,1 0-1,-1 1 0,1-1 0,0 0 0,0 0 0,-1-1 0,1 1 0,0-1 0,1 1 1,-1-1-1,0 0 0,0 0 0,1 0 0,5 0 0,-3-1 0,0 0-1,-1 0 1,1 0-1,0-1 1,-1 0-1,1 0 1,-1 0-1,1-1 1,-1 0-1,1 0 1,-1 0-1,0-1 1,8-5-1,1-2-2,-1-1 0,-1 0 0,0-1 0,0 0 1,-1-1-1,-1 0 0,0-1 0,13-25 0,-2-3-1,30-83 1,-32 64-1,23-122 0,-9-67 0,-27 199 0,4-102 0,-10 125 0,-1 1 0,-2 0 0,-9-44 0,12 71 0,0-1 0,0 0 0,0 1 0,0-1 0,0 0 0,0 1 0,-1-1 0,1 0 0,0 1 0,0-1 0,-1 1 0,1-1 0,0 1 0,-1-1 0,1 1 0,-1-1 0,1 1 0,0-1 0,-1 1 0,1-1 0,-1 1 0,0-1 0,1 1 0,-1 0 0,1-1 0,-1 1 0,0 0 0,0 0 0,0 0 0,0 0 0,0 1 0,1-1 0,-1 0 0,0 1 0,0-1 0,0 1 0,1-1 0,-1 1 0,0-1 0,1 1 0,-1-1 0,0 1 0,1 0 0,-1-1 0,0 2 0,-3 4 0,0-1 0,0 2 0,1-1 0,-3 8 0,-8 26 0,1 0 0,3 2 0,1-1 0,-5 67 0,5 173 0,9-254 0,1 26 0,1 0 0,3 1 0,18 75 0,-18-108 0,0-1 0,2 0 0,0 0 0,2-1 0,14 26 0,-20-41 0,0 0 0,0-1 0,0 1 0,0-1 0,0 1 0,1-1 0,0 0 0,0-1 0,0 1 0,0-1 0,0 1 0,0-1 0,0 0 0,1-1 0,-1 1 0,1-1 0,0 0 0,-1 0 0,6 0 0,-4 0 0,0-2 0,0 1 0,0-1 0,0 0 0,0 0 0,-1 0 0,1-1 0,0 0 0,-1 0 0,1 0 0,-1-1 0,0 0 0,0 0 0,8-6 0,84-76 0,1 0 0,-92 80 0,1 0 0,-1-1 0,-1 0 0,1 0 0,-1 0 0,0 0 0,7-13 0,-11 19 0,-1 0 0,0-1 0,0 1 0,0 0 0,1 0 0,-1 0 0,0-1 0,0 1 0,0 0 0,0 0 0,1-1 0,-1 1 0,0 0 0,0-1 0,0 1 0,0 0 0,0 0 0,0-1 0,0 1 0,0 0 0,0-1 0,0 1 0,0 0 0,0 0 0,0-1 0,0 1 0,0 0 0,0-1 0,0 1 0,0 0 0,0 0 0,-1-1 0,1 1 0,0 0 0,0 0 0,0-1 0,-1 1 0,-10 4 0,-13 15 0,7-1 0,2 0 0,0 1 0,-20 34 0,30-44 0,0 0 0,1 1 0,0-1 0,0 1 0,1 0 0,0 0 0,1 0 0,0 0 0,1 0 0,0 1 0,1 11 0,0-20 0,0 0 0,1 0 0,-1 0 0,1 0 0,-1 0 0,1 0 0,0 0 0,0-1 0,0 1 0,0 0 0,0-1 0,0 1 0,1 0 0,-1-1 0,0 1 0,1-1 0,-1 0 0,1 1 0,-1-1 0,1 0 0,0 0 0,0 0 0,-1 0 0,1-1 0,0 1 0,0 0 0,0-1 0,3 1 0,-2 0 0,0 0 0,1-1 0,-1 0 0,0 1 0,1-1 0,-1-1 0,0 1 0,1 0 0,-1-1 0,0 0 0,1 0 0,-1 0 0,0 0 0,0 0 0,0 0 0,5-4 0,-1-1 0,0 0 0,0-1 0,0 0 0,-1 0 0,0-1 0,0 0 0,-1 0 0,5-10 0,32-76 0,-35 76 0,-2 7 0,9-24 0,-13 33 0,0 0 0,-1-1 0,1 1 0,-1 0 0,1 0 0,-1-1 0,0 1 0,0 0 0,0-1 0,0 1 0,0 0 0,-1-4 0,1 6 0,0 0 0,0 0 0,0 0 0,0 0 0,-1 0 0,1 0 0,0 0 0,0 0 0,0 0 0,0-1 0,0 1 0,0 0 0,0 0 0,0 0 0,0 0 0,0 0 0,0 0 0,0 0 0,0 0 0,0 0 0,0 0 0,0 0 0,-1 0 0,1 0 0,0 0 0,0 0 0,0 0 0,0 0 0,0 0 0,0 0 0,0 0 0,0 0 0,0 0 0,0 0 0,0 0 0,-1 0 0,1 0 0,0 0 0,0 0 0,0 0 0,0 0 0,0 0 0,0 0 0,0 0 0,0 0 0,0 0 0,0 0 0,-1 0 0,1 0 0,0 0 0,0 0 0,0 0 0,0 0 0,0 0 0,0 0 0,0 0 0,0 0 0,0 1 0,0-1 0,0 0 0,0 0 0,0 0 0,0 0 0,-5 10 0,-1 14 0,6-12 0,0 1 0,1-1 0,0 0 0,1 0 0,1 0 0,0 0 0,9 21 0,-11-31 0,0 0 0,0 1 0,0-1 0,0 0 0,1-1 0,-1 1 0,1 0 0,0 0 0,-1-1 0,1 1 0,0-1 0,0 1 0,0-1 0,0 0 0,0 1 0,0-1 0,0 0 0,1-1 0,-1 1 0,0 0 0,0-1 0,1 1 0,-1-1 0,0 0 0,1 1 0,-1-1 0,1 0 0,-1-1 0,0 1 0,1 0 0,2-2 0,5 0 0,0 0 0,0-1 0,-1-1 0,0 0 0,0 0 0,9-6 0,11-9 0,-1-2 0,-1-1 0,-1-1 0,36-42 0,-11 11 0,-29 29 0,-18 20 0,1-1 0,0 1 0,-1-1 0,2 1 0,-1 1 0,1-1 0,7-4 0,-12 9 0,-1 0 0,1 0 0,-1 0 0,1 0 0,-1 0 0,1 0 0,-1 0 0,1 0 0,-1 0 0,1 0 0,-1 0 0,0 0 0,1 1 0,-1-1 0,1 0 0,-1 0 0,1 1 0,-1-1 0,0 0 0,1 0 0,-1 1 0,0-1 0,1 0 0,-1 1 0,0-1 0,1 1 0,9 12 0,-10-12 0,114 189 0,-73-126 0,-35-59 502,-5-7 0,-6-11-5523</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0:03.566"/>
    </inkml:context>
    <inkml:brush xml:id="br0">
      <inkml:brushProperty name="width" value="0.05" units="cm"/>
      <inkml:brushProperty name="height" value="0.05" units="cm"/>
    </inkml:brush>
  </inkml:definitions>
  <inkml:trace contextRef="#ctx0" brushRef="#br0">20 85 19197,'30'-27'0,"-18"-31"0,-74 86 0,82 29 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0:11.449"/>
    </inkml:context>
    <inkml:brush xml:id="br0">
      <inkml:brushProperty name="width" value="0.05" units="cm"/>
      <inkml:brushProperty name="height" value="0.05" units="cm"/>
    </inkml:brush>
  </inkml:definitions>
  <inkml:trace contextRef="#ctx0" brushRef="#br0">59 1513 5624,'0'0'10502,"4"-12"-10107,-3 9-371,5-13 164,0-1 0,1 1 0,15-26 0,8-8 826,27-64 1,-52 101-820,0-1 0,-1 0 1,-1-1-1,0 1 0,-1-1 0,0 1 0,-1-23 0,-3 26 166,-3 13-7,-4 18 10,-12 44-98,-8 29-27,-23 161 319,-11 47 54,55-260-505,7-28-33,-1 0 1,-1-1-1,0 0 0,-7 18 0,4-21 306,4-12-153,4-23-57,0 9-125,2-52 87,-2 20 59,15-84 0,4 13 29,-14 71-139,2 1 1,2 1-1,21-56 1,-21 76-41,4-11 18,1 0 0,2 1 0,33-50 0,-37 69-33,2 1 0,0 1 0,1 0 0,0 1 0,1 1 0,1 1 0,24-13 0,-40 24-23,0 0 0,-1 0 0,1 1-1,1-1 1,-1 1 0,0 0 0,0 0 0,0 0 0,1 0 0,-1 0 0,0 1 0,1 0 0,-1-1 0,1 1-1,-1 1 1,0-1 0,1 0 0,-1 1 0,0 0 0,5 1 0,-5 0-2,1 0 0,-1 0 0,0 1 0,0-1 0,0 1 1,0 0-1,0 0 0,0 0 0,-1 0 0,1 1 0,-1-1 0,0 1 0,0-1 0,0 1 1,-1 0-1,3 6 0,1 6 4,-1 0 0,0 0 0,-1 0 0,-1 1 1,0-1-1,-1 1 0,-1-1 0,0 1 0,-5 23 0,3-28 2,0 1 0,-1-1 0,-1 0 0,0 0 0,-1-1 0,0 1 0,0-1 0,-1 0-1,-1 0 1,0-1 0,0 0 0,-1 0 0,-12 11 0,12-15 6,0 0 1,-1 0-1,0-1 1,0 0-1,0 0 1,-1-1-1,1-1 0,-1 1 1,0-2-1,0 1 1,-1-1-1,1-1 1,0 0-1,0 0 1,-1-1-1,1 0 1,0-1-1,-1 0 0,1-1 1,0 0-1,-10-4 1,19 6-12,1 0 0,-1 0 0,1 0 0,0 0 0,-1 0 0,1-1 0,0 1 1,-1 0-1,1 0 0,0 0 0,0-1 0,-1 1 0,1 0 0,0 0 0,-1 0 0,1-1 0,0 1 1,0 0-1,-1-1 0,1 1 0,0 0 0,0 0 0,0-1 0,0 1 0,-1 0 0,1-1 0,0 1 0,0-1 1,0 1-1,0 0 0,0-1 0,0 1 0,0 0 0,0-1 0,0 1 0,0 0 0,0-1 0,0 1 0,0-1 1,13-15 49,25-11-7,5 6-44,2 1 0,71-20 0,-32 12-18,160-60-97,-233 84 105,14-4-21,-25 8 30,1 0 0,-1 0-1,1 1 1,-1-1-1,1 0 1,-1 0 0,0 0-1,1 1 1,-1-1 0,1 0-1,-1 1 1,1-1-1,-1 0 1,0 1 0,1-1-1,-1 0 1,0 1-1,1-1 1,-1 1 0,0-1-1,0 1 1,1-1-1,-1 1 1,0-1 0,0 1-1,0-1 1,0 1-1,0-1 1,0 1 0,0-1-1,0 1 1,0-1-1,0 1 1,0-1 0,0 1-1,0-1 1,0 1 0,0-1-1,0 1 1,0-1-1,-1 1 1,1-1 0,0 1-1,-4 17 1,2 0 0,1 1 0,0-1 0,1 0 0,4 30 0,-3-41 0,0 0 0,1 0 0,0-1 0,0 1 0,1 0 0,0-1 0,0 0 0,0 0 0,1 0 0,0 0 0,0 0 0,0-1 0,1 1 0,0-1 0,0 0 0,0-1 0,0 1 0,7 3 0,-9-6 0,-1-1 1,1 0-1,0 1 0,0-1 0,0 0 0,0-1 1,0 1-1,0 0 0,0-1 0,0 0 0,0 1 1,0-1-1,0-1 0,0 1 0,0 0 0,4-2 1,-5 2-1,0-1 1,0 1-1,-1-1 1,1 0-1,0 0 1,-1 0-1,1 0 1,-1 0-1,1 0 1,-1 0-1,0 0 1,1-1-1,-1 1 1,0 0-1,0-1 1,0 1 0,0-1-1,0 0 1,0 1-1,0-1 1,-1 0-1,1 1 1,0-1-1,-1 0 1,0 0-1,1 1 1,-1-1-1,0-3 1,0-7 20,-1 0 1,0-1 0,-1 1-1,-1 0 1,1 0-1,-2 0 1,0 1-1,0-1 1,-1 1-1,-1 0 1,0 0-1,0 1 1,-1 0 0,0 0-1,-1 0 1,0 1-1,-14-13 1,12 13 29,1 1 0,-1 0 0,-1 1 0,-12-7-1,15 9-19,10 6-16,-1 0-17,2 0-6,0 0 0,0-1 0,1 1 0,-1-1 0,0 1 0,1-1 0,-1 0 0,5-1 0,7 1-2,3 0 5,0 0 0,-1-1 1,1-1-1,0 0 0,-1-1 1,0-1-1,1-1 0,19-9 0,-6 2 4,-1-2 0,-1-2 0,43-29 0,-37 18 1,-2-2 0,51-56 0,-56 55 0,-10 11 16,-2-2-1,0 0 1,-1-1-1,-1-1 0,-1 0 1,-1-1-1,-1 0 1,-1 0-1,8-33 1,-10 27 24,-2 0 0,-1-1 0,-1 0 0,-2 0 0,-1 0 0,-2 0 0,-6-48 0,6 72-21,0 0 0,0 1 0,-1-1 0,0 0 0,0 1 0,-1-1 1,1 1-1,-2-1 0,1 1 0,0 0 0,-9-9 0,12 14-16,-1 1 0,1 0-1,-1-1 1,1 1 0,-1 0 0,1 0-1,-1-1 1,1 1 0,-1 0 0,1 0 0,-1 0-1,1 0 1,-1-1 0,1 1 0,-1 0-1,1 0 1,-1 0 0,0 0 0,1 0-1,-1 1 1,1-1 0,-1 0 0,1 0 0,-1 0-1,1 0 1,-1 0 0,1 1 0,-1-1-1,1 0 1,-1 1 0,1-1 0,-1 0-1,0 1 1,-14 17 59,11-12-50,-7 10-2,0 1 1,1 0-1,1 0 1,1 1-1,0 0 0,1 0 1,1 1-1,-5 31 0,0 17-31,-1 79-1,6-63 3,1-19-17,6 105 0,1-140 20,2 0 0,1-1 1,1 1-1,1-1 0,22 53 0,-27-76 9,0 0-1,0-1 1,1 0-1,0 1 0,0-1 1,0 0-1,0 0 1,0 0-1,5 3 1,-5-5 6,0 0 1,0 0 0,0-1-1,0 1 1,0-1-1,0 0 1,1 0 0,-1 0-1,0 0 1,1-1-1,-1 1 1,0-1 0,1 0-1,5 0 1,6-1 8,-1-1 0,1-1 1,-1 0-1,1-1 0,-1-1 0,0 0 1,0 0-1,-1-2 0,20-11 0,-1-4 20,0-1 0,41-38-1,-52 40 17,-2-1 1,0-1-1,-1 0 0,26-47 0,-43 69-41,0 0-1,-1 0 0,1 0 1,-1 0-1,1 0 0,-1 0 1,1 0-1,-1 0 0,0-1 1,1 1-1,-1 0 0,0 0 0,0 0 1,0 0-1,0-1 0,0 0 1,0 1-2,0 1 1,-1 0-1,1-1 1,0 1-1,-1 0 0,1-1 1,0 1-1,-1 0 1,1 0-1,0-1 1,-1 1-1,1 0 1,0 0-1,-1-1 0,1 1 1,-1 0-1,1 0 1,-1 0-1,1 0 1,0 0-1,-1 0 1,1 0-1,-1 0 0,1 0 1,-1 0-1,1 0 1,-1 0-1,-5 1 10,1 0 0,0 0 0,-1 1 0,1 0 0,-6 2 0,-8 6 10,1 0 0,0 1 0,1 0 0,0 2 0,1 0 0,0 0 0,1 2 0,1 0 0,0 1-1,-21 30 1,31-38-19,0 0-1,0 0 1,1 0-1,0 1 1,0-1-1,1 1 1,0-1-1,1 1 1,-1 0-1,1 12 1,1-5-1,1 1 0,0-1 1,1 0-1,8 28 0,-10-42 0,1 0-1,-1 0 1,1 0 0,-1 0-1,1-1 1,0 1 0,0 0-1,0 0 1,0-1 0,0 1-1,0-1 1,1 1-1,-1-1 1,0 1 0,1-1-1,-1 0 1,1 0 0,-1 0-1,3 2 1,-2-3 1,-1 1-1,1-1 1,0 0 0,0 0-1,0 1 1,-1-1 0,1 0 0,0 0-1,0-1 1,-1 1 0,1 0-1,0-1 1,0 1 0,-1-1-1,1 1 1,3-2 0,0-2 2,1 1 0,-1-1 1,1 1-1,-1-1 0,-1-1 1,1 1-1,0-1 0,-1 0 1,0 0-1,4-6 0,8-20 25,0-1 0,-3 0 0,0-1 0,-2 0 0,-2-1 0,-1 0 0,6-49 0,-14 82-19,0 0-1,0 0 0,0 0 0,0 0 0,0-1 1,0 1-1,0 0 0,0 0 0,0 0 1,0-1-1,0 1 0,-1 0 0,1 0 0,-1-2 1,0 4-6,1-1 0,-1 1 0,1 0 0,0-1 0,-1 1 0,1-1 0,0 1 0,-1 0 0,1-1 0,0 1 0,0 0 1,0-1-1,0 1 0,-1 0 0,1-1 0,0 1 0,0 0 0,0 0 0,0-1 0,1 1 0,-1 0 0,0 0 0,0 9 13,0 22 47,5 46 0,-3-66-55,0-1 0,1 0 0,1 0 0,-1 0 0,2 0 0,-1 0-1,10 15 1,-9-19-3,0 1 0,0-1 0,1 0 0,0 0-1,0-1 1,1 0 0,-1 0 0,11 7 0,-12-10-7,0 0 0,1-1-1,-1 1 1,0-1 0,1 0 0,0-1 0,-1 0 0,1 1 0,0-2 0,0 1 0,0-1 0,-1 1 0,12-3 0,-7 1 9,-1-2 0,1 1 1,0-1-1,-1-1 0,1 0 1,-1 0-1,0-1 0,-1 0 1,1-1-1,-1 1 0,0-2 0,0 1 1,-1-1-1,8-9 0,-2 1 23,-1 0 0,0-1-1,-1 0 1,-1-1-1,0 0 1,9-26-1,-14 29-1,-1 1 0,0-2 0,-1 1 0,-1 0 0,1-16 0,-3 21 2,1 0-1,-2 0 0,1 0 0,-1 0 0,0 0 0,-1 0 0,0 0 0,-1 1 0,-4-12 0,4 18-19,-1-1-1,0 1 1,1 0 0,-1 0-1,0 1 1,0-1 0,-6-1-1,13 9-11,6 1-36,-8-6 29,10 8-8,0 2 0,-1-1 1,0 1-1,0 1 0,-2 0 0,1 0 1,-1 1-1,-1 0 0,0 0 0,-1 1 1,-1 0-1,0 0 0,0 0 0,2 18 1,-1 5-30,-3-22 29,0 1 0,0 21-1,-3-18 11,1 0-1,0 0 0,2 0 0,0 0 0,7 23 0,-10-41 7,1 0 0,-1 0 0,1 0 0,-1 0 0,0 0 0,1 0 0,0 0 0,-1 0 0,1-1 0,0 1 0,-1 0 0,1 0 0,0-1 0,0 1 0,0 0 1,0-1-1,0 1 0,-1-1 0,1 1 0,0-1 0,0 1 0,0-1 0,2 1 0,-1-1 0,1 0 0,0 0 1,-1 0-1,1 0 0,-1 0 0,1 0 1,-1-1-1,1 1 0,3-2 0,4-2 4,-1 0 0,1-1 0,16-10 0,-15 7 13,-1-1 0,0 0 1,0 0-1,-1-1 1,0 0-1,0-1 0,11-19 1,41-89 77,-57 110-93,46-125 23,-44 112 2,-6 20-19,0 0-1,0 1 0,0-1 0,1 0 0,-1 0 1,1 0-1,0 0 0,-1 0 0,1 1 0,0-1 0,0 0 1,0 0-1,2-1 0,-1-1 26,2 2 29,-3 2-52,-1 5-11,11 69-88,-4-32 41,1 43 0,-12-23-26,1 5 44,3-60 34,0-1 0,1 1 0,0-1 0,0 0 0,1 0 0,0 1 0,4 10 0,-5-16-4,-1 0 1,1 0 0,-1-1 0,1 1-1,0 0 1,-1 0 0,1 0-1,0-1 1,-1 1 0,1 0-1,0-1 1,0 1 0,0-1 0,0 1-1,-1-1 1,1 1 0,0-1-1,0 1 1,0-1 0,0 0 0,0 0-1,2 1 1,-1-1 1,1 0 0,-1 0 1,1-1-1,-1 1 0,0-1 0,1 1 0,-1-1 1,0 0-1,4-1 0,4-4 14,0 0 1,0 0-1,10-10 1,-14 12-1,153-139 352,-140 127-286,-14 12-60,-1 0 0,0 0 1,1 0-1,5-8 0,-8 9 6,1 0 0,0 0 1,0 0-1,1 0 0,4-3 0,16-15 162,9 12 115,-32 8-292,0 1 0,1-1 1,-1 0-1,0 1 0,1-1 0,-1 1 1,0-1-1,1 1 0,-1 0 0,1-1 1,-1 1-1,0 0 0,1 0 0,-1 0 0,1 0 1,-1 0-1,2 1 0,-2 0-9,-1-1 0,1 1 0,0 0 0,-1 0 0,1 0 0,-1-1 0,1 1 0,-1 0 0,0 0 0,1 0 0,-1 0 0,0 0 0,1 0 0,-1 0 0,0 0 0,0 0 0,0 0 1,0 0-1,0 0 0,0 0 0,0 0 0,0 0 0,-1 0 0,1 0 0,0 0 0,0-1 0,-1 3 0,-7 32 22,-1 1 1,-19 45 0,28-80-24,-9 23 34,9-23-34,-1-1 0,1 1-1,0-1 1,0 1 0,-1-1-1,1 1 1,0-1 0,0 1-1,0-1 1,0 1-1,-1 0 1,1-1 0,0 1-1,0-1 1,0 1 0,0-1-1,0 1 1,0 0 0,1-1-1,-1 1 1,0-1 0,0 1-1,0-1 1,0 1 0,1-1-1,-1 1 1,0-1 0,1 1-1,-1-1 1,0 1-1,1-1 1,-1 0 0,0 1-1,1-1 1,0 1 0,29-11 70,-14 7-72,-9 2-6,1-1-1,-1 1 1,1 0 0,-1 1-1,13 0 1,-17 1 7,0 0-1,0-1 1,0 1-1,0 0 1,0 1-1,0-1 1,-1 0 0,1 1-1,0 0 1,-1-1-1,0 1 1,1 0-1,-1 0 1,0 0-1,0 1 1,0-1 0,0 1-1,2 2 1,-2 0-1,1 0 0,-1 0 1,0 1-1,-1-1 0,1 0 1,-1 1-1,0 0 0,0-1 1,-1 1-1,1 0 0,-1-1 1,-1 1-1,-1 9 0,0 3-11,-2 0-1,-10 33 0,5-26 14,-2 0 0,0 0 0,-2-1 0,-1-1 0,0 0 0,-2-1 0,-1 0 0,0-1 0,-1-1 0,-2-1 0,0-1 0,-25 18 0,34-29 9,0 0 0,0-1-1,0 0 1,0 0 0,-1-2 0,0 1-1,-22 4 1,29-8-8,0 0-1,0 0 1,0-1 0,1 0 0,-1 0-1,0 0 1,0 0 0,0-1 0,0 0-1,0 0 1,1 0 0,-1 0 0,0-1-1,1 0 1,-1 0 0,1 0 0,0 0-1,-1-1 1,1 1 0,1-1 0,-1-1-1,0 1 1,-3-4 0,6 6-4,0-1 0,1 1 0,-1 0 0,0-1 0,1 1 0,-1 0 0,1-1 0,-1 1 0,1-1 0,0 1 0,0-1 0,-1 1 0,1-1 0,0 1 0,0-1 0,1 1 0,-1-1 0,0 1 0,0-1 0,1 1 0,-1-1 0,1 1 0,-1 0 0,1-1 0,0 1 0,0 0 0,-1-1 0,1 1 0,0 0 0,0 0 0,0 0 0,0 0 0,2-1 0,5-7 0,0 2 0,1-1 0,13-8 0,-15 11 0,14-10 0,256-169-19,-251 168-12,28-23-1,10-7-31,317-221-31,-381 267 94,22-18 34,24-25-1,-31 27-5,1 1 1,1 1-1,24-17 0,-27 23-18,-7 3-18,0 0 0,0 1 0,1 0 0,0 1 1,0-1-1,14-3 0,-21 7 8,-1 0 0,1-1 0,-1 1 0,1 0 0,-1 0 0,1 0 0,-1 0 1,1 0-1,-1 0 0,1 0 0,-1 0 0,1 0 0,-1 0 0,1 0 0,-1 0 0,1 0 0,-1 1 0,1-1 0,-1 0 0,1 0 0,-1 1 1,1-1-1,-1 0 0,1 0 0,-1 1 0,0-1 0,1 1 0,-1-1 0,0 0 0,1 1 0,-1-1 0,0 1 0,1-1 0,-1 1 0,0-1 1,0 0-1,0 1 0,1-1 0,-1 1 0,0 0 0,0-1 0,0 1 0,0-1 0,0 1 0,0-1 0,0 1 0,0-1 0,0 1 0,0-1 1,0 1-1,0-1 0,-1 1 0,1-1 0,0 1 0,0-1 0,0 1 0,-1-1 0,1 1 0,0-1 0,-2 4 9,1-1-1,-1 1 1,0-1-1,1 0 1,-1 0-1,-1 0 1,-3 5-1,-35 28 7,-54 35-1,34-27-11,47-34-3,2 1 0,-1 1 0,2 0 0,-19 24 0,26-30 0,-1 0 0,1 0 0,1 0 0,-1 1 0,1 0 0,0-1 0,1 1 0,0 0 0,0 0 0,0 1 0,1-1 0,0 0 0,0 11 0,1-17 0,0 1 0,0-1 0,0 0 0,1 1 0,-1-1 0,0 0 0,1 1 0,-1-1 0,1 0 0,0 0 0,-1 1 0,1-1 0,0 0 0,0 0 0,-1 0 0,1 0 0,0 0 0,0 0 0,0 0 0,0 0 0,3 1 0,-2-1 0,0 0 0,1 0 0,-1 0 0,1-1 0,-1 1 0,1-1 0,0 1 0,-1-1 0,1 0 0,4 0 0,2-1 0,0-1 0,0 0 0,-1 0 0,1 0 0,15-8 0,-18 7 0,0-1 0,-1 0 0,0 0 0,0 0 0,0-1 0,0 1 0,0-1 0,-1 0 0,0-1 0,5-8 0,4-9 0,14-31 0,-17 32 0,-4 6 0,2-2 0,-4 18 0,0 12 0,-2-4 0,1 3 0,-1 0 0,2 0 0,0-1 0,0 1 0,6 11 0,-8-20 0,0 1 0,0 0 0,0-1 0,0 1 0,0-1 0,1 0 0,-1 0 0,1 0 0,-1 0 0,1 0 0,0 0 0,0-1 0,0 1 0,0-1 0,0 0 0,0 0 0,0 0 0,0 0 0,0 0 0,1-1 0,-1 0 0,6 1 0,7-2 0,-1 0 0,1-1 0,-1 0 0,0-1 0,1-1 0,-2-1 0,1 0 0,0 0 0,-1-2 0,0 0 0,23-15 0,-21 10 0,-1 0 0,0-1 0,-1-1 0,0 0 0,-1 0 0,-1-2 0,0 0 0,-1 0 0,10-20 0,9-29 0,-2-2 0,35-127 0,-48 138 0,-3 0 0,-2-1 0,-3 0 0,-2-1 0,-3-74 0,-5 94 0,-2 1 0,-14-58 0,18 91 0,0 1 0,0-1 0,-1 1 0,1-1 0,-1 1 0,0-1 0,0 1 0,0 0 0,0 0 0,-1 0 0,-3-3 0,6 5 0,-1 1 0,1 0 0,-1 0 0,0 0 0,1 0 0,-1 0 0,0-1 0,1 1 0,-1 1 0,0-1 0,1 0 0,-1 0 0,0 0 0,1 0 0,-1 0 0,1 0 0,-1 1 0,0-1 0,1 0 0,-1 1 0,1-1 0,-1 0 0,1 1 0,-1-1 0,1 1 0,-1-1 0,1 0 0,-1 1 0,1-1 0,-1 1 0,1 0 0,-1 0 0,-15 22 0,7-5 0,2 1 0,0 0 0,1 0 0,-7 40 0,-2 83 0,9 222 0,9-278-82,4 1 0,20 95 1,-24-167 46,0-1 0,10 25 1,-11-34 30,0-1 0,0 1 0,1-1 0,0 1 0,0-1 0,0 0 1,1 0-1,-1 0 0,1-1 0,7 7 0,-9-9 10,1 0 0,-1 0 0,1 0 0,-1 0 0,1 0 0,-1-1 0,1 1 0,-1-1 0,1 0 0,0 0 0,-1 0 0,1 0 0,0 0 0,-1 0 0,1-1 0,-1 1 0,1-1 1,-1 0-1,1 1 0,-1-1 0,5-3 0,2-1 32,1 0 1,-1-1 0,15-11 0,-6 3-26,-1-1 0,-1-1 0,0-1 0,-1 0 0,0-1 0,-2 0 0,22-39 0,12-21-13,-37 112 0,-8-12 0,-1-9 0,0 0 0,1 0 0,1 0 0,0-1 0,5 15 0,-6-24 0,-1 0 0,0 0 0,1 0 0,0 0 0,0-1 0,0 1 0,0-1 0,0 1 0,0-1 0,0 0 0,1 0 0,-1 0 0,1 0 0,0 0 0,0 0 0,-1-1 0,1 1 0,0-1 0,0 0 0,0 0 0,1 0 0,-1-1 0,0 1 0,0-1 0,0 1 0,6-1 0,2 0 0,0-1 0,0 0 0,0-1 0,0 0 0,0-1 0,-1 0 0,1-1 0,-1 0 0,0 0 0,0-1 0,11-8 0,-1-1 0,-1-1 0,0 0 0,31-35 0,-22 24 0,-22 22 0,-1 0 0,0-1 0,0 0 0,0 0 0,-1 0 0,1 0 0,-1-1 0,0 1 0,5-12 0,-13 27 0,-1 1 0,1-1 0,1 0 0,0 1 0,0-1 0,1 1 0,0 0 0,0 16 0,3-19 0,0 0 0,1 0 0,0 0 0,0-1 0,0 1 0,1-1 0,1 1 0,-1-1 0,1 0 0,0 0 0,1-1 0,0 1 0,9 9 0,-14-15 0,1-1 0,0 1 0,0-1 0,0 1 0,0-1 0,1 0 0,-1 1 0,0-1 0,0 0 0,0 0 0,0 0 0,0 0 0,0 1 0,0-2 0,0 1 0,1 0 0,-1 0 0,0 0 0,0 0 0,0-1 0,0 1 0,0 0 0,2-2 0,25-13 0,-23 12 0,-2 1 0,1 0 0,-1-1 0,0 1 0,0-1 0,-1 0 0,1 0 0,-1 0 0,1 0 0,-1-1 0,0 1 0,0-1 0,0 1 0,-1-1 0,1 0 0,-1 1 0,0-1 0,0 0 0,0 0 0,0 0 0,-1 0 0,0-4 0,1 3 0,-1-1 0,-1 1 0,1 0 0,-1 0 0,0 0 0,0 0 0,0 0 0,-1 0 0,0 0 0,0 0 0,0 1 0,0-1 0,-1 1 0,0-1 0,-5-6 0,1 5 0,0 1 0,0-1 0,-1 1 0,0 1 0,1-1 0,-2 1 0,1 1 0,0-1 0,-1 2 0,1-1 0,-1 1 0,0 0 0,0 1 0,0 0 0,0 0 0,-12 1 0,14-1 0,12-3 0,13-2 0,15 3 0,-1 2 0,1 0 0,35 6 0,-59-5 0,0 1 0,1 1 0,-1-1 0,0 2 0,0-1 0,0 1 0,0 1 0,8 4 0,-13-6 0,-1 0 0,0 0 0,0 1 0,0-1 0,0 1 0,0 0 0,0 0 0,-1 0 0,1 0 0,-1 1 0,0-1 0,0 1 0,0-1 0,0 1 0,-1 0 0,0-1 0,0 1 0,0 0 0,0 0 0,0 0 0,0 6 0,-1 14 0,-1-1 0,-1 0 0,-1-1 0,-7 29 0,3-17 0,6-31 0,1 0 0,-1 0 0,1 0 0,-1 0 0,1 0 0,0 0 0,0 0 0,0 0 0,1 0 0,0 4 0,1-7 0,0-1 0,0 0 0,0 0 0,0 1 0,0-1 0,0 0 0,0-1 0,0 1 0,0 0 0,0-1 0,1-1 0,22-20 0,-1-1 0,29-40 0,-3 4 0,-31 40 0,-12 13 0,0 0 0,0-1 0,8-12 0,-19 67 0,2-23 0,0 0 0,1 0 0,2 0 0,1 0 0,4 27 0,-5-47 0,1 1 0,-1-1 0,1 0 0,0 1 0,0-1 0,0 0 0,0 0 0,1 0 0,-1-1 0,1 1 0,0-1 0,0 1 0,1-1 0,6 5 0,-10-8-2,0 0 1,0 0-1,-1 0 0,1 0 1,0 0-1,0 0 1,0 0-1,0 0 0,-1 0 1,1 0-1,0 0 0,0 0 1,0 0-1,0 0 1,0 0-1,-1 0 0,1 0 1,0 0-1,0 0 0,0 0 1,0 0-1,0 0 1,0 1-1,-1-1 0,1 0 1,0 0-1,0 0 0,0 0 1,0 0-1,0 0 1,0 0-1,0 0 0,-1 1 1,1-1-1,0 0 0,0 0 1,0 0-1,0 0 1,0 0-1,0 1 0,0-1 1,0 0-1,0 0 0,0 0 1,0 0-1,0 0 1,0 1-1,0-1 0,0 0 1,0 0-1,0 0 0,0 0 1,0 0-1,0 1 1,0-1-1,0 0 0,0 0 1,1 0-1,-7-6-4406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0:11.747"/>
    </inkml:context>
    <inkml:brush xml:id="br0">
      <inkml:brushProperty name="width" value="0.05" units="cm"/>
      <inkml:brushProperty name="height" value="0.05" units="cm"/>
    </inkml:brush>
  </inkml:definitions>
  <inkml:trace contextRef="#ctx0" brushRef="#br0">0 0 14568,'0'0'3087,"65"61"-2911,-57-51-184,-4-6 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0:12.063"/>
    </inkml:context>
    <inkml:brush xml:id="br0">
      <inkml:brushProperty name="width" value="0.05" units="cm"/>
      <inkml:brushProperty name="height" value="0.05" units="cm"/>
    </inkml:brush>
  </inkml:definitions>
  <inkml:trace contextRef="#ctx0" brushRef="#br0">1 6 12456,'0'0'557,"11"-1"-186,150-4 1541,193 20-1,-313-12-1304,-1 2-1,1 2 0,-1 1 0,-1 3 0,58 22 1,-96-33-543,1 1 1,0 0-1,-1-1 1,1 1-1,-1 0 1,1 0-1,-1 0 0,1 0 1,-1 0-1,0 0 1,1 0-1,-1 1 1,0-1-1,0 0 1,0 1-1,0-1 1,0 1-1,1 1 1,-2-2-46,-1 1 1,1-1-1,0 0 0,0 0 1,0 0-1,-1 0 1,1 0-1,-1 0 0,1 0 1,-1 0-1,1 0 1,-1 0-1,0 0 0,1 0 1,-1 0-1,0 0 1,0-1-1,1 1 1,-1 0-1,0 0 0,0-1 1,0 1-1,0-1 1,0 1-1,0-1 0,0 1 1,0-1-1,-2 1 1,-21 9-2795</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0:12.746"/>
    </inkml:context>
    <inkml:brush xml:id="br0">
      <inkml:brushProperty name="width" value="0.05" units="cm"/>
      <inkml:brushProperty name="height" value="0.05" units="cm"/>
    </inkml:brush>
  </inkml:definitions>
  <inkml:trace contextRef="#ctx0" brushRef="#br0">0 76 9536,'0'0'13738,"11"4"-13074,-7-2-612,4 1 105,0 0 1,0 0-1,13 2 1,-17-5-96,-1 1 0,1-1 1,-1 0-1,1 0 0,0 0 0,-1-1 0,1 1 0,0-1 1,-1 1-1,1-1 0,-1-1 0,1 1 0,-1 0 0,5-4 1,2-3-216,0-1 1,-1 0 0,0-1 0,0 0 0,13-21 0,-17 23-1477</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49.078"/>
    </inkml:context>
    <inkml:brush xml:id="br0">
      <inkml:brushProperty name="width" value="0.05" units="cm"/>
      <inkml:brushProperty name="height" value="0.05" units="cm"/>
    </inkml:brush>
  </inkml:definitions>
  <inkml:trace contextRef="#ctx0" brushRef="#br0">24 75 1496,'0'0'13473,"-4"-10"-13078,-12-32-15,15 42-283,1-1 1,-1 0 0,1 1 0,0-1 0,-1 0 0,1 1 0,0-1 0,0 0 0,0 0 0,-1 1-1,1-1 1,0 0 0,0 0 0,0 1 0,0-1 0,0 0 0,0 0 0,1 1 0,-1-1-1,0 0 1,0 0 0,0 1 0,1-1 0,-1 0 0,0 1 0,1-1 0,0 0 0,11-1 826,-10 2 426,-4 14-715,1 25-332,2 1 1,8 45-1,0 28 191,-2-18-50,0 18 27,-3-42 526,-11-143-740,3-1-1,4 1 1,11-99 0,-10 155-217,0 0 0,1 1 0,1-1 0,1 1 0,0-1 0,1 1 0,1 1 0,10-21 0,-14 33-39,1 0 1,-1 0 0,0 0 0,1 0-1,0 0 1,-1 1 0,1-1 0,0 1-1,0 0 1,0-1 0,-1 1 0,1 1-1,0-1 1,1 0 0,-1 1 0,0-1-1,0 1 1,0 0 0,0 0-1,4 1 1,1-1 5,-1 1 0,0 0 0,1 0 1,-1 1-1,0 0 0,0 0 0,12 6 0,-7-1 9,-1 1 0,0 0 1,-1 0-1,0 1 0,0 0 1,-1 1-1,0 0 0,8 13 1,55 77 183,-63-85-171,-1 0 1,-1 0 0,0 1 0,-1 0-1,-1 0 1,6 33 0,-1-9 19,-5-25 6,-1 0-1,0 1 1,-2-1 0,1 1-1,-2 0 1,0 0 0,-3 25-1,1-18 22,1-18-55,0-1 0,-1 1 0,1-1 0,-1 1 0,0-1 0,0 1 0,-2 4 0,3-9-21,0 0 0,0-1 0,0 1 0,0 0 0,0 0 0,0 0 0,0 0 0,0 0 0,0-1 0,0 1 0,0 0 0,0 0 0,0 0 0,0 0 0,0 0 0,0-1 0,0 1 0,0 0 0,0 0 0,-1 0 0,1 0 0,0 0 0,0-1 0,0 1 0,0 0 0,0 0 0,0 0 0,0 0-1,0 0 1,-1 0 0,1 0 0,0 0 0,0 0 0,0-1 0,0 1 0,0 0 0,-1 0 0,1 0 0,0 0 0,0 0 0,0 0 0,0 0 0,0 0 0,-1 0 0,1 0 0,0 0 0,0 0 0,0 0 0,0 0 0,0 0 0,-1 0 0,1 0 0,0 1 0,0-1 0,0 0 0,0 0 0,0 0 0,-1 0 0,1 0 0,0 0 0,0 0 0,0 0 0,0 0 0,0 1 0,0-1 0,-1 0 0,-2-15-97,1-12-3425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0.567"/>
    </inkml:context>
    <inkml:brush xml:id="br0">
      <inkml:brushProperty name="width" value="0.05" units="cm"/>
      <inkml:brushProperty name="height" value="0.05" units="cm"/>
    </inkml:brush>
  </inkml:definitions>
  <inkml:trace contextRef="#ctx0" brushRef="#br0">0 185 5520,'0'0'12410,"10"-11"-12082,28-34 0,-31 37-90,-1-1-1,0 0 1,-1 0-1,0-1 1,6-14-1,-8 17-56,0-1-1,1 1 0,0 0 0,5-8 1,-8 14-146,0 0 1,-1 0 0,1 0-1,0 0 1,0 0 0,0 0-1,0 0 1,0 0-1,0 0 1,0 0 0,0 1-1,0-1 1,1 0 0,-1 1-1,0-1 1,0 1 0,1-1-1,-1 1 1,0 0 0,1 0-1,-1-1 1,0 1-1,1 0 1,-1 0 0,0 0-1,1 1 1,-1-1 0,0 0-1,1 0 1,-1 1 0,0-1-1,0 0 1,1 1 0,-1 0-1,0-1 1,0 1-1,0 0 1,0-1 0,1 1-1,-1 0 1,0 0 0,1 2-1,5 4 108,0 1-1,0 1 1,-1-1-1,8 14 1,-5-8 26,-1-3-47,6 11 173,1-1 0,1-1 1,24 23-1,-38-42-251,0 1 0,0 0 0,1-1 0,-1 0 0,1 1 0,0-1-1,-1 0 1,1 0 0,0-1 0,-1 1 0,1 0 0,0-1 0,0 0 0,-1 1 0,1-1 0,0-1 0,0 1 0,0 0 0,0 0 0,-1-1 0,1 0 0,0 0-1,-1 1 1,1-1 0,0-1 0,-1 1 0,1 0 0,3-4 0,2 0 55,0 0 0,-1-1-1,0 0 1,0 0 0,0-1-1,-1 1 1,8-12 0,-6 7-312,-1 2 597,-1 0 1,10-21-1,-14 27-833,-1-1-1,0 0 1,0 0 0,0 1-1,0-1 1,-1 0 0,1-5-1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3.097"/>
    </inkml:context>
    <inkml:brush xml:id="br0">
      <inkml:brushProperty name="width" value="0.05" units="cm"/>
      <inkml:brushProperty name="height" value="0.05" units="cm"/>
    </inkml:brush>
  </inkml:definitions>
  <inkml:trace contextRef="#ctx0" brushRef="#br0">1 147 5720,'0'0'13783,"4"-10"-13564,2-6-83,1 0 0,0 0 0,1 1 0,12-16 0,-16 26-63,-1 0 0,1 1 0,1 0 0,-1 0 0,1 0 0,9-6 0,-13 9-60,0 1 0,0-1 0,0 0-1,1 1 1,-1-1 0,0 0 0,1 1-1,-1 0 1,0-1 0,1 1 0,-1 0-1,1 0 1,-1 0 0,0-1 0,1 1-1,-1 1 1,1-1 0,-1 0 0,0 0-1,1 1 1,-1-1 0,0 0-1,1 1 1,-1-1 0,0 1 0,1 0-1,-1 0 1,0-1 0,0 1 0,0 0-1,0 0 1,0 0 0,0 0 0,1 1-1,4 5 20,-1-1 0,0 1 0,-1 0 0,1 0 0,-1 0 0,-1 1 0,0 0 0,0-1 0,0 1 0,-1 0 0,0 0-1,0 1 1,-1-1 0,0 0 0,-1 1 0,0-1 0,0 0 0,-2 14 0,-26 81 191,12-49-87,12-43-38,-1 0 0,0 0 0,-1 0 0,-11 17 0,-9 17 238,14-26-71,12-19-253,0 0 1,0 0-1,0 0 0,-1 0 0,1 0 0,0 0 0,0 0 1,0 0-1,0 0 0,-1 1 0,1-1 0,0 0 0,0 0 1,0 0-1,0 0 0,0 0 0,-1 1 0,1-1 0,0 0 1,0 0-1,0 0 0,0 0 0,0 1 0,0-1 0,0 0 1,0 0-1,0 0 0,0 0 0,0 1 0,0-1 0,0 0 1,0 0-1,0 0 0,0 1 0,0-1 0,0 0 0,0 0 1,0 0-1,0 1 0,0-1 0,0 0 0,0 0 0,0 0 1,1 1-1,21-5 277,-7 1-208,1 1 1,-1 0 0,1 1 0,0 1 0,-1 0 0,1 1 0,0 1 0,-1 0-1,27 8 1,30 5 641,-66-13-825,2 0 207,-2-3-3472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32.495"/>
    </inkml:context>
    <inkml:brush xml:id="br0">
      <inkml:brushProperty name="width" value="0.05" units="cm"/>
      <inkml:brushProperty name="height" value="0.05" units="cm"/>
      <inkml:brushProperty name="color" value="#004F8B"/>
    </inkml:brush>
  </inkml:definitions>
  <inkml:trace contextRef="#ctx0" brushRef="#br0">253 127 5016,'0'0'8457,"-7"-9"-7970,-3-3-233,1 1 0,-1 0 0,-1 0 0,0 1 0,-23-16 0,23 19 26,6 4-69,0-1-1,0 1 1,0 0-1,-1 0 1,1 1 0,-1-1-1,0 1 1,0 1 0,1-1-1,-1 1 1,-1 0-1,1 0 1,-9 0 0,12 2-132,0 0 0,1 0 1,-1 0-1,1 0 0,-1 0 1,1 0-1,-1 1 1,1-1-1,0 1 0,0 0 1,0-1-1,0 1 0,0 0 1,0 0-1,0 0 0,1 1 1,-1-1-1,1 0 0,-1 1 1,0 2-1,-1 1-6,0 1-1,1-1 1,0 0 0,0 0 0,1 1-1,0-1 1,-1 10 0,2 5 74,1 1 1,0 0 0,2-1-1,9 41 1,-9-50-106,1 0 0,0-1-1,1 0 1,0 0 0,1 0 0,0 0 0,0-1 0,1 0 0,1-1-1,11 13 1,-15-19-29,-1-1 0,1 0 0,0 0 0,0 0 0,0 0 0,0-1 0,0 1 0,0-1 0,0 0 0,0 0 1,1-1-1,-1 1 0,0-1 0,0 0 0,1 0 0,-1 0 0,0-1 0,0 0 0,1 1 0,-1-1 0,4-2 0,12-4 42,0 0 0,34-17 1,-53 23-53,47-26 103,-1-2-1,62-52 1,-62 45 39,87-53 0,-106 72-70,-20 12-46,-1 0-1,1 0 1,0 1 0,0 0-1,13-4 1,-19 8-26,0-1 0,1 1 0,-1-1 0,1 1 0,-1 0 0,1 0 0,-1 0 0,0 1 0,1-1 0,-1 0 0,1 1 0,-1 0 0,0-1 0,0 1 0,1 0 0,-1 0 0,0 0 0,0 1 0,0-1 0,0 0 0,0 1 0,0 0 1,0-1-1,2 5 0,6 2 3,-8-7-4,-1 1 0,1-1 0,0 1 0,0-1 0,-1 1 0,1 0 0,-1-1 0,1 1 0,-1 0 0,0 0 0,0 0 0,1 3 0,-2-4 28,-10-3 59,-1 1-1,0-2 1,-14-4-1,-16-4 6,31 10-68,1 0 0,-1 0 1,0 1-1,1 1 0,-1-1 0,1 1 0,-1 1 0,1 0 0,0 0 0,0 1 0,0 0 0,0 1 1,0 0-1,0 0 0,1 1 0,0 0 0,-10 8 0,13-9-19,0 1-1,0-1 1,1 1-1,0 0 1,-1 1-1,2-1 1,-1 1-1,1-1 1,-1 1-1,2 0 1,-1 0-1,1 1 0,0-1 1,0 0-1,0 1 1,1 0-1,0-1 1,1 1-1,-1-1 1,1 1-1,0 0 1,1-1-1,0 1 1,0 0-1,3 9 1,-1-6-7,1 0 1,0 0-1,1-1 1,0 1-1,0-1 1,1 0-1,0 0 1,9 8-1,-12-13 3,-1-1 0,1 0-1,1 0 1,-1 0 0,0 0-1,1-1 1,-1 1-1,1-1 1,0 0 0,0 0-1,0 0 1,0 0 0,0-1-1,0 0 1,0 0 0,1 0-1,-1 0 1,0-1 0,1 1-1,-1-1 1,0 0 0,6-1-1,-3-1 7,-1 0 0,0-1 0,1 0 0,-1 0 0,0 0 0,-1-1 0,1 0 0,0 0 0,-1 0 0,0-1 0,0 1 0,-1-1-1,6-7 1,3-5 27,-1-1 0,17-35-1,-17 30 45,-2 0 0,-1-1 0,-1 0 0,8-40 0,-14 51-10,-1 18 34,1 21 5,-1-22-109,5 22 8,15 41-1,-18-60-4,0-1-1,0 1 1,1 0-1,-1-1 1,2 0-1,-1 0 1,0 0-1,1-1 1,0 1-1,1-1 1,6 5-1,-8-8 6,0 0 0,0 0 0,0 0 0,1-1-1,-1 0 1,0 0 0,1 0 0,-1 0 0,1-1 0,-1 0-1,1 0 1,0 0 0,-1 0 0,1-1 0,-1 1 0,0-1 0,1 0-1,-1-1 1,6-2 0,11-4 30,-1-1-1,30-19 1,-47 26-33,72-47 119,-57 35-61,1 1 0,1 0 0,0 2 0,0 0 0,1 1 0,23-7 0,-43 17-54,0 0-1,1 0 1,-1-1-1,0 1 1,0 0-1,1 0 1,-1 0-1,0 0 1,0 0 0,1 1-1,-1-1 1,0 0-1,0 1 1,0-1-1,1 1 1,-1-1-1,0 1 1,0-1-1,0 1 1,0 0-1,0-1 1,0 1-1,0 0 1,0 0 0,0 0-1,-1 0 1,2 2-1,2 2 30,-1 1-1,0 0 1,0 0-1,2 9 1,7 10 191,-12-24-218,1-1 0,0 1 0,0 0 0,0-1 0,0 1 0,0 0 0,0-1 0,0 1 0,0-1 0,0 0 0,0 1 0,0-1 0,0 0-1,0 0 1,1 0 0,-1 0 0,0 1 0,0-2 0,0 1 0,0 0 0,0 0 0,0 0 0,0 0 0,1-1 0,-1 1 0,1-1 0,29-13 125,101-76 337,-130 88-468,-1 1 0,1 0 0,-1 0 0,1 0 0,0 0 0,-1 1-1,1-1 1,0 0 0,0 1 0,0-1 0,-1 1 0,1-1 0,0 1-1,0 0 1,0 0 0,0 0 0,0 0 0,-1 0 0,1 1 0,0-1-1,0 0 1,0 1 0,0-1 0,-1 1 0,1 0 0,0-1 0,-1 1-1,1 0 1,0 0 0,-1 0 0,1 1 0,-1-1 0,0 0 0,1 0-1,1 3 1,3 5 9,0-1-1,-1 1 1,0 0-1,-1 0 1,5 14-1,-2-5 21,0-3-310,-1-1 503,1 0 0,0 0 0,14 20 0,-18-30-433,-1-1 0,0-1 1,1 1-1,0 0 0,0 0 1,0-1-1,0 0 0,0 0 1,0 0-1,1 0 1,-1 0-1,1 0 0,-1-1 1,1 0-1,-1 0 0,1 0 1,0 0-1,0 0 0,6 0 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3.990"/>
    </inkml:context>
    <inkml:brush xml:id="br0">
      <inkml:brushProperty name="width" value="0.05" units="cm"/>
      <inkml:brushProperty name="height" value="0.05" units="cm"/>
    </inkml:brush>
  </inkml:definitions>
  <inkml:trace contextRef="#ctx0" brushRef="#br0">1 50 5824,'0'0'12926,"10"-3"-12422,18-5 102,1 0 0,31-2 1,-2 1 239,-24 4-127,45-1 0,-71 6-581,-1 1 1,1 0 0,0 1 0,12 4 0,14 3 520,-15-9 122,-14 0-4383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4.530"/>
    </inkml:context>
    <inkml:brush xml:id="br0">
      <inkml:brushProperty name="width" value="0.05" units="cm"/>
      <inkml:brushProperty name="height" value="0.05" units="cm"/>
    </inkml:brush>
  </inkml:definitions>
  <inkml:trace contextRef="#ctx0" brushRef="#br0">1 64 8536,'0'0'7186,"12"-4"-6651,11-4-11,0 2 1,47-8-1,2 8 701,92-13 1410,-156 18-2478,0 0 175,-4-3-2932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6.575"/>
    </inkml:context>
    <inkml:brush xml:id="br0">
      <inkml:brushProperty name="width" value="0.05" units="cm"/>
      <inkml:brushProperty name="height" value="0.05" units="cm"/>
    </inkml:brush>
  </inkml:definitions>
  <inkml:trace contextRef="#ctx0" brushRef="#br0">1 98 4008,'0'0'11842,"1"11"-11347,-1 4-361,15 145 1532,11 61 1219,-26-168-936,1-55-1825,3-11-39,-1 0-1,0-1 1,-1 1-1,1-22 1,3-22 60,4 13-40,2 1-1,2 1 0,1 0 1,3 1-1,1 0 1,41-63-1,-56 99-71,1 0-1,0 0 1,1 0 0,-1 0 0,1 1 0,0 0-1,0 0 1,0 1 0,0-1 0,1 1-1,8-2 1,-13 4-6,0 1 0,-1 0 1,1-1-1,0 1 0,-1 0 0,1 0 0,0 0 0,0 1 0,-1-1 0,1 0 0,0 0 0,-1 1 1,1-1-1,-1 1 0,1 0 0,-1-1 0,1 1 0,-1 0 0,1 0 0,-1 0 0,0 0 0,1 0 1,-1 0-1,0 0 0,0 1 0,0-1 0,0 0 0,0 1 0,0-1 0,0 1 0,1 1 0,3 7 68,0 0-1,0 0 0,4 16 0,-7-21-63,4 15 71,-2 1 0,0-1 0,-1 1 0,0 39 0,2 7 109,-3-27 5,-3 42-1,0-24 83,1-54-252,0 0-1,-1 1 0,1-1 0,-1 0 0,0 0 1,0 0-1,-1 0 0,-2 6 0,4-11-49,-1 1 1,1 0-1,-1 0 0,1-1 0,-1 1 0,1 0 0,-1-1 1,1 1-1,-1 0 0,1-1 0,-1 1 0,1-1 1,0 1-1,-1-1 0,1 1 0,0 0 0,0-1 1,-1 0-1,1 1 0,0-1 0,0 1 0,0-1 1,-1 1-1,1-1 0,0 1 0,0-1 0,0 0 0,0 1 1,0-1-1,0 0 0,-1-3-33,-9-43-419,5 23-2998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7.668"/>
    </inkml:context>
    <inkml:brush xml:id="br0">
      <inkml:brushProperty name="width" value="0.05" units="cm"/>
      <inkml:brushProperty name="height" value="0.05" units="cm"/>
    </inkml:brush>
  </inkml:definitions>
  <inkml:trace contextRef="#ctx0" brushRef="#br0">1 246 5720,'0'0'10614,"5"-11"-10029,10-26-138,24-55 1804,11 15-387,-48 74-1737,0 1 0,0-1 1,0 1-1,0-1 1,0 1-1,1 0 1,-1 0-1,1 0 0,4-3 1,-6 5-85,0 0 0,0-1 0,0 1 0,-1-1 1,1 1-1,0 0 0,0 0 0,0 0 0,0-1 1,0 1-1,0 0 0,0 0 0,0 0 0,0 0 0,0 1 1,0-1-1,0 0 0,0 0 0,-1 1 0,1-1 1,0 0-1,0 1 0,0-1 0,0 1 0,0-1 1,-1 1-1,1-1 0,0 1 0,0 0 0,-1-1 0,1 1 1,-1 0-1,1-1 0,0 1 0,-1 0 0,1 1 1,11 19 482,15 37 1,-23-49-372,0 1-1,0-1 1,1 0 0,1 0 0,0 0 0,0-1-1,0 0 1,1 0 0,9 8 0,-14-15-118,0 1 0,1-1 0,-1 1 0,1-1 0,-1 0 0,1 0 0,-1 0 0,1 0 1,0-1-1,0 1 0,-1-1 0,1 1 0,0-1 0,0 0 0,0 0 0,-1 0 0,1-1 0,0 1 0,0-1 0,-1 1 1,1-1-1,0 0 0,-1 0 0,1 0 0,-1 0 0,1-1 0,-1 1 0,3-3 0,6-3 98,-1-1 0,-1 0 0,1-1 0,12-15 0,-16 16 6,0 0-1,-1 0 1,7-14-1,10-17-552,-1 19-3164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3:59.196"/>
    </inkml:context>
    <inkml:brush xml:id="br0">
      <inkml:brushProperty name="width" value="0.05" units="cm"/>
      <inkml:brushProperty name="height" value="0.05" units="cm"/>
    </inkml:brush>
  </inkml:definitions>
  <inkml:trace contextRef="#ctx0" brushRef="#br0">0 66 5824,'0'0'15977,"11"-10"-15644,34-29-34,-43 37-243,0 0 1,0 1 0,1-1-1,-1 1 1,0-1 0,1 1-1,-1 0 1,1 0 0,0 0-1,-1 0 1,1 1 0,0-1-1,4 0 1,-5 1-21,-1 0 0,1 1 1,-1-1-1,1 0 0,-1 1 0,1-1 0,-1 1 0,1-1 1,-1 1-1,1 0 0,-1 0 0,0-1 0,1 1 1,-1 0-1,0 0 0,0 0 0,2 2 0,-1 0 14,0 1 0,1-1 0,-2 1-1,1-1 1,0 1 0,-1-1-1,1 1 1,-1 0 0,0 0 0,0-1-1,-1 1 1,1 0 0,-1 0 0,0 4-1,-1 8 66,-1 0 1,0-1-1,-1 0 0,-1 0 0,-1 0 0,0 0 0,-10 22 1,-4 12 804,19-49-900,0 1 0,-1-1 0,1 0 0,0 1 0,0-1 0,0 0-1,0 1 1,0-1 0,-1 0 0,1 1 0,0-1 0,0 1 0,0-1 0,0 0 0,0 1 0,0-1 0,0 1 0,0-1 0,0 0 0,0 1 0,1-1 0,-1 1 0,0-1 0,0 0 0,0 1 0,0-1 0,1 0 0,-1 1 0,0-1 0,0 0 0,1 1 0,-1-1 0,15 7 248,20-2-55,70 1 446,-101-6-630,6 1 178,-1 0 0,1-1 0,13-2-1,-20 1-211,0 0-1,1 0 0,-1 0 1,0 0-1,0 0 0,0-1 0,0 1 1,0-1-1,0 0 0,0 0 1,-1 0-1,1 0 0,2-4 0,8-8-3836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00.527"/>
    </inkml:context>
    <inkml:brush xml:id="br0">
      <inkml:brushProperty name="width" value="0.05" units="cm"/>
      <inkml:brushProperty name="height" value="0.05" units="cm"/>
    </inkml:brush>
  </inkml:definitions>
  <inkml:trace contextRef="#ctx0" brushRef="#br0">1 7 5920,'0'0'20457,"11"2"-20121,1 0-240,-4 0-21,1-1 0,0 1 0,0-2 0,0 1 0,0-1 0,11-2 0,170-7 1422,-174 7-1197,0 0 0,0 1 0,0 1 0,1 0 0,-1 1 0,0 1 0,0 1 0,0 0 0,24 8 0,-37-10-256,-1 1 0,1-1 1,-1 1-1,1-1 0,-1 1 0,1 0 0,-1 0 1,0 0-1,0 0 0,0 0 0,0 0 0,-1 1 1,1-1-1,0 1 0,-1-1 0,0 1 0,1 0 0,-1-1 1,0 1-1,1 5 0,-7 2-467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01.056"/>
    </inkml:context>
    <inkml:brush xml:id="br0">
      <inkml:brushProperty name="width" value="0.05" units="cm"/>
      <inkml:brushProperty name="height" value="0.05" units="cm"/>
    </inkml:brush>
  </inkml:definitions>
  <inkml:trace contextRef="#ctx0" brushRef="#br0">0 4 8432,'0'0'9097,"12"0"-8452,208 0 2800,-108-1-1778,-37-2 424,-65 3-1728,-6 0-3312</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21.905"/>
    </inkml:context>
    <inkml:brush xml:id="br0">
      <inkml:brushProperty name="width" value="0.05" units="cm"/>
      <inkml:brushProperty name="height" value="0.05" units="cm"/>
      <inkml:brushProperty name="color" value="#008C3A"/>
    </inkml:brush>
  </inkml:definitions>
  <inkml:trace contextRef="#ctx0" brushRef="#br0">347 245 4512,'0'0'10529,"-10"3"-10194,-31 7 2,37-9-242,0 1 0,0 0 0,1 0 0,-1 0 0,1 0 0,-1 0-1,1 1 1,0 0 0,0-1 0,0 1 0,1 0 0,-1 1 0,1-1 0,-1 0 0,1 1 0,0-1 0,0 1 0,1 0 0,-1 0 0,-1 7 0,-3 2 64,-7 19 36,2 0 0,0 1 0,3 1 0,-6 41 0,-7 142 458,15-118-333,-18 323 1129,23-413-1321,2 1-1,-1 0 0,5 18 1,-5-21 5,0 1 32,3-12 146,5-19-178,-1-1-1,-1 0 1,5-48 0,-10 68-120,47-675 914,-48 498-675,1 140-170,-1 0 0,-3 0 0,-10-56 0,10 84-46,2 11-25,0 0 0,1 0 0,-1 0 0,1 0-1,0 0 1,-1 0 0,1 0 0,0 0 0,0 0 0,0 0 0,1 0 0,-1 0-1,0 0 1,1 0 0,-1 0 0,2-3 0,-3 0 25,-1 1-94,2 6-63,-1 6 26,0-1 0,0 1 0,-1-1 0,0 0 0,-5 14 0,-21 43 195,16-39-131,-6 10 69,-32 47 1,13-24 57,26-47-47,10-10-38,0-1-1,0 1 1,0-1 0,0 1-1,0 0 1,0 0-1,1-1 1,-1 1-1,0 0 1,0 0-1,1 0 1,-1 0-1,1 0 1,-1 0-1,1 0 1,-1 0-1,0 2 1,2-3-8,-1 0 0,0 0-1,0 1 1,0-1 0,0 0 0,0 0 0,0 0-1,0 0 1,0 0 0,0 1 0,0-1 0,0 0 0,0 0-1,0 0 1,0 0 0,0 0 0,0 1 0,0-1-1,0 0 1,0 0 0,0 0 0,-1 0 0,1 0 0,0 1-1,0-1 1,0 0 0,0 0 0,0 0 0,0 0-1,0 0 1,0 0 0,-1 0 0,1 1 0,0-1 0,0 0-1,0 0 1,0 0 0,0 0 0,0 0 0,-1 0-1,1 0 1,0 0 0,0 0 0,0 0 0,0 0 0,0 0-1,-1 0 1,1 0 0,0 0 0,0 0 0,0 0-1,0 0 1,-1 0 0,1 0 0,0 0 0,0 0 0,0 0-1,0 0 1,0 0 0,0 0 0,-1-1 0,1 1-1,0 0 1,0 0 0,0 0 0,0 0 0,0 0 0,0 0-1,-1-1 1,1 1 17,6-14 54,19-22-33,-1-1 0,20-40 0,-10 14 21,-21 38-5,12-31 0,-3 3 92,3 2 323,-24 50-463,-1 1 1,0-1 0,0 1-1,0 0 1,1-1 0,-1 1 0,0 0-1,1-1 1,-1 1 0,0 0-1,1-1 1,-1 1 0,0 0 0,1 0-1,-1 0 1,0-1 0,1 1 0,-1 0-1,1 0 1,-1 0 0,0 0-1,1 0 1,-1 0 0,1-1 0,-1 1-1,1 0 1,-1 0 0,1 0 0,-1 1-1,0-1 1,1 0 0,-1 0-1,1 0 1,-1 0 0,0 0 0,1 0-1,-1 1 1,1-1 0,-1 0-1,0 0 1,1 1 0,-1-1 0,0 0-1,1 0 1,-1 1 0,0-1 0,1 0-1,-1 1 1,0-1 0,1 1-1,21 22 31,-18-18 1,23 22 33,-2 2 0,-1 0 0,37 59 0,-29-40-16,-23-35-29,0 0 1,-1 1-1,8 15 1,-15-26-10,0-1-1,0-1-1,0 1 0,-1-1 1,1 1-1,-1 0 0,1-1 1,-1 1-1,0 0 0,0-1 1,1 4-1,-2-5-11,1 1-1,-1 0 1,1 0-1,0 0 1,-1-1-1,0 1 1,1 0-1,-1-1 1,1 1-1,-1 0 1,0-1-1,1 1 1,-1-1-1,0 1 1,0-1-1,1 0 1,-1 1 0,0-1-1,0 1 1,0-1-1,0 0 1,1 0-1,-1 0 1,0 0-1,0 1 1,-1-1-1,-10 1 23,-1 0-1,1-1 1,0-1-1,-1 0 1,1 0-1,0-1 1,0 0-1,0-1 1,-15-6-1,7 2 92,-41-5 0,22 6 71,-38-2 185,69 7-327,0 1 0,0 0-1,0 1 1,0 0 0,0 0 0,-14 5-1,21-6-47,1 0 0,0 0 0,-1 0 0,1 0 0,0 0-1,-1 0 1,1 0 0,0 0 0,-1 0 0,1 1-1,0-1 1,0 0 0,-1 0 0,1 0 0,0 1 0,0-1-1,-1 0 1,1 0 0,0 1 0,0-1 0,0 0-1,0 0 1,-1 1 0,1-1 0,0 0 0,0 1-1,0-1 1,0 0 0,0 1 0,0-1 0,0 0 0,0 0-1,0 1 1,0-1 0,0 0 0,0 1 0,0-1-1,0 0 1,0 1 0,0-1 0,0 0 0,0 1 0,11 12-63,-8-10 56,39 36-501,-27-27-2741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31.417"/>
    </inkml:context>
    <inkml:brush xml:id="br0">
      <inkml:brushProperty name="width" value="0.05" units="cm"/>
      <inkml:brushProperty name="height" value="0.05" units="cm"/>
      <inkml:brushProperty name="color" value="#008C3A"/>
    </inkml:brush>
  </inkml:definitions>
  <inkml:trace contextRef="#ctx0" brushRef="#br0">1 886 5824,'0'0'7857,"9"-13"-7505,-7 9-319,7-8 101,0 0-1,-1-1 1,-1 0-1,0-1 1,-1 0-1,6-20 1,-6 0 539,3-36 1,-4 20 7,4 18-186,-7 28-310,0-1 1,0 0-1,-1 0 1,0 0-1,0 0 1,1-8-1,-3 17-158,1-1 0,-1 1 0,0 0-1,0-1 1,0 1 0,-2 3 0,-3 12 13,-2 21 81,-2 66 1,10-85-98,1 0 0,1-1 1,1 0-1,11 40 0,-13-55-2,1-1-1,0 1 1,0-1 0,0 0-1,1 0 1,-1 0 0,1 0-1,0 0 1,0-1 0,0 1-1,1-1 1,-1 0-1,1 0 1,0 0 0,0 0-1,7 3 1,-2 1 18,-8-6-40,-1-1 1,1 1-1,-1-1 1,0 0 0,1 1-1,-1-1 1,1 0-1,-1 1 1,1-1-1,-1 0 1,1 0 0,-1 1-1,1-1 1,0 0-1,-1 0 1,1 0 0,-1 0-1,1 0 1,0 0-1,-1 0 1,1 0-1,-1 0 1,1 0 0,-1 0-1,1 0 1,0 0-1,-1 0 1,1-1 0,-1 1-1,1 0 1,-1 0-1,1-1 1,-1 1-1,2-1 1,3-1 18,1-1 0,0 1-1,0-1 1,-1 0 0,0-1 0,0 1-1,0-1 1,0 0 0,0 0 0,-1-1-1,1 1 1,-1-1 0,4-7 0,19-19 45,-23 28-52,0-1 0,-1 0 0,1 0 0,-1 0 0,0 0 1,0 0-1,0-1 0,3-8 0,9-18 79,-12 25-68,0-1-1,0 1 1,0-1 0,1-6-1,-3 11-14,-1 0-1,1 0 1,0 1 0,0-1 0,0 0-1,0 0 1,0 1 0,0-1-1,0 1 1,1-1 0,-1 1-1,1 0 1,-1-1 0,3-1-1,-2 2-1,0-1 0,0 1-1,0-1 1,0 1-1,-1-1 1,1 0-1,-1 0 1,2-3-1,-3 5-5,0 0 0,1-1 1,-1 1-1,0-1 0,0 1 0,0 0 0,1-1 0,-1 1 0,0 0 0,0-1 0,1 1 0,-1 0 0,0-1 0,1 1 0,-1 0 0,0 0 0,1-1 0,-1 1 0,1 0 0,-1 0 0,0 0 0,1-1 1,-1 1-1,1 0 0,-1 0 0,0 0 0,1 0 0,-1 0 0,1 0 0,-1 0 0,1 0 0,-1 0 0,1 0 0,-1 0 0,0 0 0,1 0 0,-1 0 0,1 1 0,-1-1 0,0 0 0,1 0 1,-1 0-1,1 1 0,-1-1 0,0 0 0,1 0 0,-1 1 0,0-1 0,1 0 0,-1 1 0,0-1 0,0 0 0,1 1 0,-1-1 0,0 1 0,0-1 0,0 0 0,0 1 0,1-1 0,-1 1 0,15 30-21,-13-26 37,4 10 16,0 1 1,-1-1-1,-1 1 1,-1 0-1,0 1 1,-1-1-1,0 20 1,1-22 114,-3-13-142,0-1 0,0 0 0,0 0 1,0 1-1,0-1 0,0 0 0,0 0 0,0 0 0,0 1 0,1-1 0,-1 0 1,0 0-1,0 0 0,0 0 0,0 1 0,0-1 0,0 0 0,1 0 1,-1 0-1,0 0 0,0 0 0,0 1 0,1-1 0,-1 0 0,0 0 1,0 0-1,0 0 0,1 0 0,-1 0 0,0 0 0,0 0 0,0 0 0,1 0 1,-1 0-1,0 0 0,0 0 0,0 0 0,1 0 0,-1 0 0,0 0 1,0 0-1,0 0 0,1 0 0,5-5 15,-1 0 1,0-1-1,0 1 1,-1-1-1,1 0 0,-1 0 1,4-9-1,6-9 10,-2 8 9,0 0 1,2 1-1,-1 0 0,2 0 0,20-15 0,-35 30-39,1-1 0,-1 1 0,0 0 0,1-1 0,-1 1 0,1 0 0,-1-1 1,0 1-1,1 0 0,-1 0 0,1-1 0,-1 1 0,1 0 0,-1 0 0,1 0 0,-1-1 0,1 1 0,-1 0 0,1 0 0,-1 0 0,1 0 0,0 0 0,-1 0 1,1 0-1,0 1 0,2 10-9,0 2 5,2 4 43,0 1-1,-1 1 0,2 24 1,-6-32 18,-1-10-51,1 0 1,0 0 0,0 0-1,0 0 1,0 0 0,1 0-1,-1 0 1,0 0 0,0-1-1,0 1 1,1 0 0,-1 0 0,0 0-1,1 0 1,0 1 0,2 2 0,-1 0 1,1 0-1,0-1 0,0 1 1,0-1-1,1 1 1,4 2-1,-6-5-4,0 1-1,0-1 1,0-1 0,0 1-1,1 0 1,-1 0-1,0-1 1,1 0 0,-1 1-1,0-1 1,1 0 0,-1 0-1,0 0 1,1 0-1,-1-1 1,0 1 0,4-2-1,132-44 69,-119 40-52,19-4 11,-34 9-34,0 1 0,0-2 0,-1 1 0,1 0 0,-1-1 0,1 1 0,-1-1 0,1 0 0,-1 0 0,0-1 0,0 1 0,3-3 0,-3 2 6,-1 1 0,2-1-1,-1 1 1,0 0 0,0 0 0,1 0 0,-1 0 0,1 1 0,-1 0-1,8-3 1,42-8 41,-44 8 7,-10 2 21,-8 2 5,0 2-57,1 1 0,-1-1 1,1 1-1,0 1 0,0 0 0,-14 8 0,-4 3 9,21-13-22,-11 6 22,1 0-1,-22 16 1,33-21-18,0 0 0,0 0-1,1 1 1,-1 0-1,1 0 1,0 0 0,0 0-1,0 0 1,0 1-1,1-1 1,0 1-1,0-1 1,-2 7 0,3-9-9,1-1 0,-1 1 0,1 0 1,0 0-1,-1 0 0,1 0 1,0 0-1,0 0 0,0 0 0,0-1 1,1 1-1,-1 0 0,0 0 0,1 0 1,0 2-1,1-2-2,-1 0-1,0 0 1,1-1 0,-1 1 0,1-1-1,0 1 1,0-1 0,-1 0 0,1 1-1,0-1 1,0 0 0,0 0 0,4 1-1,3 2-7,0-1 1,-1 0-1,1 0 0,0-1 0,1 0 0,14 1 0,-19-3 11,-1 0-1,1-1 0,0 1 0,0-1 0,0 0 0,0 0 0,-1-1 0,1 0 1,-1 1-1,1-2 0,-1 1 0,0 0 0,1-1 0,-1 0 0,3-3 0,9-7 8,0-2 1,-2 1-1,0-2 0,0 0 0,-2-1 0,17-27 1,-22 30 6,0 0 1,-1-1 0,0 1 0,-2-1-1,1-1 1,-2 1 0,0-1 0,-1 1 0,1-20-1,-2-1 27,0 6 6,-1-1 1,-1 0 0,-6-32 0,-2 5 57,5 24 54,-10-33 1,7 47-21,7 20-138,0-1 0,-1 1-1,1 0 1,0-1 0,0 1-1,0-1 1,0 1-1,0 0 1,0-1 0,-1 1-1,1 0 1,0-1 0,0 1-1,0 0 1,-1 0 0,1-1-1,0 1 1,-1 0-1,1 0 1,0-1 0,0 1-1,-1 0 1,1 0 0,0 0-1,-1-1 1,1 1 0,-1 0-1,1 0 1,0 0 0,-1 0-1,1 0 1,0 0-1,-1 0 1,1 0 0,-1 0-1,1 0 1,-1 0 0,0 2-4,0-1 1,0 1 0,0 0-1,0 0 1,0 0 0,0 0-1,0 0 1,0 0 0,1 0-1,-1 0 1,1 0 0,0 1 0,0 1-1,0 36-30,0-19 21,0-11 4,0 126-117,2-112 67,0 0-1,2 0 1,11 40 0,1-11-30,28 80-180,-38-124 253,-1 1 0,14 17 0,-7-10 8,-10-14 5,0-1 0,1 1 1,0 0-1,-1-1 0,1 0 1,0 1-1,0-1 0,0 0 1,0-1-1,1 1 0,-1 0 1,0-1-1,1 0 1,6 2-1,-4-2 7,0 0 0,0 0 1,0 0-1,0-1 0,0 0 0,0-1 1,0 1-1,7-2 0,-4 0 11,0 0-1,1-1 1,-1 0 0,-1 0-1,1-1 1,0 0-1,-1 0 1,0-1-1,0 0 1,0-1 0,-1 0-1,0 0 1,0-1-1,0 1 1,-1-1-1,0-1 1,-1 1-1,1-1 1,-1 0 0,-1-1-1,1 1 1,3-12-1,-7 17-2,-1 0-1,1 0 0,-1 0 0,0 0 1,1 0-1,-2 0 0,1 0 1,0 0-1,0 0 0,-1 0 1,0 0-1,1 0 0,-1 0 0,0 0 1,-1 0-1,-1-3 0,2 4-1,0 1 0,0-1 0,0 1-1,0-1 1,0 1 0,-1 0 0,1-1-1,0 1 1,-1 0 0,1 0 0,-1 0-1,0 0 1,1 0 0,-1 0 0,0 0-1,1 1 1,-1-1 0,0 1 0,0-1-1,0 1 1,0 0 0,1-1 0,-1 1-1,0 0 1,0 0 0,0 0 0,-4 1-1,3 0-3,-1 0 0,0 0 0,0 0 0,0 0 1,1 1-1,-1-1 0,0 1 0,1 0 0,0 0 0,-1 0 0,1 1 0,0-1 0,0 1 0,0 0 0,1 0 0,-1 0 0,1 0 0,-1 0 0,1 0 0,0 1 0,0-1 1,0 1-1,1 0 0,-1-1 0,1 1 0,0 0 0,0 0 0,0 5 0,0-3-11,0 0 1,1 0-1,-1 0 1,1 0-1,1 0 1,-1 0-1,1 0 1,0 0-1,0 0 0,1-1 1,0 1-1,0 0 1,0-1-1,0 1 1,1-1-1,0 1 1,1-1-1,-1 0 1,1-1-1,7 9 0,-7-9-4,0-1-1,0 1 0,0-1 0,0 0 0,1 0 1,-1-1-1,1 1 0,0-1 0,-1 0 0,1 0 1,1 0-1,-1-1 0,0 0 0,0 0 0,0 0 0,1-1 1,-1 1-1,0-1 0,0 0 0,1-1 0,-1 0 1,0 1-1,10-4 0,6-5 0,0-1 0,-1-1 0,0-1-1,0 0 1,-2-2 0,24-20 0,-30 24 8,11-15 18,-20 22-3,0-1-1,1 0 1,-1 1-1,1 0 1,-1 0-1,8-5 1,-11 8-12,1 0 1,-1-1 0,0 1 0,0 0-1,1 0 1,-1 0 0,0 0 0,0 0-1,1 0 1,-1 0 0,0 0 0,1 0 0,-1 0-1,0 0 1,0 0 0,1 0 0,-1 0-1,0 0 1,0 0 0,1 0 0,-1 0-1,0 0 1,1 0 0,-1 0 0,0 0-1,0 0 1,1 0 0,-1 1 0,0-1-1,0 0 1,0 0 0,1 0 0,-1 1 0,0-1-1,0 0 1,0 0 0,1 1 0,2 13 83,-7 28-41,2-28-22,-17 144 134,-1 4 6,21-104-91,0-44-45,-1 1-1,-2 23 1,-5 9 216,7-47-141,0-15 82,0-52-54,6-168 250,-3 202-302,1 0-1,2 1 1,2 0-1,1 0 1,14-35 0,-13 46-48,0 1 0,2-1 0,0 2 0,1 0 0,1 0 1,19-19-1,-25 30-24,-1 0-6,0 0-1,0 1 1,1 0-1,17-12 1,-24 18-4,0 1 0,-1 0 0,1 0 1,0-1-1,0 1 0,0 0 0,0 0 0,0 0 0,-1 0 1,1 0-1,0 0 0,0 0 0,0 1 0,0-1 0,0 0 1,-1 0-1,1 1 0,0-1 0,0 0 0,0 1 0,-1-1 1,1 1-1,0-1 0,0 1 0,-1-1 0,1 1 0,-1 0 1,1-1-1,0 1 0,-1 0 0,1-1 0,-1 1 0,1 1 0,14 26-40,-11-15 33,-1 0 1,0 0 0,0 0 0,-2 1-1,0-1 1,0 0 0,-1 1 0,-1-1 0,0 0-1,-1 1 1,0-1 0,-7 20 0,7-27 6,-1-1 0,0 1-1,-1-1 1,1 0 0,-1 0 0,0 0 0,-1-1 0,-6 7 0,2-3 21,-1 0 1,0-1 0,-15 9 0,21-14-6,1-1 0,-1 1-1,1-1 1,-1 0 0,0 0 0,1 0 0,-1 0-1,0-1 1,0 1 0,0-1 0,1 0 0,-1 0 0,0 0-1,0-1 1,0 0 0,0 1 0,1-1 0,-7-3 0,10 4-12,0 0 0,1 0 0,-1 0 0,0 0 0,0 0 0,0 0 0,0 0 0,0 0 0,0 0 0,0 0 1,0 0-1,0 0 0,0-1 0,0 1 0,0 0 0,0 0 0,0 0 0,0 0 0,0 0 0,0 0 0,0 0 1,0 0-1,1 0 0,-1-1 0,-1 1 0,1 0 0,0 0 0,0 0 0,0 0 0,0 0 0,0 0 0,0 0 1,0 0-1,0-1 0,0 1 0,0 0 0,0 0 0,0 0 0,0 0 0,0 0 0,0 0 0,0 0 0,0 0 1,0 0-1,0 0 0,-1 0 0,1-1 0,0 1 0,0 0 0,0 0 0,0 0 0,0 0 0,0 0 0,0 0 1,0 0-1,0 0 0,-1 0 0,1 0 0,0 0 0,0 0 0,0 0 0,0 0 0,0 0 0,0 0 0,0 0 1,-1 0-1,14-4 28,20 0-55,67-2-54,42-4-50,-126 7 115,-1-1 0,0 0 0,1-1 0,-1-1 0,-1 0 0,1-1 0,-1-1 0,19-13 1,-27 16 11,-1 0 0,1 0 0,-1-1 0,0 0 1,0 0-1,-1 0 0,1 0 0,-1-1 0,-1 1 1,1-1-1,-1 0 0,-1-1 0,1 1 1,-1 0-1,1-9 0,-2 11 14,0-1 0,-1 1 0,0-1 1,0 1-1,0-1 0,-1 1 0,0-1 0,0 1 0,0 0 0,-1-1 1,1 1-1,-1 0 0,-1 0 0,1 0 0,-1 0 0,1 0 0,-1 1 1,-1-1-1,1 1 0,-1 0 0,-5-5 0,8 8-7,-1 0 0,1 0 0,0 0 0,0 0 0,-1 0 0,1 0 0,-1 1-1,1-1 1,0 1 0,-1-1 0,1 1 0,-1-1 0,1 1 0,-1 0 0,0 0 0,1 0 0,-1 0 0,1 0 0,-1 0-1,-2 1 1,1 0 6,0 0 0,0 0-1,0 0 1,0 1-1,0-1 1,0 1 0,0 0-1,1 0 1,-5 4-1,1-1 2,0 2 0,1-1-1,0 1 1,0 0 0,0 0-1,1 0 1,-5 10 0,6-8-21,0-1 0,1 1 0,-1-1 0,2 1 0,-1 0 0,1 0 0,0-1 0,1 1 0,0 0 0,1 0 0,0 0 0,0 0 0,1 0 0,0-1 0,0 1 0,1-1 0,0 1 0,1-1 0,-1 0 0,2 0 0,-1-1 0,12 15 0,-12-18-2,0-1-1,1 1 0,-1-1 1,1 0-1,0 0 1,0-1-1,0 0 1,0 0-1,0 0 0,1 0 1,-1-1-1,1 1 1,-1-2-1,1 1 1,0 0-1,-1-1 0,1 0 1,-1-1-1,1 1 1,9-3-1,-4 1 2,1-1 1,-1 0-1,0-1 0,0 0 0,0 0 1,0-1-1,-1-1 0,18-12 1,16-18 3,-24 19 42,39-27 0,-58 43-23,0 0-1,1 0 1,-1 0 0,1 1-1,-1-1 1,1 0-1,-1 0 1,1 1-1,-1-1 1,1 1 0,-1-1-1,1 1 1,0 0-1,-1 0 1,3 0 0,-3 2-1,-1 1 1,-1-1-1,1 1 1,0 0-1,-1-1 1,1 1-1,-1-1 1,-1 5-1,-2 6 18,1 2 34,-2-1 0,1 1 0,-13 26 0,14-36 4,4-6 21,7-11-10,10-7-18,-5 3-16,1 1 1,0 0-1,1 2 1,31-23-1,-45 35-42,1 0-1,-1 1 0,1-1 1,-1 0-1,1 0 1,-1 1-1,1-1 1,0 1-1,-1-1 1,1 1-1,0 0 0,0 0 1,-1 0-1,1 0 1,0 0-1,-1 0 1,1 0-1,0 0 1,-1 1-1,1-1 0,0 1 1,-1-1-1,1 1 1,-1 0-1,1 0 1,-1-1-1,1 1 0,-1 0 1,3 2-1,2 3 7,-1 0-1,0 1 0,0-1 0,0 1 0,5 9 1,-7-10 0,0 0 0,1 0 0,0-1 0,0 1 0,9 8 0,-10-12-7,0 0 0,-1 0 0,1 0 0,0 0 0,0-1-1,0 1 1,1-1 0,-1 0 0,0 0 0,0 0-1,1 0 1,-1-1 0,0 1 0,1-1 0,-1 0-1,1 0 1,-1 0 0,0-1 0,1 1 0,-1-1 0,0 1-1,1-1 1,-1 0 0,6-3 0,3 0 2,0 0 1,0-1-1,-1-1 1,1 0-1,-1 0 1,0-1-1,-1 0 1,0-1-1,0 0 1,11-13-1,36-37 33,45-51 61,-154 140 15,36-17-92,3-4-3,0 0 0,1 0 0,1 1 1,0 1-1,0 0 0,1 0 0,1 1 0,0 0 1,-8 16-1,14-23-12,0 1 0,1 0 1,-1 0-1,1 0 0,1 0 0,-2 7 1,3-12-9,0-1 1,0 0 0,0 0-1,0 0 1,0 1-1,0-1 1,1 0 0,-1 0-1,0 0 1,1 0-1,-1 0 1,1 0-1,-1 1 1,1-1 0,0 0-1,-1 0 1,2 1-1,0-1-1,-1 0 0,1 0 0,-1 0 0,1-1 0,-1 1 0,1 0 0,-1-1 0,1 1 0,-1-1 0,1 0 0,0 1 0,-1-1 0,1 0 0,0 0 0,-1 0 0,4 0-1,7-2-5,1 1 0,0-2 0,-1 1 0,0-2 0,1 1 0,-1-2 0,-1 0-1,1 0 1,-1-1 0,0-1 0,0 1 0,0-2 0,-1 0 0,0 0-1,16-18 1,-13 11 7,-1-1 0,0 0-1,-2 0 1,1-2 0,-2 1-1,0-1 1,-2 0 0,0-1-1,8-31 1,-5 3 2,-2-1 0,-1 0 0,-3 0 0,-2 0 0,-3-1 0,-1 1 0,-14-79 0,10 99 39,-18-49 1,24 77-40,0-1 1,0 1-1,0-1 1,0 1-1,-1-1 0,1 1 1,0 0-1,0-1 1,-1 1-1,1 0 1,0-1-1,-1 1 0,1 0 1,-1-1-1,1 1 1,0 0-1,-1 0 1,1-1-1,-1 1 0,1 0 1,0 0-1,-1 0 1,1 0-1,-1-1 1,1 1-1,-1 0 0,1 0 1,-1 0-1,1 0 1,-1 0-1,1 0 1,-1 0-1,1 0 0,0 1 1,-1-1-1,1 0 1,-1 0-1,1 0 1,-1 0-1,1 1 0,0-1 1,-1 0-1,1 0 1,-1 1-1,1-1 1,0 0-1,-1 1 0,-1 1-7,0-1 0,0 1 0,0 0 0,0 0 0,1 0-1,-1 0 1,0 0 0,-1 3 0,-4 15-23,1-1 0,1 1 0,0 1 0,2-1 0,0 1 0,1 22 0,1 2-114,2 1 0,12 85 0,-5-89 27,1-1-1,3 0 0,25 64 1,-31-92 87,1 0 1,0-1-1,0 1 0,1-2 1,1 1-1,0-1 0,0 0 1,22 17-1,-26-24 26,0 0 0,0 0-1,1 0 1,0-1 0,0 0-1,0-1 1,0 1 0,0-1-1,0 0 1,1 0 0,-1-1 0,1 0-1,-1 0 1,1-1 0,-1 1-1,1-2 1,0 1 0,-1-1-1,1 1 1,-1-2 0,8-1 0,-2-1 9,0 0 0,-1-1 0,1 0 0,-1 0 0,0-1 1,-1-1-1,0 0 0,18-15 0,-19 13 20,-1 1-1,0-1 1,0-1-1,8-14 1,-13 20-2,0-1-1,-1 1 1,0-1 0,0 0 0,0 1 0,0-1 0,-1 0 0,0 0-1,0 0 1,0 0 0,0-1 0,-1 1 0,0-6 0,-1 9-8,1-1 1,-1 0-1,0 0 1,0 0-1,0 1 0,0-1 1,0 1-1,-1-1 1,1 1-1,-1-1 1,1 1-1,-1 0 0,0 0 1,0-1-1,0 1 1,0 1-1,0-1 1,-1 0-1,1 1 0,-1-1 1,1 1-1,-1-1 1,1 1-1,-1 0 1,0 0-1,0 0 1,1 1-1,-1-1 0,0 1 1,0 0-1,0-1 1,0 1-1,1 0 1,-1 1-1,0-1 0,0 0 1,0 1-1,0 0 1,-4 1-1,5 0-7,0-1 0,0 1 0,0 0 0,1 0-1,-1 0 1,0 0 0,1 0 0,0 0 0,-1 0 0,1 1-1,0-1 1,0 0 0,-1 3 0,-6 13 15,6-16-21,1 1 0,0-1 0,0 1 0,0 0 0,0-1 0,0 1 0,1 0 0,-1 0 0,1 0 0,0-1 0,0 1 0,0 0 0,0 0 0,0 0 0,1 4 0,2 4-4,0-1-1,8 19 0,-2-6-25,-9-21 27,1 1 0,0-1 0,0 1 0,0-1 0,1 0 0,-1 1 0,0-1 0,1 0 0,0 0 0,-1 0 0,1 0 0,0-1 0,0 1 0,0 0 0,0-1 0,0 1 0,0-1 0,4 2 0,-2-2-2,0 0-1,-1 0 1,1 0 0,0-1-1,0 1 1,-1-1 0,1 0-1,0 0 1,0 0 0,-1-1-1,7-1 1,2-1 2,0-1 0,0-1-1,0 0 1,-1 0 0,1-1 0,17-13-1,28-29 51,-13 10-26,-5 15 1,-15 10-1,-24 13-18,1-1-1,-1 1 1,0 0-1,1-1 1,-1 1-1,0 0 1,1-1-1,-1 1 1,1 0-1,-1 0 1,0-1-1,1 1 1,-1 0-1,1 0 1,-1 0-1,1 0 1,-1 0-1,1 0 1,-1 0-1,1-1 1,-1 1-1,1 1 1,-1-1-1,1 0 1,-1 0-1,1 0 1,-1 0-1,1 0 1,-1 0 0,0 0-1,1 1 1,-1-1-1,1 0 1,-1 0-1,0 1 1,1-1-1,-1 0 1,1 1-1,-1-1 1,0 0-1,1 1 1,-1-1-1,0 0 1,0 1-1,1-1 1,-1 1-1,0-1 1,0 1-1,0-1 1,1 1-1,-1-1 1,0 0-1,0 1 1,0-1-1,0 1 1,0-1-1,0 1 1,0 0-1,-3 32 215,2-27-205,-13 52 197,9-43-141,1-1 1,-2 20-1,6-34-69,-1 0 5,1 1 0,0-1 1,0 0-1,0 1 0,-1-1 1,1 0-1,0 1 1,0-1-1,0 0 0,0 1 1,0-1-1,0 0 1,0 1-1,0-1 0,0 0 1,0 1-1,0-1 0,0 0 1,0 1-1,0-1 1,0 0-1,0 1 0,0-1 1,0 0-1,1 1 0,-1-1 1,0 0-1,0 1 1,0-1-1,0 0 0,1 0 1,-1 1-1,0-1 0,0 0 1,1 0-1,-1 1 1,0-1-1,1 0 0,-1 0 1,0 0-1,1 0 0,-1 1 1,0-1-1,0 0 1,1 0-1,0 0 0,7-7 142,9-5-89,-1-1 0,-1 0 0,0-1 0,17-21 0,-11 18 37,-19 16-87,1-1 0,0 0-1,-1 0 1,1-1 0,-1 1 0,0 0 0,0-1-1,1 1 1,1-5 0,-4 7-8,0-1 1,0 1-1,0-1 0,0 0 1,1 1-1,-1-1 0,0 1 0,1-1 1,-1 1-1,0-1 0,1 1 1,-1-1-1,0 1 0,1 0 1,-1-1-1,1 1 0,-1-1 0,1 1 1,-1 0-1,1-1 0,-1 1 1,1 0-1,-1 0 0,1 0 1,-1-1-1,1 1 0,-1 0 0,1 0 1,0 0-1,-1 0 0,1 0 1,-1 0-1,1 0 0,0 0 1,-1 0-1,1 0 0,-1 0 0,1 0 1,-1 0-1,1 1 0,0-1 1,-1 0-1,1 0 0,-1 1 1,1-1-1,-1 0 0,1 1 0,-1-1 1,0 1-1,1-1 0,0 1 1,23 29 88,-18-21-80,-2-4-10,0 0 0,1 0 0,-1 0 0,1-1 0,6 5 0,-9-8 0,0 1 0,-1-1 0,1 0 0,0 0 0,0-1 0,0 1 0,0 0 0,0-1 0,0 1 0,0-1 0,0 0 0,0 0 0,0 1 0,1-1 0,-1-1 0,0 1 0,0 0 0,0 0 0,0-1 0,2 0 0,1 0 4,0-1 1,0 0-1,0 1 1,0-2-1,-1 1 0,1 0 1,-1-1-1,0 0 0,0 0 1,0 0-1,0-1 1,0 1-1,-1-1 0,1 0 1,-1 0-1,0 0 0,4-7 1,5-11 14,-1-1-1,-1 0 1,0-1 0,-2 0 0,10-50 0,-10 22 46,3-96-1,-5 27 102,-7 93 30,-2 22-27,1 21-69,0 32-68,2 1 1,2 0-1,2-1 0,16 76 0,23 120-193,-30-205 102,-3-9 30,-10-29 29,0 0 0,0 0-1,0 0 1,0 1 0,0-1 0,0 0-1,0 0 1,0 0 0,0 0 0,0 0 0,0 1-1,0-1 1,0 0 0,0 0 0,0 0-1,0 0 1,0 0 0,0 1 0,0-1 0,0 0-1,0 0 1,0 0 0,0 0 0,1 0-1,-1 0 1,0 0 0,0 1 0,0-1-1,0 0 1,0 0 0,0 0 0,1 0 0,-1 0-1,0 0 1,0 0 0,0 0 0,0 0-1,0 0 1,1 0 0,-1 0 0,0 0 0,0 0-1,0 0 1,0 0 0,1 0 0,-1 0-1,0 0 1,0 0 0,0 0 0,0 0 0,0 0-1,1 0 1,-1 0 0,0 0 0,0 0-1,0 0 1,0-1 0,0 1 0,8-10-244,-4 4 14,11-24-917,-7 11-3729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31.729"/>
    </inkml:context>
    <inkml:brush xml:id="br0">
      <inkml:brushProperty name="width" value="0.05" units="cm"/>
      <inkml:brushProperty name="height" value="0.05" units="cm"/>
      <inkml:brushProperty name="color" value="#008C3A"/>
    </inkml:brush>
  </inkml:definitions>
  <inkml:trace contextRef="#ctx0" brushRef="#br0">53 11 12360,'0'0'1730,"-10"-2"-1388,-33-7-30,52 12 833,77 15 215,-13-14-679,-45-3-215,0 1 0,42 8-1,-56-7 50,0-1-1,0 0 0,23 0 1,-37-2-502,0 0 0,1 0 0,-1 0 0,0 0 0,0 0-1,1-1 1,-1 1 0,0 1 0,1-1 0,-1 0 0,0 0 0,0 0 0,1 0 0,-1 0 0,0 0 0,0 0 0,1 0 0,-1 0 0,0 0 0,0 1 0,1-1 0,-1 0 0,0 0 0,0 0 0,0 0 0,1 1 0,-1-1 0,0 0 0,0 0 0,0 0 0,0 1 0,0-1 0,1 0 0,-1 0 0,0 1-1,0-1 1,0 0 0,0 0 0,0 1 0,0-1 0,0 0 0,0 1 0,-1 4-2706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35.433"/>
    </inkml:context>
    <inkml:brush xml:id="br0">
      <inkml:brushProperty name="width" value="0.05" units="cm"/>
      <inkml:brushProperty name="height" value="0.05" units="cm"/>
      <inkml:brushProperty name="color" value="#004F8B"/>
    </inkml:brush>
  </inkml:definitions>
  <inkml:trace contextRef="#ctx0" brushRef="#br0">0 118 6424,'0'0'11538,"4"15"-11282,7 37-60,15 66 529,-24-110-644,1 0 1,0-1-1,0 1 0,1-1 0,0 0 0,0 0 0,0-1 0,1 1 0,0-1 0,9 8 0,-12-11-39,2 0-1,-1-1 1,0 1 0,0-1-1,1 0 1,-1 0 0,1 0-1,0-1 1,0 1 0,-1-1 0,1 0-1,0 0 1,0 0 0,0 0-1,0-1 1,0 0 0,1 0 0,-1 0-1,0 0 1,0 0 0,0-1-1,5-1 1,0-1 14,1-1-1,-1-1 1,0 1-1,-1-1 1,1-1 0,-1 1-1,0-1 1,0-1-1,-1 0 1,1 0-1,-2 0 1,1-1 0,-1 0-1,10-16 1,3-10 166,-1-1 0,19-54 1,-32 76-148,-1 2 13,1 0 1,-2 0-1,0-1 0,0 1 1,-1-1-1,0 0 0,0-15 1,-2 27 24,-3 3-40,1 3-65,1 1-1,-1-1 0,1 1 1,0 0-1,1-1 0,0 1 1,0 0-1,1 10 1,0-1-1,-1 8-2,7 77 51,-6-91-37,1-1 1,0 1-1,0-1 0,1 0 0,0 0 0,1 0 0,0 0 0,6 9 0,-9-16-13,1-1-1,0 1 1,0 0 0,0-1-1,0 1 1,0-1 0,0 0-1,0 1 1,1-1 0,-1 0-1,0 0 1,1-1 0,-1 1-1,1 0 1,-1-1 0,1 0-1,-1 1 1,1-1 0,-1 0-1,1 0 1,-1 0 0,1-1-1,-1 1 1,1-1 0,-1 1-1,5-2 1,5-2 22,1 0 0,-1-1 0,21-11 0,-21 9-7,0-1 0,0 0 0,-1-1 0,0 0 0,19-21 0,-8 4 41,24-38 0,27-47 200,-70 106-238,0 0-1,1 0 0,-1 0 1,1 1-1,1-1 0,-1 1 1,0 0-1,1 0 0,7-4 1,-11 8-24,-1 0 0,1 0 0,-1 0 0,1 0 0,0 0 0,-1 0 0,1 1 0,-1-1 0,1 0 0,-1 0 0,1 0 0,-1 0 0,1 1 0,-1-1 0,1 0 0,-1 1 0,1-1 0,-1 0 0,0 1 0,1-1 0,-1 0 0,0 1 0,1-1 0,-1 1 0,0-1 0,1 1 0,-1-1 0,0 1 0,0-1 0,0 1 0,1-1 0,-1 2 0,7 15-18,0 13 2,0-1 0,-2 1 0,-2 0 0,0 1-1,-2-1 1,-2 0 0,-5 47 0,6-76 20,-1 1 1,1 0-1,0-1 1,0 1-1,-1-1 0,1 1 1,-1 0-1,1-1 1,-1 1-1,1-1 1,-1 1-1,0-1 0,0 1 1,0-1-1,0 0 1,0 1-1,0-1 1,0 0-1,-1 0 0,1 0 1,0 0-1,-1 0 1,1 0-1,0 0 0,-1 0 1,1-1-1,-4 2 1,3-2 5,-1 0 1,0 0-1,1-1 1,-1 1-1,1-1 1,-1 1-1,1-1 1,-1 0-1,1 0 1,0 0 0,-1 0-1,1 0 1,0-1-1,0 1 1,0-1-1,0 1 1,-3-4-1,-10-10 88,0-1 0,-23-32-1,29 36-42,8 11-49,1 1 0,-1-1 0,1 1 0,-1-1 0,1 0 0,-1 1 0,1-1 0,0 0 0,-1 0 0,1 1 0,0-1 0,-1 0 0,1 0 0,0 0 0,0 1 0,0-1 0,0 0 0,-1 0 0,1 0 0,1-1 0,-1 2-5,1-1 0,0 1 0,-1-1-1,1 1 1,0-1 0,0 1 0,0 0-1,-1-1 1,1 1 0,0 0 0,0 0-1,0 0 1,0 0 0,0 0 0,0 0-1,-1 0 1,1 0 0,0 0 0,0 0-1,0 0 1,1 1 0,7 0-18,0 1 0,-1 0 0,15 5 0,14 4-12,-18-7 22,0-1 0,1-2 0,-1 0 0,1-1 0,-1 0 0,1-2 0,22-4 0,-33 4 12,0 0 0,0 0 0,-1-1 0,1-1 0,-1 1 0,1-1 0,-1 0 0,0-1 0,-1 0 0,1 0-1,-1-1 1,0 0 0,0 0 0,-1-1 0,0 0 0,0 0 0,7-11 0,-12 14 4,1 1-1,-1-1 1,0 0 0,0 1-1,0-1 1,0 0 0,-1 0 0,1 0-1,-1-5 1,0 7-3,0-1 1,0 1-1,-1 0 1,1-1-1,0 1 0,-1 0 1,1 0-1,-1-1 1,0 1-1,0 0 0,0 0 1,0 0-1,0 0 1,0 0-1,-1 0 0,-2-3 1,3 4-5,0 1 1,0-1-1,0 0 1,-1 1-1,1-1 1,0 1-1,0 0 1,-1-1-1,1 1 1,0 0-1,-1 0 1,1 0-1,0 0 1,-1 0-1,1 0 1,0 0-1,-1 0 1,1 1-1,0-1 1,-1 0-1,1 1 1,0-1-1,0 1 1,-1 0-1,1-1 1,0 1-1,0 0 1,0 0 0,0-1-1,0 1 1,0 0-1,0 0 1,0 0-1,0 0 1,1 0-1,-1 1 1,0-1-1,1 0 1,-1 0-1,1 0 1,-1 1-1,1-1 1,-1 0-1,1 0 1,0 1-1,0-1 1,0 0-1,0 3 1,1 1 3,0-1 0,1 0 1,-1 0-1,1 0 0,0 0 1,0 0-1,1 0 0,-1-1 1,1 1-1,6 6 0,36 30 45,-34-32-34,0 1 17,1 0 0,0-1 1,0 0-1,1-1 0,0-1 1,26 9-1,-15-8 28,1-1-1,0-1 1,26 1 0,-33-4-200,8 1 142,-11-2-3321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32.513"/>
    </inkml:context>
    <inkml:brush xml:id="br0">
      <inkml:brushProperty name="width" value="0.05" units="cm"/>
      <inkml:brushProperty name="height" value="0.05" units="cm"/>
      <inkml:brushProperty name="color" value="#008C3A"/>
    </inkml:brush>
  </inkml:definitions>
  <inkml:trace contextRef="#ctx0" brushRef="#br0">87 25 12864,'0'0'4639,"-68"-18"-4007,56 14-128,6 2 0,8 2-136,2 0 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35.696"/>
    </inkml:context>
    <inkml:brush xml:id="br0">
      <inkml:brushProperty name="width" value="0.05" units="cm"/>
      <inkml:brushProperty name="height" value="0.05" units="cm"/>
      <inkml:brushProperty name="color" value="#008C3A"/>
    </inkml:brush>
  </inkml:definitions>
  <inkml:trace contextRef="#ctx0" brushRef="#br0">188 404 3712,'0'0'8784,"-10"10"-8498,0 1-207,-6 5 287,0 0-1,-29 21 1,36-30-144,1 0-1,-1 0 0,1 2 1,0-1-1,1 1 0,0 0 1,0 0-1,1 1 0,0 0 1,-8 20-1,13-28-182,1-1 0,0 1 0,0-1 0,0 0-1,0 1 1,0-1 0,0 1 0,0-1 0,0 0 0,1 1 0,-1-1 0,0 0 0,1 1 0,-1-1 0,1 0 0,0 0 0,-1 1-1,1-1 1,0 0 0,0 0 0,-1 0 0,1 0 0,0 0 0,2 1 0,29 20 352,-30-21-363,1 0-3,0 1 1,0-1 0,0 1-1,0-1 1,1 0 0,-1-1-1,0 1 1,0 0 0,1-1-1,-1 0 1,1 0-1,-1 0 1,0 0 0,1 0-1,-1-1 1,0 1 0,0-1-1,7-2 1,-6 1 8,1-1-1,-1 1 1,0-1-1,1 0 1,-1 0-1,0 0 1,-1-1 0,1 1-1,0-1 1,-1 0-1,5-7 1,-5 5 3,1 0 0,-1 1 1,0-1-1,-1 0 0,0-1 0,0 1 1,0 0-1,-1-1 0,2-6 0,-3 9-12,0 0 0,0 0 0,0 0-1,0 0 1,0 1 0,-1-1 0,0 0-1,0 0 1,0 0 0,0 0 0,0 1-1,-1-1 1,0 1 0,1-1 0,-4-2-1,-7-8 311,11 13-318,1 1 0,0 0 0,-1-1 0,1 1 0,0-1 0,-1 1 0,1 0-1,-1-1 1,1 1 0,-1 0 0,1 0 0,0-1 0,-1 1 0,1 0 0,-1 0 0,1 0 0,-1 0-1,1 0 1,-1 0 0,0-1 0,1 1 0,-1 0 0,1 0 0,-1 0 0,1 1 0,-1-1-1,1 0 1,-1 0 0,1 0 0,-1 0 0,1 2 5,1-1 0,-1 1 0,1-1 0,-1 1 0,1-1 0,0 1 0,-1-1 0,1 0 0,0 0 0,0 1 1,0-1-1,0 0 0,0 0 0,2 1 0,1-1-14,1-1-1,-1 1 1,1-1 0,-1 0 0,1 0 0,-1-1 0,1 0-1,-1 1 1,0-1 0,1-1 0,-1 1 0,0-1 0,8-3 0,-5 0 7,-1 1 1,1-1 0,-1 0 0,0 0-1,0-1 1,-1 0 0,7-8 0,-1-2 23,-1 0 0,0 0 0,-1-1 0,-1-1 0,11-33 0,-12 18 72,-1 0 1,-1-1-1,0-66 0,-3 43 112,0 43-143,-1 12-61,-1 0 0,1 0 0,-1 0 1,0 0-1,0 0 0,0 0 1,0 0-1,0 0 0,0 0 0,-1 0 1,0-2-1,1 4-8,1 1 0,-1-1 0,0 0 1,0 0-1,0 0 0,1 0 0,-1 0 0,0 1 0,0-1 0,1 0 0,-1 0 1,0 0-1,0 0 0,1 0 0,-1 0 0,0 0 0,0 0 0,1 0 0,-1 0 1,0 0-1,0 0 0,1 0 0,-1 0 0,0 0 0,0 0 0,1 0 0,-1 0 1,0-1-1,0 1 0,1 0 0,-1 0 0,0 0 0,0 0 0,0 0 0,1-1 1,-1 1-1,0 0 0,0 0 0,0 0 0,0-1 0,0 1 0,1 0 1,-1 0-1,0 0 0,0-1 0,0 1 0,0 0 0,0 0 0,0-1 0,0 1 1,0 0-1,6 13 60,-1 0 1,6 27-1,-2-10-40,19 71 145,28 186 0,-52-253-154,14 143 62,-17-152-44,-1 0-1,-1 1 1,-2-1-1,-10 49 1,12-73-33,1 0 1,0 0 0,-1 0-1,1 0 1,-1 0-1,1 0 1,-1 0-1,0 0 1,1 0-1,-1 0 1,0-1-1,0 1 1,0 0-1,1 0 1,-1-1-1,0 1 1,0 0-1,0-1 1,0 1-1,0-1 1,0 0-1,0 1 1,0-1-1,0 0 1,0 1-1,-1-1 1,1 0-1,0 0 1,0 0-1,0 0 1,0 0-1,0 0 1,0 0-1,0 0 1,-1-1 0,1 1-1,0 0 1,0-1-1,-2 0 1,0 0 16,-1-1 1,0 0-1,0 1 1,1-1 0,-1-1-1,1 1 1,0 0-1,0-1 1,-6-5 0,4 0 35,0 1 0,0-1 0,0 0 0,1 0 1,1-1-1,-4-10 0,7 16-46,-1 1 0,1-1 0,1 1 0,-1-1 0,0 1 0,1-1 0,-1 1 0,1-1-1,-1 1 1,1 0 0,0-1 0,0 1 0,0 0 0,3-4 0,-1 2-5,0 0 0,0-1-1,0 1 1,1 0 0,7-6-1,-7 7-1,1 0-1,0 0 0,1 0 0,-1 1 1,0 0-1,1 0 0,-1 0 0,1 0 1,-1 1-1,1 0 0,0 0 0,8 0 1,7 2 20,-1 0 1,26 5 0,-2-1 71,-42-4-72,0-1 0,0 1 0,0 0 0,0-1-1,-1 1 1,1 0 0,0 0 0,-1 0 0,1 0 0,-1 1-1,3 1 1,-2-1 0,-1-1 0,1 1 1,0-1-1,-1 0 0,1 0 0,0 0 0,0 0 0,0 0 0,2 0 0,-3-1-35,0 0-1,0 0 1,0 0 0,0 0-1,0 0 1,0 0-1,0 0 1,-1-1 0,1 1-1,0 0 1,0-1 0,0 1-1,0-1 1,0 1 0,0-1-1,0 1 1,-1-1 0,1 1-1,0-1 1,-1 0 0,1 0-1,0 1 1,-1-1 0,2-1-1,10-15-3303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38.409"/>
    </inkml:context>
    <inkml:brush xml:id="br0">
      <inkml:brushProperty name="width" value="0.05" units="cm"/>
      <inkml:brushProperty name="height" value="0.05" units="cm"/>
      <inkml:brushProperty name="color" value="#008C3A"/>
    </inkml:brush>
  </inkml:definitions>
  <inkml:trace contextRef="#ctx0" brushRef="#br0">0 457 6520,'0'0'7661,"4"-13"-7024,5-20-14,-1-1 0,4-50 0,-9 40 553,2 0 0,16-68 0,-16 87-715,3-14 235,-7 36-592,0 1 1,-1 0-1,1 0 0,0 0 1,0 0-1,0 0 0,0 0 1,0 0-1,1 1 0,-1-1 1,1 0-1,-1 1 0,3-3 1,-2 5-69,0-1 0,0 1 0,0-1 0,0 1 1,0 0-1,0 0 0,0 0 0,0 0 0,0 0 0,0 0 1,0 0-1,-1 1 0,1-1 0,2 3 0,5 7 0,1 0-1,-1 1 1,-1 0-1,0 0 1,-1 1-1,11 26 1,23 87 106,-38-115-125,3 10 23,-1 0 0,-2 1 0,2 21-1,-5-30-9,1 0 0,-2-1-1,0 1 1,0 0 0,-1-1-1,-6 19 1,8-29-19,-1-1 1,1 1 0,-1 0-1,0-1 1,0 1-1,0-1 1,1 1-1,-1-1 1,-1 1 0,1-1-1,0 0 1,0 0-1,0 1 1,-1-1-1,1 0 1,0 0-1,-1 0 1,1 0 0,-1-1-1,0 1 1,1 0-1,-1-1 1,0 1-1,1-1 1,-1 1-1,0-1 1,1 0 0,-1 0-1,0 0 1,0 0-1,1 0 1,-1 0-1,0 0 1,1 0-1,-1-1 1,0 1 0,0-1-1,1 1 1,-1-1-1,-1-1 1,-6-1 32,1-1 1,1-1-1,-1 1 1,0-1-1,1 0 1,-9-9-1,9 8 9,1 0-1,0 0 1,0-1-1,0 0 1,0 0-1,1 0 1,1-1-1,-1 0 1,1 0-1,0 0 1,1 0-1,-3-11 1,6 19-49,0-1 0,0 0 0,0 0 0,0 0 0,0 1 1,0-1-1,0 0 0,0 0 0,1 0 0,-1 0 0,0 1 0,0-1 0,1 0 1,-1 0-1,1 1 0,-1-1 0,1 0 0,-1 1 0,1-1 0,-1 0 0,1 1 1,-1-1-1,1 1 0,0-1 0,-1 1 0,1-1 0,0 1 0,0 0 0,-1-1 1,1 1-1,0 0 0,0-1 0,-1 1 0,1 0 0,0 0 0,0 0 0,0 0 1,0 0-1,-1 0 0,3 0 0,5-1-17,1 2 1,-1-1 0,11 2-1,-7 0 10,58 1-170,0-2 1,86-11 0,-149 8 162,1 0 0,-1 0 1,1 0-1,-1-1 1,0 0-1,0 0 1,0-1-1,0 0 1,0 0-1,-1-1 1,0 1-1,0-1 0,0-1 1,-1 1-1,1-1 1,4-8-1,0 1 26,0-1-1,-2-1 0,0 1 1,0-1-1,-1-1 1,7-24-1,-8 0 600,-6 77-528,6 41 0,-4-65-83,0-1 0,1 1 0,0-1 0,1 0-1,0 0 1,1 0 0,7 13 0,-10-22-6,1 1 1,0 0-1,0 0 1,0-1-1,0 1 0,0-1 1,1 0-1,-1 0 1,1-1-1,0 1 0,0-1 1,0 1-1,0-1 1,7 2-1,-4-2-3,0 0 0,-1-1-1,1 0 1,1 0 0,-1-1 0,0 0-1,0 0 1,12-2 0,-4-1 0,1-1 1,-2 0-1,1-1 0,0 0 1,-1-2-1,0 1 0,25-18 1,-2-1 35,-2-2 1,56-55 0,-89 80-17,1-1 0,-1 0 0,0 0 0,0 0 1,0 0-1,0 0 0,-1-1 0,1 1 0,0-5 1,-2 7-11,0 1 0,0 0 1,0-1-1,0 1 0,0-1 1,0 1-1,0 0 1,0 0-1,0-1 0,0 1 1,-1 0-1,1-1 0,0 1 1,0 0-1,0-1 1,0 1-1,-1 0 0,1 0 1,0-1-1,0 1 0,-1 0 1,1 0-1,0 0 1,-1-1-1,1 1 0,0 0 1,-1 0-1,1 0 1,0 0-1,-1 0 0,1 0 1,0 0-1,-1 0 0,1-1 1,0 1-1,-1 0 1,1 0-1,0 1 0,-1-1 1,1 0-1,0 0 0,-1 0 1,1 0-1,0 0 1,-1 0-1,1 0 0,-1 1 1,-19 3 106,11 0-96,1 0 1,0 1-1,0 0 0,1 0 1,0 1-1,-1 0 0,2 0 1,-1 1-1,1 0 0,0 0 0,1 0 1,-1 1-1,1 0 0,1 0 1,-5 10-1,6-12-18,1-1 1,0 0-1,0 1 0,1 0 1,-1-1-1,1 1 0,1 0 1,-1 0-1,1-1 0,0 1 1,0 0-1,0 0 0,1-1 1,0 1-1,0 0 0,1 0 1,-1-1-1,1 1 0,1-1 1,-1 0-1,1 0 0,0 0 1,0 0-1,0 0 0,6 6 1,-7-8-5,0-1 0,1 0 1,0 0-1,-1 0 1,1 0-1,0 0 1,0 0-1,0-1 1,0 1-1,0-1 1,0 0-1,0 0 0,0 0 1,1 0-1,-1-1 1,0 1-1,1-1 1,-1 0-1,0 0 1,1 0-1,-1 0 1,0-1-1,0 1 0,1-1 1,-1 0-1,0 0 1,0 0-1,0 0 1,0-1-1,0 1 1,0-1-1,0 0 1,0 0-1,0 0 0,-1 0 1,1 0-1,-1-1 1,0 1-1,0-1 1,0 1-1,0-1 1,0 0-1,2-5 1,2-6 3,0 1 0,-2-1 0,1 1 1,-2-1-1,0-1 0,-1 1 0,0 0 1,-1-22-1,-2-1 60,-2 1 0,-8-43 0,6 62 73,2 26 30,2 28-77,19 155-102,3 37-132,-21-192 129,-1 0 0,-2-1 0,-8 46 0,10-79 25,0 1 0,0-1 0,0 0 0,0 0 0,-1 1-1,1-1 1,-1 0 0,0 0 0,0 0 0,0-1 0,0 1 0,0 0 0,-1-1 0,1 0-1,-1 1 1,0-1 0,0 0 0,-4 2 0,5-3 5,0 0 1,-1 0-1,1 0 1,-1 0-1,1 0 1,-1-1-1,0 0 0,1 1 1,-1-1-1,1 0 1,-1 0-1,0 0 0,1 0 1,-1-1-1,0 1 1,1-1-1,-1 0 1,1 1-1,-1-1 0,1 0 1,0-1-1,-1 1 1,1 0-1,-3-3 1,-4-2 70,0-1 1,1 0-1,0 0 1,-12-15 0,18 19-62,0 1 0,0-1 0,0 0 0,1 0 0,-1 0 1,1 0-1,0 0 0,0 0 0,0 0 0,0 0 0,1 0 0,-1-1 1,1 1-1,0 0 0,0 0 0,0-1 0,0 1 0,1 0 1,-1 0-1,2-6 0,2-2 4,1 0 1,0 0-1,0 1 1,1 0-1,0 0 0,15-17 1,54-50 27,-19 21-24,1-4-12,65-78 17,-102 114-6,0 2 1,46-38-1,-29 29-8,-28 20-6,1 2 11,-9 10-23,-1-1 1,1 1-1,-1-1 1,1 1-1,0-1 1,-1 1-1,0-1 1,1 1-1,-1-1 1,1 1-1,-1-1 1,0 1-1,1 0 1,-1-1-1,0 1 1,0 0 0,1-1-1,-1 1 1,0 0-1,0-1 1,0 1-1,0 0 1,0 0-1,34 179 139,-32-168-134,-2-12-3,0 0 1,0 0-1,0 0 0,0 1 0,0-1 0,0 0 1,0 0-1,0 0 0,0 0 0,0 1 0,0-1 1,0 0-1,0 0 0,0 0 0,0 1 0,1-1 1,-1 0-1,0 0 0,0 0 0,0 0 0,0 0 1,0 0-1,1 1 0,-1-1 0,0 0 1,0 0-1,0 0 0,0 0 0,1 0 0,-1 0 1,0 0-1,0 0 0,0 0 0,1 0 0,-1 0 1,0 0-1,0 0 0,1 0 0,7-4 43,11-16-11,-15 16-20,98-110 154,-101 113-163,0-1 0,1 1 0,-1 0 0,0 0-1,1 0 1,-1 0 0,1 0 0,-1 0 0,1 0 0,0 0 0,-1 0 0,1 1 0,0-1 0,1 1 0,-2 0-1,0 0 0,0 0 1,0 0-1,0 0 0,0 0 0,0 0 0,0 1 1,0-1-1,0 0 0,0 1 0,0-1 0,-1 1 1,1-1-1,0 1 0,0-1 0,0 1 1,-1-1-1,1 1 0,1 1 0,2 4 19,-1 0-1,1 0 1,-1 0-1,0 0 1,-1 1-1,3 7 1,8 18 38,-2-10-23,-9-16 6,1-1 0,-1 1-1,1-1 1,1 1-1,-1-1 1,1 0 0,0 0-1,8 7 1,-11-11-31,0-1 0,0 0 0,0 1 0,0-1 0,1 0 1,-1 0-1,0 0 0,0 0 0,0 0 0,1 0 0,-1 0 0,0 0 0,1-1 1,12 1-25,6 5-629,-13-3-2738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40.078"/>
    </inkml:context>
    <inkml:brush xml:id="br0">
      <inkml:brushProperty name="width" value="0.05" units="cm"/>
      <inkml:brushProperty name="height" value="0.05" units="cm"/>
      <inkml:brushProperty name="color" value="#008C3A"/>
    </inkml:brush>
  </inkml:definitions>
  <inkml:trace contextRef="#ctx0" brushRef="#br0">286 423 4616,'0'0'8425,"-11"-10"-7922,-35-32 18,43 40-455,0 0 1,0 1 0,1-1-1,-1 1 1,0-1-1,-1 1 1,1 0-1,0 0 1,0 0-1,0 1 1,-1-1-1,1 1 1,0 0 0,0 0-1,-1 0 1,1 0-1,0 1 1,-6 1-1,-8 0 318,8-2-151,1 1 1,-1 0 0,1 0-1,-1 1 1,1 1-1,-1-1 1,1 1-1,0 1 1,-13 7-1,17-9-136,1 0 0,-1 1 0,1 0-1,0 0 1,-1 0 0,1 0-1,1 0 1,-1 1 0,0-1 0,1 1-1,0 0 1,-1 0 0,1 0-1,1 0 1,-1 0 0,1 0 0,0 0-1,0 0 1,0 1 0,-1 7-1,2-5 0,0 0 0,1 0 0,0 0 0,0 0 1,0 0-1,1-1 0,0 1 0,0-1 0,1 1 0,4 8 0,-5-13-65,-1 0 1,0 0-1,0 0 1,1 0-1,-1 0 1,1 0-1,0 0 1,0-1-1,-1 1 0,1 0 1,0-1-1,0 0 1,0 1-1,1-1 1,-1 0-1,0 0 1,0 0-1,1-1 1,-1 1-1,0 0 1,1-1-1,-1 0 1,1 1-1,-1-1 1,1 0-1,-1 0 1,0 0-1,1-1 1,-1 1-1,1-1 1,-1 1-1,0-1 1,3-1-1,1 0 23,-1-1 0,0 0 0,0 0 0,0 0 0,-1-1 0,1 0 0,-1 0 0,0 0 0,0 0 0,0-1 0,0 1 0,-1-1 0,0 0 0,0 0 0,0 0 0,0-1 0,-1 1 0,2-7 0,0-2 264,0-2 1,0 1-1,-2 0 1,0-1 0,0-26-1,-3 39-19,-1 8-11,2-5-280,0 1-1,0-1 1,0 1-1,0 0 1,-1-1-1,1 1 1,1 0-1,-1-1 1,0 1-1,0 0 1,0-1-1,0 1 1,0-1-1,0 1 1,1 0-1,-1-1 1,0 1-1,1-1 0,-1 1 1,0-1-1,1 1 1,-1-1-1,1 1 1,6 5-2,0 0 1,1-1-1,-1 0 0,1 0 1,0-1-1,1 0 1,-1 0-1,1-1 0,0 0 1,-1 0-1,12 1 1,-15-4-7,0 0 1,0 0-1,0 0 0,0 0 1,1-1-1,-1 0 1,0 0-1,0 0 1,0-1-1,0 0 1,0 0-1,-1 0 0,1 0 1,-1-1-1,1 0 1,-1 0-1,0 0 1,0 0-1,0-1 1,0 1-1,4-7 1,0 0 15,1-2 0,-2 0 0,0 1 0,0-2 0,-1 1 0,-1-1 0,8-25 0,-2-7 153,5-47-1,-15 82-133,1-5 39,-1-1 1,-1-19 0,-1 19 140,4-33-1,-2 210 692,-19 218-718,4-262-128,-33 141-1,45-253-50,2-2 0,-1 1 0,1-1 1,-1 1-1,0-1 0,0 0 0,-1 0 0,1 0 1,-1 0-1,1 0 0,-1 0 0,0 0 0,0 0 0,0 0 1,-3 2-1,4-5 0,0 0 0,1 0 0,-1 1-1,1-1 1,-1 0 0,0 0 0,1 0 0,-1 0 0,1 0 0,-1 0 0,0 0 0,1 0 0,-1 0 0,0 0 0,1-1-1,-1 1 1,1 0 0,-1 0 0,1 0 0,-1-1 0,0 1 0,1 0 0,-1-1 0,1 1 0,-1 0 0,1-1 0,-1 1-1,1-1 1,0 1 0,-1-1 0,1 1 0,0-1 0,-1 1 0,1-1 0,0 1 0,-1-2 0,-9-22 133,8 14-111,0-1 1,1 1-1,0-1 1,1 1-1,0-1 1,1 0-1,0 1 1,0-1-1,1 1 1,1-1-1,0 1 1,0 0-1,1 0 1,7-13-1,1 2 48,0 0-1,1 2 1,1-1 0,1 2-1,24-24 1,22-11 130,-61 53-213,0 0-1,1 0 1,-1 0-1,0 0 1,1 0-1,-1 0 1,0 0-1,1 0 1,-1 0-1,0 0 1,1 0-1,-1 0 1,0 0-1,0 0 1,1 0-1,-1 0 1,0 1-1,1-1 1,-1 0-1,0 0 1,0 0-1,1 0 1,-1 1-1,0-1 1,0 0-1,0 0 1,1 1 0,-1-1-1,0 0 1,0 0-1,0 1 1,0-1-1,0 0 1,1 1-1,-1-1 1,0 0-1,0 1 1,0-1-1,0 0 1,0 0-1,0 1 1,5 15-113,5 20-1166,-9-29-1554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4:47.031"/>
    </inkml:context>
    <inkml:brush xml:id="br0">
      <inkml:brushProperty name="width" value="0.05" units="cm"/>
      <inkml:brushProperty name="height" value="0.05" units="cm"/>
      <inkml:brushProperty name="color" value="#008C3A"/>
    </inkml:brush>
  </inkml:definitions>
  <inkml:trace contextRef="#ctx0" brushRef="#br0">24 1 3408,'0'0'13295,"-1"14"-12797,-16 181 1290,12-97-745,4 1 1,16 122-1,-10-178-21,1 57-1,-5-98-956,-1 0 0,0 1 0,1-1 0,-1 1 0,1-1 0,0 0 1,0 0-1,0 1 0,0-1 0,2 3 0,-2 1 216,-1-15-65,10-187 157,-6 150-288,-3 30-49,9-74 127,-8 80-141,0 1 0,1 0 0,0-1 0,0 1 0,1 0 0,0 0 1,6-8-1,5-13 57,-13 25-72,-1 1 1,1 0-1,0 0 1,0 0-1,1 1 1,-1-1-1,1 0 1,-1 1-1,1 0 1,0-1-1,1 1 1,-1 1-1,5-4 1,-5 4-7,0 0 0,0 0 0,1 1 0,-1-1 0,1 1 0,-1 0 0,1 0 0,0 0 0,-1 1 0,1-1 0,0 1 0,0 0 0,-1 0 0,1 0 0,0 0 0,-1 1 0,1-1 0,0 1 0,-1 0 0,1 0 0,-1 1 0,1-1 0,-1 1 0,0 0 0,4 2 0,-2-1-7,-1 1 0,1-1-1,-1 1 1,-1 0 0,1 0-1,0 0 1,-1 1-1,0-1 1,0 1 0,0 0-1,-1 0 1,1 0 0,-1 0-1,0 0 1,-1 1 0,1-1-1,-1 0 1,0 1 0,-1-1-1,1 1 1,-1-1 0,-1 12-1,1-8 4,-2 0 0,1 0 0,-1-1 0,0 1 0,-1 0 0,0-1 0,0 1 0,-1-1 0,0 0 0,-1 0 0,0-1 0,0 1 0,-7 7 0,-19 13 87,29-27-74,1 0-1,-1 0 0,0 0 0,0 0 1,-1 0-1,1 0 0,0 0 0,0-1 1,0 1-1,0-1 0,-1 0 0,1 0 0,0 0 1,0 0-1,-4 0 0,4-1 219,4 2-122,25 9-80,-8 3-11,-1 0 0,-1 1-1,0 1 1,0 1 0,17 22-1,-28-32-81,1 1 0,0-1 0,0-1 0,1 1 0,10 5 0,-5-2-3060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29.729"/>
    </inkml:context>
    <inkml:brush xml:id="br0">
      <inkml:brushProperty name="width" value="0.05" units="cm"/>
      <inkml:brushProperty name="height" value="0.05" units="cm"/>
      <inkml:brushProperty name="color" value="#AB008B"/>
    </inkml:brush>
  </inkml:definitions>
  <inkml:trace contextRef="#ctx0" brushRef="#br0">713 1 5016,'0'0'10712,"-9"2"-10547,-3 1-110,7-1-19,0-1-1,0 0 1,0 0 0,0 0 0,0-1-1,-8 1 1,10-1-7,1 0-1,0 1 1,-1-1 0,1 1-1,0 0 1,0-1 0,-1 1-1,1 0 1,0 0-1,0 1 1,0-1 0,0 0-1,0 1 1,-2 1 0,-25 29 128,19-20-77,-161 176 457,101-103-333,43-48-59,-54 54-1,-63 37 311,116-101-277,22-20-62,-1-1 0,0 0 0,1 0 0,-2 0-1,-11 6 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31.043"/>
    </inkml:context>
    <inkml:brush xml:id="br0">
      <inkml:brushProperty name="width" value="0.05" units="cm"/>
      <inkml:brushProperty name="height" value="0.05" units="cm"/>
      <inkml:brushProperty name="color" value="#AB008B"/>
    </inkml:brush>
  </inkml:definitions>
  <inkml:trace contextRef="#ctx0" brushRef="#br0">208 0 4216,'0'0'7849,"-8"11"-7513,0-1-268,-5 8 365,-1-1 1,-27 26-1,27-28-185,0 1 0,1 0-1,1 1 1,0 0 0,1 1 0,-14 33 0,21-43-144,0 0 0,1 1 1,1-1-1,-1 1 1,1 0-1,0 0 0,0 12 1,2-19-80,0 0 1,-1 0-1,1 0 1,0 0-1,1 0 1,-1 0-1,0 0 1,1 0-1,-1 0 1,1-1-1,-1 1 1,1 0-1,0 0 1,0 0-1,0-1 0,0 1 1,0 0-1,0-1 1,0 1-1,0-1 1,1 1-1,-1-1 1,1 0-1,-1 1 1,1-1-1,-1 0 1,1 0-1,0 0 1,0 0-1,-1-1 1,1 1-1,0 0 1,0-1-1,0 1 1,0-1-1,0 0 1,0 1-1,0-1 0,0 0 1,2-1-1,4 1 30,1-1 0,-1 0 0,1 0 0,-1-1-1,0-1 1,1 1 0,-1-1 0,0-1-1,-1 1 1,11-7 0,7-7 170,37-31 0,-16 11 110,-40 32-248,-1 2 26,-1 0 0,0 0-1,0 0 1,0 0-1,-1-1 1,1 0-1,-1 0 1,6-8-1,-10 15-85,0 0 0,0 0 0,0 0 0,1 0 0,-1 0 0,1 0 0,0 0 0,0 0 0,0 0 0,0 0 0,1 0 0,-1 0 0,1 0 0,0 0 0,0 0 0,0 0 0,0 0 0,0 0 0,1 0 1,1 2-1,1 1-19,-1 0 0,1-1 0,0 1 0,1-1 0,-1 0 0,1 0 0,0-1 0,7 6 0,-7-8-2,-1 0 0,0 0 0,1 0 0,-1-1 0,1 1 0,0-1 0,-1 0 0,1 0 0,0-1 0,0 0 0,-1 1 0,1-1 0,0-1 0,0 1 0,0-1 0,-1 0 0,1 0 0,0 0 0,-1-1 0,6-2 0,-1 0 25,-1 0 1,1 0-1,-1-1 1,0 0-1,0-1 1,0 0-1,-1 0 0,0 0 1,8-11-1,-10 11 11,-1-1 0,0 0 0,-1 1-1,0-2 1,0 1 0,0 0 0,-1 0-1,0-1 1,-1 0 0,1 1 0,-2-1-1,1-9 1,0 11-6,-1 0-1,0 0 1,-1 0-1,1 0 0,-1 0 1,-1 0-1,1 0 1,-1 0-1,0 0 1,0 1-1,0-1 1,-1 1-1,0-1 1,0 1-1,-8-9 1,8 11-3,0 0 1,0 0-1,-1 1 1,1 0-1,-1-1 0,-5-1 1,8 3-28,0 1 0,-1-1 0,1 1 0,0-1 0,-1 1 0,1-1 0,0 1 0,-1 0 0,1 0 0,0 0 0,-1 0 0,1 0 0,0 0 0,-1 0 0,1 0 0,0 1 0,-1-1 1,1 0-1,0 1 0,0-1 0,-3 2 0,4-2-9,0 0 1,-1 0 0,1 1-1,0-1 1,0 0 0,0 0-1,0 0 1,-1 0 0,1 0-1,0 0 1,0 1 0,0-1 0,0 0-1,0 0 1,-1 0 0,1 0-1,0 1 1,0-1 0,0 0-1,0 0 1,0 0 0,0 1-1,0-1 1,0 0 0,0 0-1,0 0 1,0 1 0,0-1-1,0 0 1,0 0 0,0 0 0,0 1-1,0-1 1,0 0 0,0 0-1,0 0 1,0 1 0,0-1-1,0 0 1,0 0 0,1 0-1,-1 0 1,0 1 0,0-1-1,0 0 1,0 0 0,0 0-1,1 0 1,-1 0 0,0 1 0,0-1-1,0 0 1,1 0 0,7 3-3101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31.600"/>
    </inkml:context>
    <inkml:brush xml:id="br0">
      <inkml:brushProperty name="width" value="0.05" units="cm"/>
      <inkml:brushProperty name="height" value="0.05" units="cm"/>
      <inkml:brushProperty name="color" value="#AB008B"/>
    </inkml:brush>
  </inkml:definitions>
  <inkml:trace contextRef="#ctx0" brushRef="#br0">0 58 8840,'0'0'2264,"13"-8"-1798,-2 0-327,-5 4-61,0-1 0,0 1 0,1 0 0,-1 0 0,1 1 0,0 0 0,0 0 0,0 1 0,1 0 1,8-2-1,-5 3 172,0-1 0,1 1 0,-1 1 0,0 0 0,1 1 1,-1 0-1,14 4 0,-23-5-202,-1 1 1,1-1-1,0 1 1,-1 0-1,1 0 1,-1 0-1,1-1 0,-1 2 1,1-1-1,-1 0 1,0 0-1,0 0 1,0 1-1,1-1 1,-1 0-1,0 1 0,0-1 1,-1 1-1,1-1 1,0 1-1,0 0 1,-1-1-1,1 1 1,-1 0-1,0-1 0,1 1 1,-1 0-1,0 0 1,0-1-1,0 1 1,0 0-1,0 0 1,-1-1-1,0 4 0,0 3 74,-1 0-1,-1 1 1,1-1-1,-1-1 0,-8 15 1,-8 9 218,13-22-44,0 0 0,0 0 0,-5 13 0,12-21-256,-1 1 1,0-1-1,0 1 1,1-1-1,-1 1 1,0-1-1,1 1 0,0-1 1,-1 0-1,1 1 1,0-1-1,0 0 1,-1 0-1,1 1 1,0-1-1,0 0 1,0 0-1,1 0 1,-1 0-1,0 0 0,0 0 1,3 1-1,32 20 379,-23-16-279,0-1 1,1 0-1,-1-1 1,1 0-1,0-1 1,0 0-1,0-2 1,22 1-1,5 2 40,-25-1-2868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32.969"/>
    </inkml:context>
    <inkml:brush xml:id="br0">
      <inkml:brushProperty name="width" value="0.05" units="cm"/>
      <inkml:brushProperty name="height" value="0.05" units="cm"/>
      <inkml:brushProperty name="color" value="#AB008B"/>
    </inkml:brush>
  </inkml:definitions>
  <inkml:trace contextRef="#ctx0" brushRef="#br0">861 1 5520,'0'0'8170,"-10"7"-7843,-248 233 1279,112-96-996,75-79-351,6-7 159,-90 105 0,138-143-301,1 0 1,2 2-1,0 0 0,1 0 0,1 2 1,2-1-1,0 1 0,1 1 1,-9 45-1,2 32 799,9-70-318,7-31-274,0-5-2857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34.041"/>
    </inkml:context>
    <inkml:brush xml:id="br0">
      <inkml:brushProperty name="width" value="0.05" units="cm"/>
      <inkml:brushProperty name="height" value="0.05" units="cm"/>
      <inkml:brushProperty name="color" value="#AB008B"/>
    </inkml:brush>
  </inkml:definitions>
  <inkml:trace contextRef="#ctx0" brushRef="#br0">175 0 6928,'0'0'5926,"-9"10"-5492,-4 4-323,-53 60 833,56-62-725,0 1 0,1 0 0,1 1 0,-11 24 0,12-20-4,1 0 0,1 0 0,1 1-1,-3 21 1,6-30-101,1-1 0,0 0 0,0 0 0,0 1 0,1-1-1,1 0 1,0 0 0,0 0 0,0 0 0,7 14 0,-8-20-72,1 0-1,-1 0 1,1-1 0,0 1 0,-1 0-1,1-1 1,0 0 0,1 1 0,-1-1-1,0 0 1,1 0 0,-1 0 0,1 0 0,-1 0-1,1-1 1,0 1 0,0-1 0,0 0-1,0 0 1,0 0 0,0 0 0,0 0-1,0-1 1,0 0 0,1 1 0,-1-1-1,0 0 1,0 0 0,0-1 0,0 1 0,0-1-1,1 1 1,-1-1 0,0 0 0,0 0-1,0-1 1,-1 1 0,1 0 0,0-1-1,0 0 1,-1 0 0,4-3 0,6-7 126,0 0-1,-1-1 1,-1-1 0,0 0 0,-1 0 0,0-1 0,-2 0 0,1 0-1,7-26 1,-11 32 309,-3 19 84,1 9-421,-1-14-122,1 0-1,0 0 1,0-1 0,0 1 0,1-1 0,-1 1 0,1-1 0,0 0 0,5 5 0,-6-7-12,1 0 1,-1 0-1,0 0 1,1-1-1,-1 1 1,1-1-1,0 0 1,0 0-1,-1 0 1,1 0-1,0 0 1,0 0-1,0-1 1,0 1-1,0-1 1,0 0-1,0 0 1,3 0-1,3-2 2,0 0-1,0 0 0,0 0 1,-1-1-1,1-1 0,-1 0 1,0 0-1,0 0 0,0-1 1,-1 0-1,1 0 0,-1-1 1,0 0-1,10-13 1,-6 7 29,0-2 1,-1 1-1,-1-1 1,0-1-1,-1 0 1,0 0-1,5-18 1,-11 29-1,-1-1 0,1 0 0,-1 1 0,-1-1 0,1 0 0,-1 1 0,1-1 0,-1 0 0,-1 0 0,1 1 0,-1-1 1,-2-8-1,2 9-19,0 1 1,-1 0 0,1 0 0,-1-1 0,0 1 0,0 1 0,0-1-1,0 0 1,-1 0 0,1 1 0,-1-1 0,0 1 0,1 0 0,-1 0-1,0 0 1,0 0 0,0 1 0,-4-2 0,-2-1 5,0-1-29,-1 1 0,0 0 0,1 1 1,-1 0-1,0 1 0,-11-2 1,21 4-3,1 0 1,-1 0-1,0 0 1,0 0-1,0 0 1,0 0-1,0 0 1,0 0 0,0 0-1,0 0 1,0 0-1,0 0 1,0 0-1,0 0 1,0-1 0,0 1-1,0 0 1,0 0-1,0 0 1,0 0-1,0 0 1,0 0-1,0 0 1,0 0 0,0 0-1,0 0 1,0 0-1,0 0 1,0-1-1,0 1 1,0 0-1,0 0 1,0 0 0,0 0-1,0 0 1,0 0-1,0 0 1,0 0-1,0 0 1,0 0-1,0 0 1,0 0 0,0 0-1,0 0 1,0-1-1,0 1 1,0 0-1,0 0 1,0 0-1,-1 0 1,1 0 0,0 0-1,7-4-1683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52.633"/>
    </inkml:context>
    <inkml:brush xml:id="br0">
      <inkml:brushProperty name="width" value="0.05" units="cm"/>
      <inkml:brushProperty name="height" value="0.05" units="cm"/>
      <inkml:brushProperty name="color" value="#004F8B"/>
    </inkml:brush>
  </inkml:definitions>
  <inkml:trace contextRef="#ctx0" brushRef="#br0">0 330 7024,'0'0'2336,"4"8"-1839,-2-2-365,-2-4-96,0 0 0,1 0 0,0 1 0,-1-1 0,1 0 0,0-1 0,0 1 0,0 0 0,0 0 0,0 0 0,1-1 0,-1 1 0,1 0 0,-1-1 0,1 1 0,-1-1 0,1 0 0,0 1 0,0-1 0,-1 0 0,1 0 0,0 0 0,3 0 0,5 1 174,-1-1-1,1 0 1,0-1-1,-1 0 1,1-1 0,0 0-1,12-2 1,3-3 300,36-14 0,-51 16-372,0 0 0,-1-1 1,1-1-1,-1 0 0,15-12 0,37-40 665,-41 38-495,-10 9-71,0 0 1,0-1-1,-1 0 0,14-25 1,-20 32-133,-1 0 1,1 0 0,-1-1 0,0 1 0,0-1 0,-1 0-1,0 0 1,0 1 0,0-1 0,-1 0 0,1 0 0,-1 0 0,-1 0-1,1 0 1,-3-9 0,2 12-60,0 0 0,0 1 0,0-1 0,0 0 0,0 1 0,-1-1 0,0 1 0,1-1-1,-1 1 1,0 0 0,0 0 0,0-1 0,0 1 0,0 1 0,-1-1 0,1 0 0,-1 1 0,1-1 0,-1 1 0,1-1 0,-1 1 0,0 0 0,0 0-1,1 1 1,-1-1 0,0 1 0,0-1 0,0 1 0,0 0 0,0 0 0,0 0 0,0 0 0,0 1 0,-3 0 0,-2 0 24,0 1 1,0 0-1,1 1 1,-1 0 0,0 0-1,1 1 1,0 0-1,0 0 1,0 1 0,0 0-1,-6 6 1,7-7-34,1 1 1,0 1 0,0-1 0,0 1 0,1 0-1,0 0 1,0 0 0,1 1 0,-1-1-1,1 1 1,1 0 0,-1 0 0,1 0 0,-2 11-1,3-8-15,0-1-1,1 1 0,0-1 0,0 1 0,1 0 0,0-1 0,1 1 1,0-1-1,0 0 0,1 0 0,0 0 0,1 0 0,0 0 1,0-1-1,1 1 0,0-1 0,1 0 0,-1-1 0,1 0 0,1 1 1,0-2-1,0 1 0,0-1 0,1 0 0,-1-1 0,1 1 1,1-2-1,-1 1 0,1-1 0,0 0 0,0-1 0,0 0 1,0-1-1,0 0 0,1 0 0,-1-1 0,18 1 0,-12-3 25,1 0 0,-1 0 0,1-2-1,-1 0 1,0-1 0,0 0 0,0-1-1,-1-1 1,0 0 0,0-1-1,0-1 1,12-9 0,14-13 164,54-56 0,-80 72-139,0 1-1,22-16 1,-35 29-61,0-1-1,-1 0 1,2 0 0,-1 1-1,0-1 1,0 0 0,0 1-1,0-1 1,0 1 0,0 0-1,1-1 1,-1 1 0,0 0-1,0 0 1,0 0 0,1-1-1,-1 1 1,0 0 0,0 1 0,1-1-1,-1 0 1,0 0 0,0 1-1,1-1 1,-1 0 0,0 1-1,0-1 1,0 1 0,0-1-1,2 3 1,11 14 72,-1 1 0,-1 1 0,11 21 0,-14-22-31,1-1 0,1 0 1,1 0-1,19 21 0,-21-28 0,1 0-1,0 0 1,22 15 0,-28-23-24,-1 0 1,0 0 0,0 0-1,1 0 1,-1-1 0,1 1-1,0-1 1,-1 0 0,1-1-1,0 1 1,0-1 0,-1 0-1,1 0 1,0 0 0,8-2-1,-3 0 37,-9 3-58,0-1-1,-1 0 1,1 0-1,0 0 1,-1 0-1,1 0 1,0 0-1,-1 0 1,1 0-1,0 0 1,-1 0-1,1-1 1,-1 1 0,1 0-1,0 0 1,-1 0-1,1-1 1,-1 1-1,1 0 1,0-1-1,-1 1 1,1-1-1,-1 1 1,1-1-1,-1 1 1,0-1 0,1 1-1,-1-1 1,1 1-1,-1-1 1,0 1-1,1-1 1,-1 0-1,0 1 1,0-1-1,0 0 1,1 1 0,-1-1-1,0 0 1,0 0-173,0-3-3769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34.823"/>
    </inkml:context>
    <inkml:brush xml:id="br0">
      <inkml:brushProperty name="width" value="0.05" units="cm"/>
      <inkml:brushProperty name="height" value="0.05" units="cm"/>
      <inkml:brushProperty name="color" value="#AB008B"/>
    </inkml:brush>
  </inkml:definitions>
  <inkml:trace contextRef="#ctx0" brushRef="#br0">25 6 7024,'0'0'9385,"11"-1"-8947,36-3-16,-46 4-387,0 0 1,1-1-1,-1 1 1,0 0-1,1 0 1,-1 0-1,0 0 0,1 0 1,-1 0-1,1 1 1,-1-1-1,0 0 1,0 1-1,1-1 1,-1 1-1,0-1 1,0 1-1,1 0 1,-1-1-1,0 1 0,0 0 1,0 0-1,0 0 1,0 0-1,0 0 1,0 0-1,-1 0 1,1 0-1,0 0 1,0 0-1,-1 1 0,1-1 1,-1 0-1,1 0 1,-1 1-1,1 1 1,-1 2 43,0 0 1,0 0 0,-1 1 0,1-1-1,-1 0 1,0-1 0,-3 7-1,4-9-74,-6 17 120,-1-1 0,0 0 1,-1 0-1,-1 0 0,-1-1 0,-1 0 0,0-1 0,-14 16 0,8-7 267,16-24-382,1-1 0,0 0 1,-1 0-1,1 1 0,0-1 0,0 0 0,-1 1 0,1-1 0,0 0 0,0 1 0,0-1 0,0 1 0,0-1 0,-1 0 0,1 1 0,0-1 0,0 1 0,0-1 0,0 0 1,0 1-1,0-1 0,0 1 0,0-1 0,0 0 0,1 1 0,-1-1 0,0 1 0,0-1 0,0 0 0,0 1 0,1-1 0,-1 0 0,0 1 0,0-1 0,1 0 1,-1 1-1,0-1 0,0 0 0,1 1 0,-1-1 0,0 0 0,1 0 0,-1 1 0,0-1 0,1 0 0,-1 0 0,1 0 0,-1 0 0,0 0 0,1 1 0,-1-1 0,1 0 1,-1 0-1,0 0 0,1 0 0,-1 0 0,1 0 0,-1 0 0,0 0 0,1-1 0,-1 1 0,1 0 0,-1 0 0,0 0 0,1 0 0,0-1 0,8 0-52,129-27 1224,-120 23-1573,0 0 0,-1-1 0,1-2 0,-1 1 0,22-15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6:48.391"/>
    </inkml:context>
    <inkml:brush xml:id="br0">
      <inkml:brushProperty name="width" value="0.05" units="cm"/>
      <inkml:brushProperty name="height" value="0.05" units="cm"/>
      <inkml:brushProperty name="color" value="#008C3A"/>
    </inkml:brush>
  </inkml:definitions>
  <inkml:trace contextRef="#ctx0" brushRef="#br0">1 687 5824,'0'0'7489,"11"1"-6832,-2-1-496,-5 1-101,0-1 1,0 1-1,0-1 0,0 0 1,0 0-1,0-1 1,0 1-1,0-1 1,0 0-1,0 0 1,0 0-1,0-1 0,0 1 1,0-1-1,-1 0 1,5-3-1,2-3 158,0-2 0,-1 1-1,0-1 1,-1-1 0,0 1 0,0-2-1,11-22 1,34-92 1116,-51 122-1282,10-31 821,0-1-1,10-64 0,-22 96-717,0 0 1,0 0-1,0-1 0,-1 1 0,1 0 0,-1 0 0,-2-7 0,-3-20 2278,6 31-2403,0-1 0,1 1 0,-1 0 0,1-1 0,-1 1 0,0-1 0,1 1 0,-1 0 0,1 0 0,-1-1 0,1 1 0,-1 0 0,1 0 0,-1 0 0,1-1 0,-1 1 0,1 0 0,0 0 0,-1 0 0,1 0 0,-1 0 1,1 0-1,-1 0 0,1 0 0,-1 0 0,1 1 0,-1-1 0,1 0 0,0 0 0,20 5 189,-14-2-180,0 1 0,0-1 0,-1 1 0,1 0 0,-1 1 0,0 0 0,0 0 0,0 0 0,-1 1 0,1-1 0,-1 1 0,-1 1 0,1-1 0,-1 1 0,0-1 0,-1 1 0,6 14 0,-2 0 6,26 65 154,-28-75-153,0-1 0,2 1 0,-1-2 0,1 1 0,16 16 0,-13-15 9,0-1 0,1-1 0,1 0 0,-1-1 1,1 0-1,1-1 0,20 10 0,-25-14-19,0-1 0,0 0 1,0 0-1,0-1 0,0 0 1,0 0-1,0-1 0,0 0 1,0 0-1,0-1 0,0 0 1,0 0-1,0-1 0,15-5 0,-7 1 39,0-1 0,-1-1 0,0-1-1,-1 0 1,1 0 0,-2-2 0,0 1-1,13-14 1,-17 14-24,0 1 0,-1-2 0,0 1 0,-1-1 0,0 0 0,0 0 0,-1-1 1,-1 0-1,0 0 0,-1-1 0,3-13 0,-6 23-34,0 0-1,-1 0 1,1 0 0,-1 0 0,0-1 0,0 1 0,0 0 0,0 0-1,-1 0 1,1 0 0,-1 0 0,0 0 0,0 0 0,0 0 0,0 0-1,0 0 1,-1 0 0,1 1 0,-1-1 0,0 0 0,-2-2 0,1 3-1,0-1 1,0 1 0,0 0 0,0 0 0,0 1-1,-1-1 1,1 1 0,-1-1 0,1 1 0,-1 0-1,1 0 1,-1 1 0,0-1 0,1 1 0,-1 0-1,0 0 1,-4 0 0,5 0-6,0 1-1,0-1 1,0 1-1,0-1 1,0 1-1,0 0 1,0 0 0,0 0-1,0 1 1,0-1-1,1 1 1,-1 0-1,1-1 1,-1 1-1,-3 4 1,2-2 1,1 0 0,0 0 0,0 1 0,0-1 0,1 1 0,0 0 0,0-1 0,-3 10 0,2-1 1,0 1 0,1 0 0,0 0 1,1 0-1,1 0 0,1 15 0,0-17 1,1 0-1,0-1 0,1 1 0,1-1 0,0 0 0,0 0 0,1 0 1,0 0-1,1-1 0,1 0 0,10 14 0,-11-17 6,0 0 0,1 0 0,-1 0-1,2 0 1,-1-1 0,1-1 0,0 1 0,0-1-1,1 0 1,-1-1 0,1 0 0,0-1 0,0 1 0,15 2-1,-18-6-4,-1 0 0,1 0 0,-1 0-1,1 0 1,0-1 0,-1 0-1,0-1 1,1 1 0,-1-1 0,0 0-1,1 0 1,-1-1 0,-1 1-1,1-1 1,0 0 0,-1 0 0,6-5-1,7-7 66,0-1-1,24-30 1,-17 15 20,0-1 0,-2-1 1,-2-1-1,32-72 0,-46 93-61,-3 4 16,1-1 0,0 1 0,1 0 0,0 0 0,0 1-1,1-1 1,10-11 0,-7 10 56,-2 4 147,-6 6-248,0 0 0,0 1 0,0-1 0,-1 1 0,1-1 0,0 0 0,-1 1 0,1-1 0,0 1 0,-1 0 0,1-1 0,-1 1 0,1-1 0,-1 1 0,1 0 0,0 1 0,11 14 19,-6-9-16,-1 0-1,0 1 0,0-1 1,-1 1-1,1 0 0,-2 0 1,6 15-1,-3 0-11,2 5 0,7 47 0,-14-67 0,0 1 0,-1-1 0,0 1 0,0-1 0,-1 1 0,0-1 0,-1 0 0,1 1 0,-2-1 0,-3 10 0,5-16 0,0 0 0,0-1 0,0 1 0,0 0 0,0-1 0,0 0 0,0 1 0,-1-1 0,1 1 0,-1-1 0,1 0 0,-1 0 0,1 0 0,-1 0 0,0 0 0,1 0 0,-1-1 0,0 1 0,0 0 0,0-1 0,0 1 0,1-1 0,-1 0 0,0 0 0,0 0 0,0 0 0,0 0 0,0 0 0,0 0 0,0-1 0,1 1 0,-1 0 0,-2-2 0,-5 0 0,1-1 0,0-1 0,0 1 0,0-1 0,-11-8 0,16 10 0,7 6 0,10 6 0,-1-3 0,0-1 0,0 0 0,1-1 0,0 0 0,0-1 0,0-1 0,1 0 0,-1-1 0,1-1 0,-1 0 0,1-1 0,0 0 0,27-5 0,-21 1 0,-1-1 0,1-1 0,-1-1 0,0-1 0,-1-1 0,0 0 0,0-2 0,33-23 0,-21 7 0,49-50 0,9-9 0,-85 83 0,2-2 0,-8 7 0,-22 26 0,23-26 0,-9 17 0,-12 37 0,20-51 0,0 0 0,1 1 0,0-1 0,0 1 0,0-1 0,1 1 0,0 0 0,0-1 0,0 1 0,1-1 0,0 1 0,2 8 0,-1-11 0,-1 0 0,1 0 0,0 0 0,0 0 0,1 0 0,-1-1 0,1 1 0,-1-1 0,1 1 0,0-1 0,0 0 0,-1 0 0,2 0 0,-1-1 0,0 1 0,0-1 0,0 0 0,1 0 0,-1 0 0,1 0 0,-1 0 0,1-1 0,-1 1 0,1-1 0,-1 0 0,1 0 0,-1-1 0,1 1 0,-1-1 0,1 1 0,-1-1 0,1 0 0,5-3 0,-4 0 0,0 0 0,-1 1 0,0-2 0,1 1 0,-2 0 0,1-1 0,0 0 0,-1 0 0,0 0 0,0 0 0,-1-1 0,1 1 0,-1-1 0,2-6 0,-2 4 0,-1 1 0,1 0 0,-1 0 0,0 0 0,-1 0 0,0-1 0,0 1 0,-1 0 0,0 0 0,0-1 0,-3-9 0,3 15 0,0 0 0,0-1 0,-1 1 0,1 0 0,-1 0 0,1 0 0,-1 0 0,0 0 0,1 0 0,-1 0 0,0 1 0,0-1 0,0 1 0,-1-1 0,1 1 0,0 0 0,-1 0 0,1 0 0,0 0 0,-1 0 0,1 0 0,-6 0 0,4 0 0,-1 0 0,1-1 0,0 1 0,0-1 0,0 0 0,-5-4 0,8 6 0,1 0 0,0 0 0,-1 0 0,1 0 0,0 0 0,-1 0 0,1-1 0,0 1 0,-1 0 0,1 0 0,0 0 0,-1-1 0,1 1 0,0 0 0,0 0 0,-1-1 0,1 1 0,0 0 0,0-1 0,0 1 0,-1 0 0,1 0 0,0-1 0,0 1 0,0-1 0,0 1 0,0 0 0,0-1 0,0 1 0,0 0 0,0-1 0,0 1 0,0 0 0,0-1 0,0 1 0,0 0 0,0-1 0,0 1 0,0-1 0,0 1 0,0 0 0,0-1 0,1 1 0,-1 0 0,0 0 0,0-1 0,0 1 0,1 0 0,-1-1 0,0 1 0,0 0 0,1 0 0,-1-1 0,0 1 0,1 0 0,-1 0 0,0 0 0,1 0 0,-1-1 0,0 1 0,1 0 0,-1 0 0,0 0 0,1 0 0,-1 0 0,1 0 0,30-5 0,-26 4 0,255-35 0,-247 35 0,0 0 0,0 0 0,0 1 0,0 1 0,0 0 0,24 5 0,-33-4 0,1-1 0,-1 1 0,1-1 0,-1 1 0,0 1 0,0-1 0,0 1 0,0-1 0,0 1 0,-1 0 0,1 0 0,-1 1 0,0-1 0,0 1 0,0 0 0,0-1 0,-1 1 0,1 0 0,-1 1 0,0-1 0,0 0 0,1 6 0,0 3 0,-1 0 0,-1 0 0,0-1 0,-1 1 0,0 0 0,-3 21 0,0 21 0,5-55 0,5-9 0,8-14 0,-14 22 0,-1 1 0,23-38 0,1 1 0,3 1 0,31-33 0,-57 67 0,1 1 0,-1-1 0,1 1 0,0-1 0,0 1 0,-1 0 0,1-1 0,0 1 0,0 0 0,1 0 0,-1 0 0,0 1 0,0-1 0,0 0 0,1 1 0,-1 0 0,0-1 0,0 1 0,1 0 0,-1 0 0,4 1 0,-3 0 0,1 0 0,-1 0 0,0 1 0,1-1 0,-1 1 0,0 0 0,0 0 0,0 0 0,0 0 0,-1 1 0,1-1 0,3 5 0,4 6 0,0 2 0,-1-1 0,0 1 0,9 22 0,-16-32 0,6 12 0,0 0 0,1-1 0,15 21 0,-21-32 0,0-1 0,1-1 0,0 1 0,-1 0 0,1-1 0,0 0 0,1 0 0,-1 0 0,0 0 0,1-1 0,0 0 0,-1 0 0,1 0 0,0 0 0,0-1 0,10 2 0,-10-3 0,0 0 0,0 0 0,-1-1 0,1 0 0,0 0 0,-1 0 0,1 0 0,-1-1 0,1 1 0,-1-1 0,0-1 0,1 1 0,-1 0 0,0-1 0,5-4 0,6-6 0,-1-1 0,17-19 0,-27 28 0,177-182 0,-177 185 0,-1 0 0,1 0 0,-1 0 0,1 0 0,0 1 0,0-1 0,0 1 0,0 0 0,0 0 0,0 1 0,0-1 0,0 1 0,0 0 0,0 0 0,0 0 0,0 1 0,0-1 0,0 1 0,5 1 0,3 1 0,-15 0 0,-27 3 0,-5 1 0,30-6 0,1 1 0,-1 1 0,1-1 0,0 0 0,0 1 0,0 0 0,0 0 0,0 0 0,1 1 0,-1-1 0,1 1 0,0 0 0,0-1 0,0 2 0,1-1 0,-1 0 0,1 0 0,0 1 0,0-1 0,1 1 0,-1 0 0,1-1 0,0 1 0,0 0 0,0 9 0,1 4 0,3 34 0,-2-46 0,0 0 0,0 0 0,0 0 0,1 0 0,0 0 0,0-1 0,1 1 0,0-1 0,4 8 0,-6-12 0,0 0 0,-1 0 0,1 0 0,0 0 0,0 0 0,0-1 0,-1 1 0,1 0 0,0 0 0,0-1 0,0 1 0,1 0 0,-1-1 0,0 1 0,0-1 0,0 1 0,0-1 0,0 0 0,1 1 0,-1-1 0,0 0 0,0 0 0,0 0 0,1 0 0,-1 0 0,0 0 0,0 0 0,1-1 0,-1 1 0,0 0 0,0-1 0,0 1 0,0-1 0,0 1 0,0-1 0,1 1 0,-1-1 0,0 0 0,-1 1 0,1-1 0,0 0 0,0 0 0,0 0 0,1-1 0,3-4 0,0 0 0,0-1 0,0 0 0,-1 1 0,5-11 0,11-28 0,-1-1 0,18-69 0,-32 103 0,-2 20 0,2 7 0,8 22 0,-6-19 0,0 0 0,1 0 0,11 19 0,-17-35 0,-1 0 0,1 0 0,-1-1 0,1 1 0,0 0 0,0-1 0,0 1 0,0-1 0,0 0 0,0 1 0,0-1 0,0 0 0,1 0 0,-1-1 0,0 1 0,1 0 0,-1-1 0,0 1 0,1-1 0,-1 0 0,1 0 0,-1 0 0,0 0 0,1 0 0,-1-1 0,1 1 0,-1-1 0,4-1 0,5-1 0,1-1 0,-1-1 0,0 0 0,13-9 0,50-37 0,-58 39 0,0-1 0,1 2 0,0 1 0,1 0 0,23-9 0,-39 18 0,-1 1 0,0 0 0,1-1 0,-1 1 0,1 0 0,-1 0 0,0 0 0,1 0 0,-1 0 0,1 0 0,-1 1 0,1-1 0,-1 0 0,0 1 0,1-1 0,-1 1 0,0-1 0,1 1 0,1 1 0,0 0 0,-1 0 0,0 0 0,1 0 0,-1 1 0,0-1 0,0 1 0,0-1 0,2 6 0,0-1 0,0 2 0,-1-1 0,0 0 0,-1 1 0,3 14 0,-5-23 0,0 1 0,0-1 0,0 1 0,0-1 0,1 1 0,-1-1 0,0 1 0,0-1 0,0 1 0,0-1 0,0 1 0,1-1 0,-1 1 0,0-1 0,0 0 0,1 1 0,-1-1 0,0 1 0,1-1 0,-1 0 0,0 1 0,1-1 0,-1 0 0,0 1 0,1-1 0,-1 0 0,1 0 0,-1 0 0,1 1 0,-1-1 0,1 0 0,-1 0 0,1 0 0,-1 0 0,1 0 0,-1 0 0,0 0 0,1 0 0,-1 0 0,1 0 0,-1 0 0,1 0 0,-1 0 0,1 0 0,-1 0 0,1 0 0,-1-1 0,1 1 0,-1 0 0,1 0 0,-1-1 0,0 1 0,1 0 0,-1 0 0,1-1 0,-1 1 0,0-1 0,1 1 0,-1-1 0,28-26 0,-24 22 0,126-136 0,-129 140 0,0 0 0,-1 0 0,1 1 0,0-1 0,0 0 0,0 0 0,0 1 0,-1-1 0,1 0 0,0 1 0,0-1 0,0 1 0,1-1 0,-1 1 0,0 0 0,0-1 0,0 1 0,0 0 0,0 0 0,0 0 0,0 0 0,1 0 0,-1 0 0,0 0 0,0 0 0,0 0 0,0 1 0,0-1 0,0 0 0,1 1 0,-1-1 0,0 1 0,0-1 0,0 1 0,0-1 0,-1 1 0,1 0 0,0-1 0,0 1 0,0 0 0,0 0 0,-1 0 0,1 0 0,1 1 0,2 6 0,1-1 0,-1 1 0,-1-1 0,6 15 0,-6-13 0,1 2 0,1 1 0,0-1 0,1 0 0,12 17 0,-15-24 0,-1-1 0,1 0 0,0 0 0,0 0 0,1 0 0,-1-1 0,0 1 0,1-1 0,0 0 0,-1 0 0,1 0 0,0-1 0,0 1 0,0-1 0,0 0 0,0 0 0,7 1 0,-1-2 0,-1 0 0,1 0 0,0-1 0,-1 0 0,1-1 0,-1 0 0,16-5 0,1-3 0,31-18 0,2-1 0,-25 13 0,-1-2 0,-1-2 0,35-26 0,-64 43 0,0 1 0,0 0 0,0 0 0,1 0 0,-1 0 0,6-1 0,-9 3 0,0 0 0,0 0 0,0 0 0,0 0 0,0 0 0,1 0 0,-1 0 0,0 0 0,0 0 0,0 0 0,0 0 0,0 0 0,0 0 0,0 0 0,1 0 0,-1 0 0,0 0 0,0 0 0,0 0 0,0 0 0,0 0 0,0 0 0,0 0 0,0 0 0,1 1 0,-1-1 0,0 0 0,0 0 0,0 0 0,0 0 0,0 0 0,0 0 0,0 0 0,0 0 0,0 0 0,0 1 0,0-1 0,0 0 0,0 0 0,0 0 0,0 0 0,0 0 0,0 0 0,0 0 0,0 1 0,0-1 0,0 0 0,0 0 0,0 0 0,0 0 0,0 0 0,0 0 0,0 0 0,0 1 0,0-1 0,0 0 0,0 0 0,-10 16 0,0-4 0,-8 10 0,-22 35 0,36-49 0,-1 0 0,1 1 0,1-1 0,-1 1 0,1 0 0,1-1 0,0 1 0,-2 17 0,3-14 0,1 1 0,0 0 0,0-1 0,2 1 0,4 20 0,-6-31 0,1 1 0,0 0 0,0 0 0,0 0 0,0-1 0,0 1 0,1-1 0,-1 1 0,1-1 0,-1 1 0,1-1 0,0 0 0,0 0 0,0 0 0,0 0 0,1 0 0,-1 0 0,0-1 0,1 1 0,0-1 0,-1 0 0,1 1 0,-1-1 0,1 0 0,0-1 0,0 1 0,0 0 0,0-1 0,-1 0 0,5 1 0,5-2 0,1-1 0,-1 0 0,0 0 0,0-1 0,-1 0 0,1-1 0,-1-1 0,1 0 0,-1 0 0,-1-1 0,18-13 0,9-8 0,57-57 0,-87 77 0,6-5 0,-1-1 0,-1 0 0,0 0 0,-1-2 0,0 1 0,10-23 0,-16 22 0,-4 14 0,0 1 0,0 0 0,-1 0 0,1 0 0,0 0 0,0 0 0,-1 0 0,1 0 0,0 0 0,0 0 0,-1 0 0,1 0 0,0 0 0,-1 0 0,1 0 0,0 0 0,0 0 0,-1 0 0,1 0 0,0 0 0,0 0 0,-1 0 0,1 0 0,0 1 0,0-1 0,0 0 0,-1 0 0,1 0 0,0 0 0,0 1 0,-1-1 0,-21 21 0,19-16 0,-1 1 0,1-1 0,1 1 0,-1 0 0,1-1 0,0 1 0,0 0 0,0 0 0,1 1 0,0-1 0,1 0 0,-1 0 0,1 1 0,0-1 0,1 0 0,-1 0 0,1 1 0,0-1 0,1 0 0,0 0 0,0 0 0,0 0 0,0-1 0,1 1 0,0-1 0,0 1 0,1-1 0,0 0 0,-1 0 0,2 0 0,-1-1 0,8 7 0,-10-9 0,1 0 0,-1-1 0,1 0 0,-1 1 0,1-1 0,-1 0 0,1 0 0,0 0 0,0-1 0,-1 1 0,1-1 0,0 1 0,0-1 0,0 0 0,5-1 0,-2 1 0,0-2 0,0 1 0,0-1 0,-1 0 0,1 0 0,11-6 0,1-3 0,0-1 0,0-1 0,17-17 0,-13 9 0,0-1 0,35-47 0,27-57 0,-61 89 0,-20 32 0,14-20 0,-16 25 0,-1-1 0,0 0 0,1 1 0,-1-1 0,1 0 0,0 1 0,-1-1 0,1 0 0,-1 1 0,1-1 0,0 1 0,0-1 0,-1 1 0,1 0 0,0-1 0,0 1 0,-1 0 0,1-1 0,0 1 0,0 0 0,0 0 0,0 0 0,-1 0 0,1 0 0,2 0 0,-2 1 0,0 1 0,0-1 0,0 1 0,0-1 0,0 1 0,0 0 0,0 0 0,-1 0 0,1-1 0,-1 1 0,1 0 0,-1 0 0,0 0 0,0 0 0,0 0 0,0 2 0,1 1 0,2 28 0,-2-1 0,-4 59 0,1-70 0,-1 0 0,-1 0 0,-1 0 0,-1 0 0,-11 25 0,17-44 0,-1 0 0,0-1 0,1 1 0,-1 0 0,0-1 0,0 1 0,0-1 0,0 1 0,0-1 0,0 0 0,-1 1 0,1-1 0,0 0 0,-1 0 0,1 0 0,-1 0 0,1 0 0,-1 0 0,1 0 0,-1 0 0,0-1 0,1 1 0,-4 0 0,1-1 0,1-1 0,0 1 0,0-1 0,0 0 0,0 1 0,0-1 0,0-1 0,0 1 0,0 0 0,0-1 0,0 0 0,-3-2 0,-5-5 0,0 0 0,-13-13 0,42 40 0,76 69 0,-81-77 0,0-1 0,1 0 0,0-1 0,0 0 0,1-1 0,16 5 0,-25-10 0,2 2 0,0-1 0,1-1 0,0 0 0,-1 0 0,1 0 0,0-1 0,0 0 0,0-1 0,9-1 0,-18 1 19,0 0 0,1 0 0,-1 0 0,0 0-1,0 0 1,0 0 0,0 0 0,0 0 0,1 0 0,-1 0 0,0 0 0,0 0 0,0 0-1,0 0 1,0 0 0,1 0 0,-1 0 0,0 0 0,0 0 0,0-1 0,0 1-1,0 0 1,0 0 0,0 0 0,0 0 0,1 0 0,-1 0 0,0-1 0,0 1 0,0 0-1,0 0 1,0 0 0,0 0 0,0 0 0,0-1 0,0 1 0,0 0 0,0 0 0,0 0-1,0 0 1,0 0 0,0-1 0,0 1 0,0 0 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6:48.846"/>
    </inkml:context>
    <inkml:brush xml:id="br0">
      <inkml:brushProperty name="width" value="0.05" units="cm"/>
      <inkml:brushProperty name="height" value="0.05" units="cm"/>
      <inkml:brushProperty name="color" value="#008C3A"/>
    </inkml:brush>
  </inkml:definitions>
  <inkml:trace contextRef="#ctx0" brushRef="#br0">48 0 11656,'0'0'11617,"-5"11"-11033,-15 31-12,20-41-399,-1 1 1,1-1 0,-1 1 0,0-1-1,1 0 1,-1 1 0,0-1 0,0 0-1,0 1 1,0-1 0,0 0 0,0 0-1,-2 2 1,2-4-191,1 1 1,-1 0-1,1 0 0,0 0 0,-1-1 0,1 1 1,0 0-1,-1 0 0,1-1 0,0 1 1,0 0-1,-1-1 0,1 1 0,0 0 1,0-1-1,-1 1 0,1 0 0,0-1 0,0 1 1,0-1-1,0 1 0,-1 0 0,1-1 1,0 0-1,-2-4-2440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49"/>
    </inkml:context>
    <inkml:brush xml:id="br0">
      <inkml:brushProperty name="width" value="0.05" units="cm"/>
      <inkml:brushProperty name="height" value="0.05" units="cm"/>
      <inkml:brushProperty name="color" value="#AB008B"/>
    </inkml:brush>
  </inkml:definitions>
  <inkml:trace contextRef="#ctx0" brushRef="#br0">109 24 4416,'0'0'8680,"-6"4"-8430,-20 15 10,23-17-148,0 1 0,0 0 0,0 0 0,0 0 0,-3 5 0,-3 2 194,5-5-146,-1 1 0,1-1 0,1 1 0,-1 0 1,1 0-1,0 0 0,-5 13 0,2-3 69,5-13-141,-1 1 0,1-1 0,0 1 0,1-1 0,-1 1 0,0 0 0,1-1 0,0 1-1,0 0 1,0-1 0,1 1 0,0 5 0,-1-7-44,1-1 0,0 1 0,-1 0 1,1 0-1,0-1 0,0 1 0,0 0 0,0-1 0,0 1 0,0-1 0,0 1 0,1-1 0,-1 0 0,0 1 0,1-1 1,-1 0-1,1 0 0,-1 0 0,1 0 0,0 0 0,-1-1 0,1 1 0,0 0 0,0-1 0,2 1 0,0 0 27,0-1 0,-1 0 0,1 1 0,0-2 0,0 1 0,-1 0-1,1-1 1,-1 1 0,1-1 0,0 0 0,-1-1 0,1 1-1,-1 0 1,0-1 0,0 0 0,1 0 0,-1 0 0,3-3-1,2-2 169,-1 1 0,0-1 0,-1-1 0,0 0 0,9-14 0,-14 19 14,0 0-1,1-1 0,-2 1 1,1-1-1,0 1 1,0-5-1,-1 11-215,0 0 0,1 0 0,0 0 0,-1 0 0,1 0 0,0-1 0,1 1 0,-1 0 0,2 2-1,5 11 127,-5-11-120,0-1 0,0 1-1,0-1 1,1 0 0,-1 0 0,1 0-1,0-1 1,0 1 0,0-1 0,1 0-1,5 3 1,-7-5-12,1 0-1,-1 0 1,1 0-1,0 0 1,-1 0-1,1-1 1,0 0-1,-1 0 1,1 0-1,0 0 1,-1 0-1,1-1 1,4-1-1,-2 1 22,0-1-1,1 1 0,-1-2 1,-1 1-1,1-1 1,10-6-1,-12 5-22,0 1-1,0-1 1,0 0 0,-1-1-1,1 1 1,-1-1 0,0 1-1,-1-1 1,1 0 0,-1 0-1,0 0 1,0-1 0,0 1-1,-1 0 1,0-1 0,0 1-1,0-10 1,-5-18 216,2 22-120,-1-1 1,-6-14-1,-1-9-3709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0"/>
    </inkml:context>
    <inkml:brush xml:id="br0">
      <inkml:brushProperty name="width" value="0.05" units="cm"/>
      <inkml:brushProperty name="height" value="0.05" units="cm"/>
      <inkml:brushProperty name="color" value="#AB008B"/>
    </inkml:brush>
  </inkml:definitions>
  <inkml:trace contextRef="#ctx0" brushRef="#br0">291 1 5120,'0'0'11735,"-7"2"-11460,-9 1 96,-18 3 1,15-3-7,1 1 0,0 0 1,0 1-1,0 1 0,-32 16 1,44-18-273,0-1-1,0 1 1,0 0 0,1 1 0,0-1 0,0 1 0,0 0-1,1 0 1,-1 1 0,1-1 0,0 1 0,1 0 0,0 0-1,0 0 1,-4 13 0,4-11 23,0 0-7,0 0 0,1 0 0,0 0 0,-1 13-1,3-18-90,0 0 0,0-1 0,1 1-1,-1 0 1,1 0 0,-1 0 0,1 0-1,0 0 1,0-1 0,0 1 0,0 0-1,1-1 1,-1 1 0,1-1 0,0 1-1,-1-1 1,3 2 0,2 2 7,-1-1 0,1-1 0,0 1 0,0-1 0,0 0 0,1 0 0,-1 0 0,1-1 0,11 4 0,-7-4 9,1 0 1,-1-1-1,1 0 0,0 0 1,16-1-1,-24-1-54,0 0 1,0 0-1,1 0 0,-1 0 1,0-1-1,0 0 0,1 0 1,-1 0-1,0 0 0,0 0 1,0-1-1,0 0 0,-1 0 1,1 0-1,4-4 0,2-3-2968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1"/>
    </inkml:context>
    <inkml:brush xml:id="br0">
      <inkml:brushProperty name="width" value="0.05" units="cm"/>
      <inkml:brushProperty name="height" value="0.05" units="cm"/>
      <inkml:brushProperty name="color" value="#AB008B"/>
    </inkml:brush>
  </inkml:definitions>
  <inkml:trace contextRef="#ctx0" brushRef="#br0">0 25 7024,'0'0'7670,"7"-3"-7338,44-15 587,-50 17-879,0 1 1,1-1 0,-1 1-1,1-1 1,-1 1 0,1 0-1,-1 0 1,0-1-1,1 1 1,-1 0 0,1 1-1,-1-1 1,1 0 0,-1 0-1,1 1 1,-1-1-1,1 0 1,-1 1 0,0 0-1,1-1 1,-1 1 0,0 0-1,0-1 1,1 1-1,-1 0 1,0 0 0,0 0-1,0 0 1,0 0 0,0 1-1,0-1 1,0 0 0,-1 0-1,1 0 1,0 2-1,1 2 37,0 0-1,-1 1 0,1-1 0,-2 0 0,1 1 0,0-1 0,-1 0 1,0 7-1,-2 2 61,1 0 1,-2 0-1,0-1 1,-1 1-1,0-1 1,-1 0-1,-7 14 1,12-26-121,-1-1 0,1 1 0,0 0 0,-1 0 0,1 0 0,0-1 0,0 1 0,-1 0 0,1 0 1,0 0-1,0 0 0,0-1 0,0 1 0,0 0 0,0 0 0,1 0 0,-1 0 0,0 0 0,1 0-6,-1-1-1,0 1 0,1-1 0,-1 1 1,0-1-1,1 0 0,-1 1 0,1-1 1,-1 0-1,1 1 0,-1-1 0,1 0 1,-1 0-1,1 1 0,-1-1 0,1 0 1,0 0-1,-1 0 0,1 0 0,0 0 1,4 1 31,0-2 0,1 1 0,-1 0 0,9-3 0,-4 1-3,6-1 18,-9 2 14,-1 0 0,1 0 1,11 1-1,-16 0-72,0 1 0,0-1 0,1 0 0,-1 1 0,0 0 0,0-1 0,0 1 0,0 0 0,0 0 0,0 1 0,0-1 0,0 0 0,0 0 0,3 4 0,2 2-2790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2"/>
    </inkml:context>
    <inkml:brush xml:id="br0">
      <inkml:brushProperty name="width" value="0.05" units="cm"/>
      <inkml:brushProperty name="height" value="0.05" units="cm"/>
      <inkml:brushProperty name="color" value="#AB008B"/>
    </inkml:brush>
  </inkml:definitions>
  <inkml:trace contextRef="#ctx0" brushRef="#br0">15 0 7632,'0'0'1425,"-1"8"-957,-7 75 1906,2 121 0,10-100-1289,14 169 2102,-11-229-1771,-13-51-1026,3-9-263,1-1-1,0 0 0,1-26 0,8-51 59,-6 86-161,1-3-25,0 1 0,0 0 0,1 1-1,1-1 1,0 0 0,0 1 0,0 0 0,12-16 0,-5 9-43,1 0 0,1 1-1,24-23 1,-37 38 46,1-1 0,-1 0 0,1 1 0,0-1 0,-1 1 1,1-1-1,0 1 0,0-1 0,-1 1 0,1 0 0,0-1 0,0 1 0,0 0 0,0-1 0,-1 1 0,1 0 0,0 0 1,0 0-1,0 0 0,0 0 0,0 0 0,1 0 0,-2 0 4,1 1-1,0-1 1,0 1 0,-1-1 0,1 1-1,0-1 1,-1 1 0,1 0 0,-1-1-1,1 1 1,0 0 0,-1-1 0,0 1-1,1 0 1,-1 0 0,1 0 0,-1 1-1,2 3 12,-1 0 0,0 0-1,0 0 1,0 0 0,-1 0-1,0 5 1,0-2 3,-1-1-1,-1 0 1,1 0-1,-1 0 1,0 0 0,-1 0-1,1 0 1,-1-1-1,-1 1 1,-4 7 0,-3 1 84,0-1 1,-25 25-1,35-37-81,-1 0-1,0 0 0,0-1 0,0 1 0,-1-1 0,1 1 1,0-1-1,0 0 0,-1 0 0,1 0 0,-1 0 0,1 0 0,-1 0 1,1-1-1,-5 1 0,7-1 25,5 3-30,42 18 34,-30-13 37,22 11 1,-23-10-11,-2-1 91,18 14 1,-27-19-92,-1 1 1,0 0-1,0 0 1,0 0 0,0 1-1,-1 0 1,5 7-1,-5-5 29,0-1 126,-3-6-238,0 0 0,0 0 0,0 0 0,0 0 0,0 0 0,0 0 0,0 0 0,1 0 0,-1 0 0,0 0 0,0 0 0,0 0 0,0 0 0,0 0 0,0 0 0,0 0 0,0 0 0,0 0 0,1 0 0,-1 0 0,0 0 0,0-1 0,0 1 0,0 0 0,0 0-1,0 0 1,0 0 0,0 0 0,0 0 0,0 0 0,0 0 0,0 0 0,0 0 0,0 0 0,0-1 0,0 1 0,0 0 0,1 0 0,-1 0 0,0 0 0,0 0 0,0 0 0,0 0 0,0 0 0,0-1 0,-1 1 0,1 0 0,0 0 0,0 0 0,0 0 0,0 0 0,0 0 0,0 0 0,0 0 0,0-1 0,2-11-3098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3"/>
    </inkml:context>
    <inkml:brush xml:id="br0">
      <inkml:brushProperty name="width" value="0.05" units="cm"/>
      <inkml:brushProperty name="height" value="0.05" units="cm"/>
      <inkml:brushProperty name="color" value="#AB008B"/>
    </inkml:brush>
  </inkml:definitions>
  <inkml:trace contextRef="#ctx0" brushRef="#br0">0 75 6824,'0'0'6928,"3"-7"-6423,8-22-24,-9 26-377,-1 1 0,1-1 0,0 1 0,0-1-1,0 1 1,0 0 0,0 0 0,0 0 0,1 0 0,-1 0 0,1 0-1,-1 1 1,1-1 0,-1 1 0,1 0 0,4-1 0,-6 1-33,1 0-1,-1 1-1,1-1 1,-1 1-1,1-1 0,-1 1 1,1 0-1,-1-1 1,1 1-1,-1 0 0,1 0 1,-1 0-1,1 0 1,-1 1-1,1-1 0,-1 0 1,1 0-1,1 2 0,-1-2-17,-1 1 0,1 0 0,-1 0-1,0 1 1,1-1 0,-1 0-1,0 0 1,0 1 0,0-1 0,0 1-1,0-1 1,0 1 0,0-1-1,0 1 1,-1-1 0,1 3-1,2 2 37,-1 1-1,-1 0 0,0 0 1,0 0-1,0-1 0,0 1 1,-1 0-1,0 0 1,-1 0-1,-2 13 0,-2 1 154,-1 1 0,-10 20 0,-3 10 405,19-51-617,0-1 0,0 1-1,-1-1 1,1 1 0,0-1 0,0 1 0,0-1 0,0 1 0,0 0 0,0-1 0,0 1 0,0-1 0,0 1 0,0 0 0,0-1 0,0 1 0,0-1 0,0 1-1,0-1 1,1 1 0,-1-1 0,0 1 0,0 0 0,1-1 0,-1 0 0,0 1 0,1-1 0,0 2 0,0-2 48,1 1 1,-1-1-1,1 1 0,-1-1 0,1 1 1,-1-1-1,1 0 0,2 1 1,7 0-45,12 3 273,2 0 0,41-1 0,-33 0-80,-21 0-3332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4"/>
    </inkml:context>
    <inkml:brush xml:id="br0">
      <inkml:brushProperty name="width" value="0.05" units="cm"/>
      <inkml:brushProperty name="height" value="0.05" units="cm"/>
      <inkml:brushProperty name="color" value="#AB008B"/>
    </inkml:brush>
  </inkml:definitions>
  <inkml:trace contextRef="#ctx0" brushRef="#br0">1 21 3912,'0'0'10097,"6"1"-9618,49 8 811,9-3 173,21-2-375,16-4-225,-12 0-173,-79 0-565,1-1 0,20-3 0,10-1 147,-22 4-113,0-1 1,33-9-1,-24 4-49,-7 3-3,0 1 0,0 1 0,29 2 1,63 8 130,14 0-120,-112-7-103,0 0 0,0 0 0,0 2 0,0 0-1,24 8 1,-34-9-14,1 0 0,-1-1 0,1 1 0,-1-1 0,1-1 0,-1 1 0,8-1 0,-13 0-7,0 0 0,1 0 0,-1 0 0,0 0 0,1 0 0,-1 0-1,0-1 1,0 1 0,1 0 0,-1 0 0,0 0 0,0 0 0,1-1 0,-1 1 0,0 0-1,0 0 1,1 0 0,-1-1 0,0 1 0,0 0 0,1-1 0,-1-2-2804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5"/>
    </inkml:context>
    <inkml:brush xml:id="br0">
      <inkml:brushProperty name="width" value="0.05" units="cm"/>
      <inkml:brushProperty name="height" value="0.05" units="cm"/>
      <inkml:brushProperty name="color" value="#AB008B"/>
    </inkml:brush>
  </inkml:definitions>
  <inkml:trace contextRef="#ctx0" brushRef="#br0">103 37 4720,'0'0'8592,"-8"7"-8152,-7 9-12,0 0 1,1 1 0,-15 23-1,25-34-263,2-1-1,-1 1 0,0-1 1,1 1-1,0 0 1,1 0-1,-1 0 1,1 0-1,0 0 0,0 7 1,1-11-98,0 1 0,0 0-1,1 0 1,-1 0 0,1-1 0,0 1 0,0 0 0,0-1 0,0 1-1,0-1 1,0 1 0,1-1 0,-1 0 0,1 1 0,-1-1-1,1 0 1,0 0 0,0 0 0,0 0 0,0 0 0,0-1 0,1 1-1,-1-1 1,4 2 0,-4-1-18,1-1 0,-1 0 1,1 0-1,0 0 0,-1 0 0,1-1 0,0 1 1,0-1-1,-1 1 0,1-1 0,0 0 0,0 0 1,-1 0-1,1-1 0,5 0 0,-4-1 7,-1 1 0,1-1 0,-1 1 1,1-1-1,-1 0 0,0 0 0,0-1 0,0 1 0,0-1 0,3-3 0,2-3 98,0-1 0,-1 0 0,-1 0 0,0-1 0,10-22 0,-16 32-138,0 1 0,0-1 0,0 1 0,0-1 0,0 1-1,0 0 1,1-1 0,-1 1 0,0-1 0,0 1 0,0 0 0,1-1 0,-1 1 0,0-1-1,1 1 1,-1 0 0,0-1 0,1 1 0,-1 0 0,0 0 0,1-1 0,-1 1 0,1 0 0,0 0-1,4 8 310,0 0-339,0 0 56,0 0-1,1-1 1,1 1 0,6 6-1,-10-11-28,0-1-1,0 1 0,1 0 1,-1-1-1,1 0 1,-1 0-1,1 0 0,0 0 1,0-1-1,0 0 1,0 1-1,4-1 0,-5-1-3,-1 0 0,1 0 0,-1 0 0,1-1-1,-1 0 1,1 1 0,-1-1 0,1 0-1,-1 0 1,0 0 0,0 0 0,1-1 0,-1 1-1,0 0 1,0-1 0,0 0 0,0 1 0,-1-1-1,1 0 1,0 0 0,2-4 0,2-4 38,1 1 1,-2-1 0,8-16-1,-6 8 96,8-27 0,-13 38-81,-1 1 0,0 0 0,0 0 0,0 0-1,-1 0 1,0-1 0,0 1 0,-2-11 0,1 15-37,1 1 1,-1-1-1,0 0 0,1 1 1,-1-1-1,0 1 0,0 0 1,0-1-1,0 1 0,0 0 1,-2-2-1,2 2-33,1 1 0,-1-1 0,1 1 0,-1-1 0,1 1 0,-1 0 0,1-1 0,-1 1 0,0 0 0,1-1 0,-1 1 0,0 0 0,1 0 0,-1 0 0,0 0 0,1 0 0,-1 0 0,0 0 0,1 0 0,-1 0 0,0 0 0,0 0 0,1 0 0,-1 0 0,0 0 0,1 1 0,-1-1 0,1 0 0,-2 1 0,-1 1-198,-1 0-145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4:53.027"/>
    </inkml:context>
    <inkml:brush xml:id="br0">
      <inkml:brushProperty name="width" value="0.05" units="cm"/>
      <inkml:brushProperty name="height" value="0.05" units="cm"/>
      <inkml:brushProperty name="color" value="#004F8B"/>
    </inkml:brush>
  </inkml:definitions>
  <inkml:trace contextRef="#ctx0" brushRef="#br0">483 0 10848,'0'0'1257,"-11"11"-906,-176 148 1286,-11-14 417,190-140-1962,-4 4 238,0 1 0,-19 21 0,12-10 387,14-14-152,11-6-69,15-7-148,41-19-2618</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6"/>
    </inkml:context>
    <inkml:brush xml:id="br0">
      <inkml:brushProperty name="width" value="0.05" units="cm"/>
      <inkml:brushProperty name="height" value="0.05" units="cm"/>
      <inkml:brushProperty name="color" value="#AB008B"/>
    </inkml:brush>
  </inkml:definitions>
  <inkml:trace contextRef="#ctx0" brushRef="#br0">0 8 10512,'0'0'5752,"8"-1"-5251,24-5-43,-31 6-399,1-1 0,-1 1-1,1 0 1,-1 1-1,1-1 1,0 0-1,-1 0 1,1 1-1,-1-1 1,1 1 0,-1-1-1,1 1 1,-1-1-1,1 1 1,-1 0-1,0 0 1,1 0-1,-1 0 1,0 0-1,0 0 1,0 0 0,0 0-1,0 0 1,0 1-1,0-1 1,1 2-1,5 6 249,-5-7-253,-1-1 0,1 1 0,-1-1-1,0 1 1,0-1 0,1 1-1,-1 0 1,-1-1 0,1 1 0,0 0-1,0 0 1,-1 0 0,1 0-1,-1 0 1,1 0 0,-1 0-1,0 0 1,0 0 0,0 0 0,0 0-1,0 0 1,0 0 0,-1 0-1,1 0 1,-1 2 0,-2 3 109,0 1 1,-1-1-1,0 1 0,-8 11 1,6-10 34,5-8-145,0 0 0,1 1 0,-1-1 0,0 0 0,1 1 0,-1-1 0,1 0 0,-1 1 0,1-1 0,0 1 0,-1-1 0,1 3 0,0-3-32,0-1 0,1 1 0,-1-1 0,0 1 0,1-1 0,-1 1 0,0-1 0,1 1 0,-1-1 0,0 1 0,1-1 0,-1 1 0,1-1 0,-1 0 0,0 1 0,1-1 0,-1 0 0,1 0 0,0 1 0,-1-1 0,1 0 0,-1 0 0,1 0 0,-1 1 0,1-1 0,-1 0 0,1 0 0,0 0 0,-1 0 0,1 0 0,-1 0 0,1 0 0,0-1 0,2 1 22,10 0 273,1 0 0,0 1 0,0 0 0,-1 1 0,15 4 0,-26-5-303,-1 0 0,1-1 1,-1 1-1,1 0 0,-1 0 1,1 0-1,-1 0 0,3 2 0,1 3-3398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7"/>
    </inkml:context>
    <inkml:brush xml:id="br0">
      <inkml:brushProperty name="width" value="0.05" units="cm"/>
      <inkml:brushProperty name="height" value="0.05" units="cm"/>
      <inkml:brushProperty name="color" value="#AB008B"/>
    </inkml:brush>
  </inkml:definitions>
  <inkml:trace contextRef="#ctx0" brushRef="#br0">142 0 4120,'0'0'6746,"-7"7"-6436,-52 44 988,52-45-1020,1 0 0,-1 0 0,1 1 0,0-1-1,0 1 1,1 1 0,-5 8 0,7-10-54,-1 0-1,2 0 1,-1 0 0,1 1-1,0-1 1,0 1 0,0 0 0,1-1-1,-1 13 1,2-14 130,1 1 0,-1-1 0,2 7 0,-2-10-290,1-1 1,-1 1 0,0-1-1,1 0 1,0 1-1,-1-1 1,1 0-1,0 1 1,0-1-1,0 0 1,0 0 0,-1 0-1,2 0 1,-1 0-1,0 0 1,2 2-1,-1-2-18,0-1 0,0 1-1,-1-1 1,1 0 0,0 0-1,0 1 1,0-1 0,-1-1-1,1 1 1,0 0-1,0 0 1,0 0 0,-1-1-1,4 0 1,24-11 261,-24 10-256,0-1 0,-1-1 0,1 1 0,-1-1 0,1 0 0,-1 0 0,0 0 0,-1 0 0,1-1 0,3-6 0,12-13 347,-19 23-359,1 1 0,-1-1 1,1 1-1,-1-1 0,0 1 0,1-1 0,-1 1 0,1-1 1,-1 1-1,1-1 0,-1 1 0,1 0 0,-1-1 1,1 1-1,0 0 0,0-1 0,2 9 585,-1 3-657,0-5 94,0 0-1,0-1 1,1 1-1,-1 0 0,1-1 1,0 0-1,5 7 1,-6-10-39,0 0 0,-1 0 1,1-1-1,0 1 1,0 0-1,0-1 0,0 1 1,0-1-1,0 0 0,0 1 1,1-1-1,-1 0 1,1-1-1,-1 1 0,0 0 1,1-1-1,-1 1 1,1-1-1,-1 0 0,4 1 1,-1-2 13,0 1 1,1-1-1,-1 0 1,0 0-1,1-1 1,-1 1-1,0-1 1,0-1-1,0 1 1,0 0-1,-1-1 1,1 0-1,-1 0 1,0-1-1,1 1 1,-1-1-1,-1 0 1,1 0 0,-1 0-1,1 0 1,-1-1-1,3-5 1,-4 6-17,3-6 53,1 1 0,-2-1 0,0 0 0,0 0 0,0-1 1,1-10-1,-4 16-44,0 2 4,-1-1 0,1 1 0,-1-1-1,1 1 1,-1-1 0,0 1 0,0-1 0,-1 1 0,1 0-1,-1-1 1,0 1 0,1-1 0,-3-4 0,1 6-61,0 1 0,0 0-1,1 0 1,-1 0 0,0 0 0,0 0 0,0 0-1,0 0 1,0 1 0,0-1 0,0 1 0,-4-1 0,0 0-2641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8"/>
    </inkml:context>
    <inkml:brush xml:id="br0">
      <inkml:brushProperty name="width" value="0.05" units="cm"/>
      <inkml:brushProperty name="height" value="0.05" units="cm"/>
      <inkml:brushProperty name="color" value="#AB008B"/>
    </inkml:brush>
  </inkml:definitions>
  <inkml:trace contextRef="#ctx0" brushRef="#br0">237 21 3808,'0'0'11881,"-6"-1"-11560,-11-1 188,0-1-1,-19-7 0,32 9-412,1 0 0,-1 0-1,1 0 1,-1 1-1,1 0 1,-1-1-1,1 1 1,-1 1 0,1-1-1,-1 0 1,1 1-1,-1 0 1,1 0-1,-6 2 1,-2 2 126,1 0-1,-1 1 1,-9 7-1,17-11-171,0 1-1,1-1 0,-1 1 0,0 0 1,1 0-1,0 0 0,-1 0 0,1 0 1,-2 6-1,-12 30 259,16-38-307,-2 3 22,1 0 0,0 0 1,0 1-1,0-1 0,0 0 1,1 1-1,0-1 0,0 1 1,0-1-1,0 1 0,1-1 1,-1 0-1,1 1 0,0-1 1,1 0-1,-1 1 0,1-1 1,0 0-1,0 0 0,0 0 1,0 0-1,1-1 0,0 1 1,-1-1-1,1 1 0,0-1 1,1 0-1,-1 0 0,1-1 1,-1 1-1,1-1 0,0 1 1,0-1-1,0 0 0,0-1 1,0 1-1,5 1 0,2 0 52,1 1-1,-1-1 1,1-1-1,0 0 1,16 0-1,-9-1 35,-14 0-56,0-1 0,0 1 0,-1-1 0,1 0 0,0-1 0,0 1 0,-1-1 0,1 0 0,0 0 0,6-3 0,-7-1-266,-4 3-2589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59"/>
    </inkml:context>
    <inkml:brush xml:id="br0">
      <inkml:brushProperty name="width" value="0.05" units="cm"/>
      <inkml:brushProperty name="height" value="0.05" units="cm"/>
      <inkml:brushProperty name="color" value="#AB008B"/>
    </inkml:brush>
  </inkml:definitions>
  <inkml:trace contextRef="#ctx0" brushRef="#br0">0 40 10544,'0'0'4617,"4"-6"-4278,12-20-15,-16 25-302,1 1 0,-1-1 1,0 1-1,0-1 1,1 1-1,-1-1 0,0 1 1,1 0-1,-1-1 1,1 1-1,-1 0 1,0-1-1,1 1 0,-1 0 1,1-1-1,-1 1 1,1 0-1,-1 0 0,1 0 1,-1-1-1,1 1 1,-1 0-1,1 0 1,-1 0-1,1 0 0,-1 0 1,1 0-1,0 0 1,-1 0-1,1 0 1,-1 0-1,1 0 0,-1 1 1,1-1-1,-1 0 1,1 0-1,-1 0 0,1 1 1,-1-1-1,1 0 1,-1 1-1,0-1 1,1 0-1,0 1 0,1 1 77,-1 0 0,1 0-1,-1 0 1,0 1 0,1-1-1,0 3 1,-2-5-95,2 4 70,-1 1 1,1 0-1,-1-1 0,0 1 0,-1 0 0,1 0 0,-1 0 0,0-1 0,-1 9 0,0-5 45,0 0 1,0 0-1,-1 0 1,-1 0-1,-2 8 1,0-7 86,3-7-67,1 0 0,0 1 1,0-1-1,0 0 1,-1 5-1,2-7-109,0 1 0,0 0-1,0-1 1,0 1 0,0-1 0,0 1 0,0-1-1,0 1 1,0 0 0,0-1 0,0 1-1,0-1 1,1 1 0,-1-1 0,0 1 0,0-1-1,1 1 1,-1-1 0,0 1 0,1-1 0,-1 1-1,1-1 1,-1 0 0,1 1 0,-1-1 0,0 1-1,1-1 1,-1 0 0,2 1 0,80 37 1062,-68-32-935,-12-5-126,1-1 0,0 1-1,-1 0 1,1-1 0,0 0 0,0 1 0,-1-1-1,1 0 1,4-1 0,3 1-2814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0"/>
    </inkml:context>
    <inkml:brush xml:id="br0">
      <inkml:brushProperty name="width" value="0.05" units="cm"/>
      <inkml:brushProperty name="height" value="0.05" units="cm"/>
      <inkml:brushProperty name="color" value="#AB008B"/>
    </inkml:brush>
  </inkml:definitions>
  <inkml:trace contextRef="#ctx0" brushRef="#br0">19 0 10040,'0'0'4264,"1"7"-3927,0 44 961,-8 100 0,-1-9 30,2-15 204,6-117-1291,0 1 0,2 11 0,0 8 1341,-1-29-1252,1-3-117,1-5 17,-2 1-145,1 0-1,-1 0 1,0-7-1,4-15 69,5-12-7,2 1 0,1 1 0,30-57 0,-40 89-129,1 1 0,0-1 0,0 1 0,7-8 0,-9 12-14,-1 0 0,0-1 0,0 1 0,1 0 0,-1 0 0,0 0 0,1 0 1,-1 0-1,1 0 0,-1 1 0,1-1 0,0 0 0,-1 1 0,1-1 0,0 1 0,-1 0 0,1-1 0,0 1 1,0 0-1,-1 0 0,1 0 0,2 0 0,-3 1-2,0-1 1,0 1 0,0 0-1,0-1 1,0 1-1,0 0 1,-1 0-1,1-1 1,0 1-1,0 0 1,-1 0-1,1 0 1,0 0-1,-1 0 1,1 0 0,-1 0-1,1 0 1,-1 0-1,0 0 1,1 0-1,-1 0 1,0 1-1,0-1 1,0 0-1,0 2 1,1 4 8,-2-1 1,1 1-1,-2 7 0,1-11-10,0 8 17,-2 0-1,1 0 0,-2 0 0,1-1 1,-6 11-1,5-14 7,1-1 0,-1 0 0,0 1 0,-1-1 0,1-1 0,-1 1 0,0-1 1,-10 8-1,13-12 0,1 0 0,0 0 1,0 0-1,-1 0 0,1-1 1,-1 1-1,1 0 0,0-1 1,-1 1-1,1-1 0,-3 1 1,4-1 29,8 1 99,-4 0-115,0 0 0,1 0 0,8-1 0,9 2 103,-13 0-38,1 0 1,0 0-1,0 1 0,-1 0 1,0 1-1,1 0 0,9 6 1,-15-7-42,-3-3-94,0 1 1,0 0 0,0-1-1,0 1 1,0 0 0,0 0-1,0 0 1,-1 0 0,1 0 0,0 0-1,0 1 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1"/>
    </inkml:context>
    <inkml:brush xml:id="br0">
      <inkml:brushProperty name="width" value="0.05" units="cm"/>
      <inkml:brushProperty name="height" value="0.05" units="cm"/>
      <inkml:brushProperty name="color" value="#AB008B"/>
    </inkml:brush>
  </inkml:definitions>
  <inkml:trace contextRef="#ctx0" brushRef="#br0">0 66 6824,'0'0'10065,"2"-7"-9728,-1 4-301,0 0 16,-1 0 0,1 0 0,0 0 1,0 0-1,1 0 0,-1 0 0,0 1 1,1-1-1,0 0 0,0 1 0,-1-1 1,2 1-1,-1 0 0,0-1 1,0 1-1,5-3 0,-5 4-2,0 0 0,0 0-1,0 0 1,-1 0 0,1 1 0,0-1-1,0 1 1,0-1 0,0 1 0,0 0 0,0-1-1,0 1 1,0 0 0,0 0 0,0 1-1,0-1 1,0 0 0,0 1 0,0-1-1,0 1 1,0 0 0,0-1 0,0 1 0,0 0-1,-1 0 1,1 0 0,0 0 0,-1 1-1,1-1 1,-1 0 0,1 1 0,-1-1-1,0 1 1,1-1 0,-1 1 0,0 0-1,0 0 1,0-1 0,0 1 0,-1 0 0,1 0-1,0 0 1,-1 0 0,1 0 0,-1 2-1,1 1 26,-1 1-1,0-1 1,0 0-1,0 0 1,-1 0-1,0 0 1,0 1-1,0-1 1,-1 0-1,-2 5 1,-2 3 235,-1 0 1,-11 16-1,17-28-285,1-1-1,0 1 1,0-1 0,-1 1 0,1 0-1,0-1 1,0 1 0,0-1 0,0 1-1,0-1 1,0 1 0,0-1 0,0 1-1,0 0 1,0-1 0,0 1 0,0-1-1,1 1 1,-1-1 0,0 1-1,0-1 1,0 1 0,1-1 0,-1 1-1,0-1 1,1 1 0,-1-1 0,0 0-1,1 1 1,-1-1 0,1 1 0,-1-1-1,1 0 1,-1 1 0,1-1-1,0 1 1,25 12 191,-14-8-99,6 5 199,0 0 0,23 7 0,-41-17-308,1 0-1,0 1 1,0-1 0,-1 0-1,1 1 1,0-1 0,-1 1-1,1-1 1,0 1 0,-1 0 0,1-1-1,-1 1 1,1-1 0,-1 1-1,1 0 1,-1-1 0,1 3-1,0 3-3288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2"/>
    </inkml:context>
    <inkml:brush xml:id="br0">
      <inkml:brushProperty name="width" value="0.05" units="cm"/>
      <inkml:brushProperty name="height" value="0.05" units="cm"/>
      <inkml:brushProperty name="color" value="#AB008B"/>
    </inkml:brush>
  </inkml:definitions>
  <inkml:trace contextRef="#ctx0" brushRef="#br0">0 15 7432,'0'0'8584,"7"3"-8121,32 15 864,-32-17-1073,-1 1 1,1-1-1,-1 0 0,1-1 0,-1 1 0,1-1 1,0 0-1,-1-1 0,12-2 0,6 1 221,259-15 2091,-11 12-1522,-59-8-304,-162 12-303,-51 1-436,0 0 1,0 0 0,0 0-1,1 0 1,-1 0-1,0 0 1,0 0 0,0 0-1,0 0 1,0 0 0,0 0-1,0 0 1,0 0-1,0 0 1,0 0 0,0 0-1,0 0 1,0 0-1,1 0 1,-1 0 0,0 0-1,0 0 1,0 0-1,0 0 1,0 0 0,0 0-1,0 0 1,0 0-1,0 0 1,0 0 0,0 0-1,0 1 1,0-1-1,0 0 1,0 0 0,0 0-1,0 0 1,0 0-1,1 0 1,-1 0 0,0 0-1,0 0 1,0 0-1,0 0 1,0 0 0,0 0-1,0 0 1,0 0-1,0 1 1,0-1 0,0 0-1,0 0 1,0 0-1,0 0 1,-3 3-692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3"/>
    </inkml:context>
    <inkml:brush xml:id="br0">
      <inkml:brushProperty name="width" value="0.05" units="cm"/>
      <inkml:brushProperty name="height" value="0.05" units="cm"/>
      <inkml:brushProperty name="color" value="#AB008B"/>
    </inkml:brush>
  </inkml:definitions>
  <inkml:trace contextRef="#ctx0" brushRef="#br0">191 11 6520,'0'0'1910,"-7"-1"-1611,-1-1-192,5 1 4,-1 0-1,1 0 0,-1 0 1,1 1-1,-1 0 1,-4-1-1,4 0 947,3 1-997,1 0-1,-1 0 0,1 0 0,-1 0 0,1 0 1,0 0-1,-1 0 0,1 0 0,-1 0 1,1 0-1,-1 0 0,1 0 0,0 0 0,-1 0 1,1 0-1,-1 0 0,1 0 0,-1 0 1,1 1-1,0-1 0,-1 0 0,1 0 0,-1 1 1,-5 4 374,0 0 1,0 1 0,0 0 0,-7 11 0,5-7-104,-7 9 458,1 0 0,-15 27 0,24-38-564,1 0 0,1 0-1,-1 0 1,1 1 0,1 0 0,-1-1 0,1 1 0,1 0 0,-1 11 0,2-16-133,1-1 1,-1 1-1,1 0 1,0 0-1,0 0 1,0-1-1,1 1 1,-1 0-1,1-1 1,0 1-1,0-1 1,0 0-1,0 0 1,1 0-1,-1 0 1,1 0-1,0 0 1,0 0-1,0-1 1,0 0-1,0 1 1,0-1-1,1-1 1,4 3-1,-4-2-21,0 0 0,1 0 0,-1-1-1,0 0 1,1 0 0,-1 0 0,1 0-1,-1-1 1,1 0 0,-1 0 0,1 0-1,-1 0 1,1-1 0,-1 1 0,0-1-1,1 0 1,-1-1 0,0 1 0,1-1 0,6-4-1,-3 0 49,1-1-1,-1 0 0,0-1 0,-1 0 0,0 0 1,0-1-1,0 0 0,-1 0 0,-1 0 0,0-1 1,5-12-1,7-7 632,-17 28-683,1 1-52,-1 0 0,0 0-1,0 0 1,1 0 0,-1 0-1,0 0 1,1 0 0,-1 0-1,0 0 1,0 0 0,1 0-1,-1 0 1,0 0 0,0 0-1,1 1 1,-1-1 0,0 0-1,0 0 1,1 0 0,-1 0-1,0 0 1,0 1 0,1-1-1,-1 0 1,0 0 0,0 1-1,0-1 1,0 0 0,1 1-1,6 7 173,-4-3-153,0-1 0,1 0 1,-1 0-1,1 0 0,-1 0 1,1-1-1,0 1 0,1-1 1,-1 0-1,7 3 0,-7-3-12,1-1-1,0 0 0,0 0 0,0 0 1,1-1-1,-1 1 0,0-1 1,9 0-1,-10-1-4,-1 0 0,0 0 0,1-1 1,-1 1-1,1-1 0,-1 0 0,0 0 0,1 0 1,-1 0-1,0 0 0,0-1 0,0 0 0,0 0 0,5-3 1,-2 0 46,0 0 0,-1 0 0,1 0 0,-1-1 0,0 0 0,0 0 0,-1 0 0,1-1 0,-2 1 1,1-1-1,-1 0 0,5-15 0,6-63 768,-13 83-801,-1 1 0,0 0 0,0 0 0,-1-1 0,1 1 0,0 0 0,0 0 0,-1-1 0,1 1 0,-1 0 0,1 0 0,-1 0 0,1 0 0,-1 0 0,0 0 0,1 0 0,-1 0 0,0 0 1,0 0-1,0 0 0,0 0 0,0 0 0,-1-1 0,-1 1-95,1-1 1,-1 1 0,0 0-1,0-1 1,1 1 0,-1 1-1,0-1 1,-5-1-1,1-2-3330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4"/>
    </inkml:context>
    <inkml:brush xml:id="br0">
      <inkml:brushProperty name="width" value="0.05" units="cm"/>
      <inkml:brushProperty name="height" value="0.05" units="cm"/>
      <inkml:brushProperty name="color" value="#AB008B"/>
    </inkml:brush>
  </inkml:definitions>
  <inkml:trace contextRef="#ctx0" brushRef="#br0">0 18 4720,'0'0'11721,"7"-1"-11435,70-15 970,-76 16-1240,-1 0 0,1-1-1,0 1 1,0 0 0,0 0-1,0 0 1,0 0-1,-1 1 1,1-1 0,0 0-1,0 0 1,0 1 0,0-1-1,-1 0 1,1 1-1,0-1 1,0 0 0,0 1-1,-1-1 1,1 1-1,0 0 1,-1-1 0,1 1-1,-1-1 1,1 1 0,-1 0-1,1-1 1,-1 1-1,1 0 1,-1 0 0,1 0-1,-1 0 1,1 2 17,0-1-1,-1 0 1,1 0 0,-1 1-1,1-1 1,-1 1-1,0-1 1,0 0 0,0 1-1,0 3 1,-3 5 103,-1 0 0,0 0 1,0 0-1,-1-1 0,0 1 0,-1-1 0,-11 16 0,11-17 125,-7 9 458,27-18-112,-1-1-412,1 0-1,-1 1 1,1 1 0,-1 0-1,1 1 1,26 6 0,-32-4-167,-5-2-2939</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5"/>
    </inkml:context>
    <inkml:brush xml:id="br0">
      <inkml:brushProperty name="width" value="0.05" units="cm"/>
      <inkml:brushProperty name="height" value="0.05" units="cm"/>
      <inkml:brushProperty name="color" value="#AB008B"/>
    </inkml:brush>
  </inkml:definitions>
  <inkml:trace contextRef="#ctx0" brushRef="#br0">0 9 5016,'0'0'13562,"10"2"-13282,-3 0-223,-1 0-11,-1-1 0,1 0-1,0 0 1,0 0-1,0-1 1,0 0 0,0 0-1,0 0 1,8-2-1,22-4 485,37-1 0,-40 5-104,-24 1-188,0 0 0,1 1 0,-1 1 0,0-1 0,1 2 0,-1-1 0,9 4 0,-16-5-152,-1 1-56,-1-1-1,1 0 1,-1 0-1,1 0 1,-1 1 0,1-1-1,-1 0 1,1 0-1,-1 0 1,1 0 0,-1 0-1,0 0 1,1 0-1,-1 0 1,1 0 0,-1 0-1,1 0 1,-1 0-1,1 0 1,-1 0 0,1 0-1,-1-1 1,1 1-1,-1 0 1,1-1 0,0 1-113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00.804"/>
    </inkml:context>
    <inkml:brush xml:id="br0">
      <inkml:brushProperty name="width" value="0.05" units="cm"/>
      <inkml:brushProperty name="height" value="0.05" units="cm"/>
      <inkml:brushProperty name="color" value="#004F8B"/>
    </inkml:brush>
  </inkml:definitions>
  <inkml:trace contextRef="#ctx0" brushRef="#br0">1 1068 7136,'0'0'1708,"9"-3"-1318,14-4-154,0-2-1,0 0 0,22-14 1,-25 12-48,0-2 0,-1 0 1,32-29-1,132-139 1002,-13-13 155,-149 165-1030,-2 0 0,-1-1 0,-1-1 1,-1-1-1,-2 0 0,-2-1 0,-1-1 1,10-49-1,-12 44 3,-1 1 326,-1-1 1,3-69 0,-12 102-204,-2 10-78,-3 9-115,-29 56 51,22-46-199,-13 33 1,11-14 54,1 0 0,3 1 1,-12 66-1,13-45 14,-3 26 81,2 0-32,-2 29 11,13-101-154,1 0 0,1 0 0,0-1-1,6 29 1,-5-38-17,0-1 0,0 1 0,1-1 1,0 0-1,7 14 0,-9-20-45,0 1 0,0-1 1,1 1-1,-1-1 0,0 1 0,0-1 1,1 0-1,-1 0 0,1 1 0,-1-1 1,1 0-1,-1 0 0,1-1 0,0 1 1,-1 0-1,1 0 0,0-1 1,0 1-1,-1-1 0,1 0 0,0 1 1,0-1-1,0 0 0,0 0 0,-1 0 1,1 0-1,0-1 0,0 1 0,0 0 1,3-2-1,9-3 36,0-1-1,-1-1 1,0 0-1,0-1 1,0 0-1,-1-1 1,0-1 0,-1 1-1,0-2 1,11-13-1,-7 6 22,-1 0 0,-1-1 1,-1-1-1,-1 0 0,17-41 0,-26 53-26,0 1 0,0 0 0,-1-1 0,0 0 0,0 1 0,-1-1 0,0 1 0,0-1 1,-1 0-1,0 1 0,0-1 0,-3-8 0,3 15-29,1 1 1,0-1 0,0 1-1,0-1 1,0 0-1,-1 1 1,1-1-1,0 1 1,0-1 0,0 0-1,1 1 1,-1-1-1,0 0 1,0 1-1,0-1 1,0 1 0,0-1-1,1 0 1,-1 1-1,0-1 1,1 1-1,-1-1 1,0 1 0,1-1-1,-1 1 1,1-1-1,-1 1 1,0 0-1,2-1 1,18-5 85,-18 6-109,31-3 0,0 2 0,0 0 1,0 3-1,42 6 0,-68-7 13,0 0-1,0 1 0,1 0 0,-1 0 1,0 0-1,-1 1 0,1 0 1,9 6-1,-11-4 85,-3 2 11,5-1-45,-7-6-51,1 1 0,-1-1 0,1 0-1,-1 0 1,0 1 0,1-1 0,-1 0-1,0 0 1,1 1 0,-1-1 0,0 0-1,0 1 1,1-1 0,-1 1 0,0-1-1,0 0 1,1 1 0,-1-1 0,0 1-1,0-1 1,0 0 0,0 1 0,0-1-1,0 1 1,0-1 0,0 1 0,0-1 0,0 1-1,5 82 215,-5-75-203,0-1 1,-1 1 0,1-1-1,-4 12 1,-1 21 34,2-2-16,0 11 75,3-45-105,0 0 0,0 0 1,1 0-1,-1-1 0,1 1 0,0 0 0,1 0 0,-1-1 1,1 1-1,1 3 0,3 4-7,-5-9 13,0 0-1,0 0 1,1 0-1,-1 0 0,0 0 1,0-1-1,1 1 1,-1 0-1,1-1 1,0 1-1,0-1 0,2 2 1,1-1-9,0 0 1,0-1-1,1 0 1,-1 0-1,0 0 0,1 0 1,-1-1-1,1 0 1,-1 0-1,1 0 0,-1-1 1,0 0-1,1 0 1,-1 0-1,0-1 0,1 0 1,8-4-1,-5-1 5,2-2 19,-5 7 7,-1-1 1,1 0-1,-1 0 1,5-5-1,8-4-1,5-6-2,-19 14-26,0 1 1,1-1 0,-1 1-1,9-4 1,96-41 13,-63 26-17,-36 16 0,0 1 0,1 0 0,-1 0 0,1 1 0,13-3 0,-19 7 0,0-2 0,0 1 0,0-1 0,0 1 0,0-1 0,-1-1 0,7-3 0,-11 6 2,1 0-1,-1-1 1,0 1-1,0 0 1,0 0-1,1 0 1,-1 0 0,0 0-1,0 0 1,1-1-1,-1 1 1,0 0-1,0 0 1,0 0-1,1 0 1,-1 0-1,0 0 1,0 0 0,1 0-1,-1 0 1,0 0-1,0 0 1,1 0-1,-1 0 1,0 0-1,0 0 1,1 0 0,-1 1-1,0-1 1,0 0-1,0 0 1,1 0-1,-1 0 1,0 0-1,0 0 1,0 1-1,1-1 1,-1 0 0,0 0-1,0 1 1,1-4 40,1 2-30,-1 1-11,-1 0 0,1-1 0,-1 1 0,0 0 0,1 0 0,-1 0 0,1-1 1,-1 1-1,0 0 0,1 0 0,-1-1 0,0 1 0,1 0 0,-1 0 0,0-1 0,0 1 0,1-1 1,-1 1-1,0 0 0,0-1 0,1 1 0,-1 0 0,0-1 0,20-12-1,28-17-48,-42 26-2,7-4 92,-12 5 3,-9 2-11,-3 1-23,1 0 1,-1 0 0,0 2-1,1-1 1,-1 1-1,1 1 1,0 0-1,-15 6 1,16-5-18,1 1 1,-1-1-1,1 2 1,0-1-1,1 1 1,0 0-1,0 1 1,0-1-1,1 2 0,0-1 1,0 0-1,0 1 1,1 0-1,1 1 1,-1-1-1,1 1 1,1 0-1,-6 18 1,9-23 4,0-1 0,0 1 0,0 0 0,1-1 1,0 1-1,-1 0 0,1-1 0,0 1 0,1-1 1,-1 1-1,0-1 0,1 0 0,0 0 1,0 1-1,0-1 0,0 0 0,3 2 0,0 1 1,0-1 0,0 0-1,0 0 1,1 0-1,-1-1 1,1 1 0,12 5-1,-10-7-6,-1-1 1,0 0-1,1 0 0,-1 0 0,1-1 0,-1 0 1,1-1-1,0 0 0,-1 0 0,1-1 0,-1 0 1,14-3-1,-12 2 9,-1 0 0,0-1 0,0 0 0,0 0-1,0-1 1,-1 0 0,1 0 0,-1-1 0,0 0 0,0-1 0,7-7 0,-12 10 5,0 0 0,0 0 0,0 0-1,-1 0 1,1-1 0,-1 1 0,0 0 0,0-1 0,0 1 0,0-1 0,-1 0 0,1 1-1,-1-1 1,0 0 0,0 1 0,0-1 0,-2-6 0,0 0 13,0 0 1,-1 0-1,0 0 1,0 0-1,-6-10 1,6 14-1,0-1 0,-1 2 1,0-1-1,0 0 0,0 1 1,-1-1-1,1 1 0,-1 0 1,-1 1-1,1-1 0,-1 1 1,1 0-1,-1 1 0,0-1 1,-1 1-1,1 0 0,0 1 1,-1 0-1,0 0 0,1 0 0,-1 0 1,0 1-1,-9 0 1,14 1-19,0 0 0,-1 0 1,1 0-1,0 1 0,0-1 1,0 0-1,0 1 0,0 0 1,0-1-1,-1 1 0,2 0 1,-4 2-1,5-3-6,-1 1 0,1-1 0,-1 1 1,1-1-1,-1 1 0,1 0 0,0-1 0,-1 1 0,1-1 0,0 1 0,0 0 0,-1-1 1,1 1-1,0 0 0,0-1 0,0 1 0,0 0 0,0 0 0,0-1 0,0 1 0,0 0 0,0-1 1,0 1-1,0 0 0,1-1 0,-1 1 0,0 0 0,0-1 0,1 1 0,-1 0 0,0-1 0,1 1 1,-1-1-1,1 1 0,-1 0 0,0-1 0,1 1 0,1 0 0,1 3-7,1 0 0,1 0 0,-1-1 0,0 1 0,1-1 1,0 0-1,0 0 0,0-1 0,0 1 0,0-1 0,0 0 0,1 0 0,-1-1 0,9 2 0,-2-2 1,1 1 1,0-2-1,-1 0 0,1 0 0,16-3 1,-6-3-7,-1 0 0,0-1 1,-1-2-1,28-14 0,-44 21 20,62-37 9,-53 29 6,1 1-1,0 0 0,0 2 1,33-12-1,-45 18-7,-1-1 0,1 1-1,0 0 1,-1-1 0,1 1 0,-1-1 0,1 0-1,2-3 1,7-4 84,-4 7 37,-6 2-81,-4-1-3,-11-12 140,13 13-181,0 0 0,-1 0 1,1 0-1,0 0 0,0 0 1,-1-1-1,1 1 0,0 0 0,0 0 1,-1 0-1,1-1 0,0 1 1,0 0-1,0 0 0,-1-1 0,1 1 1,0 0-1,0-1 0,0 1 1,0 0-1,0 0 0,0-1 0,0 1 1,-1 0-1,1-1 0,0 1 1,0 0-1,0-1 0,0 1 0,0 0 1,0-1-1,1 1 0,-1 0 1,0 0-1,0-1 0,0 1 0,0-1 1,14-3 78,-8 3-85,10-1-12,1 0 0,0 0 0,0 2 0,0 0 0,0 1 0,26 4-1,-41-4 14,0-1 0,-1 0 0,1 0 0,0 1 0,-1-1 0,1 1 0,-1 0 0,1-1 0,0 1 0,-1 0 0,0 0-1,1 0 1,-1 0 0,1 0 0,-1 0 0,0 1 0,0-1 0,0 0 0,0 1 0,0-1 0,0 1 0,0-1 0,0 1-1,0-1 1,-1 1 0,1-1 0,-1 1 0,1 0 0,-1-1 0,0 1 0,1 0 0,-1-1 0,0 1 0,0 0 0,0 0-1,0-1 1,-1 1 0,1 0 0,0-1 0,-1 1 0,1 0 0,-1-1 0,0 1 0,1-1 0,-1 1 0,0-1 0,-1 3-1,-9 17 30,10-17-25,-2 1 0,1 0 0,0-1 0,-1 0 1,0 1-1,-6 5 0,-19 29 64,27-37-65,-1 0 0,1 0-1,-1 1 1,1-1-1,0 0 1,0 1-1,0-1 1,0 1 0,1 0-1,-2 4 1,0 33 35,2-38-40,0 77 0,4-74 0,-3-5 0,-1 0 0,0 0 0,1 0 0,-1 1 0,1-1 0,-1 0 0,0 0 0,0 1 0,1-1 0,-1 0 0,0 1 0,1-1 0,-1 0 0,0 1 0,0-1 0,0 0 0,1 1 0,-1-1 0,0 1 0,0-1 0,0 0 0,0 1 0,0-1 0,0 1 0,0-1 0,0 0 0,0 2 0,1 0 0,-1 0 0,0 0 0,1 0 0,0 0 0,-1 0 0,1 0 0,0 0 0,0 0 0,0 0 0,0 0 0,0 0 0,1-1 0,-1 1 0,0 0 0,1-1 0,-1 1 0,1-1 0,0 0 0,2 2 0,8 8 0,-11-10 0,0-1 0,0 1 0,0 0 0,0-1 0,0 1 0,0-1 0,0 0 0,0 1 0,0-1 0,1 0 0,-1 0 0,0 1 0,0-1 0,0 0 0,1 0 0,1-1 0,-1 1 0,-1 0 0,1 0 0,0 0 0,0 0 0,-1 0 0,1 1 0,0-1 0,-1 1 0,2 0 0,0 0 0,-1-1 0,0 1 0,0-1 0,1 1 0,-1-1 0,0 0 0,0 0 0,1 0 0,-1 0 0,0 0 0,1-1 0,1 0 0,29-8 0,-30 8 0,1 0 11,0 1 33,0 1-27,21-10 55,-23 7-72,-1 1 0,-1 0 0,1 1 0,-1-1 0,1 1 0,0-1 0,-1 0 0,1 1 0,0-1 0,0 1 0,-1 0 0,1-1 0,0 1 0,0 0 0,0-1 0,0 1 0,-1 0 0,1 0 0,0 0 0,1 0 0,5-2 0,24-18 0,-22 15 0,0-1 0,12-9 0,-12 7 3,0 0-1,-1-1 1,-1 1 0,1-1-1,-1-1 1,-1 1 0,0-1-1,8-17 1,6-9 57,-15 29-47,0-1 1,-1 0-1,5-13 0,11-15-6,0 21 8,-17 14-16,0 0 0,0 1 0,0-1 0,0 1 0,0-1 1,0 1-1,0 0 0,0 0 0,6 1 0,1 0-28,57-6-84,-72 6 113,0 1 0,-1 0 0,1 0 0,1 0 0,-1 0 0,0 1 0,-5 4 0,-1 0 0,-6 2 0,1 0 0,0 2 0,1 0 0,0 0 0,1 2 0,0-1 0,-13 17 0,-7 13-17,-23 31-21,53-68 39,1 1 0,-1 0-1,1-1 1,1 1 0,-1 0-1,1 0 1,0 1 0,0-1-1,1 0 1,-1 8 0,2-12-4,0 1 1,0-1 0,0 0 0,0 1-1,1-1 1,-1 0 0,1 0 0,-1 1-1,1-1 1,0 0 0,0 0 0,0 0-1,0 0 1,0 0 0,0 0 0,1 0-1,-1-1 1,1 1 0,-1 0 0,1-1-1,0 1 1,-1-1 0,1 1 0,0-1-1,0 0 1,0 0 0,0 0 0,0 0-1,0 0 1,4 1 0,-1-1 1,-1-1 0,1 1 0,0 0-1,0-1 1,0 0 0,0 0 0,-1-1 0,1 1 0,0-1 0,0 0 0,0 0 0,-1-1 0,1 0 0,-1 1 0,7-5-1,4-2-1,0-1 0,27-21 0,-19 10 3,0-2 0,-2 0 0,0-1 0,-1-1 0,-2-1 0,27-48 0,-13 12 0,46-126 0,-63 143 58,18-88-1,-29 110-34,-1-1 0,-1 0-1,-2 1 1,0-1-1,-6-44 1,6 66-19,0 0 1,0 0 0,-1 0-1,1-1 1,0 1 0,-1 0-1,1 0 1,0 0-1,-1 0 1,1-1 0,-1 1-1,0 0 1,1 0 0,-1 0-1,0 0 1,0 0-1,-1-1 1,1 2-6,0 0 1,0 0-1,0 0 1,0 0-1,0 0 1,0 0-1,0 0 0,0 1 1,0-1-1,0 0 1,1 0-1,-1 1 0,0-1 1,0 1-1,0-1 1,0 1-1,0-1 1,1 1-1,-1 0 0,0-1 1,1 1-1,-1 0 1,-1 1-1,-8 8-10,-1 2 1,2-1-1,-1 1 0,2 1 0,-14 25 0,6-7-42,-16 50 0,21-46 2,1 0 0,2 1-1,1 0 1,-3 66-1,9-79 13,1 1-1,2-1 0,0 0 1,2 1-1,0-1 1,1-1-1,2 1 1,13 32-1,-19-52 36,0-1 1,1 1-1,-1 0 0,0 0 0,1-1 0,0 1 1,0-1-1,0 1 0,0-1 0,0 0 1,0 0-1,0 0 0,1 0 0,-1 0 1,1 0-1,0-1 0,-1 1 0,1-1 0,0 0 1,0 0-1,0 0 0,0 0 0,0 0 1,0-1-1,0 1 0,0-1 0,0 0 0,0 0 1,0 0-1,0 0 0,0 0 0,0-1 1,0 0-1,0 1 0,0-1 0,0 0 0,0 0 1,0-1-1,0 1 0,-1-1 0,6-3 1,-1 0 17,0 0 0,0-1 0,-1 0 0,1-1 0,-1 1 0,-1-1 0,1-1 0,-1 1 0,0-1 0,-1 1 0,0-2 0,0 1 0,-1 0 0,0-1 0,0 1 0,1-11 0,-3 11 152,-3 21-137,1 13-23,1 0 0,1 0 0,1 0 0,6 31 0,-5-47-22,1 0 0,0 0 0,0 0 0,1 0 0,0-1-1,12 17 1,-17-26 16,1 1-1,0-1 1,-1 0-1,1 1 1,0-1-1,-1 1 1,1-1 0,0 0-1,0 1 1,-1-1-1,1 0 1,0 0-1,0 0 1,0 0-1,-1 0 1,1 0 0,0 0-1,0 0 1,0 0-1,-1 0 1,1 0-1,0 0 1,0 0-1,-1-1 1,1 1 0,0 0-1,0 0 1,-1-1-1,1 1 1,0-1-1,-1 1 1,2-1-1,24-19 18,-26 20-16,13-14 14,-1 0 0,0-1 1,-1 0-1,-1-1 0,17-33 1,-16 28 17,2 0 0,0 0 1,16-19-1,-26 37-23,0 0-1,0-1 1,1 1 0,-1 1-1,1-1 1,-1 0-1,1 1 1,8-4 0,-11 6-10,0 0 1,0-1-1,0 1 0,0 0 1,0 0-1,0 0 1,0 0-1,0 0 1,0 0-1,0 0 1,0 0-1,0 0 1,0 0-1,0 0 1,0 1-1,-1-1 1,3 1-1,-2 0 1,0 0 1,0 0-1,0 0 0,0 0 0,0 0 0,0 0 0,0 0 0,0 0 1,-1 0-1,1 1 0,0-1 0,-1 0 0,1 0 0,-1 1 1,0-1-1,1 2 0,0 8 9,0 0 1,0-1-1,-2 1 0,1 0 1,-1-1-1,-1 1 0,0-1 1,0 1-1,-1-1 0,0 0 1,-1 0-1,-7 13 0,2-9 12,8-12-19,0-1-1,-1 1 1,1 0 0,0 0 0,0-1 0,1 1-1,-1 0 1,0 0 0,0 3 0,-1 1 18,0-1 36,8-13 5,130-188 110,-131 188-150,1 1 1,0 0-1,0 0 1,1 1-1,0 0 1,11-8-1,-17 13-17,0 1 1,-1-1-1,1 1 0,0-1 0,-1 1 1,1-1-1,0 1 0,0 0 0,0-1 0,-1 1 1,1 0-1,0 0 0,1-1 0,-1 1-3,-1 1-1,1-1 0,-1 0 0,1 1 0,-1-1 0,1 0 1,-1 1-1,1-1 0,-1 1 0,1-1 0,-1 1 0,0-1 1,1 1-1,-1-1 0,0 1 0,0-1 0,1 1 0,-1-1 0,0 1 1,0-1-1,0 1 0,1 0 0,4 20 6,0-1-1,3 34 1,-5-28 2,-1-5-8,3 20 4,-5-39-8,1 1 0,-1 0 0,1-1 0,0 1 0,0 0 0,0-1 0,0 1 0,1-1 0,-1 0-1,4 5 1,-3-6 0,0 0-1,0 1 0,0-1 0,0 0 0,0-1 0,0 1 0,0 0 0,0-1 0,0 1 0,0-1 0,1 1 0,-1-1 0,0 0 0,0 0 0,1 0 0,2-1 0,37-6-14,-29 2 25,0 0-1,0 0 0,-1-1 1,1 0-1,-1-2 1,12-8-1,65-58 35,-47 38-23,-38 32-10,0 1 1,0-1-1,0 0 1,-1 0-1,1 0 0,-1 0 1,0 0-1,0-1 0,0 0 1,3-8-1,-9 12 36,-6 6-11,-13 11 2,19-14-32,-14 10 14,0 1 1,1 0 0,1 1-1,-14 17 1,25-25-15,-1 0 1,1-1-1,0 2 0,0-1 1,1 0-1,0 1 0,0-1 1,0 1-1,1 0 0,0 0 0,1 0 1,-1 0-1,1 1 0,1-1 1,-1 10-1,1-15-4,0 0-1,0-1 0,0 1 1,1 0-1,-1-1 1,0 1-1,1 0 1,-1-1-1,1 1 1,-1-1-1,1 1 1,0 0-1,0-1 1,0 0-1,-1 1 0,1-1 1,1 0-1,-1 1 1,0-1-1,0 0 1,0 0-1,3 2 1,-2-2-3,0-1 1,0 1-1,0-1 1,0 0-1,0 1 0,0-1 1,0 0-1,0 0 1,0 0-1,0 0 1,1-1-1,-1 1 1,0-1-1,0 1 0,3-2 1,4-2-2,-1 0 0,1 0 1,-1-1-1,0 0 0,-1-1 1,13-10-1,-4-2 17,-1 0 0,20-33 0,-16 23-3,-16 24-4,0-1-1,0 0 1,-1 0-1,1 1 1,-1-1-1,0-1 1,-1 1 0,1 0-1,-1 0 1,0-1-1,0-9 1,-1 14-3,0 1-1,0 0 1,0-1 0,0 1 0,0 0 0,0 0-1,0-1 1,0 1 0,0 0 0,0-1 0,0 1-1,-1 0 1,1 0 0,0-1 0,0 1 0,0 0-1,0 0 1,0-1 0,-1 1 0,1 0 0,0 0 0,0 0-1,-1-1 1,1 1 0,0 0 0,0 0 0,-1 0-1,1 0 1,0 0 0,0-1 0,-1 1 0,1 0-1,0 0 1,-1 0 0,1 0 0,0 0 0,0 0-1,-1 0 1,1 0 0,0 0 0,-1 0 0,1 0-1,0 0 1,0 0 0,-1 0 0,1 1 0,-1-1 0,-1 0-1,1 1 1,0-1 0,0 0 0,0 1 0,0 0 0,0-1 0,1 1 0,-1-1-1,0 1 1,0 0 0,-1 1 0,-3 7 7,0 0 0,0 1 0,1-1 0,0 1 1,1 0-1,0 0 0,1 1 0,0-1 0,0 0 0,0 12 0,2-15-3,0 0-1,0 1 1,1-1-1,0 0 1,0 0-1,3 10 1,-3-13 0,1-1 0,0 1 0,-1-1 0,1 0-1,0 0 1,1 1 0,-1-1 0,0-1 0,1 1 0,0 0 0,-1-1 0,1 1 0,0-1 0,4 2 0,-3-2-5,-1-1-1,1 1 0,-1-1 1,1 0-1,-1-1 1,1 1-1,0 0 1,-1-1-1,1 0 0,0 0 1,-1 0-1,1 0 1,0-1-1,-1 0 1,1 1-1,-1-1 1,1 0-1,3-2 0,5-2 11,0-1 0,0 1-1,18-13 1,-23 12 6,-1 1-1,0-1 1,0 0 0,0 0 0,0 0-1,-1-1 1,0 0 0,-1 0 0,0 0 0,0-1-1,0 1 1,-1-1 0,0 0 0,0 0-1,-1 0 1,0 0 0,-1-1 0,1 1 0,-2 0-1,1-1 1,-1 1 0,-1-1 0,-2-15-1,3 22-15,0 1 0,0 0-1,-1-1 1,1 1 0,0 0 0,0 0-1,0-1 1,0 1 0,1 0-1,-1 0 1,0-1 0,1 1-1,-1 0 1,0 0 0,1 0-1,-1-1 1,1 1 0,0 0 0,-1 0-1,1 0 1,0 0 0,0 0-1,0 0 1,0 0 0,0 0-1,0 1 1,0-1 0,0 0-1,0 0 1,2 0 0,3-2 2,0 1 0,0 0 1,0 0-1,0 1 0,7-1 0,0 0-1,3-1-18,-1 0 0,16 1 0,-26 1 10,0 1 1,0 1-1,1-1 1,-1 1 0,0 0-1,0 0 1,0 0-1,0 1 1,9 3-1,-13-4 6,0 0-1,1 0 0,-1 0 1,0 1-1,0-1 0,0 0 1,0 0-1,0 1 0,0-1 1,-1 1-1,1-1 0,0 1 1,-1-1-1,1 1 0,-1-1 1,1 1-1,-1 0 0,0-1 1,0 1-1,0-1 0,0 1 1,0 0-1,0-1 0,0 3 1,-2 6-6,1 0 1,-6 18 0,4-18 4,0 2 1,1 1 0,0 0 0,0 23 0,2-35 1,0 0 0,-1-1 0,1 1 0,0 0-1,0 0 1,1 0 0,-1 0 0,0 0 0,0 0 0,0 0 0,1 0 0,-1 0 0,0 0-1,1 0 1,-1 0 0,1-1 0,-1 1 0,1 0 0,-1 0 0,1 0 0,0-1-1,-1 1 1,1 0 0,0-1 0,-1 1 0,3 0 0,-2 0 2,1-1 1,-1 0-1,0 0 0,1 0 1,-1 0-1,1 0 1,-1 0-1,1 0 0,-1-1 1,1 1-1,-1 0 1,1-1-1,-1 1 0,1-1 1,0 0-1,8-5 22,-1 1-1,0-1 1,12-10-1,-10 6 0,0 1 0,-1-1 0,17-21 0,-26 29-19,15-17-8,-15 18 6,0 0 0,-1 1 0,1-1 0,0 1-1,0-1 1,0 0 0,-1 1 0,1-1 0,0 1-1,0 0 1,0-1 0,0 1 0,0 0 0,0 0-1,0-1 1,0 1 0,0 0 0,0 0 0,0 0-1,0 0 1,0 0 0,1 1 0,-1 0-5,-1 1 1,1 0 0,-1 0 0,0 0-1,0 0 1,1 0 0,-1 0-1,0-1 1,-1 1 0,1 0-1,0 0 1,-1 3 0,0-1-2,-16 159-32,16-160 29,1 0 0,0 0 1,0 1-1,0-1 0,0 0 0,1 0 0,-1 1 1,1-1-1,0 0 0,1 4 0,-1-6 5,0 0-1,-1 0 1,1 1-1,0-1 1,0 0-1,0 0 1,-1 0-1,1 0 1,0 0-1,1 0 1,-1 0-1,0 0 1,0-1-1,0 1 1,0 0-1,1-1 1,-1 1-1,0-1 1,1 1-1,-1-1 1,0 0 0,1 1-1,-1-1 1,0 0-1,1 0 1,1 0-1,3 0 5,1-1 0,-1 0 0,1 0-1,-1-1 1,0 0 0,0 0 0,1 0 0,5-4 0,48-29 13,-29 16-2,-20 12 1,113-61 169,-124 68-181,0 0 0,0 0 0,1-1 0,-1 1 1,0 0-1,0 0 0,0 0 0,0 0 0,1 0 1,-1 0-1,0 0 0,0 0 0,0 0 0,0 0 0,1 0 1,-1 0-1,0 0 0,0 0 0,0 0 0,0 0 1,1 0-1,-1 0 0,0 0 0,0 0 0,0 0 1,0 0-1,1 0 0,-1 0 0,0 1 0,0-1 0,0 0 1,0 0-1,0 0 0,1 0 0,-1 0 0,0 0 1,0 1-1,0-1 0,0 0 0,0 0 0,0 0 0,0 0 1,0 0-1,1 1 0,-1 11 40,-6 17-31,-7 12 1,-2 0-1,-1-1 0,-34 57 1,-80 109 13,71-116-6,43-66-16,-76 114 32,64-100-9,-50 52 0,61-72-13,-2-1-1,0-1 0,-1-1 1,-32 19-1,36-25-3,0-1-1,-1-1 0,0-1 0,0 0 0,-1-1 1,0-1-1,-19 2 0,32-5-1,-1 0 0,1-1-1,-1 1 1,1-1 0,0-1 0,-1 1-1,1-1 1,-1 0 0,1 0 0,0-1 0,-1 1-1,1-1 1,0-1 0,0 1 0,0-1-1,1 1 1,-1-1 0,1-1 0,-1 1-1,1-1 1,0 1 0,0-1 0,1 0 0,-1-1-1,1 1 1,0 0 0,0-1 0,0 0-1,1 0 1,-1 0 0,1 0 0,1 0 0,-1 0-1,-1-9 1,0 3 4,1-1 0,1 1 1,0 0-1,0-1 0,1 1 0,1 0 0,0-1 1,0 1-1,1 0 0,0 0 0,1 0 0,1 0 0,-1 0 1,2 1-1,-1-1 0,2 1 0,-1 0 0,1 1 0,1-1 1,0 1-1,11-11 0,-4 7-2,1 1-1,0 0 1,1 2 0,0 0 0,1 0-1,0 2 1,0 0 0,31-9-1,-2 4-21,1 3-1,59-7 0,-99 16-30,1 1 0,-1-1 0,0 1-1,1 1 1,-1-1 0,12 3 0,-17-1-432,-6 1 214,-6 0-2881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6"/>
    </inkml:context>
    <inkml:brush xml:id="br0">
      <inkml:brushProperty name="width" value="0.05" units="cm"/>
      <inkml:brushProperty name="height" value="0.05" units="cm"/>
      <inkml:brushProperty name="color" value="#AB008B"/>
    </inkml:brush>
  </inkml:definitions>
  <inkml:trace contextRef="#ctx0" brushRef="#br0">0 26 12456,'0'0'3533,"6"0"-3304,191-11 3274,-183 10-3013,-9 1-245,-1 0 0,1 0 0,-1-1 0,1 0 1,-1 1-1,0-2 0,1 1 0,-1 0 0,0-1 0,7-3 0,-6 5-1029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7"/>
    </inkml:context>
    <inkml:brush xml:id="br0">
      <inkml:brushProperty name="width" value="0.05" units="cm"/>
      <inkml:brushProperty name="height" value="0.05" units="cm"/>
      <inkml:brushProperty name="color" value="#AB008B"/>
    </inkml:brush>
  </inkml:definitions>
  <inkml:trace contextRef="#ctx0" brushRef="#br0">0 0 6520,'0'0'6481,"5"8"-5857,13 24-51,-17-29-496,0-1 1,0 1-1,0 0 0,0 0 0,0 0 0,-1 0 0,1 0 0,-1 0 0,0 5 1,1 2 137,6 57 899,9 93 796,-14-93-1189,5 60 1111,-7-118-1603,0-7-80,0 1 0,0-1 0,0 0 1,1 0-1,-1 1 0,1 2 0,-1-5-132,0 0 0,0 0 0,1 0 0,-1 1 0,0-1-1,0 0 1,0 0 0,0 0 0,0 0 0,0 0 0,1 1 0,-1-1 0,0 0 0,0 0 0,0 0 0,0 0 0,1 0 0,-1 0 0,0 0 0,0 0 0,0 1 0,0-1 0,1 0 0,-1 0 0,0 0 0,0 0 0,0 0-1,1 0 1,8-6 240,5-8-385,-9 9-2522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8"/>
    </inkml:context>
    <inkml:brush xml:id="br0">
      <inkml:brushProperty name="width" value="0.05" units="cm"/>
      <inkml:brushProperty name="height" value="0.05" units="cm"/>
      <inkml:brushProperty name="color" value="#AB008B"/>
    </inkml:brush>
  </inkml:definitions>
  <inkml:trace contextRef="#ctx0" brushRef="#br0">0 6 6520,'0'0'11350,"8"0"-10939,32-3 64,-9 0 286,49 3 0,-47 3-282,-17-3-115,-1 2 1,0 0 0,19 5-1,-27-5-3072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69"/>
    </inkml:context>
    <inkml:brush xml:id="br0">
      <inkml:brushProperty name="width" value="0.05" units="cm"/>
      <inkml:brushProperty name="height" value="0.05" units="cm"/>
      <inkml:brushProperty name="color" value="#AB008B"/>
    </inkml:brush>
  </inkml:definitions>
  <inkml:trace contextRef="#ctx0" brushRef="#br0">0 1 5720,'0'0'11782,"9"1"-11419,137 12 1525,-29-6-120,-104-7-1410,-11 0-314,-1 0-1,0 0 0,1 0 1,-1 0-1,1 0 0,-1 0 1,1 0-1,-1 0 0,0 1 1,1-1-1,-1 1 0,1-1 1,1 2-1,1-1-146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0"/>
    </inkml:context>
    <inkml:brush xml:id="br0">
      <inkml:brushProperty name="width" value="0.05" units="cm"/>
      <inkml:brushProperty name="height" value="0.05" units="cm"/>
      <inkml:brushProperty name="color" value="#AB008B"/>
    </inkml:brush>
  </inkml:definitions>
  <inkml:trace contextRef="#ctx0" brushRef="#br0">0 7 7936,'0'0'6105,"7"-1"-5657,-6 0-453,7 0 266,0-1 0,0 1 1,-1 1-1,1 0 0,0 0 1,10 1-1,15 5 906,55 2 0,-41-5-411,-28-2-232,-1 0 1,34-3 0,6 0 1205,-55 2-1622,-1 0-260</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1"/>
    </inkml:context>
    <inkml:brush xml:id="br0">
      <inkml:brushProperty name="width" value="0.05" units="cm"/>
      <inkml:brushProperty name="height" value="0.05" units="cm"/>
      <inkml:brushProperty name="color" value="#AB008B"/>
    </inkml:brush>
  </inkml:definitions>
  <inkml:trace contextRef="#ctx0" brushRef="#br0">6 0 5824,'0'0'10823,"-1"6"-10381,-1 10-129,0 0 0,1 0 0,1 18 0,18 167 1867,-11-124-1239,-4-50-269,1 1-1,8 29 1,-10-45-1230,-2-9-1806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2"/>
    </inkml:context>
    <inkml:brush xml:id="br0">
      <inkml:brushProperty name="width" value="0.05" units="cm"/>
      <inkml:brushProperty name="height" value="0.05" units="cm"/>
      <inkml:brushProperty name="color" value="#AB008B"/>
    </inkml:brush>
  </inkml:definitions>
  <inkml:trace contextRef="#ctx0" brushRef="#br0">0 1 4312,'0'0'14422,"9"2"-14079,2 2-226,49 13 759,-25-11-178,-25-5-465,1 1 0,-1 0-1,0 0 1,18 7-1,-22-6-151,0 0 0,-1-1 0,1 0 0,0 0 0,1-1 0,-1 1 0,0-1 0,0-1 0,0 1 0,1-1 0,11-1 0,-9 0 86,-8 1-153,1 0-1,-1 0 1,0-1-1,0 1 1,1 0-1,-1 0 0,0-1 1,0 1-1,1 0 1,-1-1-1,0 0 0,0 1 1,0-1-1,0 0 1,0 1-1,0-1 1,0 0-1,0 0 0,0 0 1,0 0-1,0 0 1,0 0-1,-1 0 1,2-2-1,6-13-230,-6 11-2554</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3"/>
    </inkml:context>
    <inkml:brush xml:id="br0">
      <inkml:brushProperty name="width" value="0.05" units="cm"/>
      <inkml:brushProperty name="height" value="0.05" units="cm"/>
      <inkml:brushProperty name="color" value="#AB008B"/>
    </inkml:brush>
  </inkml:definitions>
  <inkml:trace contextRef="#ctx0" brushRef="#br0">131 0 4120,'0'0'11497,"-8"8"-11094,-59 48 720,62-52-972,1 0-1,-1 1 0,1 0 0,0 0 0,0 0 0,0 0 0,0 0 0,1 1 0,0-1 0,1 1 0,-1 0 0,1 0 0,-3 12 0,4-13-57,0-1-1,0 1 0,1-1 0,-1 1 1,1-1-1,1 1 0,-1 0 1,0-1-1,1 1 0,0-1 0,0 1 1,0-1-1,1 0 0,0 0 0,-1 1 1,1-1-1,1 0 0,-1 0 0,1-1 1,3 5-1,-4-6-56,0 0 1,0-1-1,0 1 0,1-1 0,-1 1 1,0-1-1,1 0 0,-1 0 1,1 0-1,-1 0 0,1-1 1,-1 1-1,1-1 0,0 1 0,-1-1 1,1 0-1,0 0 0,-1 0 1,1-1-1,0 1 0,3-1 0,3-1 26,-1-1 0,1 1 1,-1-2-1,1 1 0,7-5 0,1-3 84,0-1 1,-1 0-1,0-1 0,-1-1 1,18-20-1,-14 9 350,-16 35-380,1 1 0,0-1 0,10 19 0,-12-26-105,0 0 0,0 0 0,0-1 0,1 1 0,-1-1 0,1 1 0,0-1 0,0 0-1,-1 0 1,1 0 0,1-1 0,-1 1 0,0-1 0,0 1 0,0-1 0,1 0 0,-1 0 0,1-1 0,-1 1-1,7-1 1,-6 0 9,1 0 0,0-1 0,-1 1 0,1-1 0,0 0 0,-1-1 0,1 1 0,-1-1 0,0 0 0,1 0 0,-1 0 0,0-1-1,0 1 1,0-1 0,3-3 0,0-1 36,0-1 0,-1 0 0,0 0 0,0 0 0,0 0 0,-1-1 0,-1 0 0,1 0 0,-1 0 0,4-17 0,-7 23-18,-1 0 0,1 0 0,-1 0-1,1 0 1,-1 0 0,0 0 0,0 0 0,0 0 0,-1 0-1,1 0 1,-1 0 0,-1-4 0,2 6-21,-1 0 0,0 0 0,1 0-1,-1 0 1,0 0 0,1 0 0,-1 0 0,0 0 0,0 0 0,0 0 0,0 0 0,0 0 0,0 0-1,0 1 1,0-1 0,0 0 0,0 1 0,-1-1 0,1 1 0,0-1 0,0 1 0,-1 0 0,1 0-1,0-1 1,0 1 0,-1 0 0,1 0 0,0 0 0,-2 1 0,-11 1-177,14-2 103,-1 0 1,1 0-1,-1 0 0,1 0 0,-1 0 1,1 0-1,0 1 0,-1-1 0,1 0 1,-1 0-1,1 1 0,-1-1 0,1 0 0,0 0 1,-1 1-1,1-1 0,0 0 0,-1 1 1,1-1-1,0 1 0,-1-1 0,1 1 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4"/>
    </inkml:context>
    <inkml:brush xml:id="br0">
      <inkml:brushProperty name="width" value="0.05" units="cm"/>
      <inkml:brushProperty name="height" value="0.05" units="cm"/>
      <inkml:brushProperty name="color" value="#AB008B"/>
    </inkml:brush>
  </inkml:definitions>
  <inkml:trace contextRef="#ctx0" brushRef="#br0">25 104 10040,'0'0'3236,"2"7"-2842,17 89 847,-4-14 121,-11-62-533,-1 0 0,0 32-1,-1-45-20,-1-7-140,-2-5-278,-3-13-50,1-1 1,-2-29 0,2 8-51,-1 3-33,-2-3 503,1-73 0,5 109-691,1 0 1,-1 0-1,1 0 1,0 0-1,1 0 1,-1 0-1,0 0 0,1 0 1,0 0-1,0 1 1,3-5-1,-4 7-39,0 0 0,0-1 0,0 1-1,0 0 1,0 0 0,0 0 0,0 0-1,1 0 1,-1 0 0,0 0 0,1 1 0,-1-1-1,1 0 1,-1 1 0,1-1 0,-1 1 0,1-1-1,-1 1 1,1 0 0,-1 0 0,1 0 0,-1-1-1,1 2 1,-1-1 0,1 0 0,-1 0 0,1 0-1,0 1 1,-1-1 0,1 1 0,2 0 0,0 2 51,1-1 0,-1 1 0,1 0 0,-1 0 0,5 5 1,-8-7-42,1 1 0,-1-1 0,0 0 0,0 1 0,0-1 0,0 0 0,0 1 1,0 0-1,0-1 0,0 1 0,-1-1 0,1 1 0,0 0 0,-1 0 0,0-1 0,1 1 1,-1 0-1,0 0 0,0 2 0,0-3-8,-1 0 0,1 1-1,-1-1 1,0 0 0,0 1 0,1-1 0,-1 0 0,0 0-1,0 0 1,0 0 0,0 0 0,0 0 0,-1 0 0,1 0-1,0 0 1,0 0 0,-1-1 0,-2 2 0,-1 1 57,-2-1 1,1 1-1,-6 0 0,1-1 21,-1 0 0,1-1-1,0-1 1,-17-1-1,1 0-313,27 1 136,-1 0-1,1 0 1,0 0-1,0 0 1,0 0-1,0-1 0,0 1 1,-1 0-1,1 0 1,0 0-1,0 0 1,0 0-1,0-1 1,0 1-1,0 0 0,0 0 1,0 0-1,0 0 1,0 0-1,0-1 1,0 1-1,0 0 0,0 0 1,0 0-1,0-1 1,0 1-1,0 0 1,0 0-1,0 0 0,0 0 1,0-1-1,0 1 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5"/>
    </inkml:context>
    <inkml:brush xml:id="br0">
      <inkml:brushProperty name="width" value="0.05" units="cm"/>
      <inkml:brushProperty name="height" value="0.05" units="cm"/>
      <inkml:brushProperty name="color" value="#AB008B"/>
    </inkml:brush>
  </inkml:definitions>
  <inkml:trace contextRef="#ctx0" brushRef="#br0">1 41 8432,'0'0'8479,"6"-7"-7860,24-18-11,-29 24-536,1 0 1,-1 0-1,0 0 0,1 1 1,-1-1-1,1 0 0,0 1 0,-1-1 1,1 1-1,-1-1 0,1 1 0,0 0 1,0-1-1,-1 1 0,1 0 1,0 0-1,-1 0 0,1 1 0,0-1 1,-1 0-1,1 1 0,0-1 1,-1 1-1,1-1 0,-1 1 0,1 0 1,-1-1-1,1 1 0,-1 0 1,1 0-1,-1 0 0,0 1 0,0-1 1,1 0-1,-1 0 0,0 1 1,0-1-1,0 0 0,0 1 0,-1-1 1,1 1-1,0-1 0,-1 1 0,1 0 1,-1-1-1,1 4 0,0 0 83,-2 1 0,1 0-1,-1-1 1,1 1 0,-2-1-1,1 1 1,-4 9 0,-2 1 207,-11 18 1,11-22-83,0 2 0,-6 16 0,13-29-244,0 0-1,-1-1 1,1 1-1,0 0 1,0 0 0,-1 0-1,1 0 1,0 0-1,0 0 1,0 0 0,0-1-1,0 1 1,0 0-1,0 0 1,1 0 0,-1 0-1,0 0 1,0 0-1,1 0 1,-1-1 0,0 1-1,1 0 1,-1 0-1,1 0 1,-1-1 0,1 1-1,0 0 1,-1-1-1,1 1 1,0 0 0,-1-1-1,1 1 1,1 0-1,1 0 45,1 1 0,0-1-1,0 0 1,-1 0-1,1 0 1,5 0 0,0 1 4,6 1 90,0-1 0,0-1 0,0 0-1,0-1 1,-1-1 0,26-3 0,-36 3-3692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01.070"/>
    </inkml:context>
    <inkml:brush xml:id="br0">
      <inkml:brushProperty name="width" value="0.05" units="cm"/>
      <inkml:brushProperty name="height" value="0.05" units="cm"/>
      <inkml:brushProperty name="color" value="#004F8B"/>
    </inkml:brush>
  </inkml:definitions>
  <inkml:trace contextRef="#ctx0" brushRef="#br0">26 74 15072,'0'0'2303,"-25"-57"-1863,30 50 0,1 2-248,8 2-8,1 1-104,0 2 0,-5 0-112,-9 0-8,-2 7-48,-18 3 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6"/>
    </inkml:context>
    <inkml:brush xml:id="br0">
      <inkml:brushProperty name="width" value="0.05" units="cm"/>
      <inkml:brushProperty name="height" value="0.05" units="cm"/>
      <inkml:brushProperty name="color" value="#AB008B"/>
    </inkml:brush>
  </inkml:definitions>
  <inkml:trace contextRef="#ctx0" brushRef="#br0">0 85 4312,'0'0'11388,"7"1"-10934,127 9 2538,-87-9-2198,67-3 196,29-22-429,-57 8-309,-44 8-156,-28 4-39,0 1-1,24-2 1,9 2 120,81-19 1,-114 19-168,4 0 15,0 1-1,0 1 1,1 0 0,-1 1-1,24 4 1,86 0 142,-25-3-135,14 2 47,-72-4-76,0 3-1,53 8 0,21 2-44,-61-8 168,-41-3 24,1 0-1,0-1 0,0-1 1,-1-1-1,1-1 0,19-5 1,-36 8-146,-1 0 1,0 0 0,1 0 0,-1 0-1,1 0 1,-1 0 0,0 0-1,1 0 1,-1-1 0,0 1 0,1 0-1,-1 0 1,0 0 0,1-1 0,-1 1-1,0 0 1,0 0 0,1-1 0,-1 1-1,0 0 1,0-1 0,1 1-1,-1 0 1,0-1 0,0 1 0,0 0-1,0-1 1,0 1 0,1 0 0,-1-1-1,0 1 1,0 0 0,0-1 0,0 1-1,0-1 1,0 1 0,0-1 0,-4-4-3103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7"/>
    </inkml:context>
    <inkml:brush xml:id="br0">
      <inkml:brushProperty name="width" value="0.05" units="cm"/>
      <inkml:brushProperty name="height" value="0.05" units="cm"/>
      <inkml:brushProperty name="color" value="#AB008B"/>
    </inkml:brush>
  </inkml:definitions>
  <inkml:trace contextRef="#ctx0" brushRef="#br0">0 0 5920,'0'0'9241,"0"7"-8700,2 51 1242,3-1-1,15 74 1,-18-121-1450,0-1 462,0 1 0,1 16 1,-3-26-787,0 0 0,0 0 0,0 0 0,0 0 0,0 0 0,0 0 0,0-1 0,0 1 0,0 0 0,0 0 0,0 0 0,0 0 0,0 0 0,0 0 0,1 0 1,-1 0-1,0 0 0,0 0 0,0 0 0,0 0 0,0 0 0,0 0 0,0 0 0,0 0 0,0 0 0,0 0 0,0 0 0,1 0 0,-1 0 0,0 0 0,0 0 0,0 0 0,0 0 1,0 0-1,0 0 0,0 0 0,0 1 0,0-1 0,0 0 0,0 0 0,0 0 0,0 0 0,0 0 0,0 0 0,1 0 0,-1 0 0,0 0 0,0 0 0,0 0 0,0 0 0,0 0 1,0 0-1,0 1 0,0-1 0,0 0 0,0 0 0,0 0 0,0 0 0,0 0 0,0 0 0,0 0 0,0 0 0,0 0 0,0 0 0,0 0 0,0 1 0,0-1 0,0-3-3067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8"/>
    </inkml:context>
    <inkml:brush xml:id="br0">
      <inkml:brushProperty name="width" value="0.05" units="cm"/>
      <inkml:brushProperty name="height" value="0.05" units="cm"/>
      <inkml:brushProperty name="color" value="#AB008B"/>
    </inkml:brush>
  </inkml:definitions>
  <inkml:trace contextRef="#ctx0" brushRef="#br0">0 69 15832,'0'0'4463,"7"-6"-4253,18-18-25,-24 23-159,-1 1 0,1-1 0,0 0 1,-1 1-1,1-1 0,0 0 0,0 1 0,-1-1 0,1 1 0,0 0 0,0-1 1,0 1-1,0-1 0,0 1 0,-1 0 0,1 0 0,0 0 0,2-1 0,3 0 147,5-4-34,-1 0 0,1 1 0,1 0 0,-1 1-1,0 1 1,1 0 0,0 0 0,-1 1 0,21 0-1,-21 3 72,1-1 1,15 5-1,0 0 237,-17-5-321,-9-1-102,0 0-1,0 0 1,0 0 0,-1 0 0,1 0-1,0 0 1,0 0 0,0 1-1,-1-1 1,1 0 0,0 1-1,1-1 1,3 8-3417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79"/>
    </inkml:context>
    <inkml:brush xml:id="br0">
      <inkml:brushProperty name="width" value="0.05" units="cm"/>
      <inkml:brushProperty name="height" value="0.05" units="cm"/>
      <inkml:brushProperty name="color" value="#AB008B"/>
    </inkml:brush>
  </inkml:definitions>
  <inkml:trace contextRef="#ctx0" brushRef="#br0">1 0 6424,'0'0'5001,"9"3"-4493,10 3-196,0-1-1,35 4 1,345 13 4186,-390-22-4363,70-2 1495,-78 2-1540,1 0 0,-1 0 0,1-1 0,-1 1 0,0 0 0,1-1 1,-1 1-1,0-1 0,0 1 0,1-1 0,-1 1 0,0-1 0,1-1 0,-1 1-225,0 0 0,-1 1 1,1-1-1,-1 0 0,1 0 1,-1 0-1,1 0 0,-1 0 1,0 0-1,0 0 0,1 1 0,-1-1 1,0 0-1,0 0 0,0 0 1,0-2-1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0"/>
    </inkml:context>
    <inkml:brush xml:id="br0">
      <inkml:brushProperty name="width" value="0.05" units="cm"/>
      <inkml:brushProperty name="height" value="0.05" units="cm"/>
      <inkml:brushProperty name="color" value="#AB008B"/>
    </inkml:brush>
  </inkml:definitions>
  <inkml:trace contextRef="#ctx0" brushRef="#br0">0 0 7528,'0'0'3697,"7"4"-3082,-7-4-614,8 5 196,-1 0 1,1 0-1,-1 0 0,0 1 1,9 10-1,2 5 234,-2 1-1,-1 1 1,-1 0-1,0 1 1,16 43-1,-13-19 223,-1 1 0,9 58-1,-19-72-189,-1 1 1,-1 54-1,-15 72 911,6-131-921,-1 0-1,-1 0 1,-2-1-1,-19 44 1,26-69-347,-1 1 1,0-1-1,-6 9 1,0-4-2915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1"/>
    </inkml:context>
    <inkml:brush xml:id="br0">
      <inkml:brushProperty name="width" value="0.05" units="cm"/>
      <inkml:brushProperty name="height" value="0.05" units="cm"/>
      <inkml:brushProperty name="color" value="#AB008B"/>
    </inkml:brush>
  </inkml:definitions>
  <inkml:trace contextRef="#ctx0" brushRef="#br0">88 0 5720,'0'0'4362,"-1"6"-3811,-2 21 526,-1-1 0,-7 27 0,-7 8 64,3 1 0,2 0 0,3 1 0,-2 87 0,12-123-859,0 0 0,3 1 0,0-1 0,1 0 0,2 0 0,1 0 0,1-1 0,1 0 0,14 28 0,-14-38-54,0 0 1,1 0-1,1-1 1,0 0-1,1-1 1,23 21 0,-24-21 64,-10-12-581,0 0 0,0-1 0,1 1 0,-1 0 0,0-1-1,1 1 1,-1-1 0,1 0 0,0 1 0,2 1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2"/>
    </inkml:context>
    <inkml:brush xml:id="br0">
      <inkml:brushProperty name="width" value="0.05" units="cm"/>
      <inkml:brushProperty name="height" value="0.05" units="cm"/>
      <inkml:brushProperty name="color" value="#AB008B"/>
    </inkml:brush>
  </inkml:definitions>
  <inkml:trace contextRef="#ctx0" brushRef="#br0">159 2 6688,'0'0'7528,"-6"1"-7244,-21 0-18,8-4 462,19 3-705,-1 0 0,1 0 1,-1 0-1,0 0 1,1 0-1,-1-1 1,1 1-1,-1 0 1,0 0-1,1 0 1,-1 1-1,0-1 1,1 0-1,-1 0 1,1 0-1,-1 0 1,1 1-1,-1-1 0,0 0 1,1 0-1,-1 1 1,1-1-1,-1 0 1,1 1-1,-1-1 1,1 1-1,0-1 1,-1 1-1,-16 13 424,6-6 89,1 0 1,-16 17-1,23-21-442,0-1 1,1 1-1,-1 0 0,1 0 1,0 0-1,0 1 0,0-1 1,0 1-1,1-1 0,0 1 1,-1 4-1,1-6-46,1-1-1,0 1 1,-1-1-1,1 0 1,0 1-1,1-1 1,-1 1-1,0-1 1,1 1-1,-1-1 1,1 1-1,0-1 1,-1 0-1,1 0 1,3 4-1,-3-3-3,1 0 0,0 0 0,0 0 0,0-1 0,1 1 0,-1-1 0,0 1 0,1-1 0,0 0 1,0 0-1,-1 0 0,1 0 0,0-1 0,0 1 0,1-1 0,-1 0 0,0 0 0,0 0 0,1 0 0,-1 0 0,0-1 0,1 0 0,-1 1 0,1-1 0,-1 0 0,1-1 0,-1 1 0,5-2 0,-4 1-27,0 0-1,-1 0 1,1 0-1,-1-1 1,1 0-1,5-3 1,1-4-2818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3"/>
    </inkml:context>
    <inkml:brush xml:id="br0">
      <inkml:brushProperty name="width" value="0.05" units="cm"/>
      <inkml:brushProperty name="height" value="0.05" units="cm"/>
      <inkml:brushProperty name="color" value="#AB008B"/>
    </inkml:brush>
  </inkml:definitions>
  <inkml:trace contextRef="#ctx0" brushRef="#br0">176 32 6424,'0'0'8809,"-7"-1"-8488,3 0-239,1-1 129,-1 1 0,0 0 0,0 0 0,0 1-1,0-1 1,1 1 0,-1 0 0,0 0 0,-6 1 0,7 0-82,0 1 0,1-1 0,-1 1 0,0 0 0,1 0-1,-1 0 1,-1 3 0,-8 5 164,3-3-126,1-1 0,1 1 1,-1 1-1,1-1 0,1 1 0,-1 0 1,1 1-1,-5 9 0,9-14-83,-1 0 0,1 1 0,0 0 0,0-1 0,1 1 0,0 0 0,0 0-1,0 0 1,0 0 0,1 0 0,-1 0 0,1 0 0,1 0 0,-1 0 0,1 0 0,-1 0 0,1-1 0,3 9 0,-3-11-53,0 0 0,0 0 1,0-1-1,0 1 0,0-1 1,0 1-1,0-1 1,1 1-1,-1-1 0,0 0 1,1 1-1,-1-1 0,1 0 1,0 0-1,2 1 1,-1-1 3,0 0 0,0 0 0,0 0 0,0-1 0,0 1 1,0-1-1,0 0 0,6 0 0,1-1 43,1 0-1,-1-2 1,0 1 0,16-7-1,-9 2 142,-1-1-1,0-1 0,18-12 1,-27 14-23,-2 4 142,2 11-152,-4-1-158,2 0 0,-1 0 0,1-1 0,0 0 0,0 0 0,1 0 0,0 0 0,0-1 0,0 0 0,1 0 0,9 5 0,-13-10-24,-1 1 0,1 0 1,0-1-1,-1 0 1,1 1-1,0-1 0,-1 0 1,1 0-1,0-1 1,-1 1-1,1 0 1,0-1-1,-1 0 0,1 0 1,-1 0-1,1 0 1,-1 0-1,1 0 0,2-2 1,0 0 10,1-1 0,-1 0 0,0 0 0,0 0 0,0-1 0,-1 1 0,5-7 0,-1 0 27,-1 0 0,0-1 1,-1 0-1,-1 0 0,1-1 1,-2 1-1,0-1 0,0 0 1,-1-1-1,-1 1 0,0 0 1,0-15-1,-3 24 1,1 0-1,0 1 1,-1-1-1,0 0 0,1 1 1,-3-4-1,3 6-61,0 0 0,-1 0 0,1 0 0,0 0 0,-1 0 0,1 0 0,-1 0 0,1 0 0,-1 1 0,0-1 0,1 0 0,-1 0 0,0 1 0,0-1 0,1 1 0,-1-1 0,0 0 0,0 1 0,0 0 0,0-1 0,1 1 0,-1-1 0,0 1 0,0 0 0,0 0 0,-1-1 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4"/>
    </inkml:context>
    <inkml:brush xml:id="br0">
      <inkml:brushProperty name="width" value="0.05" units="cm"/>
      <inkml:brushProperty name="height" value="0.05" units="cm"/>
      <inkml:brushProperty name="color" value="#AB008B"/>
    </inkml:brush>
  </inkml:definitions>
  <inkml:trace contextRef="#ctx0" brushRef="#br0">36 36 12864,'0'0'3934,"-1"8"-3614,-5 46 439,-3 47 726,8-78-920,1 0 0,4 32 0,-4-51-446,0 0 1,0 1-1,0-1 1,-1 5 0,-1 7 1211,-3-45-503,-8-128 443,12 148-1158,0-1 0,1 0 0,1 1 1,-1-1-1,2 1 0,3-19 1,-3 24-80,-1 0 0,1 0 0,0 0 1,0 0-1,0 0 0,0 1 1,1-1-1,0 1 0,-1-1 1,1 1-1,1 0 0,-1 0 1,0 0-1,1 1 0,-1-1 1,1 1-1,4-2 0,-5 2-6,0 1 0,0-1 0,1 1 0,-1 0 0,0 0 0,1 0 0,-1 1 0,1-1 0,-1 1 0,7 0 0,-8 1-15,1-1 1,-1 0 0,0 1 0,1 0-1,-1 0 1,0-1 0,0 1 0,0 1-1,1-1 1,-1 0 0,0 0 0,0 1-1,-1-1 1,1 1 0,0 0 0,2 2 0,-3-2-6,1 0 1,-1 0 0,0 0-1,1 0 1,-1 0 0,0 0 0,0 0-1,0 1 1,0-1 0,-1 0 0,1 1-1,-1-1 1,1 0 0,-1 1 0,0-1-1,0 1 1,0-1 0,0 1 0,0-1-1,-1 0 1,1 1 0,-1-1 0,0 0-1,1 1 1,-1-1 0,0 0-1,0 0 1,0 0 0,-1 1 0,1-1-1,-1 0 1,1-1 0,-1 1 0,1 0-1,-4 2 1,2-1 23,0-1 1,-1 1-1,0-1 0,0 0 1,0 0-1,-5 2 0,8-3-34,0-1 0,0 0-1,-1 0 1,1 0-1,0 1 1,0-1 0,-1 0-1,1-1 1,0 1-1,0 0 1,-1 0 0,1 0-1,0-1 1,0 1-1,0-1 1,-1 1 0,1-1-1,0 1 1,0-1-1,0 0 1,0 0-1,0 1 1,0-1 0,0 0-1,0 0 1,-1-2-1,1 1-41,-1 1 0,1-1 0,0 0-1,-1-1 1,1 1 0,0 0-1,0 0 1,1 0 0,-1-1 0,0 1-1,1 0 1,-1-1 0,1 1-1,0-4 1,1-9-3593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5"/>
    </inkml:context>
    <inkml:brush xml:id="br0">
      <inkml:brushProperty name="width" value="0.05" units="cm"/>
      <inkml:brushProperty name="height" value="0.05" units="cm"/>
      <inkml:brushProperty name="color" value="#AB008B"/>
    </inkml:brush>
  </inkml:definitions>
  <inkml:trace contextRef="#ctx0" brushRef="#br0">0 9 11552,'0'0'5126,"9"-1"-4638,-1-1-362,9 0 302,0 0 0,21 0 1,-36 2-370,0 1 0,0-1 0,-1 0 1,1 1-1,0-1 0,0 1 0,0-1 0,0 1 0,-1 0 1,1 0-1,0 0 0,0 0 0,-1 0 0,1 0 1,-1 1-1,1-1 0,-1 0 0,0 1 0,0-1 1,1 1-1,-1-1 0,0 1 0,0 0 0,0-1 1,-1 1-1,1 0 0,0 0 0,-1 0 0,1 0 1,-1 0-1,1-1 0,-1 1 0,0 0 0,0 0 0,0 0 1,0 0-1,0 0 0,-1 0 0,1 0 0,0 0 1,-1 0-1,-1 2 0,-1 7 87,-1 0 1,-1-1-1,0 0 1,0 0-1,-1 0 0,-1 0 1,1-1-1,-1 0 1,-15 14-1,20-22-84,0 1 4,1-1 0,-1 0 0,1 1-1,-1-1 1,1 0 0,0 1-1,0 0 1,0-1 0,0 1 0,0 0-1,0-1 1,0 1 0,0 2 0,20 0 442,3-2-271,-1 1 0,1 1 1,31 10-1,-51-13-228,0-1 1,-1 1-1,1 0 0,0 0 1,-1 0-1,1 0 1,-1 0-1,0 1 0,2 1 1,2 2-3156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01.494"/>
    </inkml:context>
    <inkml:brush xml:id="br0">
      <inkml:brushProperty name="width" value="0.05" units="cm"/>
      <inkml:brushProperty name="height" value="0.05" units="cm"/>
      <inkml:brushProperty name="color" value="#004F8B"/>
    </inkml:brush>
  </inkml:definitions>
  <inkml:trace contextRef="#ctx0" brushRef="#br0">1 76 10248,'0'0'744,"96"-22"-360,-5 9 16,19 3 24,35 0 0,29-3-40,-19 6 0,-38 8 48,-7 3 8,10-2-32,-8 1 16,-10-1-200,-14-2 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6"/>
    </inkml:context>
    <inkml:brush xml:id="br0">
      <inkml:brushProperty name="width" value="0.05" units="cm"/>
      <inkml:brushProperty name="height" value="0.05" units="cm"/>
      <inkml:brushProperty name="color" value="#AB008B"/>
    </inkml:brush>
  </inkml:definitions>
  <inkml:trace contextRef="#ctx0" brushRef="#br0">8 42 5016,'0'0'12409,"-2"7"-11989,1-4-336,-4 15 122,5-17-194,0-1 1,0 1 0,0-1-1,0 1 1,0-1-1,0 1 1,1-1 0,-1 1-1,0-1 1,0 1-1,0-1 1,0 0 0,1 1-1,-1-1 1,0 1-1,0-1 1,1 1-1,-1-1 1,0 0 0,1 1-1,-1-1 1,1 0-1,-1 1 1,0-1 0,1 0-1,-1 0 1,1 1-1,-1-1 1,1 0 0,-1 0-1,1 0 1,-1 0-1,1 1 1,-1-1 0,1 0-1,0 0 1,20 1 567,1 0 0,33-5 1,7 1 430,13 6 158,-41-1-502,61-5-1,36-18-92,-65 12-366,-33 5-134,17 0 45,21-4 34,-6 0-61,2 0 40,-37 4-64,47 0 0,-24 1-9,-21 1-15,-3-1 13,1 1 1,54 5-1,-43 3-7,71 6 108,55-3 22,-40-1-80,4-12 39,-30 0-30,-57 4-46,17 1 190,71-9 0,-126 7-212,-6 2-37,1-1 0,0 0 0,-1 0 0,1 0 1,-1 0-1,1 0 0,-1 0 0,1 0 0,-1 0 0,1 0 0,0 0 1,-1-1-1,1 1 0,-1 0 0,1 0 0,-1 0 0,1-1 0,-1 1 0,1 0 1,-1-1-1,1 1 0,-1 0 0,1-1 0,-7-1-259,2 2-3082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7"/>
    </inkml:context>
    <inkml:brush xml:id="br0">
      <inkml:brushProperty name="width" value="0.05" units="cm"/>
      <inkml:brushProperty name="height" value="0.05" units="cm"/>
      <inkml:brushProperty name="color" value="#AB008B"/>
    </inkml:brush>
  </inkml:definitions>
  <inkml:trace contextRef="#ctx0" brushRef="#br0">219 0 6520,'0'0'10390,"-5"8"-10134,5-8-249,-9 14 308,0-1 0,-19 21 0,16-22-31,1 2 1,0-1-1,1 1 0,-10 19 1,-27 63 608,29-56-600,10-23-154,2 1 0,0-1 0,1 1 0,1 0 0,1 1 0,-2 21 0,3-3 150,2 0 0,5 41 0,-2-62-156,0 0 0,2 0 0,-1-1 0,2 1 0,0-1 0,13 21 0,-17-32-103,1 2 62,0-1 0,0 0 0,1 0 0,0 0 0,0 0 0,0 0 0,0-1 0,1 1 0,0-1 0,0-1 0,0 1 0,0-1 0,7 4 0,-10-6-13,-1 0 0,1-1 0,-1 1-1,1 0 1,-1-1 0,1 1 0,-1-1-1,1 1 1,0-1 0,-1 0 0,1 0 0,1 0-1,-2 0-226,0 0-1,0 0 1,0-1-1,-1 1 1,1 0-1,0-1 1,0 1-1,-1-1 1,1 1-1,0-1 1,-1 1-1,1-1 1,0 0-1,-1 1 0,1-1 1,-1 0-1,1 1 1,-1-1-1,0 0 1,1 0-1,-1 1 1,1-2-1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8"/>
    </inkml:context>
    <inkml:brush xml:id="br0">
      <inkml:brushProperty name="width" value="0.05" units="cm"/>
      <inkml:brushProperty name="height" value="0.05" units="cm"/>
      <inkml:brushProperty name="color" value="#AB008B"/>
    </inkml:brush>
  </inkml:definitions>
  <inkml:trace contextRef="#ctx0" brushRef="#br0">23 0 4616,'0'0'14098,"-3"6"-13638,1-2-389,-1 0 25,1 1 1,0-1 0,0 1-1,1 0 1,-1 0 0,1 0-1,-2 10 1,1 47 1069,3-1 1,9 65-1,-7-98-736,-2-13-117,-1-10-85,0 0 1,1 0-1,-1 1 0,2-1 1,1 8-1,-3-23 604,0-14-4693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89"/>
    </inkml:context>
    <inkml:brush xml:id="br0">
      <inkml:brushProperty name="width" value="0.05" units="cm"/>
      <inkml:brushProperty name="height" value="0.05" units="cm"/>
      <inkml:brushProperty name="color" value="#AB008B"/>
    </inkml:brush>
  </inkml:definitions>
  <inkml:trace contextRef="#ctx0" brushRef="#br0">0 19 8240,'0'0'722,"7"-2"-420,3 1-179,-6 0-32,0 1 1,0-1 0,0 0 0,0-1 0,0 1-1,0-1 1,4-2 0,-4 2 570,0 0 2035,-5 5 244,-4 10-2261,0 7-108,0-1 1,2 1-1,0 0 1,2 0 0,0 0-1,2 27 1,-2 26 916,0-24 115,0-40-1275,0-1 0,-3 12 0,-3 1-168,5-21-558</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0"/>
    </inkml:context>
    <inkml:brush xml:id="br0">
      <inkml:brushProperty name="width" value="0.05" units="cm"/>
      <inkml:brushProperty name="height" value="0.05" units="cm"/>
      <inkml:brushProperty name="color" value="#AB008B"/>
    </inkml:brush>
  </inkml:definitions>
  <inkml:trace contextRef="#ctx0" brushRef="#br0">1 15 12664,'0'0'3393,"6"-2"-3094,7-2-18,1 1 1,-1 1 0,1 0-1,0 1 1,-1 0 0,15 2-1,6 4 435,-23-2-312,0-1 0,1-1 1,-1 0-1,23-1 1,-27 0-162,-7 0-393,1 0-1,0 0 0,-1 0 0,1 0 1,0 0-1,0 0 0,-1 0 0,1 0 1,0-1-1,-1 1 0,1 0 1,0 0-1,0-1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1"/>
    </inkml:context>
    <inkml:brush xml:id="br0">
      <inkml:brushProperty name="width" value="0.05" units="cm"/>
      <inkml:brushProperty name="height" value="0.05" units="cm"/>
      <inkml:brushProperty name="color" value="#AB008B"/>
    </inkml:brush>
  </inkml:definitions>
  <inkml:trace contextRef="#ctx0" brushRef="#br0">102 95 4216,'0'0'12619,"-6"2"-12159,3-1-480,-2 0 290,0 1 0,-1 0 0,1 0 0,0 0 0,0 1 0,0-1 0,0 1 0,0 0 0,1 1 0,-8 6 0,3 0 202,7-8-373,0 0 0,0 0 1,0 0-1,1 1 1,-1-1-1,1 0 0,-1 1 1,1-1-1,0 1 0,0-1 1,0 1-1,-1 5 1,1-3 20,1 1 0,-1-1 0,1 1 0,0 0 0,0-1 0,1 1 0,0 0 0,0-1 0,0 1 0,1-1 0,0 0 0,0 1 0,0-1 1,0 0-1,1 0 0,0 0 0,0-1 0,0 1 0,1-1 0,7 8 0,-9-10-82,0-1 0,0 0-1,-1 0 1,1 0 0,0 0 0,0-1 0,0 1 0,0 0 0,0-1-1,0 1 1,1-1 0,-1 0 0,0 0 0,0 0 0,0 0-1,0 0 1,0 0 0,0 0 0,0-1 0,0 1 0,0-1 0,4-1-1,0 0 33,-1-1 0,1 1 0,-1-2 0,1 1 0,-1 0 0,7-7 0,-8 6 0,0-1 0,0 1-1,4-8 1,-5 9 8,-1-1-1,1 1 1,-1 0 0,1 0-1,0 0 1,0 0-1,5-3 1,-3 2 166,-1 1 14,4 8-111,10 10-27,-12-9-96,-1-1 0,1-1-1,0 1 1,1-1 0,6 4 0,-10-7-16,-1 0 1,1 0 0,-1 0-1,1-1 1,-1 1 0,1-1-1,0 0 1,-1 0 0,1 0-1,0 0 1,-1 0 0,1 0-1,0-1 1,-1 1 0,1-1-1,-1 1 1,1-1 0,-1 0-1,3-2 1,4-1 45,0-2-1,0 1 1,-1-1-1,0 0 0,0-1 1,0 0-1,-1 0 1,0-1-1,-1 0 1,10-15-1,-12 18-19,-1 0 0,0 0 0,-1-1 0,1 1 0,-1-1 0,-1 0 0,1 1 0,-1-1 0,1 0 0,-2 0 0,1 0 0,-1 0 0,0 0 0,0 0 0,0 0 0,-1 0 0,0 0 0,-1 0 0,-3-11 0,4 14-20,0 1-1,-1-1 1,0 0-1,1 1 1,-1-1-1,0 1 1,0-1-1,0 1 1,-1 0-1,1 0 1,-1 0-1,1 0 1,-1 1-1,1-1 1,-6-2 0,2 2-49,1 0 0,-1 1 0,0-1 1,1 1-1,-1 0 0,0 0 1,-8 1-1,-8-2-52,4 1-4527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2"/>
    </inkml:context>
    <inkml:brush xml:id="br0">
      <inkml:brushProperty name="width" value="0.05" units="cm"/>
      <inkml:brushProperty name="height" value="0.05" units="cm"/>
      <inkml:brushProperty name="color" value="#AB008B"/>
    </inkml:brush>
  </inkml:definitions>
  <inkml:trace contextRef="#ctx0" brushRef="#br0">32 5 9344,'0'0'1330,"7"0"-1107,-1-1 341,16-1-1559,-14 0 8434,-11 2-7282,1 1 1,-1-1-1,1 0 1,-1 1-1,1-1 1,-1 1-1,1 0 1,0 0-1,-1 0 1,1 0-1,0 0 1,0 1-1,0-1 1,-4 4-1,0 1 381,0 0 0,-10 14 0,14-18-477,2-1-23,-1 0 0,0 0 0,1 0 0,-1-1 0,1 1 0,-1 0 0,1 0 0,0 0 0,-1 0 0,1 0 0,0 0 0,-1 0 0,1 1 1,0-1-1,0 0 0,0 0 0,0 0 0,0 0 0,0 0 0,0 0 0,1 0 0,-1 0 0,0 0 0,1 0 0,-1 0 0,0 0 0,1 0 0,-1 0 0,1 0 0,0 0 0,-1 0 0,1-1 0,0 1 0,-1 0 0,1 0 0,0-1 0,1 2 0,1 0 23,-1 0 0,1-1 0,0 1 0,0-1 0,-1 0 0,1 1 1,0-2-1,0 1 0,0 0 0,0 0 0,0-1 0,5 1 0,59-10 751,-66 9-822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3"/>
    </inkml:context>
    <inkml:brush xml:id="br0">
      <inkml:brushProperty name="width" value="0.05" units="cm"/>
      <inkml:brushProperty name="height" value="0.05" units="cm"/>
      <inkml:brushProperty name="color" value="#AB008B"/>
    </inkml:brush>
  </inkml:definitions>
  <inkml:trace contextRef="#ctx0" brushRef="#br0">0 26 5320,'0'0'12041,"7"2"-11681,0 1-191,1 0 0,-1-1-1,1 0 1,0 0 0,9 0 0,149 6 1752,-80-6-1393,-42-3-116,60-7 0,11-2 163,-76 8-311,59-13 0,-68 9-77,1 2 0,0 1 0,47 0 0,-48 7 442,-30-4-624,0 0-1,0 0 0,0 0 1,1 0-1,-1 0 1,0 0-1,0 0 0,0 0 1,0 0-1,0 0 1,0 0-1,0 0 0,1 0 1,-1 0-1,0 0 0,0 0 1,0 0-1,0 0 1,0 0-1,0 0 0,0 0 1,0 0-1,1 0 1,-1 0-1,0 0 0,0 0 1,0 1-1,0-1 0,0 0 1,0 0-1,0 0 1,0 0-1,0 0 0,0 0 1,0 0-1,0 0 1,0 1-1,0-1 0,0 0 1,0 0-1,1 0 0,-1 0 1,0 0-1,0 0 1,0 0-1,0 1 0,0-1 1,-1 0-1,1 0 1,0 0-1,0 0 0,0 0 1,0 0-1,-5 8 455,-9 5-3737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4"/>
    </inkml:context>
    <inkml:brush xml:id="br0">
      <inkml:brushProperty name="width" value="0.05" units="cm"/>
      <inkml:brushProperty name="height" value="0.05" units="cm"/>
      <inkml:brushProperty name="color" value="#AB008B"/>
    </inkml:brush>
  </inkml:definitions>
  <inkml:trace contextRef="#ctx0" brushRef="#br0">125 0 6424,'0'0'9814,"-7"2"-9423,6-2-392,-6 1 209,0 1-1,0-1 1,0 1 0,0 1-1,0 0 1,1 0 0,-1 0-1,-7 5 1,9-4-47,1 0 1,0 1 0,0-1-1,0 1 1,1-1-1,0 1 1,-1 0 0,2 1-1,-1-1 1,-4 11-1,6-12-85,0-1 0,0 1 0,1-1 0,-1 1 0,1 0-1,-1-1 1,1 1 0,0 0 0,0-1 0,1 1 0,-1-1 0,1 1-1,0-1 1,0 1 0,0-1 0,0 1 0,1-1 0,-1 0-1,3 4 1,-3-5-36,1-1-1,-1 1 0,1-1 1,0 0-1,-1 1 0,1-1 1,0 0-1,0 0 0,0 0 1,0 0-1,0 0 0,0-1 1,0 1-1,0-1 0,0 1 1,0-1-1,0 0 0,0 0 1,0 1-1,0-2 0,1 1 1,-1 0-1,0 0 0,0-1 1,2 0-1,6-1 75,-1-1-1,0 0 1,0 0-1,10-6 1,-11 4 28,1 0 0,-1-1-1,10-8 1,11-8 579,-25 19-539,0 1 483,-4 9-223,0-3-456,0 0 56,-1 6 46,0 1-1,1-1 1,0 0-1,1 1 1,2 12-1,-2-21-74,-1 0-1,1 0 0,0 0 1,-1 0-1,1 0 0,0 0 0,0 0 1,0-1-1,0 1 0,1 0 1,-1-1-1,0 1 0,1 0 0,-1-1 1,1 0-1,0 1 0,-1-1 1,1 0-1,0 0 0,0 0 0,0 0 1,0 0-1,0 0 0,0 0 1,0-1-1,0 1 0,0-1 0,0 0 1,0 1-1,0-1 0,0 0 1,4 0-1,-1-1 8,0 0 1,0 0 0,0 0-1,0-1 1,0 1 0,-1-1-1,1 0 1,0-1-1,-1 1 1,0-1 0,1 0-1,-1 0 1,0 0 0,0-1-1,6-7 1,-1 1 75,-1 0 0,0-1-1,-1-1 1,11-21 0,-16 31-41,-1-1 0,0 0-1,0 0 1,0 1 0,-1-1 0,1 0-1,-1 0 1,0 0 0,1 0 0,-1 0-1,0 1 1,-1-1 0,1 0 0,-1 0-1,1 0 1,-1 0 0,-1-3 0,1 2-143,-1 1-1,0-1 1,0 1 0,-4-6 0,-11-9-3663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5"/>
    </inkml:context>
    <inkml:brush xml:id="br0">
      <inkml:brushProperty name="width" value="0.05" units="cm"/>
      <inkml:brushProperty name="height" value="0.05" units="cm"/>
      <inkml:brushProperty name="color" value="#AB008B"/>
    </inkml:brush>
  </inkml:definitions>
  <inkml:trace contextRef="#ctx0" brushRef="#br0">18 0 4312,'0'0'7197,"-2"7"-6785,-2 1-267,3-5-29,-1 1 0,1 0 0,-1 0 0,1 0 0,-1 7 0,1-5 566,0-4-394,1 1 1,0-1-1,-1 0 1,1 0 0,0 1-1,0-1 1,0 0-1,0 1 1,1-1 0,0 4-1,4 9 248,1 1 0,0-2 0,1 1 0,18 26 0,-9-16 25,4 3 217,15 32-1,-30-50-676,0 1 1,-1-1-1,0 1 0,-1 0 0,-1 0 0,1 0 0,0 14 0,-2-3 50,-2 0-1,0 0 0,-4 21 1,-17 66 313,17-88-367,-3 12 252,-26 63 0,-24 28 549,53-115-892,-3 5 141,6-5-3269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08.783"/>
    </inkml:context>
    <inkml:brush xml:id="br0">
      <inkml:brushProperty name="width" value="0.05" units="cm"/>
      <inkml:brushProperty name="height" value="0.05" units="cm"/>
      <inkml:brushProperty name="color" value="#004F8B"/>
    </inkml:brush>
  </inkml:definitions>
  <inkml:trace contextRef="#ctx0" brushRef="#br0">185 164 5224,'0'0'9552,"-10"0"-9004,-29 3-15,35-2-440,1 0-1,0-1 1,-1 1 0,1 0 0,0 1 0,0-1 0,0 0-1,0 1 1,0 0 0,0 0 0,0 0 0,1 0-1,-5 4 1,0 0 168,-1 1-47,1 0 0,0 1 0,0 0 0,1 0 0,0 0 0,0 1 0,1 0 0,0 0 0,0 0 0,1 0 0,-4 15 0,6-17-120,1 0 0,-1 0 0,1 0 0,0 1 1,1-1-1,0 0 0,0 0 0,1 1 0,-1-1 0,1 0 0,1 0 0,0 0 0,0 0 0,0 0 0,1 0 1,6 12-1,-7-15-61,1-1 1,-1 0-1,0 0 1,1 0-1,-1-1 1,1 1-1,0 0 0,0-1 1,0 0-1,0 0 1,1 0-1,-1 0 1,1 0-1,-1-1 1,1 1-1,-1-1 1,1 0-1,0 0 1,-1 0-1,1-1 1,0 1-1,0-1 1,0 0-1,0 0 1,5-1-1,3-1 21,1-1 0,0 0 0,-1-1 1,0 0-1,0-1 0,15-8 0,-19 9-24,0-1 0,0 0 0,0-1 0,-1 0-1,0 0 1,8-9 0,33-46 225,-28 35-71,-9 15 177,-11 11-348,0 0-1,0 0 1,1 0 0,-1 0-1,0 0 1,0-1-1,1 1 1,-1 0 0,0 0-1,1 0 1,-1 0 0,0 0-1,0 0 1,1 0 0,-1 0-1,0 0 1,0 0-1,1 0 1,-1 0 0,0 0-1,1 0 1,-1 0 0,0 1-1,0-1 1,1 0-1,0 1 27,0 1-1,0-1 1,0 1-1,0-1 1,0 1-1,0-1 0,-1 1 1,1 0-1,-1-1 1,1 3-1,8 17-75,-5-14 38,0 0 0,0-1 0,1 1 1,0-1-1,0 0 0,1-1 1,0 1-1,9 6 0,-11-9-1,-1-1 0,1 0 0,0 0 0,0-1 0,0 1 0,0-1 0,1 0 0,-1 0 0,0 0 0,0-1 0,1 1 0,-1-1 0,0 0-1,1 0 1,-1-1 0,0 1 0,5-2 0,-3 1 1,0-1 0,0 0-1,-1 0 1,1-1-1,-1 0 1,1 0 0,-1 0-1,0 0 1,0-1 0,0 0-1,-1 0 1,1 0-1,-1 0 1,0-1 0,0 0-1,-1 0 1,4-5 0,-3 3 14,-1 0 1,0 0 0,0 0 0,-1 0 0,1-1 0,-2 1 0,1-1-1,-1 1 1,0-1 0,0 0 0,-1 0 0,0 1 0,-2-9 0,1 10 19,0 0-1,-1 0 1,1 0 0,-5-9 0,0 0 96,5 13-113,0 0 0,0 0 1,1 1-1,-1-1 0,1 0 0,-1 0 0,1 0 1,0 0-1,0 0 0,0 0 0,0 0 0,0 0 1,0 1-1,1-1 0,-1 0 0,0 0 0,1 0 1,0 0-1,-1 1 0,3-5 0,-1 4-7,0 0-1,0 0 0,1 0 1,-1 0-1,1 1 1,-1-1-1,1 0 0,0 1 1,-1 0-1,1 0 1,0 0-1,0 0 0,4-1 1,8-2-3,1 2 0,0-1-1,0 2 1,32 0 0,65 12-55,-112-11 47,134 27-46,-79-14-7,-31-3 26,-21-9 20,-1 1 0,1-1 1,-1 1-1,1-1 1,-1 0-1,1 0 1,5 0-1,-4-1-11,-1-1 53,-8-8 14,4 8-48,-2-3 12,0 1-1,-1-1 1,1 1 0,-1 0-1,0 0 1,0 0 0,0 0-1,-1 0 1,1 1 0,0-1-1,-1 1 1,0 0 0,-5-3 0,3 3 6,0-1 0,1 1 0,-1 1 0,0-1 1,0 1-1,0 0 0,0 0 0,-11 0 1,4 2 15,1 1 1,0 1-1,0 0 1,0 0-1,0 1 1,1 1-1,-1 0 1,-14 9 0,24-13-32,0 1 1,1 0-1,-1-1 0,0 1 1,0 0-1,1 0 1,-1 0-1,1 0 1,0 1-1,0-1 1,0 0-1,0 1 1,0-1-1,0 0 1,0 1-1,1-1 1,-1 4-1,0-2 3,1 1 1,-1-1-1,1 0 0,0 0 0,0 0 0,1 1 0,-1-1 0,1 0 0,2 7 1,0-5-1,0 1 0,0-1 0,1 1 0,0-1 0,0 0 1,5 5-1,-7-9-6,0 0 0,0 0 1,0 0-1,0 0 0,0 0 0,0-1 1,0 1-1,0-1 0,1 0 1,-1 0-1,1 0 0,-1 0 1,1 0-1,-1 0 0,1-1 0,-1 1 1,1-1-1,0 0 0,-1 1 1,4-1-1,0-2 7,0 1 0,1-1 0,-1 0 0,0 0 0,0-1 0,0 0 0,-1 0 0,1 0 0,-1-1 0,1 0 0,7-7 0,-7 5 15,0 1 0,-1-1 1,0 0-1,0-1 0,0 1 1,-1-1-1,0 0 0,-1 0 1,5-11-1,-7 15 37,1-2 51,4 14-74,12 27-13,31 47-1,-48-81-24,1 0 0,-1 1 0,1-1 0,0 0 0,0 0 0,0 0 0,0 0 0,0 0 0,0 0-1,1-1 1,-1 1 0,0-1 0,1 1 0,0-1 0,-1 0 0,1 0 0,0 0 0,-1-1 0,1 1 0,0-1 0,3 1 0,-2-1 1,-1-1 0,0 1 0,0-1 0,0 0 0,0 1 0,0-2 0,0 1 0,0 0 0,0 0-1,-1-1 1,1 0 0,0 0 0,-1 1 0,1-1 0,-1-1 0,0 1 0,0 0 0,0-1 0,3-3 0,3-6 4,-1 0 0,0 0 0,0-1-1,-2 0 1,0-1 0,6-19 0,-6 12 43,-1 1 1,-1-1-1,1-39 0,-2 50-15,-1 10-29,-1-1 1,0 0-1,1 1 0,-1-1 1,0 0-1,0 1 0,0-1 1,0 1-1,0-1 1,0 0-1,0 1 0,0-1 1,0 0-1,0 1 0,0-1 1,0 0-1,0 1 0,-1-2 1,0-2 44,2 5 8,7 10-29,0 7-23,34 80 6,-9-16-10,-4-12 0,-29-69 3,0-1-1,0 1 1,1 0-1,-1 0 1,1 0-1,-1 0 1,0 0-1,1 0 1,0 0-1,-1-1 0,1 1 1,-1 0-1,1 0 1,0-1-1,0 1 1,-1 0-1,1-1 1,0 1-1,0-1 1,0 1-1,0-1 1,0 1-1,0-1 1,-1 0-1,1 0 1,0 1-1,0-1 1,0 0-1,0 0 1,0 0-1,0 0 1,0 0-1,0 0 1,0 0-1,0 0 1,0 0-1,0-1 1,0 1-1,0 0 1,0-1-1,0 1 1,0 0-1,0-1 0,0 1 1,-1-1-1,1 0 1,0 1-1,0-1 1,-1 0-1,2-1 1,16-18 57,-1-2 0,-1 0 0,-1-1 1,-1 0-1,20-45 0,-32 62-45,0-1 26,1 0 0,-1 0 0,1 0 0,1 1 0,-1-1 0,1 1 0,0 0 0,0 0 0,11-11 0,-14 17-39,0-1 0,0 0 0,0 1 0,0-1 0,1 1 0,-1 0 0,0-1 0,0 1 0,0 0 0,0 0 0,1 0 0,-1 0 0,0 0-1,0 0 1,0 0 0,1 0 0,-1 0 0,0 1 0,0-1 0,0 0 0,0 1 0,1-1 0,-1 1 0,0-1 0,1 2 0,5 2-14,-1 0 0,0 1 1,6 5-1,1 1 4,16 11-38,-10-7-4,1-1 0,26 14-1,-44-27 49,1 0 0,-1 0 0,1 0 0,-1-1 0,0 1 0,1-1 0,-1 1 0,1-1 0,-1 0 0,1 0 0,0 0 0,-1 0 0,1 0 0,-1 0 0,1-1 0,-1 1 1,4-2-1,-2 0 2,0 0 0,0 0 0,0-1 1,0 1-1,-1-1 0,1 0 0,-1 0 1,0 0-1,5-5 0,-2 1 6,-1-1 1,1 0-1,-1-1 0,-1 1 1,0-1-1,0 0 0,0 0 1,3-14-1,-7 18 0,1 0-1,-1 0 1,0 0-1,0 0 0,-1 0 1,1 0-1,-1 0 1,0 0-1,0 1 1,-1-1-1,-3-8 1,4 11-4,1 1-1,-1-1 1,0 1 0,1-1 0,-1 1 0,0-1 0,0 1 0,0 0-1,0 0 1,-1-1 0,1 1 0,0 0 0,0 0 0,-1 0 0,1 0-1,0 1 1,-1-1 0,1 0 0,-1 0 0,1 1 0,-1-1-1,0 1 1,1-1 0,-1 1 0,1 0 0,-1 0 0,0 0 0,1 0-1,-1 0 1,0 0 0,1 0 0,-1 0 0,1 1 0,-1-1 0,0 0-1,1 1 1,-3 1 0,-4 2 7,0 0-1,0 1 0,1 0 1,0 0-1,0 1 0,0 0 1,1 0-1,0 0 1,0 1-1,-6 9 0,8-11-6,1 1 0,0 0 0,-1 0 0,2 1 0,-1-1 0,1 1 0,0-1-1,1 1 1,-1 0 0,1-1 0,1 1 0,-1 0 0,2 13 0,-1-11-1,2 0 0,-1-1 1,1 1-1,1 0 0,0-1 1,0 1-1,0-1 0,1 0 0,0 0 1,7 9-1,-7-12 2,-1-1 0,2 1 0,-1-1 0,0 0 0,1 0 0,0 0 0,0 0 0,0-1 0,0 0 0,1 0 0,-1-1 0,1 1 0,0-1 0,-1 0 0,1-1 0,7 2 0,1-2 11,0 0 1,0-1-1,1 0 0,23-5 0,-23 3 9,-1 0-1,1 1 1,0 1 0,18 1-1,-21 3 297,-12-4-404,0 0 0,1 1 1,-1-1-1,0 0 0,0 0 1,0 0-1,0 0 0,1 0 1,-1 0-1,0 1 0,0-1 1,0 0-1,0 0 0,0 0 1,0 0-1,1 1 0,-1-1 1,0 0-1,0 0 0,0 0 1,0 1-1,0-1 0,0 0 1,0 0-1,0 0 0,0 1 1,0-1-1,0 0 0,0 0 1,0 0-1,0 1 0,0-1 1,0 0-1,0 0 0,0 0 1,0 1-1,0-1 1,0 0-1,-1 0 0,1 0 1,0 0-1,0 1 0,0-1 1,0 0-1,0 0 0,0 0 1,-1 1-1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6"/>
    </inkml:context>
    <inkml:brush xml:id="br0">
      <inkml:brushProperty name="width" value="0.05" units="cm"/>
      <inkml:brushProperty name="height" value="0.05" units="cm"/>
    </inkml:brush>
  </inkml:definitions>
  <inkml:trace contextRef="#ctx0" brushRef="#br0">90 94 2904,'0'0'11822,"-5"7"-11316,3-3-437,-1 0 1,1 0 0,-1 0 0,1 1 0,0-1-1,1 0 1,-1 1 0,1-1 0,0 1 0,0-1-1,0 1 1,1 0 0,-1 7 0,12 91 1578,1 40 1470,-13-123-2329,-7 40-1,4-39-232,-2 40 1,6-29 168,0-26 1,0-23-387,-4-68 242,-24-132 0,19 158-325,6 42-180,-10-54 461,8 60-391,0-4 120,5 14-205,1-14 418,20-4-376,-16 14-88,1 0 0,0 0 0,8-5 1,2 1-4,-1 1 0,2 1 0,-1 0 0,1 1 0,27-5 0,-11 5-32,-1 1 1,37 0-1,-65 5 15,-1 0 1,0 0-1,0 0 0,0 0 0,0 1 0,1-1 1,-1 1-1,0 0 0,0 0 0,0 0 0,0 0 1,0 0-1,0 1 0,-1-1 0,1 1 0,0 0 1,-1 0-1,1 0 0,-1 0 0,0 0 0,1 1 1,-1-1-1,0 0 0,-1 1 0,1 0 0,0-1 1,-1 1-1,1 0 0,0 4 0,0-3 7,-1 0-1,1 0 1,-1 0-1,0 0 1,0 0-1,-1 0 1,1 0-1,-1 0 1,0 0-1,0 0 1,0 0-1,-1 1 1,0-1-1,-1 7 1,-1-4 9,0 0 0,0 0 0,-1 0 0,0 0 1,0-1-1,0 0 0,-8 9 0,4-7 24,-1 1-1,0-1 0,0-1 1,-1 1-1,0-2 1,0 1-1,-1-1 0,0-1 1,-15 6-1,3-1 103,11-4-33,-23 6 0,33-11-108,0-1 0,0 1 0,0-1 0,0 1-1,0 0 1,0 0 0,1 0 0,-1 0 0,0 0-1,-2 2 1,4-2 0,0-1 0,-1 1 0,1 0 0,0-1 0,-1 1 0,1 0 0,0-1 0,0 1 1,0 0-1,0-1 0,0 1 0,0 0 0,0 0 0,0-1 0,0 1 0,0 0 0,0 0 0,0-1 0,0 1 0,1 0 0,-1-1 0,0 1 0,0 0 0,1-1 0,-1 1 0,1-1 0,-1 1 0,0 0 0,1-1 0,-1 1 0,1-1 0,0 1 0,45 62-31,-26-34 95,39 43-1,-39-51 0,30 41-1,-44-53 14,0-1-1,0 0 0,1 0 0,0 0 0,12 9 0,-19-17-70,1 0 1,-1 0-1,0 0 0,0 0 0,0 0 1,1 0-1,-1 0 0,0 0 0,0 0 1,0 0-1,0 0 0,1-1 1,-1 1-1,0 0 0,0 0 0,0 0 1,0 0-1,1 0 0,-1 0 0,0 0 1,0-1-1,0 1 0,0 0 0,0 0 1,1 0-1,-1 0 0,0-1 0,0 1 1,0 0-1,0 0 0,0 0 1,0 0-1,0-1 0,0 1 0,0 0 1,0 0-1,0 0 0,0-1 0,3-8-82,-1-19-509,-2 17-2976,0 10 2800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7"/>
    </inkml:context>
    <inkml:brush xml:id="br0">
      <inkml:brushProperty name="width" value="0.05" units="cm"/>
      <inkml:brushProperty name="height" value="0.05" units="cm"/>
    </inkml:brush>
  </inkml:definitions>
  <inkml:trace contextRef="#ctx0" brushRef="#br0">88 171 4616,'0'0'12518,"-7"7"-12131,4-2-352,-44 59 863,43-58-768,0 1 0,0 0 0,1 0 0,-1 0 0,2 1 0,-1-1 0,1 1 0,0 0 0,-1 8 0,3-13-40,0 1-1,1 0 0,-1 0 1,1-1-1,0 1 1,-1 0-1,2-1 1,-1 1-1,0-1 1,1 1-1,-1-1 0,1 0 1,0 1-1,5 4 1,-6-6-51,0-1 1,1 1-1,-1-1 1,0 0-1,1 0 1,0 0-1,-1 0 1,1 0-1,0 0 1,-1 0-1,1 0 0,0 0 1,0-1-1,0 1 1,0-1-1,0 0 1,-1 1-1,1-1 1,0 0-1,0 0 1,0 0-1,0 0 1,0-1-1,0 1 1,0 0-1,0-1 0,0 1 1,-1-1-1,1 0 1,2-1-1,3-2 94,-1 0-1,0-1 0,0 1 1,9-11-1,-2 2 70,-2 2 78,-2 0-1,18-24 0,-11 13 205,-16 21-458,0 1 1,0-1 0,1 1-1,-1 0 1,0-1 0,0 1 0,1 0-1,-1-1 1,0 1 0,1 0-1,-1-1 1,0 1 0,1 0 0,-1 0-1,1 0 1,-1-1 0,0 1 0,1 0-1,-1 0 1,1 0 0,-1 0-1,0 0 1,1 0 0,-1 0 0,1-1-1,-1 1 1,1 1 0,-1-1-1,1 0 1,10 9 475,-8-5-516,34 33 335,-32-33-272,0 1 0,1-1 0,-1 0 0,1-1 0,10 5 0,-14-7-34,0-1 1,0 1 0,0-1-1,0 0 1,0 0 0,0 0-1,0 0 1,0 0 0,0 0 0,0-1-1,0 1 1,0-1 0,0 1-1,0-1 1,0 0 0,0 0 0,0 0-1,-1 0 1,1 0 0,0 0-1,-1 0 1,1 0 0,0-1-1,1-1 1,1-2 22,0 1-1,0-1 0,0 0 1,0 0-1,-1 0 1,6-11-1,-6 9 10,0-1-1,-1 1 1,0-1 0,0 0-1,0 1 1,0-10 0,-2 13-17,0 0 1,0-1 0,0 1-1,-1 0 1,0-1-1,0 1 1,0 0-1,0 0 1,0 0-1,-1 0 1,0 0 0,-4-7-1,4 8 28,0-1 0,0 1 0,-1-1 0,1 1 0,-1 0-1,0 0 1,0 0 0,0 0 0,0 1 0,-1-1 0,-4-2 0,4 2 32,6 1-5,9 0-47,121 0-130,-109 2 72,249 4-388,-273-6 448,-5 2-5,-5 5 4,1 0 0,0 0 0,-18 14 0,-4 2 29,19-14-37,1 1 0,1 0 0,0 1 0,0 0 1,0 1-1,1 0 0,-10 13 0,19-21-25,0-1 0,0 0-1,0 1 1,0-1 0,0 1 0,0-1-1,0 1 1,1-1 0,-1 1 0,0 0-1,1-1 1,0 1 0,-1 0 0,1-1 0,0 1-1,0 0 1,0 0 0,0-1 0,0 1-1,0 0 1,1 3 0,0-4 0,0 1 0,0-1 0,0 1 0,0-1 0,0 1 0,0-1 0,1 1 0,-1-1 0,0 0 0,1 0-1,-1 0 1,1 0 0,-1 0 0,1 0 0,-1 0 0,1 0 0,0-1 0,0 1 0,-1-1 0,3 1 0,0 0 3,-1 0 1,1-1-1,0 1 1,0-1-1,-1 0 0,1 0 1,0-1-1,-1 1 0,1-1 1,0 0-1,-1 0 0,1 0 1,-1 0-1,1 0 0,-1-1 1,0 0-1,1 0 1,-1 0-1,0 0 0,5-4 1,-2 0 24,1-1 1,-1 0 0,0 0 0,0 0-1,-1-1 1,0 0 0,4-9 0,-5 9 20,-2 4 13,0-1 0,0 1 1,0 0-1,6-7 0,-8 13-56,0 0 1,0 0 0,0 0-1,1 0 1,-1-1-1,0 1 1,1 0 0,1 3-1,-2-3-3,2 5-4,0 0 0,1 0-1,-1 0 1,1-1 0,1 1-1,-1-1 1,1 1 0,0-1-1,9 9 1,-12-14-4,0 0-1,0 0 1,0 0-1,0-1 1,0 1 0,0 0-1,1-1 1,-1 1-1,0-1 1,0 1 0,1-1-1,-1 0 1,0 1-1,0-1 1,1 0-1,-1 0 1,0 0 0,1 0-1,0 0 1,1-1 1,-1 1 1,0-1-1,0 0 1,0 0-1,0 0 1,1 0-1,-2 0 1,1 0-1,0-1 1,2-1-1,1-1 6,0-1-1,-1 0 1,1 0-1,-1 0 1,-1-1 0,6-9-1,14-33 80,20-38 246,-43 86-331,0 0 0,0 0 0,0-1-1,1 1 1,-1 0 0,0 0 0,0 0 0,0 0 0,0 0 0,0 0-1,0 0 1,0 0 0,0-1 0,0 1 0,0 0 0,0 0-1,0 0 1,0 0 0,1 0 0,-1 0 0,0 0 0,0 0 0,0 0-1,0 0 1,0 0 0,0 0 0,0 0 0,1 0 0,-1 0-1,0 0 1,0 0 0,0 0 0,0 0 0,0 0 0,0 0 0,0 0-1,1 0 1,-1 0 0,0 0 0,0 0 0,0 0 0,0 0-1,0 0 1,0 0 0,0 0 0,4 7 37,0 12-18,-4-16-14,3 15 26,1-1 0,1 0 0,1 0 1,0-1-1,12 23 0,-18-38-28,1 0 0,-1 0-1,1 0 1,0 0 0,-1 0 0,1 0 0,0 0 0,-1 0 0,1 0 0,0-1 0,0 1 0,0 0 0,-1-1-1,1 1 1,0 0 0,0-1 0,0 1 0,0-1 0,0 0 0,0 1 0,0-1 0,1 0 0,-1 1 0,0-1-1,0 0 1,0 0 0,0 0 0,0 0 0,0 0 0,0 0 0,0-1 0,0 1 0,1 0 0,0-1 0,1 0 4,0-1 0,0 0 0,0 0 0,-1 0 0,1 0 0,0 0 0,-1-1 0,1 1 1,-1-1-1,2-3 0,8-12 41,-1 0 1,-1 0 0,11-30-1,11-22 149,-31 69-197,-1 0 0,0 1 1,1-1-1,-1 0 0,1 1 0,-1-1 0,1 0 1,-1 1-1,1-1 0,-1 0 0,1 1 1,0-1-1,-1 1 0,1-1 0,1 0 0,-1 1-1,0 0 0,0 0 0,-1 0 0,1 1-1,0-1 1,0 0 0,0 0 0,0 1 0,-1-1-1,1 0 1,0 1 0,0-1 0,-1 1-1,1-1 1,1 2 0,30 24 6,-24-18 3,0-1 1,0-1-1,1 1 1,13 6 0,-19-11-3,0-1-1,0 0 1,0 0 0,-1 0 0,1 0 0,0-1 0,0 1 0,0-1 0,0 0 0,0 0 0,0 0 0,0 0 0,0-1 0,0 1 0,0-1 0,0 1 0,0-1 0,0 0 0,0 0 0,4-3 0,-1 1 9,0-1 1,0-1-1,0 1 1,0-1-1,0 0 1,-1 0-1,0-1 1,0 1-1,-1-1 1,0 0-1,0-1 1,0 1-1,5-13 1,-8 17-12,1-2 4,0 0 0,-1 0-1,1-1 1,-1 1 0,1-6 0,-2 10-6,0-1 0,0 0 0,0 1 0,0-1 0,0 0 0,0 1 0,0-1 0,0 1 0,0-1 0,0 0 0,0 1 0,0-1 0,-1 0 0,1 1 0,0-1 0,-1 1 1,1-1-1,0 1 0,-1-1 0,1 1 0,0-1 0,-1 1 0,1-1 0,-1 1 0,1-1 0,-1 1 0,1 0 0,-1-1 0,1 1 0,-1 0 0,0 0 0,1-1 0,-1 1 0,1 0 0,-1 0 0,0 0 0,1 0 0,-1-1 0,0 1 0,1 0 0,-1 0 0,1 0 0,-1 0 1,0 1-1,1-1 0,-2 0 0,0 0 8,-1 1 0,1-1 1,-1 1-1,1 0 1,-1 0-1,1 0 0,0 0 1,-1 0-1,1 0 0,0 0 1,0 1-1,0-1 1,0 1-1,0 0 0,0-1 1,1 1-1,-1 0 1,1 0-1,-3 3 0,2-1 5,0 0-1,0 0 1,0 0-1,0 1 0,1-1 1,-1 0-1,1 1 1,0-1-1,0 9 1,1-7-16,0 1 0,0 0 0,1-1 0,0 1 0,0-1 0,0 1 0,1-1 0,0 0 1,1 0-1,-1 0 0,1 0 0,0 0 0,1 0 0,-1-1 0,1 1 0,8 7 0,-7-7-1,1-1 1,-1 0-1,1-1 0,0 0 0,0 0 0,1 0 1,-1 0-1,1-1 0,0 0 0,0-1 0,0 1 0,0-1 1,0-1-1,13 2 0,-15-2 0,-1-1 0,1 0 0,-1 0 0,1-1 0,-1 1 0,1-1 0,-1 0 0,1 0 0,7-3 0,-12 3 18,0 1-1,1 0 1,-1-1-1,0 1 1,0 0-1,0-1 1,1 1-1,-1-1 1,0 1 0,0 0-1,0-1 1,0 1-1,0-1 1,0 1-1,0 0 1,0-1-1,0 1 1,0-1 0,0 1-1,0 0 1,0-1-1,0 1 1,0-1-1,0 1 1,-1-1-1,-1-5-3875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8"/>
    </inkml:context>
    <inkml:brush xml:id="br0">
      <inkml:brushProperty name="width" value="0.05" units="cm"/>
      <inkml:brushProperty name="height" value="0.05" units="cm"/>
    </inkml:brush>
  </inkml:definitions>
  <inkml:trace contextRef="#ctx0" brushRef="#br0">43 97 3208,'0'0'2850,"1"-7"-2292,11-48 1730,-7 22 1706,-4 31-2561,0 6-128,0 7-523,-2 101 1381,-6 0-1,-30 166 1,30-251-1694,4-17-122,1-1 0,0 1-1,-1 18 1,2-6 180,1-15-316,-1 0 0,1 1 0,2 10 0,-1-12-57,-1-5-101,0 1 1,0-1-1,0 1 0,1-1 0,-1 0 0,1 1 1,-1-1-1,1 1 0,0 0 0,0-1-34,-1 0-1,1-1 0,0 1 0,-1-1 1,1 0-1,0 1 0,-1-1 0,1 0 0,0 1 1,-1-1-1,1 0 0,0 0 0,0 1 1,-1-1-1,1 0 0,0 0 0,0 0 1,0 0-1,-1 0 0,1 0 0,1-1 1,5 0 42,-1 0 0,1 0 1,-1-1-1,13-6 1,7-1 61,16-1 30,0 2 0,66-3 0,-52 8-42,-23 2 70,39-7 0,-59 7-95,-11 1-85,0 0 1,0 0-1,0 0 0,0-1 1,0 1-1,0 0 1,0-1-1,0 1 1,0-1-1,-1 0 1,1 0-1,0 0 1,0 0-1,-1 0 0,1 0 1,0 0-1,-1 0 1,1 0-1,-1-1 1,2-2-1,5-7-444,-4 6-3166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399"/>
    </inkml:context>
    <inkml:brush xml:id="br0">
      <inkml:brushProperty name="width" value="0.05" units="cm"/>
      <inkml:brushProperty name="height" value="0.05" units="cm"/>
    </inkml:brush>
  </inkml:definitions>
  <inkml:trace contextRef="#ctx0" brushRef="#br0">143 95 9040,'0'0'6128,"-7"5"-5539,3-3-538,-8 6 336,1 1 0,-1 0 0,1 0 0,1 1 0,-14 17 0,18-17-46,-1 0 0,1 1 0,1 0 1,0 0-1,0 1 0,1 0 0,0-1 0,1 1 0,1 0 0,0 0 0,1 1 1,-1 18-1,2-30-308,0 0 1,0-1 0,0 1-1,0 0 1,1-1-1,-1 1 1,0 0 0,0 0-1,0-1 1,1 1 0,-1 0-1,0-1 1,1 1-1,-1 0 1,0-1 0,1 1-1,-1-1 1,1 1 0,-1-1-1,1 1 1,-1-1 0,1 1-1,0-1 1,-1 1-1,2 0 1,-1-1 8,1 0-1,-1 1 1,1-1-1,-1 0 1,1 0-1,-1 0 1,0 0-1,1 0 1,-1 0-1,1-1 1,-1 1-1,3-1 1,1-1 58,1 0 1,0-1-1,-1 1 1,1-1-1,5-5 1,5-6 140,0 0 0,-1-2 0,22-28 0,-14 16 94,-13 20-22,-10 8-301,1 0 0,-1 0 0,0 0 0,1 0 0,-1 0 0,0 0-1,1 0 1,-1 0 0,0 0 0,1 0 0,-1 0 0,0 0 0,1 0-1,-1 0 1,0 0 0,0 1 0,1-1 0,-1 0 0,0 0 0,1 0-1,-1 1 1,2 1 31,-1-1 0,0 1 0,1 0 0,-1 0 0,0 0 0,0 0 0,1 3 0,4 9 40,-1-8-49,-1 0 1,1-1-1,0 0 1,0 0-1,1 0 1,0-1-1,-1 0 1,1 0-1,1 0 1,-1-1 0,1 0-1,-1 0 1,1 0-1,0-1 1,0 0-1,0-1 1,10 2-1,-13-3-5,-1 0 0,1 0 0,-1-1 0,1 1 1,-1-1-1,0 0 0,1 0 0,-1 0 0,0 0 0,0-1 0,1 1 0,-1-1 0,0 0 0,0 0 0,-1 0 0,1 0 0,0 0 1,3-4-1,-4 3 6,1 0 1,-1 1 0,0-1-1,0-1 1,0 1 0,0 0-1,0 0 1,-1-1 0,1 1-1,-1-1 1,0 1 0,0-1-1,0 1 1,-1-1-1,1 0 1,-1-7 0,-1 6 17,1 0 0,-1 0 1,0 0-1,0 0 0,-1 0 1,0 0-1,1 0 0,-2 1 1,1-1-1,0 0 0,-1 1 1,0 0-1,0 0 0,0 0 1,-1 0-1,-7-6 0,11 9-44,0 1 0,-1 0-1,1 0 1,0 0-1,-1 0 1,1 0 0,0 0-1,-1-1 1,1 1-1,0 0 1,0 0 0,-1-1-1,1 1 1,0 0-1,0 0 1,0-1 0,-1 1-1,1 0 1,0 0-1,0-1 1,0 1 0,0 0-1,0-1 1,0 1-1,-1-1 1,11-2 123,-3 2-137,27-6-16,1 1 0,66-1 0,-27 0-123,-74 7 143,0 0 0,0 0 0,0 0 0,0 0 0,0 0 0,0 1 0,0-1 0,0 0 0,0 0 0,1 0 0,-1 0 0,0 0 0,0 0 0,0 0 0,0 0 0,0 0-1,0 0 1,0 0 0,0 0 0,0 0 0,0 0 0,0 0 0,0 0 0,0 0 0,0 1 0,0-1 0,0 0 0,0 0 0,0 0 0,0 0 0,0 0 0,0 0 0,0 0 0,0 0 0,0 0-1,0 0 1,0 0 0,0 1 0,0-1 0,0 0 0,0 0 0,0 0 0,0 0 0,0 0 0,0 0 0,0 0 0,0 0 0,0 0 0,0 0 0,0 0 0,0 1 0,-4 6-6,-7 6 27,-3 3-4,-29 35 1,37-42 10,-1 1 1,1-1-1,-8 20 1,12-25-10,1-1 0,0 1 0,0-1 1,0 1-1,0 0 0,1-1 0,-1 1 1,1 0-1,0 0 0,0-1 0,1 6 0,-1-9-14,0 1 0,1-1 0,-1 1 1,0-1-1,1 1 0,-1-1 0,1 1 0,-1-1 0,1 1 0,-1-1 0,1 1 0,-1-1 0,1 0 0,-1 1 0,1-1 0,-1 0 0,1 1 0,-1-1 0,1 0 0,0 0 0,-1 0 0,1 0 0,0 0 0,-1 1 0,1-1 0,-1 0 0,1 0 0,0 0 0,-1-1 0,1 1 0,0 0 0,-1 0 0,1 0 0,0 0 0,-1-1 0,1 1 0,0-1 0,3 0 7,0-1 0,0 1 0,-1-1-1,6-4 1,-3 1 1,0-1-1,0 1 0,-1-1 1,1 0-1,-2-1 1,1 0-1,-1 1 0,0-1 1,0-1-1,3-6 1,4-10 33,-1 10 52,-10 14-95,0 0 1,1 0-1,-1 0 1,0 0-1,0-1 1,1 1-1,-1 0 1,0 0-1,0 0 1,1 0-1,-1 0 1,0 0-1,1 0 0,-1 0 1,0 0-1,0 0 1,1 0-1,-1 0 1,0 0-1,1 1 1,-1-1-1,0 0 1,0 0-1,1 0 1,-1 0-1,0 0 1,0 1-1,1-1 1,-1 0-1,0 0 1,0 0-1,0 1 1,0-1-1,1 0 1,-1 0-1,0 0 1,0 1-1,0-1 1,0 0-1,0 0 1,1 1-1,-1-1 1,21 39 62,-18-30-35,1-1-1,1 0 0,0 0 1,0 0-1,0-1 0,1 0 0,12 12 1,-15-16-2,1 0 1,-1 0-1,1-1 1,0 1-1,9 2 0,-12-4-17,1-1-1,0 1 0,0-1 1,-1 0-1,1 0 0,0 0 1,0 0-1,0 0 0,-1 0 1,1 0-1,0 0 0,0-1 0,-1 1 1,1-1-1,0 0 0,-1 1 1,1-1-1,2-1 0,3-3 30,0 0 0,0 0 0,-1-1 0,0 0-1,0 0 1,0 0 0,0-1 0,6-10 0,32-63 511,-40 72-454,-2 2-35,3-3 122,-3 10-91,1 5-21,7 44-38,-8-31-25,2-1 0,9 27 0,-12-41-9,1 0 0,0-1 0,0 1 0,0-1 0,5 7 0,-7-10 0,1 1 0,-1 0 0,1-1 0,-1 1 0,1-1 0,-1 1 0,1-1 0,0 1 0,-1-1 0,1 1 0,0-1 0,-1 0 0,1 1 0,0-1 0,0 0 0,-1 0 0,1 1 0,0-1 0,0 0 0,0 0 0,-1 0 0,1 0 0,0 0 0,0 0 0,0 0 0,-1 0 0,1 0 0,0-1 0,0 1 0,0 0 0,-1 0 0,1-1 0,0 1 0,-1 0 0,2-1 0,2-3 0,0 1 0,0-1 0,-1 0 0,0 0 0,0 0 0,5-7 0,14-32 0,-14 27 0,8-19 0,-9 19 0,18-30 0,-25 46 0,0 0 0,0-1 0,0 1 0,1 0 0,-1 0 0,0 0 0,0 0 0,0 0 0,1-1 0,-1 1 0,0 0 0,0 0 0,1 0 0,-1 0 0,0 0 0,0 0 0,0 0 0,1 0 0,-1 0 0,0 0 0,0 0 0,1 0 0,-1 0 0,0 0 0,0 0 0,1 0 0,-1 0 0,0 0 0,0 0 0,1 0 0,-1 0 0,0 0 0,0 0 0,1 0 0,-1 1 0,0-1 0,0 0 0,9 8 0,-6-6 0,6 7 0,1-2 0,0 1 0,0-1 0,20 9 0,-27-14 0,1-1 0,-1 0 0,1 0 0,-1 0 0,1 0 0,0-1 0,-1 1 0,1-1 0,0 0 0,-1 0 0,1 0 0,-1-1 0,1 1 0,0-1 0,-1 0 0,1 0 0,-1 0 0,1 0 0,-1-1 0,6-2 0,-4 0 0,1-1 0,-1 1 0,1-1 0,-1 0 0,-1 0 0,1 0 0,-1-1 0,0 0 0,0 1 0,5-12 0,-4 6 0,0-1 0,0 1 0,-2-1 0,1 0 0,1-15 0,-5 24 0,0 1 0,1 0 0,-2 0 0,1 0 0,0-1 0,-1-3 0,1 6 0,0-1 0,0 1 0,0 0 0,-1-1 0,1 1 0,0 0 0,0-1 0,0 1 0,0 0 0,0 0 0,0-1 0,-1 1 0,1 0 0,0 0 0,0-1 0,-1 1 0,1 0 0,0 0 0,0 0 0,-1-1 0,1 1 0,0 0 0,0 0 0,-1 0 0,1 0 0,0 0 0,-1 0 0,1-1 0,0 1 0,0 0 0,-1 0 0,1 0 0,0 0 0,-1 0 0,1 0 0,0 0 0,-1 0 0,1 0 0,0 1 0,-1-1 0,1 0 0,0 0 0,0 0 0,-1 0 0,1 0 0,0 0 0,-1 1 0,1-1 0,0 0 0,0 0 0,0 0 0,-1 1 0,1-1 0,0 0 0,0 0 0,0 1 0,-1-1 0,-3 5 0,-1 0 0,1 0 0,1 0 0,-1 1 0,1-1 0,0 1 0,0 0 0,0 0 0,1 0 0,0 0 0,0 0 0,1 0 0,0 1 0,-1 5 0,1-2 0,1 0 0,-1 0 0,2 0 0,0 0 0,0 0 0,0 0 0,1 0 0,5 13 0,-5-16 0,1-1 0,0 0 0,0 0 0,1 0 0,-1 0 0,1-1 0,1 1 0,7 7 0,-11-12 0,1 0 0,-1 1 0,0-1 0,1 0 0,-1 0 0,1 0 0,0 0 0,-1-1 0,1 1 0,0 0 0,-1-1 0,1 1 0,0-1 0,0 1 0,0-1 0,-1 0 0,1 0 0,0 0 0,0 0 0,0 0 0,-1 0 0,1-1 0,0 1 0,0 0 0,0-1 0,-1 0 0,1 1 0,0-1 0,-1 0 0,1 0 0,-1 0 0,1 0 0,-1 0 0,1 0 0,-1 0 0,2-3 0,1 0 123,0 0-1,-1 0 1,0 0 0,0-1-1,0 0 1,3-7 0,3-12-4957</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2"/>
    </inkml:context>
    <inkml:brush xml:id="br0">
      <inkml:brushProperty name="width" value="0.05" units="cm"/>
      <inkml:brushProperty name="height" value="0.05" units="cm"/>
    </inkml:brush>
  </inkml:definitions>
  <inkml:trace contextRef="#ctx0" brushRef="#br0">15 47 1496,'0'0'13473,"-3"-6"-13078,-7-20-15,10 25-283,0 1 1,-1-1 0,1 1 0,0 0 0,0-1 0,0 1 0,0-1 0,-1 1 0,1-1 0,0 1-1,0-1 1,0 1 0,0-1 0,0 1 0,0-1 0,0 1 0,0 0 0,0-1 0,0 1-1,1-1 1,-1 1 0,0-1 0,0 1 0,0-1 0,0 1 0,1 0 0,-1-1 0,8-1 826,-7 2 426,-2 9-715,1 16-332,0 0 1,5 29-1,1 17 191,-1-12-50,-1 13 27,-1-28 526,-8-89-740,3-1-1,2 1 1,6-63 0,-5 98-217,0 0 0,0 0 0,1 0 0,1 1 0,-1-1 0,2 1 0,-1-1 0,7-11 0,-8 19-39,-1 1 1,1 0 0,-1 0 0,1-1-1,-1 1 1,1 0 0,0 0 0,-1 1-1,1-1 1,0 0 0,0 0 0,0 1-1,0-1 1,0 1 0,0 0 0,-1 0-1,1-1 1,0 1 0,0 0-1,3 1 1,0-1 5,-1 1 0,1-1 0,-1 1 1,1 0-1,-1 0 0,1 1 0,7 3 0,-5-1 9,0 1 0,0 0 1,-1 0-1,1 1 0,-1-1 1,0 2-1,-1-1 0,6 8 1,34 49 183,-39-53-171,-1-1 1,-1 1 0,1 0 0,-2 0-1,1 0 1,3 20 0,-1-4 19,-3-17 6,0 1-1,-1-1 1,0 1 0,-1 0-1,0 0 1,-1 0 0,0 16-1,-2-11 22,2-12-55,0-1 0,0 1 0,0 0 0,-1 0 0,1 0 0,-1-1 0,-1 4 0,2-6-21,0 0 0,0 0 0,0 0 0,0 0 0,0 0 0,0 0 0,0 0 0,0-1 0,0 1 0,0 0 0,0 0 0,0 0 0,0 0 0,0 0 0,0 0 0,0 0 0,0 0 0,0 0 0,0-1 0,0 1 0,0 0 0,0 0 0,0 0 0,0 0 0,0 0 0,0 0 0,-1 0 0,1 0-1,0 0 1,0 0 0,0 0 0,0 0 0,0 0 0,0 0 0,0-1 0,0 1 0,0 0 0,0 0 0,-1 0 0,1 0 0,0 0 0,0 0 0,0 0 0,0 0 0,0 0 0,0 0 0,0 0 0,0 0 0,-1 0 0,1 0 0,0 0 0,0 0 0,0 1 0,0-1 0,0 0 0,0 0 0,0 0 0,0 0 0,0 0 0,0 0 0,-1 0 0,1 0 0,0 0 0,0 0 0,0 0 0,0 0 0,-2-9-97,1-8-3425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3"/>
    </inkml:context>
    <inkml:brush xml:id="br0">
      <inkml:brushProperty name="width" value="0.05" units="cm"/>
      <inkml:brushProperty name="height" value="0.05" units="cm"/>
    </inkml:brush>
  </inkml:definitions>
  <inkml:trace contextRef="#ctx0" brushRef="#br0">0 116 5520,'0'0'12410,"6"-7"-12082,18-21 0,-19 23-90,-2-1-1,1 1 1,0-1-1,-1 0 1,3-9-1,-4 10-56,0 0-1,1 1 0,-1-1 0,4-4 1,-6 8-146,1 1 1,-1-1 0,1 0-1,-1 1 1,1-1 0,0 1-1,-1-1 1,1 0-1,-1 1 1,1-1 0,0 1-1,0 0 1,-1-1 0,1 1-1,0-1 1,0 1 0,0 0-1,-1 0 1,1 0 0,0-1-1,0 1 1,0 0-1,0 0 1,-1 0 0,1 0-1,0 0 1,0 0 0,0 1-1,0-1 1,-1 0 0,1 0-1,0 1 1,0-1 0,0 0-1,-1 1 1,1-1-1,0 1 1,-1-1 0,1 1-1,0-1 1,-1 1 0,2 0-1,3 4 108,-1 0-1,0 0 1,0 1-1,5 8 1,-4-6 26,0-1-47,4 7 173,1-1 0,0 0 1,15 14-1,-24-26-251,0 0 0,1 0 0,-1 0 0,1 0 0,0-1 0,-1 1-1,1 0 1,0-1 0,-1 1 0,1-1 0,0 0 0,-1 1 0,1-1 0,0 0 0,0 0 0,0 0 0,-1 0 0,1 0 0,0-1 0,0 1 0,-1 0 0,1-1-1,0 1 1,-1-1 0,1 0 0,0 0 0,-1 1 0,3-3 0,1 0 55,0-1 0,0 1-1,-1-1 1,1 0 0,-1 0-1,0-1 1,4-6 0,-3 5-312,-1 0 597,1 0 1,5-13-1,-9 17-833,0 0-1,-1 0 1,1-1 0,0 1-1,-1-1 1,0 1 0,1-4-1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4"/>
    </inkml:context>
    <inkml:brush xml:id="br0">
      <inkml:brushProperty name="width" value="0.05" units="cm"/>
      <inkml:brushProperty name="height" value="0.05" units="cm"/>
    </inkml:brush>
  </inkml:definitions>
  <inkml:trace contextRef="#ctx0" brushRef="#br0">1 93 5720,'0'0'13783,"2"-7"-13564,2-3-83,0 0 0,1 0 0,0 1 0,7-11 0,-9 17-63,-1 0 0,1 0 0,-1 1 0,1-1 0,0 1 0,6-4 0,-9 5-60,1 1 0,0-1 0,0 1-1,-1-1 1,1 1 0,0 0 0,0-1-1,0 1 1,0 0 0,-1 0 0,1-1-1,0 1 1,0 0 0,0 0 0,0 0-1,0 0 1,0 0 0,0 1 0,-1-1-1,1 0 1,0 0 0,0 1-1,0-1 1,0 0 0,-1 1 0,1-1-1,0 0 1,0 1 0,-1-1 0,1 1-1,0 0 1,-1-1 0,1 1 0,0 0-1,3 3 20,-1 0 0,0 1 0,0-1 0,0 1 0,-1-1 0,0 1 0,0 0 0,0 0 0,0 0 0,-1 0 0,1 0-1,-1 0 1,-1 0 0,1 0 0,-1 1 0,0-1 0,0 0 0,-1 8 0,-17 53 191,8-33-87,7-25-38,0-1 0,0-1 0,0 1 0,-8 11 0,-5 10 238,8-16-71,8-12-253,0 0 1,0 0-1,0 0 0,-1 0 0,1 0 0,0 0 0,0 0 1,0 0-1,0 0 0,0 0 0,0 0 0,0 1 0,0-1 1,0 0-1,-1 0 0,1 0 0,0 0 0,0 0 0,0 0 1,0 0-1,0 0 0,0 1 0,0-1 0,0 0 0,0 0 1,0 0-1,0 0 0,0 0 0,0 0 0,0 0 0,0 1 1,0-1-1,0 0 0,0 0 0,0 0 0,0 0 0,0 0 1,0 0-1,0 1 0,0-1 0,0 0 0,0 0 0,0 0 1,0 0-1,14-2 277,-4 0-208,0 1 1,0 0 0,-1 0 0,1 1 0,0 0 0,0 1 0,0 0 0,0 0-1,16 5 1,19 4 641,-41-9-825,1 0 207,-1-1-3472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5"/>
    </inkml:context>
    <inkml:brush xml:id="br0">
      <inkml:brushProperty name="width" value="0.05" units="cm"/>
      <inkml:brushProperty name="height" value="0.05" units="cm"/>
    </inkml:brush>
  </inkml:definitions>
  <inkml:trace contextRef="#ctx0" brushRef="#br0">1 32 5824,'0'0'12926,"6"-2"-12422,12-4 102,0 2 0,20-3 1,-2 2 239,-15 2-127,29-2 0,-45 6-581,0-1 1,-1 1 0,1 0 0,8 3 0,8 1 520,-8-4 122,-10-1-4383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6"/>
    </inkml:context>
    <inkml:brush xml:id="br0">
      <inkml:brushProperty name="width" value="0.05" units="cm"/>
      <inkml:brushProperty name="height" value="0.05" units="cm"/>
    </inkml:brush>
  </inkml:definitions>
  <inkml:trace contextRef="#ctx0" brushRef="#br0">0 41 8536,'0'0'7186,"8"-3"-6651,6-2-11,1 1 1,29-5-1,1 5 701,58-8 1410,-98 12-2478,1-1 175,-4-2-2932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7"/>
    </inkml:context>
    <inkml:brush xml:id="br0">
      <inkml:brushProperty name="width" value="0.05" units="cm"/>
      <inkml:brushProperty name="height" value="0.05" units="cm"/>
    </inkml:brush>
  </inkml:definitions>
  <inkml:trace contextRef="#ctx0" brushRef="#br0">1 62 4008,'0'0'11842,"0"7"-11347,1 2-361,8 91 1532,7 40 1219,-16-107-936,1-34-1825,1-8-39,0 1-1,0 0 1,-1-1-1,1-13 1,2-14 60,2 9-40,2 0-1,0 0 0,2 1 1,1 0-1,1 1 1,26-41-1,-35 63-71,0 0-1,0-1 1,0 1 0,1 0 0,-1 1 0,1-1-1,0 1 1,0 0 0,0 0 0,0 0-1,6-2 1,-9 4-6,0 0 0,0-1 1,0 1-1,0 0 0,0 0 0,0 0 0,0 0 0,0 0 0,0 0 0,0 1 0,0-1 0,0 0 1,0 1-1,0-1 0,0 0 0,0 1 0,0-1 0,0 1 0,0-1 0,0 1 0,0 0 0,-1-1 1,1 1-1,0 0 0,0 0 0,-1-1 0,1 1 0,0 0 0,-1 0 0,1 0 0,0 1 0,2 4 68,0 1-1,0-1 0,3 10 0,-5-13-63,3 10 71,-1 0 0,-1 0 0,0 0 0,0 25 0,1 4 109,-2-17 5,-1 27-1,-1-16 83,1-33-252,0-1-1,-1 1 0,1 0 0,0-1 0,-1 1 1,0-1-1,0 1 0,-1 3 0,1-6-49,1 0 1,0-1-1,-1 1 0,1 0 0,0 0 0,0 0 0,-1-1 1,1 1-1,0 0 0,-1 0 0,1 0 0,0-1 1,0 1-1,0 0 0,-1-1 0,1 1 0,0 0 1,0-1-1,0 1 0,0 0 0,-1-1 0,1 1 1,0 0-1,0-1 0,0 1 0,0 0 0,0-1 0,0 1 1,0 0-1,0-1 0,0-2-33,-7-26-419,4 13-2998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11.363"/>
    </inkml:context>
    <inkml:brush xml:id="br0">
      <inkml:brushProperty name="width" value="0.05" units="cm"/>
      <inkml:brushProperty name="height" value="0.05" units="cm"/>
      <inkml:brushProperty name="color" value="#004F8B"/>
    </inkml:brush>
  </inkml:definitions>
  <inkml:trace contextRef="#ctx0" brushRef="#br0">0 227 6928,'0'0'7297,"9"-5"-6940,9-4-9,0 1-1,30-9 1,15 3 562,-36 9-266,34-11 0,-46 11-470,-6 3 68,0-1 1,0-1-1,0 0 0,-1 0 0,12-7 0,-19 10-194,1 0-1,0-1 0,-1 1 1,1 0-1,-1-1 1,0 0-1,1 1 1,-1-1-1,0 0 0,0 0 1,0 1-1,0-1 1,0 0-1,-1 0 0,1 0 1,0 0-1,-1 0 1,0 0-1,1 0 1,-1-1-1,0 1 0,0 0 1,0 0-1,0 0 1,0 0-1,-1 0 0,1 0 1,-1 0-1,-1-4 1,1 4-9,0-1 0,0 0 0,-1 0 0,1 1 0,-1-1 0,0 1 0,0-1 1,0 1-1,0 0 0,0 0 0,0 0 0,0 0 0,-5-3 0,2 2 7,0 0-1,-1 1 0,1-1 1,-1 1-1,0 0 0,-8-1 1,2 0 23,-1 2 0,0-1 0,1 2 0,-1 0 0,-23 3 1,30-2-40,0 0 0,0 1 1,1 0-1,-1 1 1,1-1-1,-1 1 1,1 0-1,0 0 0,0 1 1,1 0-1,-1 0 1,-6 6-1,6-5 1,1 1 0,-1-1 0,1 1 1,0 0-1,0 0 0,0 1 0,1-1 0,0 1 0,-4 13 0,6-16-7,1 0 0,-1 0 0,0 0 0,1 0 0,0 0 0,0 0 0,1 1-1,-1-1 1,1 0 0,0 0 0,0 0 0,0 0 0,0 0 0,1 0 0,-1 0 0,1-1-1,0 1 1,0 0 0,1-1 0,-1 0 0,1 1 0,5 4 0,-2-3 5,0 0 1,0-1-1,0 0 1,0 0 0,1-1-1,0 1 1,-1-1-1,1-1 1,0 0-1,1 0 1,12 2-1,1-1 57,1-2-1,-1-1 0,27-3 1,64-12 206,-78 9-231,-7 2 8,1-1-1,-1-2 1,34-13 0,-48 14-34,0 0 1,0 0 0,-1-2-1,0 1 1,0-2 0,-1 1 0,0-1-1,12-14 1,-19 19 0,-1-1 1,1 1-1,-1-1 1,6-9-1,-9 13-31,1 0 1,-1 0 0,0 1-1,0-1 1,1 0-1,-1 0 1,0 1-1,0-1 1,0 0 0,0 0-1,0 1 1,0-1-1,0 0 1,0 0-1,0 1 1,0-1-1,0 0 1,-1 0 0,1-1-1,-1 2 0,0-1 0,1 0 0,-1 1 0,0-1 0,0 1 0,1-1-1,-1 1 1,0-1 0,0 1 0,0 0 0,0-1 0,0 1 0,0 0 0,1 0 0,-1-1 0,0 1 0,0 0 0,0 0-1,0 0 1,0 0 0,-1 1 0,-6-1 7,1 1 0,0 0 1,-1 1-1,1-1 0,0 1 0,0 1 0,0 0 0,-9 4 0,-6 5 18,-21 16-1,36-24-19,1 1-1,1 0 1,-1 1-1,1-1 0,0 1 1,0 0-1,1 0 1,-1 1-1,2-1 1,-1 1-1,-5 13 0,8-17-3,0 0-1,0-1 0,0 1 0,1 0 1,-1 0-1,1 0 0,-1 0 0,1 0 0,0 0 1,0 0-1,0 0 0,1 0 0,-1 0 0,1-1 1,0 1-1,-1 0 0,1 0 0,1 0 1,-1-1-1,0 1 0,1-1 0,-1 1 0,1-1 1,0 1-1,-1-1 0,1 0 0,0 0 1,1 0-1,-1 0 0,0 0 0,1 0 0,-1-1 1,4 3-1,-2-3-2,1 1 0,-1 0 0,1-1 0,0 0 0,-1 0 0,1 0 0,0-1-1,0 1 1,0-1 0,-1 0 0,1-1 0,0 1 0,0-1 0,0 0 0,-1 0 0,1 0 0,0-1 0,6-3 0,9-4 8,-1-1-1,32-23 1,-38 24 1,12-9 17,40-39-1,-18 14 59,-45 42-80,-1-1 0,1 1 0,-1-1 1,0 0-1,1 1 0,-1-1 0,2-3 0,6-8 105,-29 54 66,-59 123-113,18-33-4,-36 75-35,79-168-41,8-16 27,0-2-1,-1 1 1,-20 26 0,24-35 9,6-11-13,1 0 0,0 0 1,-1 0-1,1-1 1,-1 1-1,1 0 1,-1 0-1,0 0 1,1-1-1,-1 1 0,0 0 1,1-1-1,-1 1 1,0 0-1,0-1 1,1 1-1,-1-1 0,-2 1 1,1 0 31,-6 2 14,8-3-50,-1 0-1,1 0 1,0 0-1,0-1 1,0 1 0,0 0-1,-1 0 1,1 0-1,0 0 1,0-1 0,0 1-1,0 0 1,0 0 0,0 0-1,0-1 1,-1 1-1,1 0 1,0 0 0,0-1-1,0 1 1,0 0-1,0 0 1,0 0 0,0-1-1,0 1 1,0 0-1,0 0 1,0-1 0,0 1-1,0 0 1,1 0-1,-1 0 1,0-1 0,0 1-1,0 0 1,0 0 0,0 0-1,0-1 1,0 1-1,1 0 1,-1 0 0,0-1-1,8-15 21,1 1 0,1 0 0,0 0-1,0 1 1,23-23 0,-1 4-9,49-38 0,-14 14 25,2-6-16,154-144 37,-188 168-28,58-80 1,-83 103-14,-7 12-12,-1-1 0,1 1-1,0 0 1,0 0 0,1 0-1,-1 0 1,6-4 0,-9 8-8,1 0 1,-1 0-1,0 0 0,0-1 1,0 1-1,0 0 1,0 0-1,0 0 0,1 0 1,-1 0-1,0 0 1,0 0-1,0 0 0,0 0 1,1 0-1,-1 0 1,0 0-1,0 0 0,0 0 1,0 0-1,0 0 0,1 0 1,-1 0-1,0 0 1,0 0-1,0 0 0,0 0 1,0 0-1,1 1 1,-1-1-1,0 0 0,0 0 1,0 0-1,0 0 1,0 0-1,0 0 0,1 0 1,-1 0-1,0 1 1,0-1-1,0 0 0,0 0 1,0 0-1,0 0 1,2 12 27,-3 16 7,-5 3-6,0 1 0,-3 0 0,-12 29 0,16-51 12,1-3 19,4-7-53,0 0-1,0 0 1,0 0-1,0 0 1,0 0-1,0 0 1,0 0-1,0 0 1,0 0 0,0 0-1,0 0 1,0 0-1,0 0 1,0 0-1,1 0 1,-1 0-1,0 0 1,0 0-1,0 0 1,0 0-1,0 0 1,0 0-1,0 0 1,0 0-1,0 0 1,0 0-1,36-37 202,51-47-44,-68 68-135,-6 4 15,0 1-1,1 1 1,26-15-1,-40 24-41,0 1 0,1 0 0,-1 0 0,1 0 0,-1 0 0,0 0 0,1 0 0,-1 0 0,1 0 0,-1 0 0,0 0 0,1 0 0,-1 0 0,0 0 0,1 0 0,-1 0 0,1 1-1,-1-1 1,0 0 0,1 0 0,-1 0 0,0 0 0,1 1 0,-1-1 0,0 0 0,1 0 0,-1 1 0,0-1 0,0 0 0,1 1 0,-1-1 0,0 0 0,0 1 0,0-1 0,1 0 0,-1 1 0,0 0 0,6 15 5,-5-13 2,3 18 12,-1 1 0,0 1 0,-2-1 1,0 0-1,-4 37 0,0 11 5,2-55 48,0-1 1,-7 24-1,-5 12-35,2-7-4419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8"/>
    </inkml:context>
    <inkml:brush xml:id="br0">
      <inkml:brushProperty name="width" value="0.05" units="cm"/>
      <inkml:brushProperty name="height" value="0.05" units="cm"/>
    </inkml:brush>
  </inkml:definitions>
  <inkml:trace contextRef="#ctx0" brushRef="#br0">0 155 5720,'0'0'10614,"4"-7"-10029,5-16-138,16-35 1804,6 9-387,-30 47-1737,0 1 0,1-1 1,-1 1-1,0-1 1,1 1-1,-1-1 1,1 1-1,0 0 0,2-2 1,-3 3-85,-1 0 0,1-1 0,-1 1 0,1 0 1,0 0-1,-1 0 0,1-1 0,-1 1 0,1 0 1,-1 0-1,1 0 0,0 0 0,-1 0 0,1 0 0,-1 0 1,1 0-1,0 1 0,-1-1 0,1 0 0,-1 0 1,1 0-1,-1 1 0,1-1 0,-1 0 0,1 1 1,-1-1-1,1 0 0,-1 1 0,1-1 0,-1 1 0,1-1 1,-1 0-1,0 1 0,1-1 0,-1 1 0,1 0 1,6 12 482,10 24 1,-15-31-372,1 0-1,0 0 1,0-1 0,1 1 0,-1-1 0,1 1-1,0-1 1,0 0 0,6 4 0,-8-8-118,-1 0 0,1 0 0,-1 0 0,1 0 0,-1 0 0,1-1 0,0 1 0,-1-1 1,1 1-1,0-1 0,0 0 0,-1 1 0,1-1 0,0 0 0,0 0 0,-1 0 0,1-1 0,0 1 0,0 0 0,-1-1 1,1 1-1,0-1 0,-1 1 0,1-1 0,-1 0 0,1 0 0,-1 0 0,3-1 0,2-3 98,1 0 0,-1 0 0,-1 0 0,10-11 0,-12 12 6,1-1-1,-1-1 1,4-7-1,8-12-552,-2 13-3164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09"/>
    </inkml:context>
    <inkml:brush xml:id="br0">
      <inkml:brushProperty name="width" value="0.05" units="cm"/>
      <inkml:brushProperty name="height" value="0.05" units="cm"/>
    </inkml:brush>
  </inkml:definitions>
  <inkml:trace contextRef="#ctx0" brushRef="#br0">0 41 5824,'0'0'15977,"7"-6"-15644,21-19-34,-27 24-243,1 0 1,-1 0 0,1 0-1,-1 0 1,1 1 0,-1-1-1,1 0 1,-1 0 0,1 1-1,0-1 1,-1 1 0,1 0-1,3-1 1,-4 1-21,0 0 0,0 0 1,0 1-1,0-1 0,0 0 0,0 0 0,0 1 0,0-1 1,-1 1-1,1-1 0,0 1 0,0-1 0,0 1 1,0-1-1,-1 1 0,1 0 0,1 0 0,-1 1 14,1 0 0,-1 1 0,0-1-1,0 0 1,0 0 0,0 0-1,0 1 1,0-1 0,-1 1 0,1-1-1,-1 0 1,0 1 0,1-1 0,-1 4-1,-1 3 66,0 1 1,-1 0-1,0-1 0,0 1 0,-1-1 0,0 1 0,-7 13 1,-1 8 804,10-31-900,1 0 0,0 0 0,0 0 0,0 1 0,0-1 0,0 0-1,0 0 1,0 1 0,-1-1 0,1 0 0,0 0 0,0 1 0,0-1 0,0 0 0,0 0 0,0 1 0,0-1 0,0 0 0,0 0 0,1 1 0,-1-1 0,0 0 0,0 0 0,0 1 0,0-1 0,0 0 0,0 0 0,0 0 0,0 1 0,1-1 0,-1 0 0,0 0 0,10 5 248,11-2-55,46 1 446,-65-4-630,4 0 178,0 1 0,0-2 0,9 0-1,-13 1-211,0-1-1,0 1 0,0-1 1,0 0-1,0 1 0,0-1 0,0 0 1,-1 0-1,1-1 0,0 1 1,0 0-1,-1 0 0,3-3 0,4-5-3836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10"/>
    </inkml:context>
    <inkml:brush xml:id="br0">
      <inkml:brushProperty name="width" value="0.05" units="cm"/>
      <inkml:brushProperty name="height" value="0.05" units="cm"/>
    </inkml:brush>
  </inkml:definitions>
  <inkml:trace contextRef="#ctx0" brushRef="#br0">0 4 5920,'0'0'20457,"8"1"-20121,-1 1-240,-2-1-21,1 0 0,0 0 0,-1-1 0,1 0 0,-1 0 0,8-1 0,106-4 1422,-109 3-1197,0 1 0,1 1 0,-1-1 0,0 2 0,0-1 0,1 2 0,-1-1 0,0 1 0,15 5 0,-24-6-256,1 0 0,0 0 1,-1 0-1,1 0 0,-1 0 0,1 0 0,-1 0 1,1 0-1,-1 1 0,0-1 0,0 1 0,0-1 1,0 1-1,0-1 0,0 1 0,0 0 0,0-1 0,0 1 1,-1 0-1,1 3 0,-4 1-467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7:19.411"/>
    </inkml:context>
    <inkml:brush xml:id="br0">
      <inkml:brushProperty name="width" value="0.05" units="cm"/>
      <inkml:brushProperty name="height" value="0.05" units="cm"/>
    </inkml:brush>
  </inkml:definitions>
  <inkml:trace contextRef="#ctx0" brushRef="#br0">0 3 8432,'0'0'9097,"7"-1"-8452,132 1 2800,-68 0-1778,-24-2 424,-41 2-1728,-4 0-3312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08.111"/>
    </inkml:context>
    <inkml:brush xml:id="br0">
      <inkml:brushProperty name="width" value="0.05" units="cm"/>
      <inkml:brushProperty name="height" value="0.05" units="cm"/>
      <inkml:brushProperty name="color" value="#008C3A"/>
    </inkml:brush>
  </inkml:definitions>
  <inkml:trace contextRef="#ctx0" brushRef="#br0">0 0 4912,'0'0'15186,"3"12"-15001,-2-11-180,4 20 106,-1-1 0,2 35 0,3 76 382,4 101 571,-7 24 573,-7-251-1057,0-7-240,-3-17-158,-2-28-201,5 36 37,1 0 0,0 1 0,1-1 0,0 0 0,1 1 0,0-1 0,1 1 0,0-1 0,0 1-1,1 0 1,0 0 0,1 1 0,0-1 0,7-8 0,-2 4 9,1 1-1,0 0 0,1 0 1,1 2-1,23-19 0,-26 23-17,0 0-1,0 1 0,1 0 1,0 1-1,0 0 0,0 1 1,1 0-1,23-5 1,-33 9-6,1 0 0,-1 0 1,1 0-1,0 0 1,-1 1-1,1-1 1,-1 1-1,0-1 1,1 1-1,-1 0 1,1 0-1,-1 0 1,0 0-1,0 0 0,1 1 1,-1-1-1,0 1 1,0-1-1,-1 1 1,1 0-1,0 0 1,0 0-1,-1 0 1,1 0-1,-1 0 1,0 0-1,2 3 0,-2-2 5,1 0-1,-1 0 0,0 1 0,0-1 0,0 1 1,0-1-1,0 1 0,-1 0 0,1-1 0,-1 1 0,0 0 1,-1-1-1,1 1 0,0-1 0,-1 1 0,0 0 1,0-1-1,-2 5 0,0-2 6,0-1 1,0 0-1,0 0 1,-1 0-1,0-1 0,0 1 1,-1-1-1,1 0 1,-1 0-1,0 0 0,0-1 1,0 0-1,0 0 1,-1 0-1,-7 3 1,1-2 41,0 0 0,0-1 1,0-1-1,-1 0 1,1 0-1,-20-1 1,32-1-44,8 8 3,1-1 0,-1 2 1,7 8-1,11 13 35,-9-10 49,0 0 0,1-1 0,2-1 0,21 17 0,-39-34-88,-1 0 0,0 0 0,1 0-1,-1 0 1,1 0 0,-1-1 0,1 1 0,-1 0-1,1-1 1,0 1 0,-1-1 0,1 0 0,0 0-1,-1 1 1,1-1 0,0 0 0,-1 0 0,1 0-1,0-1 1,-1 1 0,1 0 0,0-1 0,-1 1-1,1-1 1,2-1 0,0-1-11,0 0 1,0-1 0,0 0-1,0 1 1,-1-1-1,0-1 1,4-5-1,17-25-66,-8 13-3478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09.703"/>
    </inkml:context>
    <inkml:brush xml:id="br0">
      <inkml:brushProperty name="width" value="0.05" units="cm"/>
      <inkml:brushProperty name="height" value="0.05" units="cm"/>
      <inkml:brushProperty name="color" value="#008C3A"/>
    </inkml:brush>
  </inkml:definitions>
  <inkml:trace contextRef="#ctx0" brushRef="#br0">1 122 8936,'0'0'11017,"12"1"-10659,-3 1-282,6 0 74,-1-1 0,1 0-1,27-2 1,182-5 1822,-221 6-1945,49 0 490,62-1 902,-90 0-1129,-15-1-117,1 1-1,0 1 0,0 0 1,0 1-1,19 2 1,-23-2 298,-6-4-193,-15-9-115,-24-12-114,27 17-8,1 0 0,-17-13 0,22 14-18,-1 0 0,0 1 0,0 0 0,-1 1 0,1 0 0,-1 0 0,0 0 0,-13-3-1,-14 4 152,35 3-77,4 0-72,45 14-4,-8-2 5,5-3 16,8 2 52,87 28 1,-134-37-91,-6-2 4,-1 0-1,1 0 1,0 0 0,-1 0 0,1 0-1,0 1 1,-1-1 0,1 0 0,0 0-1,-1 1 1,1-1 0,-1 0-1,1 1 1,0-1 0,-1 1 0,1-1-1,-1 1 1,1-1 0,-1 1-1,1-1 1,-1 1 0,0-1 0,1 1-1,-1 0 1,0 0 21,-3 3 37,-28 23 23,23-22-70,1 2 0,-1-1 1,1 1-1,-9 12 0,-45 81 82,-5 6 3,66-105-99,0-1-1,0 0 0,0 1 0,0-1 0,-1 0 1,1 0-1,0 1 0,0-1 0,0 0 0,0 1 0,-1-1 1,1 0-1,0 0 0,0 0 0,0 1 0,-1-1 0,1 0 1,0 0-1,0 0 0,-1 0 0,1 1 0,0-1 1,-1 0-1,1 0 0,0 0 0,-1 0 0,1 0 0,0 0 1,0 0-1,-1 0 0,1 0 0,0 0 0,-1 0 0,0 0 1,-5-10 103,0-21 29,6 29-127,-21-147 716,20 145-692,1-1-1,-1 0 0,1 0 0,0 1 1,1-10-1,0 12-95,-1 0 0,0 1-1,1-1 1,-1 0 0,1 1 0,-1-1 0,1 1 0,0-1-1,0 1 1,0-1 0,0 1 0,0-1 0,0 1 0,0 0-1,0 0 1,0 0 0,1-1 0,-1 1 0,3-1-1,19-12-1293,-16 8-1901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1.404"/>
    </inkml:context>
    <inkml:brush xml:id="br0">
      <inkml:brushProperty name="width" value="0.05" units="cm"/>
      <inkml:brushProperty name="height" value="0.05" units="cm"/>
      <inkml:brushProperty name="color" value="#008C3A"/>
    </inkml:brush>
  </inkml:definitions>
  <inkml:trace contextRef="#ctx0" brushRef="#br0">0 272 8728,'0'0'2700,"9"-11"-2094,71-92 1169,-72 93-1399,-1 0-1,2 1 1,-1 0 0,1 1 0,0-1-1,1 2 1,0-1 0,0 2-1,21-11 1,-30 16-331,0 1 0,1 0 0,-1 0 0,1 0 0,-1 0 0,1 0 0,-1 0 0,0 0 0,1 0 0,-1 0-1,1 1 1,-1-1 0,0 0 0,1 1 0,-1-1 0,0 1 0,1 0 0,-1-1 0,0 1 0,0 0 0,0 0 0,1 0 0,-1 0 0,0 0 0,0 0 0,-1 0 0,1 0 0,0 0-1,1 2 1,2 3 66,0 0-1,-1 0 1,0 0-1,0 0 0,3 7 1,-4-7-33,1 1 1,0-1-1,0 0 1,1 0-1,0 0 1,0 0 0,0-1-1,1 1 1,6 5-1,5 2 291,31 21-1,9 6 190,-48-33-435,0 0 1,0-1-1,1 0 1,0-1 0,15 7-1,-22-11-91,0 0 0,0 0 0,0 0 0,0-1 0,0 1 0,0-1 0,0 0 0,0 1 0,0-1 0,0 0 0,0 0 0,1 0 0,-1-1 0,0 1 0,0 0 0,0-1 0,0 0 0,0 1 0,0-1 0,0 0 0,0 0 0,0 0 0,-1 0 0,1 0 0,0 0 0,0-1 0,-1 1 0,1-1 0,-1 1 0,0-1 0,1 1 0,-1-1 0,0 0 0,2-3 0,1-2 33,-1-1-1,0 0 1,-1 0-1,1-1 1,-2 1 0,1 0-1,-1-1 1,0 1 0,-1-1-1,0 1 1,0-1-1,-1 1 1,0-1 0,0 1-1,-1 0 1,-3-11 0,0 6 19,1 0 1,-2 0 0,0 0 0,-1 1 0,0-1 0,0 1 0,-1 1 0,-1 0 0,-10-11 0,18 21-73,-1 0-1,1 0 1,0 0 0,-1 0-1,1 0 1,-1 0 0,1 0 0,-1 0-1,1 1 1,-1-1 0,1 0-1,-1 1 1,0 0 0,1-1 0,-1 1-1,0 0 1,1 0 0,-1 0-1,0 0 1,1 0 0,-1 0 0,0 0-1,1 1 1,-1-1 0,0 1-1,1-1 1,-1 1 0,1 0 0,-1-1-1,1 1 1,-1 0 0,1 0-1,-1 0 1,1 0 0,0 0 0,0 0-1,-1 1 1,1-1 0,-1 2 0,-3 3 8,1-1 1,-1 1 0,1 0 0,0 1 0,1-1 0,-1 1 0,-4 13 0,2 6 57,1 1 0,-3 40 0,-3 17 88,9-75-117,0-1 0,0 1 0,-1-1-1,0 0 1,-1 0 0,0 0 0,0-1 0,-1 1 0,1-1 0,-12 13 0,13-18-14,1 1 1,-1-1-1,0 0 1,0 0-1,1 0 1,-1 0-1,-1 0 1,1-1-1,0 1 1,0-1-1,0 0 1,-1 0-1,1 0 1,-1 0-1,1-1 1,-1 0-1,1 1 1,0-1-1,-1 0 1,1-1-1,-1 1 1,1 0-1,-1-1 1,1 0-1,-1 0 1,1 0-1,0 0 0,0-1 1,-6-2-1,5 1 12,-1-1-1,1 1 0,0 0 0,0-1 1,0 0-1,1 0 0,-1 0 1,1-1-1,0 1 0,-5-9 0,7 10-44,0 0-1,-1 1 1,1-1-1,0 0 1,0 1-1,0-1 1,0 0-1,1 0 1,-1 0-1,1 0 1,0 0-1,0 0 0,0 0 1,0 0-1,0 1 1,1-1-1,-1 0 1,1 0-1,0 0 1,0 0-1,2-3 1,18-24-1394,-16 24-1307</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3.781"/>
    </inkml:context>
    <inkml:brush xml:id="br0">
      <inkml:brushProperty name="width" value="0.05" units="cm"/>
      <inkml:brushProperty name="height" value="0.05" units="cm"/>
      <inkml:brushProperty name="color" value="#008C3A"/>
    </inkml:brush>
  </inkml:definitions>
  <inkml:trace contextRef="#ctx0" brushRef="#br0">442 949 7328,'0'0'10058,"-9"-10"-9589,-28-32 3,30 33-303,0 0-1,1-1 0,0 0 0,0 0 1,1 0-1,1 0 0,0-1 0,0 0 0,-2-14 1,1 8-2,-7-32 609,3 1 1,-4-64 0,-4-29 933,8 98-1288,1 1 378,-4-56 0,11 85-646,0 1 1,1-1-1,0 0 0,1 1 1,0-1-1,1 1 0,1-1 1,0 1-1,0 0 0,9-17 0,-9 21-45,2 0-1,-1 0 0,1 0 0,1 0 0,-1 1 0,1 0 1,10-9-1,-14 15-100,0 0 0,-1 0 0,1 0 1,0 0-1,0 1 0,0-1 0,0 1 1,0 0-1,0-1 0,0 1 0,1 0 0,-1 0 1,0 0-1,0 0 0,0 1 0,3 0 0,33 9 33,-37-10-39,9 4 14,0 0 0,0 1 0,0 0 0,-1 0 0,0 1 0,15 12 0,-19-14-21,-1 0 1,1 1 0,-1-1-1,0 1 1,0 0 0,0 1-1,-1-1 1,1 1 0,-1-1-1,-1 1 1,1 0-1,2 10 1,-3-8 2,-1-1-1,1 1 1,-1 0-1,-1 0 1,1 0-1,-1 0 1,-1 0-1,0 0 1,0 0 0,0 0-1,-1 0 1,0 0-1,-1-1 1,0 1-1,0-1 1,0 0-1,-1 0 1,-5 8-1,-3 1 3,0 0 0,0-1 0,-2 0-1,0-1 1,-27 21 0,-85 48 97,28-21 14,73-45-90,13-10-14,1 1 0,0 0 1,0 1-1,0 0 0,1 1 1,-9 11-1,14-14-6,-9 12 6,-21 37 0,33-50-6,-1-1-1,0 1 1,1 0 0,0 0 0,1 0 0,-1 0-1,1 0 1,0 1 0,1-1 0,-1 0-1,2 12 1,0-13 3,0 0 0,1 0 0,-1 0 0,1 0 1,0 0-1,1 0 0,-1-1 0,1 1 0,0-1 0,0 1 0,0-1 0,0 0 0,1-1 0,0 1 0,0-1 1,0 1-1,0-1 0,0 0 0,1 0 0,-1-1 0,9 4 0,-6-3 3,1 0 0,-1-1 0,1 0-1,-1 0 1,1-1 0,-1 0 0,1 0 0,0-1-1,-1 0 1,1 0 0,0-1 0,-1 0 0,1 0-1,8-3 1,-6 0 10,0 0-1,0 0 0,0-1 1,0-1-1,-1 0 1,0 0-1,0 0 1,11-12-1,1-4 96,30-41-1,-30 36 9,25-27 0,18-5 246,-63 59-359,0 0 0,0-1 0,0 1 0,0 0 0,0 0 0,0-1 0,0 1 0,0 0 0,0 0 0,0 0 0,0 0 0,0 0 0,-1 0 0,1 0 0,0 1 0,0-1 0,0 0 0,0 1 0,0-1 0,0 0 0,0 1 0,0-1 0,0 1 0,-1-1 0,1 1 0,0 0 0,0-1 0,-1 1 0,1 0 0,0-1 0,-1 1 0,1 0 0,-1 0 0,1 1 0,25 35 97,-22-30-78,25 43 112,-20-33-36,1-1-1,0 0 1,17 20-1,-26-35-88,0 0 0,1 1 0,-1-1-1,0 0 1,1 0 0,-1 1 0,1-1 0,-1 0-1,1-1 1,-1 1 0,1 0 0,0 0 0,0-1 0,-1 1-1,1-1 1,0 1 0,0-1 0,0 0 0,-1 0 0,1 1-1,0-1 1,0-1 0,0 1 0,0 0 0,-1 0 0,1-1-1,0 1 1,0-1 0,-1 1 0,1-1 0,0 0 0,3-2-1,1-1-559,0-1 0,0 0 0,0 0 0,-1-1 0,9-10 0,-10 12-774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4.520"/>
    </inkml:context>
    <inkml:brush xml:id="br0">
      <inkml:brushProperty name="width" value="0.05" units="cm"/>
      <inkml:brushProperty name="height" value="0.05" units="cm"/>
      <inkml:brushProperty name="color" value="#008C3A"/>
    </inkml:brush>
  </inkml:definitions>
  <inkml:trace contextRef="#ctx0" brushRef="#br0">368 1 5824,'0'0'7080,"-16"10"-6620,-108 75 646,117-79-1012,-74 62 985,71-58-884,1 1 0,0 0 0,1 0 0,0 0 0,-11 24 0,0 4 896,2 0 1,-21 77-1,38-115-996,-1-1-1,1 1 1,-1 0-1,1 0 0,0 0 1,0 0-1,-1 0 1,1 0-1,0 0 0,0 0 1,0 0-1,0 0 1,0 0-1,0 0 0,1 0 1,-1 0-1,0 0 1,0 0-1,1 0 0,-1 0 1,0 0-1,2 1 1,-1-2-43,1 0 0,-1-1 0,0 1 0,1-1 0,-1 0 1,0 1-1,0-1 0,0 0 0,1 0 0,-1 0 1,0 0-1,0 0 0,0 0 0,0 0 0,0 0 1,-1 0-1,2-3 0,31-43-166,-23 32-2492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4.966"/>
    </inkml:context>
    <inkml:brush xml:id="br0">
      <inkml:brushProperty name="width" value="0.05" units="cm"/>
      <inkml:brushProperty name="height" value="0.05" units="cm"/>
      <inkml:brushProperty name="color" value="#008C3A"/>
    </inkml:brush>
  </inkml:definitions>
  <inkml:trace contextRef="#ctx0" brushRef="#br0">1 1 11760,'0'0'3328,"12"1"-2928,17 3-137,0 1 1,0 1 0,0 2 0,-1 0 0,42 20 0,-55-21-126,0 1 1,0 1 0,-1 0-1,0 0 1,-1 2 0,0 0 0,-1 0-1,0 1 1,0 0 0,-2 1 0,1 1-1,7 14 1,1 10 397,-1 0-1,-2 1 0,-2 1 1,14 66-1,-14-48 1079,10 86-1,-23-142-1539,1 8 863,5-25-613,0-6-3506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08.645"/>
    </inkml:context>
    <inkml:brush xml:id="br0">
      <inkml:brushProperty name="width" value="0.05" units="cm"/>
      <inkml:brushProperty name="height" value="0.05" units="cm"/>
    </inkml:brush>
  </inkml:definitions>
  <inkml:trace contextRef="#ctx0" brushRef="#br0">0 75 10248,'0'0'1160,"97"-12"-736,-38 6 112,9-4 8,7 4 120,7-4 0,-3-2-24,-5 4 0,-7 2-64,-13 2 7,-5 4-111,-17 0 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11.877"/>
    </inkml:context>
    <inkml:brush xml:id="br0">
      <inkml:brushProperty name="width" value="0.05" units="cm"/>
      <inkml:brushProperty name="height" value="0.05" units="cm"/>
      <inkml:brushProperty name="color" value="#004F8B"/>
    </inkml:brush>
  </inkml:definitions>
  <inkml:trace contextRef="#ctx0" brushRef="#br0">35 71 12760,'0'0'8791,"8"-8"-8351,45-44 371,-47 45-343,-3 3 875,-4 7-59,-4 10-1206,-3 6-16,0 0 0,-1 0 0,-2 0 0,-18 26-1,-4-5-3448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6.422"/>
    </inkml:context>
    <inkml:brush xml:id="br0">
      <inkml:brushProperty name="width" value="0.05" units="cm"/>
      <inkml:brushProperty name="height" value="0.05" units="cm"/>
      <inkml:brushProperty name="color" value="#008C3A"/>
    </inkml:brush>
  </inkml:definitions>
  <inkml:trace contextRef="#ctx0" brushRef="#br0">100 153 5416,'0'0'4286,"-11"3"-3819,5-1-286,-6 1 350,0 1 1,1 0-1,0 1 1,-17 10 0,20-8 3455,22-9-1087,2 0-2949,459-35 3544,-325 49-2034,-139-11-1266,0 0 0,1-1 0,-1-1-1,0 0 1,21-4 0,-7 4 236,-23 1-377,0 0 0,0 0 0,1 0 0,-1 0 0,0 0 0,0 0 0,0 0 0,0-1 1,0 1-1,0-1 0,0 1 0,0-1 0,0 0 0,0 0 0,4-2 0,-6 3-41,0 0 0,0-1 0,0 1-1,0 0 1,1-1 0,-1 1 0,0 0 0,0-1 0,0 1-1,0 0 1,0-1 0,0 1 0,0 0 0,0-1 0,0 1-1,0 0 1,0-1 0,0 1 0,0-1 0,0 1-1,0 0 1,0-1 0,0 1 0,0 0 0,-1-1 0,1 1-1,0 0 1,0-1 0,0 1 0,-1 0 0,1 0 0,0-1-1,-15-13 160,-24-11-73,35 23-61,-32-21 93,12 8 50,-45-22-1,54 29-118,13 6-45,0 1 1,0-1-1,-1 1 0,1 0 0,-1 0 0,1 0 0,-1 0 0,1 0 1,-1 1-1,-2-1 0,5 1-13,-1 0-1,1 0 1,0 0 0,0 0 0,0 0 0,0 0-1,-1 0 1,1 0 0,0 0 0,0 0-1,0 0 1,-1 0 0,1 0 0,0 0 0,0 0-1,0 0 1,-1 0 0,1 0 0,0 0 0,0-1-1,0 1 1,0 0 0,0 0 0,-1 0-1,1 0 1,0 0 0,0 0 0,0-1 0,0 1-1,0 0 1,0 0 0,-1 0 0,1 0 0,0-1-1,0 1 1,0 0 0,0 0 0,0 0 0,9-3 72,150 30-21,-100-15 4,-47-10-40,0 1-1,19 8 1,-27-10-11,0 1 1,0-1-1,-1 1 1,1 0 0,-1 1-1,1-1 1,-1 1-1,0-1 1,0 1-1,0 0 1,-1 0 0,4 4-1,-6-5-6,1 0 0,0 0 1,-1 0-1,1 0 0,-1 0 0,0 0 0,0 0 1,0 0-1,0 0 0,0 0 0,0 0 0,0 0 0,-1 0 1,1 0-1,-1 0 0,1 0 0,-1 0 0,0 0 1,0 0-1,0-1 0,0 1 0,0 0 0,-1 1 0,-4 6 12,0-1 0,-1 0-1,-8 7 1,-137 150 394,82-83 7,31-33-42,28-36-422,17-19 366,14-18-4978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17.349"/>
    </inkml:context>
    <inkml:brush xml:id="br0">
      <inkml:brushProperty name="width" value="0.05" units="cm"/>
      <inkml:brushProperty name="height" value="0.05" units="cm"/>
      <inkml:brushProperty name="color" value="#008C3A"/>
    </inkml:brush>
  </inkml:definitions>
  <inkml:trace contextRef="#ctx0" brushRef="#br0">220 0 6424,'0'0'7810,"-11"6"-7251,-2 1-378,4-3-40,0 0 0,0 1 0,1 0-1,-1 1 1,2 0 0,-11 9 0,2 0 309,2 0 0,-1 2 0,2-1 0,-22 37 0,29-44-256,2 1 1,-1 0 0,1 0-1,1 1 1,0-1 0,0 1 0,1 0-1,1 0 1,-1 0 0,2 0-1,0 19 1,2-13 15,0 0 0,2 0 0,0 0 1,0-1-1,1 1 0,2-1 0,-1-1 0,15 25 0,-16-32-99,0 0-1,0-1 1,1 0-1,0 0 0,1 0 1,-1-1-1,1 0 1,0 0-1,1 0 0,-1-1 1,1 0-1,0-1 1,1 0-1,-1 0 0,1-1 1,-1 0-1,17 3 1,-15-5-15,0 0-1,-1 0 1,1-2 0,0 1 0,-1-1 0,1 0 0,-1-1 0,1 0 0,-1-1 0,0 0 0,0 0-1,0-1 1,0 0 0,-1-1 0,1 0 0,-1 0 0,0-1 0,-1 0 0,1 0 0,9-11 0,0-2 131,-1 0 1,-1-1 0,0-1-1,-2 0 1,0-1 0,17-41-1,-27 54-149,0 0 0,-1 1 0,0-1-1,-1 0 1,1-1 0,-2 1 0,1 0-1,-1 0 1,-1 0 0,1 0 0,-5-16-1,4 19-33,-1-1 0,1 1 0,-2 0 0,1 0 0,-1 0 0,1 1-1,-2-1 1,1 0 0,-1 1 0,1 0 0,-2 0 0,1 0 0,0 0 0,-1 1-1,0 0 1,0 0 0,-8-5 0,3 3 35,0 1-1,0 1 1,-1-1 0,0 2-1,0-1 1,0 1 0,0 1-1,-1 0 1,1 1 0,-20 0-1,-82 9 184,112-8-282,0 0 1,1 0-1,-1 0 1,1 0-1,-1 0 1,0-1-1,1 1 1,-1 0-1,1 0 1,-1 0-1,1-1 1,-1 1-1,0 0 1,1-1-1,-1 1 1,1 0-1,-1-1 1,1 1-1,0-1 1,-1 1-1,1 0 1,-1-1-1,1 1 1,0-1-1,-1 1 1,1-1-1,0 0 1,0 1-1,-1-1 1,1 1-1,0-1 1,0 0-1,0-19-1938,0 16-408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21.854"/>
    </inkml:context>
    <inkml:brush xml:id="br0">
      <inkml:brushProperty name="width" value="0.05" units="cm"/>
      <inkml:brushProperty name="height" value="0.05" units="cm"/>
      <inkml:brushProperty name="color" value="#008C3A"/>
    </inkml:brush>
  </inkml:definitions>
  <inkml:trace contextRef="#ctx0" brushRef="#br0">134 639 3912,'0'0'7744,"-11"4"-7320,0 1-232,0 0 0,0 1 0,0 0 0,-12 10 0,18-12-55,1 0 0,-1 0-1,1 0 1,0 0-1,0 1 1,1-1 0,-1 1-1,1 0 1,0 0-1,1 0 1,-1 1 0,1-1-1,-3 9 1,4-8 36,0 0 0,0 0 0,0 0 0,1 0 0,-1 0 0,2 0-1,0 8 1,-1-12-131,0-1 0,1 1 0,-1-1 0,0 0-1,1 1 1,0-1 0,-1 0 0,1 1-1,0-1 1,-1 0 0,1 0 0,0 0 0,0 0-1,0 1 1,0-1 0,0 0 0,0-1 0,0 1-1,1 0 1,-1 0 0,0 0 0,0-1 0,1 1-1,-1-1 1,0 1 0,1-1 0,-1 1-1,1-1 1,-1 0 0,0 0 0,1 1 0,-1-1-1,1 0 1,-1 0 0,2-1 0,8-1 134,0 0 0,0-1 0,-1-1 1,1 1-1,-1-2 0,0 1 0,0-2 0,0 1 1,-1-1-1,13-11 0,37-20 1027,-57 40-1108,-1-1 0,0 0 1,0 0-1,0 1 0,0-1 0,-1 0 0,1 1 1,-1-1-1,1 5 0,-1-7-66,1 7 33,0-1-1,0 0 1,0 0-1,1 1 1,0-1 0,0 0-1,1-1 1,0 1-1,0 0 1,0-1-1,0 0 1,1 1-1,0-1 1,0-1-1,1 1 1,-1-1-1,1 1 1,0-1-1,6 4 1,-8-7-37,0 0 0,0 0-1,0 0 1,0 0 0,0-1 0,0 1 0,0-1 0,0 0-1,0 0 1,0 0 0,0 0 0,0 0 0,0-1-1,0 0 1,0 1 0,0-1 0,0 0 0,3-2 0,5-1 57,0-1 0,0-1 1,12-8-1,-5 3 36,-1-1 0,-1 0 0,0-2-1,-1 1 1,24-29 0,-38 39-83,0 0 0,1 0 1,-2-1-1,1 1 0,0 0 1,-1 0-1,1 0 0,-1-1 0,0 1 1,0 0-1,0 0 0,0 0 1,-2-4-1,2 5-7,0 0-1,0-1 1,0 1-1,-1 0 1,1 0 0,-1 0-1,0 0 1,0 0 0,1 0-1,-1 1 1,-1-1 0,1 0-1,0 0 1,0 1 0,0-1-1,-1 0 1,1 1 0,-1-1-1,0 1 1,-3-2 0,16 3 39,0 1 0,-1-1 0,1-1 0,0 0 1,18-4-1,-24 3-48,11-1-6,0-1 0,0-1 0,-1-1 0,1 0 0,-2-1 0,1-1 1,-1 0-1,0-1 0,0 0 0,19-19 0,-14 10 36,-1-1 0,-1 0 0,-1-1 0,0 0 0,-2-2 0,13-24 0,-13 14 5,-2 0 0,-1-1 1,-1 0-1,8-60 0,-12 60-18,-3 12 26,-1 1 1,-2-40-1,0 28 72,-3 23-64,-2 11 3,-5 15-19,-4 22-23,3 0 1,-8 49-1,-4 85 37,17-126-58,0 4 29,-1 13 70,-2-1 0,-29 102 1,34-140 13,4-22-103,0-1 0,-1 1 1,1-1-1,0 1 0,-1 0 0,0-1 0,0 1 1,0-1-1,-2 5 0,57-83 601,-45 65-593,31-35 39,-36 43-56,-1 0-1,1 0 1,-1 0-1,1 0 1,0 0-1,0 1 1,0 0-1,0 0 1,9-3-1,-11 5-7,-1-1 0,0 1 0,1 1 0,-1-1-1,0 0 1,1 0 0,-1 0 0,0 1 0,1-1 0,-1 0-1,0 1 1,1-1 0,-1 1 0,0 0 0,0-1-1,0 1 1,0 0 0,0 0 0,0 0 0,0 0-1,0 0 1,0 0 0,0 0 0,0 0 0,0 0-1,-1 0 1,1 0 0,0 1 0,0 1 0,3 7 15,0-1 1,-1 1 0,3 10 0,-2-4-1,6 16 18,-7-20-11,0 0 0,1 0 0,1 0 0,0-1-1,8 14 1,-12-23-16,1 0 0,-1-1 0,1 1-1,0 0 1,0-1 0,-1 1 0,1-1 0,0 0 0,0 1 0,1-1-1,-1 0 1,0 0 0,0-1 0,0 1 0,1 0 0,-1-1-1,0 1 1,1-1 0,-1 0 0,1 0 0,-1 0 0,0 0-1,1 0 1,-1 0 0,0-1 0,5 0 0,5-3 35,-1 0 0,1 0-1,21-12 1,-18 8-1,-4 2-17,0 0-1,-1 0 0,0-1 1,0-1-1,-1 1 0,0-2 1,0 1-1,-1-1 0,0-1 1,-1 1-1,7-12 0,-3-11 25,-10 31-41,-1-1 1,1 0 0,-1 0 0,0 0 0,0 1 0,0-1-1,0 0 1,0 0 0,0 0 0,0 1 0,0-1 0,-1 0 0,1 0-1,-1 1 1,0-3 0,0 4-4,1-1 0,0 1 0,-1 0 0,1-1-1,-1 1 1,1 0 0,-1 0 0,1-1 0,-1 1 0,1 0 0,-1 0-1,1 0 1,-1 0 0,1 0 0,-1 0 0,1 0 0,-1 0 0,1 0-1,-1 0 1,1 0 0,-1 0 0,1 0 0,-1 0 0,1 0 0,-1 0-1,1 1 1,-1-1 0,1 0 0,0 0 0,-1 1 0,1-1 0,-1 0-1,1 1 1,0-1 0,-1 0 0,1 1 0,-1-1 0,1 1 0,0-1 0,0 0-1,-1 1 1,-13 18 35,11-12-21,0-1 0,0 1 1,0 0-1,1 1 0,0-1 1,-2 13-1,4-18-18,0 1 1,0-1-1,0 1 1,0 0-1,1-1 1,-1 1-1,1-1 1,-1 1 0,1-1-1,0 1 1,0-1-1,0 1 1,0-1-1,1 0 1,-1 0-1,1 0 1,-1 1-1,1-1 1,0-1-1,-1 1 1,1 0-1,0 0 1,3 1-1,-3-2 4,1 0-1,-1 1 1,1-1-1,0 0 0,0-1 1,0 1-1,-1-1 0,1 1 1,0-1-1,0 0 1,0 0-1,0 0 0,0 0 1,0-1-1,0 1 0,3-2 1,5 0 27,-1-1 1,20-9-1,-12 4 3,6-3-6,-1 0 1,34-23-1,-53 32-4,1-1 1,-1 1-1,1 0 0,-1 0 1,9-2-1,-5 1 37,-7 3-54,-1 0 1,0 0-1,1 0 0,-1 0 0,1 0 0,-1 0 0,0 0 0,1 0 0,-1 0 0,1 0 0,-1 0 0,1 0 1,-1 0-1,0 0 0,1 0 0,-1 0 0,1 0 0,-1 1 0,0-1 0,1 0 0,-1 0 0,0 1 1,1-1-1,-1 0 0,0 0 0,1 1 0,-1-1 0,0 0 0,0 1 0,1-1 0,5 17 166,-4 18 211,-2-35-379,0 1-5,0-1-1,0 0 1,0 1 0,0-1 0,0 1 0,0-1 0,0 0 0,0 1 0,0-1 0,0 1 0,0-1-1,1 0 1,-1 1 0,0-1 0,0 0 0,0 1 0,0-1 0,1 0 0,-1 1 0,0-1 0,0 0-1,1 1 1,-1-1 0,0 0 0,0 0 0,1 1 0,-1-1 0,0 0 0,1 0 0,-1 0 0,0 1-1,1-1 1,0 0 0,14-4 95,22-22 75,-29 19-152,27-22-20,-28 22 0,0 1 0,1-1 0,0 2 0,0-1 0,0 1 0,0 0 0,12-4 0,-19 9 0,1-1 0,-1 1 0,1 0 0,-1 0 0,1 0 0,-1 1 0,0-1 0,1 0 0,-1 0 0,1 1 0,-1-1 0,0 1 0,1-1 0,-1 1 0,0 0 0,0-1 0,1 1 0,-1 0 0,0 0 0,0 0 0,0 0 0,0 0 0,0 0 0,0 0 0,0 0 0,-1 0 0,1 0 0,0 1 0,0 0 0,5 8 0,-1 0 0,7 19 0,-7-18 0,42 121 0,-43-127 906,0 1-1888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23.226"/>
    </inkml:context>
    <inkml:brush xml:id="br0">
      <inkml:brushProperty name="width" value="0.05" units="cm"/>
      <inkml:brushProperty name="height" value="0.05" units="cm"/>
      <inkml:brushProperty name="color" value="#008C3A"/>
    </inkml:brush>
  </inkml:definitions>
  <inkml:trace contextRef="#ctx0" brushRef="#br0">223 41 6016,'0'0'10050,"-12"2"-9581,10-2-451,-7 2 112,0-1-1,0 1 1,0 0-1,0 1 1,1 0-1,-1 1 1,1 0-1,0 0 1,0 0 0,-15 12-1,13-6 119,0 1 0,0 0 0,1 1 0,0 0-1,1 0 1,1 1 0,0-1 0,1 2 0,0-1 0,-7 25 0,12-32-108,-1 0 1,2 0 0,-1 0-1,1 0 1,0 0 0,0 0-1,0 0 1,1 0-1,0 0 1,0 0 0,1 0-1,2 7 1,-3-10-75,0-1 0,0 1 0,1-1 0,-1 1 0,1-1 1,-1 0-1,1 0 0,0 1 0,0-1 0,0 0 0,0-1 0,0 1 0,0 0 0,1-1 0,-1 1 1,0-1-1,1 0 0,-1 0 0,1 0 0,0 0 0,-1 0 0,1 0 0,0-1 0,-1 1 1,1-1-1,0 0 0,0 0 0,4 0 0,10-2 173,-1-1-1,0-1 1,0 0 0,0-1-1,0-1 1,-1 0 0,0-1-1,28-18 1,30-27 827,-36 28 152,-37 24-1208,1 0 0,-1 0 1,0 0-1,1 0 1,-1 1-1,0-1 0,1 0 1,-1 0-1,0 0 0,1 0 1,-1 0-1,0 1 0,0-1 1,1 0-1,-1 0 0,0 1 1,1-1-1,-1 0 0,0 0 1,0 1-1,0-1 1,1 0-1,-1 1 0,0-1 1,0 0-1,0 1 0,0-1 1,0 0-1,0 1 0,0-1 1,1 0-1,-1 1 0,6 18 127,-4-16-97,1 6 2,1-1 0,0 1-1,1-1 1,-1 0-1,2 0 1,-1-1-1,1 1 1,0-1-1,14 12 1,-17-16-24,1-1 0,0 1 0,0-1 0,0 0 0,0 0 0,0 0 0,0 0 0,0-1 0,0 1 0,1-1 0,-1 0 0,0-1 1,1 1-1,-1-1 0,1 0 0,-1 0 0,1 0 0,-1-1 0,1 1 0,-1-1 0,0 0 0,9-3 0,-5 1 20,1-1 1,-1 0-1,0 0 1,0-1-1,0 0 0,-1 0 1,0-1-1,0 0 1,0 0-1,-1 0 0,0-1 1,0 0-1,0-1 1,-1 1-1,0-1 0,-1 0 1,0 0-1,0 0 1,0-1-1,-1 1 0,-1-1 1,1 0-1,-1 0 1,-1 0-1,0 0 0,0 0 1,-1 0-1,0 0 1,-2-17-1,0 6 194,-9-33 0,9 47-178,0 0 0,0 0 0,-1 0 1,1 0-1,-1 0 0,-1 1 0,1-1 0,-1 1 0,-6-8 0,-2 9 266,10 5-1181,8 1-3214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25.139"/>
    </inkml:context>
    <inkml:brush xml:id="br0">
      <inkml:brushProperty name="width" value="0.05" units="cm"/>
      <inkml:brushProperty name="height" value="0.05" units="cm"/>
      <inkml:brushProperty name="color" value="#008C3A"/>
    </inkml:brush>
  </inkml:definitions>
  <inkml:trace contextRef="#ctx0" brushRef="#br0">1 158 6424,'0'0'14775,"10"1"-14337,46 0 575,110-10 0,-16-2-195,51 3 280,-143 7-625,-29 0-71,30-3-1,-45 2-167,1 1 0,-1 1-1,1 0 1,-1 1 0,22 4 0,28 1 463,-47-4-371,-1 0 0,26-1 0,-33-1-108,-23-11 16,0 2 1,-1 0-1,-17-9 0,-18-5-84,-93-40 279,137 62-402,-1-1-1,0 1 1,0 0 0,-8 0-1,15 1 29,27 11 34,-3-3-51,1-2-1,-1-1 0,1-1 0,0-1 0,37-1 1,32 5 146,14 1 15,-55-4 9,-53-4-208,0 0 0,0 0 0,1 0 0,-1 0 0,0 1 0,0-1 0,0 0 0,0 0 0,1 0 0,-1 0 0,0 0 0,0 0 0,0 0 0,0 1 0,0-1 0,0 0 0,1 0 0,-1 0 0,0 0 0,0 1 0,0-1 0,0 0 0,0 0 0,0 0 0,0 0 0,0 1 0,0-1 0,0 0 0,0 0 0,0 0 0,0 1 0,0-1 0,0 0 0,0 0 0,0 0 0,0 1 0,0-1 0,0 0 0,0 0 0,0 0 0,0 0 0,-1 1 0,1-1 0,0 0 0,0 0 0,0 0 0,0 0 0,0 0 0,0 1 0,-1-1 0,1 0 0,0 0 0,0 0 0,0 0 0,0 0 0,0 0 0,-1 0 0,1 0 0,0 0 0,0 0 0,-1 1 0,-8 8 0,-2-1 0,0 0 0,-1-1 0,0-1 0,-19 8 0,-24 14 0,13 2 0,-71 65 0,81-66 0,-7 10 0,39-39 0,0 0 0,0 0 0,0 0 0,-1 0 0,1 1 0,0-1 0,0 0 0,0 0 0,0 0 0,-1 0 0,1 0 0,0 0 0,0 0 0,0 0 0,0 0 0,-1 0 0,1 0 0,0 0 0,0 0 0,0 0 0,0 0 0,-1 0 0,1 0 0,0 0 0,0 0 0,0 0 0,0 0 0,-1 0 0,1-1 0,0 1 0,0 0 0,0 0 0,0 0 0,0 0 0,-1 0 0,1 0 0,0 0 0,0-1 0,0 1 0,0 0 0,0 0 0,0 0 0,0 0 0,0 0 0,0-1 0,-1 1 0,1 0 0,0 0 0,0 0 0,0-1 0,-2-15 0,3-20 0,5 1 0,1-5 0,-5 33 1008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27.146"/>
    </inkml:context>
    <inkml:brush xml:id="br0">
      <inkml:brushProperty name="width" value="0.05" units="cm"/>
      <inkml:brushProperty name="height" value="0.05" units="cm"/>
      <inkml:brushProperty name="color" value="#008C3A"/>
    </inkml:brush>
  </inkml:definitions>
  <inkml:trace contextRef="#ctx0" brushRef="#br0">329 89 7232,'0'0'14865,"-11"1"-14363,-21 2 598,-45 11 0,59-10-755,1 1 0,1 0 0,-1 2 0,1 0-1,0 0 1,0 2 0,-21 15 0,31-18-277,0 1 0,1 0 0,0 1 0,0-1 0,0 1 0,1 0 0,1 0 0,-1 1 0,1-1 0,1 1 0,-1-1 0,0 12 0,2-14-30,1 1 1,-1 0-1,2-1 0,-1 1 1,1 0-1,0-1 0,0 1 1,1-1-1,-1 0 1,2 1-1,-1-1 0,1 0 1,0 0-1,0 0 0,0 0 1,1-1-1,0 0 0,0 1 1,0-1-1,1-1 1,0 1-1,0-1 0,0 1 1,0-1-1,1-1 0,5 4 1,-6-5-16,0-1 0,1 0 0,-1 0 0,0 0-1,0 0 1,0-1 0,1 0 0,-1 0 0,0 0 0,0-1 0,1 0 0,-1 0 0,7-2 0,1-1 19,0-1-1,0 0 1,-1 0-1,13-9 1,-3 0 87,0-2 1,-1 0-1,33-34 0,-51 50 6,-1 8-57,0 19-15,0 2 25,-1-23-66,0 1-1,1-1 0,-1 0 0,2 1 0,-1-1 0,1 0 0,-1 0 0,2 0 1,-1-1-1,1 1 0,-1-1 0,2 0 0,-1 0 0,0 0 0,1 0 1,0-1-1,0 0 0,0 0 0,11 6 0,-13-9 3,1 0 0,-1 0 0,0-1-1,1 1 1,-1-1 0,1 1 0,-1-1 0,1 0 0,-1 0-1,0-1 1,1 1 0,4-2 0,40-12 157,-34 8-108,0-1 1,-1-1 0,0 0-1,-1 0 1,0-2 0,0 1-1,-1-1 1,0-1-1,0 0 1,-2-1 0,1 0-1,13-23 1,-17 24-74,0-2 0,-1 1 0,-1-1 0,5-17 0,-3 10 0,-3 7 0,-1-1 0,0 0 0,-1 1 0,0-1 0,-1 0 0,0 0 0,-2 0 0,1 1 0,-2-1 0,-6-24 0,7 34 0,0-1 0,0 0 0,0 1 0,0-1 0,-1 1 0,-6-9 0,8 12 0,0-1 0,-1 0 0,1 1 0,-1-1 0,0 1 0,0 0 0,1-1 0,-1 1 0,0 0 0,0 0 0,0 0 0,0 0 0,0 1 0,0-1 0,0 1 0,-1-1 0,1 1 0,-2-1 0,13 12-1295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8:27.954"/>
    </inkml:context>
    <inkml:brush xml:id="br0">
      <inkml:brushProperty name="width" value="0.05" units="cm"/>
      <inkml:brushProperty name="height" value="0.05" units="cm"/>
      <inkml:brushProperty name="color" value="#008C3A"/>
    </inkml:brush>
  </inkml:definitions>
  <inkml:trace contextRef="#ctx0" brushRef="#br0">154 1 5416,'0'0'17330,"-9"8"-16838,-75 58 859,79-62-1199,-1 0 0,1 1 0,0-1 1,0 1-1,0 0 0,1 0 1,0 1-1,-6 10 0,8-13-71,0-1 1,1 1-1,0 0 0,-1 1 0,1-1 1,1 0-1,-1 0 0,0 0 1,1 1-1,0-1 0,-1 0 0,1 0 1,0 1-1,1-1 0,-1 0 0,1 0 1,-1 1-1,1-1 0,0 0 1,2 5-1,0-3 8,0-1 1,0 0-1,1 0 1,-1 0-1,1-1 0,-1 1 1,1-1-1,1 0 1,-1 0-1,0 0 1,1 0-1,-1-1 1,1 1-1,0-1 1,-1-1-1,1 1 0,0-1 1,0 0-1,0 0 1,9 1-1,-2-1 45,1 0 1,-1-1-1,0-1 0,0 0 0,0 0 0,0-1 1,21-7-1,-24 6-3919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18.342"/>
    </inkml:context>
    <inkml:brush xml:id="br0">
      <inkml:brushProperty name="width" value="0.05" units="cm"/>
      <inkml:brushProperty name="height" value="0.05" units="cm"/>
      <inkml:brushProperty name="color" value="#008C3A"/>
    </inkml:brush>
  </inkml:definitions>
  <inkml:trace contextRef="#ctx0" brushRef="#br0">1 468 6424,'0'0'7010,"9"0"-6511,30-4-7,-36 3-412,0 0 1,0 0-1,0 0 1,0-1-1,0 0 0,0 1 1,-1-1-1,1 0 1,-1 0-1,1-1 0,-1 1 1,0 0-1,3-5 1,3-2 161,-2 3-69,0-2-1,-1 1 1,0 0 0,0-1-1,-1 0 1,0-1 0,0 1-1,-1 0 1,4-15 0,-1 0 220,-2-1 1,3-32 0,-7 43-103,0 0 0,-3-19 1,2 21 117,0 0 1,0 0 0,2-21 0,0 30-360,-1 1 0,1-1 0,-1 1 0,1-1-1,0 1 1,0-1 0,-1 1 0,1 0 0,0-1 0,0 1 0,1 0 0,-1 0 0,0 0-1,0 0 1,0 0 0,1 0 0,-1 0 0,2-1 0,30-12 267,-24 10-211,6-2 25,0 1 0,0 0 0,1 1 0,0 1 0,0 0 0,0 1 0,0 1 0,0 0 0,0 1 0,26 4 0,-39-3-99,0 0 0,0 0 0,0 0 0,0 0 0,0 1 1,-1-1-1,1 1 0,0-1 0,-1 1 0,1 0 0,-1 0 0,0 0 0,0 1 0,0-1 0,0 0 0,0 1 1,0 0-1,-1-1 0,1 1 0,-1 0 0,0 0 0,0-1 0,0 1 0,0 0 0,0 0 0,-1 0 0,1 4 1,1 10 83,0 0 0,-2 1 0,-2 30 0,0-13 77,2-28-156,0 0 0,1 0 0,-1 0 0,2 0 0,-1 0-1,1 0 1,0-1 0,0 1 0,0 0 0,5 6 0,-5-10-20,0 1-1,1-1 1,-1 0-1,1 0 1,0 0-1,0 0 1,0-1-1,0 1 1,1-1-1,-1 0 1,0 1-1,1-2 1,0 1-1,0 0 1,-1-1-1,1 0 1,0 1-1,7 0 1,3 0 8,1-1-1,-1 0 1,0-1 0,0-1-1,1 0 1,-1 0 0,0-2-1,0 0 1,0 0 0,26-11 0,-34 11-17,-1 1 1,1-1-1,-1 0 1,1 0 0,-1-1-1,0 1 1,0-1 0,-1 0-1,1-1 1,-1 1-1,0-1 1,0 0 0,0 0-1,-1 0 1,1 0 0,-1-1-1,-1 1 1,1-1 0,-1 0-1,0 0 1,0 0-1,-1 0 1,1 0 0,-1 0-1,-1 0 1,1 0 0,-1-8-1,-1 9-4,1 1-1,-1 0 0,0-1 1,0 1-1,-1 0 1,1 0-1,-1-1 1,0 1-1,0 0 0,0 1 1,-1-1-1,1 0 1,-1 1-1,0-1 0,-5-4 1,6 7-2,1 0-1,-1 0 1,1-1 0,-1 1-1,0 0 1,1 1 0,-1-1-1,0 0 1,0 0 0,1 1-1,-1-1 1,0 1 0,0 0 0,0-1-1,0 1 1,0 0 0,0 0-1,0 0 1,0 0 0,0 1-1,1-1 1,-1 0 0,0 1-1,0-1 1,0 1 0,0 0 0,1 0-1,-1 0 1,0 0 0,1 0-1,-1 0 1,0 0 0,1 0-1,0 0 1,-1 1 0,-1 2 0,-1 1 2,1-1 1,0 0 0,0 1 0,0 0-1,0 0 1,1 0 0,0 0 0,0 0-1,0 0 1,1 1 0,0-1 0,0 1-1,0-1 1,1 1 0,0-1 0,0 1 0,0-1-1,0 1 1,1-1 0,0 1 0,0-1-1,1 0 1,-1 0 0,1 1 0,0-1-1,6 8 1,-6-7-2,1-1 0,1 0 0,-1 0 0,1 0 1,-1 0-1,2-1 0,-1 1 0,0-1 0,1 0 0,0-1 0,-1 1 0,2-1 0,-1 0 0,0 0 0,1 0 0,-1-1 0,1 0 0,0 0 0,-1-1 0,1 1 1,0-1-1,0 0 0,0-1 0,9 1 0,-5-2 9,0-1 1,0 0 0,0 0-1,-1-1 1,0-1-1,1 1 1,-1-1-1,0-1 1,-1 0-1,1 0 1,-1 0-1,0-1 1,10-10 0,5-7 67,-1-1 1,32-47 0,-41 53-35,23-34 128,19-25 170,-47 67-302,-6 6-5,0 1 0,0 0 0,1 0 0,0 0 0,-1 1 0,5-4 0,-7 6-31,1 0 0,-1-1 0,1 1 1,-1 0-1,1 0 0,0-1 0,-1 1 0,1 0 1,0 0-1,-1 0 0,1 0 0,0 0 1,-1 0-1,1 0 0,-1 0 0,1 0 1,0 0-1,-1 0 0,1 1 0,0-1 0,-1 0 1,1 0-1,-1 1 0,1-1 0,0 0 1,-1 1-1,1-1 0,-1 1 0,1-1 0,-1 0 1,1 1-1,-1-1 0,0 1 0,1-1 1,-1 1-1,0 0 0,1-1 0,-1 1 1,0-1-1,0 1 0,1 0 0,-1 0 0,10 18 17,-1 1 0,-1-1 0,-1 2-1,-1-1 1,-1 1 0,0 0 0,-2 0 0,0 0-1,-2 0 1,0 1 0,-1-1 0,-2 1-1,0-1 1,-6 29 0,7-48-16,1 0 0,0 1 0,-1-1 1,0 0-1,1 1 0,-1-1 0,0 0 1,0 0-1,0 0 0,-1 0 0,1 0 0,0 0 1,-1 0-1,1 0 0,-1 0 0,0 0 1,0-1-1,1 1 0,-1-1 0,0 1 0,0-1 1,-1 0-1,1 0 0,0 0 0,0 0 1,0 0-1,-1-1 0,1 1 0,0-1 1,-1 1-1,1-1 0,-1 0 0,1 0 0,0 0 1,-1 0-1,1 0 0,-1 0 0,1-1 1,-4 0-1,-1-1 18,0-1 0,-1 1 0,1-1 0,0 0 0,0-1 1,1 0-1,-1 0 0,1 0 0,0-1 0,0 0 0,-7-7 0,9 6-11,0 1-1,1 0 0,0-1 1,0 1-1,0-1 0,-2-7 1,6 12-19,1 0 1,-1 1-1,0 0 0,1-1 1,-1 1-1,1 0 1,-1 0-1,0 0 1,1 0-1,-1 0 1,1 0-1,-1 0 0,0 0 1,1 1-1,2 0 1,-3-1-2,20 4-26,18 3-38,0-1-1,47 0 1,-74-6 68,0 0 0,0-1 0,0-1 0,0 0 0,0 0 0,-1-1 0,1-1 0,-1 0 0,0 0 0,0-1 0,18-12 0,0-2 117,0-2 0,-2-1 0,-1-1 0,35-38 0,-55 45-3,-7 12-37,-4 10 10,-1 4-54,1-1 0,0 1-1,0 0 1,1 0 0,1 1 0,0-1-1,-2 13 1,4-17-19,0 0 0,1 0 0,0 0 0,0-1-1,0 1 1,0 0 0,1 0 0,0 0 0,1 0 0,-1-1 0,1 1 0,0 0-1,1-1 1,-1 0 0,5 7 0,-5-9-8,0 0-1,0 0 1,1-1-1,-1 1 1,1-1 0,0 1-1,0-1 1,0 0-1,0 0 1,0 0 0,0-1-1,0 1 1,1-1-1,-1 0 1,1 0-1,-1 0 1,1 0 0,-1 0-1,1-1 1,6 1-1,-7-2 3,-1 1 0,1 0 1,-1-1-1,1 1 0,-1-1 0,0 0 0,1 1 0,-1-1 0,0-1 0,0 1 0,0 0 0,1 0 0,-1-1 0,0 1 0,-1-1 0,1 0 0,0 1 1,0-1-1,-1 0 0,1 0 0,-1 0 0,0 0 0,1 0 0,-1-1 0,0 1 0,0 0 0,0 0 0,-1-1 0,1 1 0,-1-1 0,1-4 0,-1 2 16,0 0-1,0-1 0,0 1 0,-1 0 0,0-1 1,0 1-1,-1 0 0,1 0 0,-1 0 0,0 0 0,0 0 1,-6-8-1,-4-6 108,-24-29 0,23 34-62,9 11-52,1 0 0,0 0 0,0 0 0,1 0 0,-1-1 0,1 1 1,-4-8-1,6 10-14,0 0 1,0 0-1,0 0 1,0 0-1,0 0 1,0 0-1,1 0 1,-1 0-1,0 0 1,1 0-1,-1 0 1,1 0-1,-1 0 1,1 1-1,-1-1 1,1 0-1,0 0 1,-1 0-1,1 1 1,0-1 0,0 0-1,-1 1 1,1-1-1,0 0 1,0 1-1,0-1 1,0 1-1,0 0 1,0-1-1,0 1 1,0 0-1,0-1 1,0 1-1,1 0 1,36-8-27,-26 7 12,1 0 0,-1 1 0,1 1 0,-1 0 0,1 0 1,-1 2-1,0-1 0,0 1 0,0 1 0,0 1 0,0-1 0,-1 2 0,0-1 1,0 2-1,0-1 0,17 16 0,-21-14 37,0 1 0,0 1 1,-1-1-1,0 1 0,0 0 0,-2 0 1,1 1-1,-1-1 0,0 1 0,-1 0 0,3 23 1,-6-34-23,0 1 0,0-1 0,0 0 0,0 1 0,0-1 0,0 1 1,0-1-1,0 0 0,0 1 0,1-1 0,-1 0 0,0 1 0,0-1 1,0 1-1,0-1 0,1 0 0,-1 1 0,0-1 0,0 0 0,1 0 0,-1 1 1,0-1-1,1 0 0,-1 0 0,0 1 0,1-1 0,-1 0 0,0 0 1,1 0-1,-1 1 0,1-1 0,10-7 51,10-22 8,-19 26-57,17-28 42,-9 13 0,0 1 1,2 0 0,0 1-1,24-25 1,-35 40-41,0 0 0,0 1 0,0-1 0,0 0 0,0 0 0,0 1 0,0-1 1,0 1-1,0-1 0,1 1 0,-1-1 0,0 1 0,0 0 0,0 0 0,1 0 0,-1-1 0,0 1 0,0 0 0,0 0 0,1 0 0,-1 1 0,2-1 0,-1 1 2,1 0-1,-1 0 0,0 0 1,0 1-1,0-1 0,-1 0 1,1 1-1,0 0 0,0-1 1,-1 1-1,3 2 0,3 6 6,-1 0 1,0 1-1,8 18 0,-12-25-14,5 12 1,19 38-26,-24-50 31,1 0 1,0 0-1,0 0 1,0 0-1,0 0 0,1-1 1,-1 0-1,1 1 0,7 4 1,-9-8-2,0 1 0,0 0 0,0-1 0,0 1 0,0-1 0,0 0 0,1 1 0,-1-1 0,0 0 0,0 0 0,0-1 0,0 1 0,0 0 0,0-1 0,0 1 0,0-1 0,0 1 0,0-1 0,0 0 0,0 0 0,0 0 0,0 0 0,-1 0 0,1-1 0,0 1 0,-1 0 0,1-1 0,-1 1 1,1-1-1,1-3 0,5-5 26,0-1-1,-1 1 1,9-19 0,-14 26-29,14-27-1,-8 13 0,0 1 0,2-1 0,21-26 0,-30 41 0,1 0 0,0 1 0,-1-1 0,1 1 0,0-1 0,0 1 0,0 0 0,0-1 0,0 1 0,0 0 0,1 0 0,-1 1 0,0-1 0,0 0 0,1 1 0,-1-1 0,0 1 0,1 0 0,-1 0 0,0 0 0,1 0 0,-1 0 0,0 0 0,1 1 0,-1-1 0,4 2 0,4 2 0,0 1 0,-1 0 0,0 0 0,17 13 0,-18-12 0,0 0 0,0-1 0,15 7 0,-21-11 0,-1 0 0,1-1 0,0 0 0,0 1 0,0-1 0,1 0 0,-1 0 0,0 0 0,0 0 0,0 0 0,0 0 0,0-1 0,0 1 0,0-1 0,0 0 0,-1 1 0,1-1 0,0 0 0,0 0 0,0 0 0,-1 0 0,1 0 0,1-2 0,-2 2 0,-1 0 0,0 0 0,0 1 0,0-1 0,1 0 0,-1 0 0,0 0 0,0 0 0,0 0 0,0 0 0,-1 0 0,1 1 0,0-1 0,0 0 0,0 0 0,-1 0 0,1 0 0,0 1 0,-1-1 0,1 0 0,-1 0 0,1 0 0,-1 1 0,1-1 0,-2 0 0,1-1 0,0 1 0,0 0 0,0 0 0,0 0 0,0 0 0,0 0 0,0 0 0,-1 0 0,1 0 0,0 0 0,-1 1 0,1-1 0,-3 0 0,0 0 0,-1 1 0,1 1 0,-1-1 0,1 1 0,-1-1 0,1 1 0,-1 1 0,1-1 0,0 1 0,0-1 0,-1 1 0,1 0 0,0 1 0,1-1 0,-1 1 0,-5 3 0,4-1 0,0 0 0,0 0 0,0 0 0,1 1 0,0-1 0,0 1 0,0 0 0,1 0 0,-6 13 0,8-13 0,-1 0 0,2 0 0,-1 0 0,0 0 0,1 0 0,0 1 0,1-1 0,-1 0 0,1 0 0,0 0 0,4 11 0,-4-15 0,-1 0 0,1 1 0,0-1 0,0 0 0,0 0 0,0 0 0,0 1 0,0-1 0,0 0 0,1 0 0,-1-1 0,1 1 0,0 0 0,-1 0 0,1-1 0,0 1 0,0-1 0,0 0 0,0 1 0,0-1 0,0 0 0,1 0 0,-1 0 0,0-1 0,1 1 0,-1-1 0,0 1 0,1-1 0,-1 0 0,0 1 0,1-1 0,2-1 0,-1 0 0,-1 0 0,1 0 0,-1 0 0,0 0 0,0-1 0,0 0 0,0 0 0,0 0 0,0 0 0,0 0 0,0 0 0,-1-1 0,0 1 0,1-1 0,-1 0 0,3-4 0,3-6 0,0-1 0,8-21 0,-5 11 0,-2 8 0,-5 10 0,-1-1 0,0 1 0,0-1 0,0 1 0,-1-1 0,0 0 0,0 0 0,1-12 0,-2 17 0,1 7 0,3 12 0,-4-12 0,1 4 0,0-1 0,1 0 0,-1 0 0,2 0 0,-1-1 0,1 1 0,0-1 0,1 0 0,0 0 0,0 0 0,0 0 0,1-1 0,10 9 0,-14-14 0,0 0 0,1 0 0,-1 0 0,0-1 0,0 1 0,1-1 0,-1 0 0,0 1 0,1-1 0,-1 0 0,0 0 0,1-1 0,-1 1 0,0 0 0,1-1 0,-1 1 0,0-1 0,0 0 0,1 0 0,-1 0 0,0 0 0,3-2 0,6-3 0,-1 0 0,0-1 0,10-9 0,43-46 0,-6 5 0,-56 55 0,1 1 0,-1 0 0,1 0 0,-1-1 0,1 1 0,-1 0 0,1 0 0,0 0 0,0 0 0,-1 1 0,1-1 0,0 0 0,0 1 0,0-1 0,0 1 0,0 0 0,0 0 0,2 0 0,-2 0 0,-1 0 0,0 1 0,1 0 0,-1-1 0,0 1 0,1 0 0,-1-1 0,0 1 0,0 0 0,0 0 0,0 0 0,0 0 0,0 0 0,0 0 0,0 0 0,0 1 0,0-1 0,1 2 0,1 6 0,1-1 0,-1 1 0,-1 0 0,0 0 0,0 0 0,0 11 0,-2-19 0,1 1 0,-1-1 0,0 0 0,0 0 0,0 0 0,1 0 0,-1 0 0,0 1 0,1-1 0,-1 0 0,1 0 0,0 0 0,-1 0 0,1 0 0,1 1 0,-2-2 0,1 1 0,-1-1 0,1 0 0,-1 0 0,1 0 0,-1 1 0,1-1 0,-1 0 0,1 0 0,-1 0 0,1 0 0,-1 0 0,1 0 0,-1 0 0,1 0 0,-1 0 0,1 0 0,-1-1 0,1 1 0,-1 0 0,1 0 0,-1 0 0,0 0 0,2-1 0,2-2 0,1-1 0,0 0 0,-1 1 0,0-2 0,4-4 0,-2 3 0,18-19 0,48-38 0,-60 52 0,-10 9 0,0 0 0,1 0 0,-1 0 0,1 1 0,-1-1 0,1 0 0,4-1 0,-6 2 0,0 1 0,0 0 0,0 0 0,0 0 0,1 0 0,-1 0 0,0 0 0,0 0 0,0 0 0,0 1 0,0-1 0,0 0 0,0 1 0,0-1 0,0 1 0,0-1 0,0 1 0,0-1 0,-1 1 0,1-1 0,0 1 0,0 0 0,0 0 0,-1-1 0,1 1 0,0 0 0,0 1 0,13 16 0,-1 0 0,14 28 0,-25-43 0,-1 0 0,1 0 0,0-1 0,0 1 0,0-1 0,1 1 0,-1-1 0,0 0 0,1 0 0,0 0 0,-1 0 0,1 0 0,0 0 0,0-1 0,0 1 0,6 1 0,-3-2 0,-1 0 0,1 0 0,0-1 0,0 0 0,-1 0 0,1 0 0,0-1 0,-1 1 0,7-3 0,9-3 0,0-1 0,0-1 0,37-20 0,-57 27 0,108-57 0,-98 51 0,2 1 0,-13 6 0,0 1 0,0 0 0,1-1 0,-1 1 0,0 0 0,0 0 0,0-1 0,0 1 0,0 0 0,0-1 0,0 1 0,0 0 0,0 0 0,0-1 0,-1 1 0,1 0 0,0 0 0,0-1 0,-1 1 0,1 0 0,0-1 0,-1 2 0,-3 5 0,1 1 0,-1 0 0,-8 12 0,-7 13 0,15-26 0,2 1 0,-1-1 0,1 1 0,0-1 0,1 1 0,-1 8 0,1-13 0,1-1 0,0 1 0,0 0 0,1 0 0,-1-1 0,1 1 0,-1 0 0,1 0 0,0-1 0,0 1 0,0-1 0,0 1 0,0-1 0,1 1 0,-1-1 0,1 0 0,0 0 0,0 1 0,-1-1 0,4 2 0,0 0 0,-1-1 0,1 1 0,0-1 0,1 0 0,-1-1 0,0 1 0,1-1 0,0 0 0,-1 0 0,1-1 0,0 0 0,0 0 0,8 1 0,-6-3 0,-1 1 0,1-1 0,0 0 0,0-1 0,0 1 0,-1-2 0,1 1 0,-1-1 0,13-7 0,-2 1 0,-1-2 0,0 0 0,26-23 0,-35 26 0,1 0 0,-2 0 0,1-1 0,-1 0 0,0-1 0,-1 0 0,10-20 0,-15 29 0,-1 0 0,1 0 0,-1 0 0,1 0 0,-1 0 0,0 0 0,1 0 0,-1 0 0,0 0 0,0-1 0,0 1 0,1 0 0,-1 0 0,-1 0 0,1 0 0,0-1 0,0 1 0,0 0 0,-1 0 0,1 0 0,0 0 0,-1 0 0,1 0 0,-1-1 0,1 1 0,-1 0 0,0 1 0,1-1 0,-1 0 0,0 0 0,0 0 0,0 0 0,1 0 0,-1 1 0,0-1 0,0 0 0,0 1 0,0-1 0,0 1 0,0-1 0,-2 0 0,1 1 0,0 0 0,0-1 0,0 1 0,0 0 0,0 0 0,0 0 0,0 0 0,0 1 0,0-1 0,0 1 0,1-1 0,-1 1 0,0-1 0,0 1 0,0 0 0,0 0 0,1 0 0,-1 0 0,0 0 0,1 0 0,-1 1 0,1-1 0,-1 0 0,-1 4 0,1-3 0,1 0 0,-1 0 0,1 0 0,0 0 0,0 1 0,0-1 0,0 0 0,0 1 0,1-1 0,-1 1 0,1-1 0,-1 1 0,1-1 0,0 1 0,0-1 0,0 1 0,1-1 0,-1 1 0,0-1 0,1 1 0,-1-1 0,1 1 0,0-1 0,0 0 0,0 0 0,0 1 0,1-1 0,-1 0 0,0 0 0,1 0 0,0 0 0,-1 0 0,1 0 0,0-1 0,4 4 0,0 0 0,1 0 0,-1-1 0,1 1 0,0-2 0,0 1 0,1-1 0,-1 0 0,1 0 0,0-1 0,11 2 0,-1-2 0,0-1 0,0-1 0,0-1 0,0 0 0,-1-1 0,1-1 0,0-1 0,18-7 0,-33 10 448,3-1-462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22.337"/>
    </inkml:context>
    <inkml:brush xml:id="br0">
      <inkml:brushProperty name="width" value="0.05" units="cm"/>
      <inkml:brushProperty name="height" value="0.05" units="cm"/>
      <inkml:brushProperty name="color" value="#008C3A"/>
    </inkml:brush>
  </inkml:definitions>
  <inkml:trace contextRef="#ctx0" brushRef="#br0">168 379 3616,'0'0'13953,"-5"9"-13552,-3 7-112,-1-1 0,0 0 0,-21 25 0,16-23 51,0 0-1,0 1 1,-18 34-1,27-41-174,0-1-1,0 1 1,1 0 0,1 0-1,0 0 1,0 1 0,1-1-1,-1 24 1,3-33-125,0-1 0,0 1 0,0 0 0,1 0 0,-1 0 0,0 0 0,1-1-1,-1 1 1,1 0 0,0 0 0,-1-1 0,1 1 0,0 0 0,0-1 0,0 1 0,0-1 0,0 1 0,1-1 0,-1 0 0,0 0 0,1 1 0,1 0 0,0 0 12,0-1 1,0 1 0,1-1 0,-1 0 0,0 0 0,1 0-1,-1-1 1,1 1 0,-1-1 0,0 0 0,5 0 0,5-1 87,1-1 0,-1 0 1,0-1-1,0 0 0,16-7 1,-9 1 156,0 0 0,0-2 0,-1 0 0,0-1 0,-1-1 0,27-26 1,-35 26 53,-9 11-287,0 1 0,0-1 0,0 1 0,0-1 0,1 1 0,-1 0 0,0-1 0,0 1 0,1 0 0,1-1 1,-2 1 148,-1 1-202,0 0 0,0 0 1,0 0-1,0 0 0,0 0 0,0 0 1,-1 0-1,1 0 0,0 0 1,0-1-1,0 1 0,0 0 0,0 0 1,0 0-1,0 0 0,0 0 1,0 0-1,0 0 0,-1 0 0,1 0 1,0 0-1,0 0 0,0 0 1,0 0-1,0 0 0,0 0 0,0 0 1,0 0-1,-1 0 0,1 0 0,0 0 1,0 0-1,0 0 0,0 0 1,0 0-1,0 1 0,0-1 0,0 0 1,0 0-1,0 0 0,-1 0 1,1 0-1,0 0 0,0 0 0,0 0 1,0 0-1,0 0 0,0 0 0,0 1 1,-6 28 422,5-27-416,0 0 0,1 1-1,-1-1 1,0 0 0,1 1 0,-1-1-1,1 0 1,0 1 0,0-1 0,0 1 0,0-1-1,0 1 1,1-1 0,-1 0 0,1 1-1,-1-1 1,1 1 0,2 3 0,1 0 24,0 1 0,1-1 0,-1 0 1,2 0-1,-1 0 0,1-1 0,9 8 1,-13-11-33,1-1 1,0 1-1,-1-1 1,1 0-1,0 1 0,0-1 1,0 0-1,0-1 1,0 1-1,0 0 1,0-1-1,0 0 1,0 0-1,0 0 1,0 0-1,0 0 1,0-1-1,0 1 1,0-1-1,0 0 0,0 1 1,4-3-1,0 0 13,-1 0 0,1 0 0,0 0 0,-1-1 0,0 0 0,0 0 0,0 0 0,0-1 0,-1 0 0,0 0 0,0-1 0,0 1 0,-1-1 0,1 0 0,-1 0 0,3-8 0,-3 7 24,-1-1 0,0 0 0,-1 0-1,1 0 1,-1 0 0,-1 0 0,0 0 0,0 0 0,0-1 0,-1 1-1,-1 0 1,1-1 0,-1 1 0,-4-14 0,5 21-37,0 1 0,0-1 0,-1 1 0,1-1 0,0 0 0,0 1 1,0-1-1,0 1 0,0-1 0,-1 1 0,1-1 0,0 1 0,1-1 0,-1 0 1,0 1-1,0-1 0,0 1 0,0-1 0,0 1 0,0-1 0,1 1 0,-1-1 0,0 0 1,0 1-1,1 0 0,-1-1 0,0 1 0,1-1 0,-1 1 0,1-1 0,-1 1 1,0 0-1,1-1 0,-1 1 0,1 0 0,-1-1 0,1 1 0,0 0 0,27-4 30,18 8-30,-35-3-20,1 0 0,0 0 0,-1-1 0,19-3 0,-14 1 16,-1-2 0,1 0-1,0-1 1,-1-1 0,0 0-1,-1-1 1,21-13 0,-35 21-3,0-1 0,0 0 0,0 0 0,0 1 0,0-1 0,0 0 0,0 1 0,0-1 0,0 0 0,0 0 0,0 1 0,0-1 0,0 0 0,0 0 0,0 1 0,0-1 0,0 0 0,0 0 0,0 1 0,0-1 0,0 0 0,1 0 0,-1 1 0,0-1 0,0 0 0,0 0 0,0 1 0,1-1 0,-1 0 0,0 0 0,0 0 0,0 0 0,1 1 0,-1-1 0,0 0 0,0 0 0,1 0 0,-1 0 0,0 0 0,0 0 0,1 0 0,-1 0 0,0 0 0,0 1 0,1-1 0,-1 0 0,0 0 0,1-1 0,-1 1 0,0 0 0,0 0 0,1 0 0,-1 0 0,0 0 0,0 0 0,1 0 0,-1 0 0,0 0 0,0-1 0,1 1 0,-1 0 0,0 0 0,-10 28 86,7-21-66,-3 9 2,2 0 0,0 0 0,-3 19 0,6-30-20,1 0 0,0 1 0,-1-1 0,2 0 0,-1 1 0,1-1 0,-1 0 0,1 1 0,1-1 0,-1 0 0,1 0 1,0 0-1,5 9 0,-6-12-6,1-1 0,-1 1 1,1-1-1,-1 1 1,1-1-1,0 1 0,0-1 1,-1 0-1,1 0 0,0 0 1,0 0-1,0 0 1,0-1-1,0 1 0,1-1 1,-1 1-1,0-1 0,0 0 1,0 1-1,0-1 0,1 0 1,-1-1-1,0 1 1,0 0-1,0-1 0,0 1 1,0-1-1,0 1 0,0-1 1,4-2-1,5-1 7,-1-1 1,0-1-1,-1 0 0,16-12 1,6-10-13,-1-1 1,-1-2-1,-2-1 0,-1-1 1,21-37-1,-21 28-6,-2-1-1,34-87 1,-30 60 129,-26 64-106,-1 5-10,-1 0 1,1 0-1,-1 0 1,1 0-1,-1 0 1,1 0-1,-1-1 1,0 1-1,0 0 1,1 0-1,-1 0 1,0-1-1,0 1 1,0 0-1,0 0 1,-1-1-1,1 1 1,0 0-1,0 0 1,-1 0-1,1-1 1,-1 1 0,0-2-1,0 4-5,0-1-1,0 1 1,0 0 0,0 0 0,0-1-1,0 1 1,0 0 0,1 0-1,-1 0 1,0 0 0,1 0 0,-1 0-1,0 0 1,1 0 0,-1 0 0,1 1-1,-1 0 1,0 2-6,-10 17 2,1 2 0,1-1 0,1 1 0,-5 29 0,-4 25-6,3 2 0,4-1 0,-1 123 0,11-199 24,0 1-1,0-1 1,1 1-1,-1 0 0,0-1 1,1 1-1,0-1 0,-1 1 1,1-1-1,2 4 1,-2-5-6,-1 0 1,1-1-1,-1 0 1,1 1-1,-1-1 1,1 1-1,-1-1 1,1 0 0,0 1-1,-1-1 1,1 0-1,0 0 1,-1 1-1,1-1 1,0 0-1,0 0 1,-1 0 0,1 0-1,0 0 1,-1 0-1,1 0 1,0 0-1,-1 0 1,1 0 0,0 0-1,0-1 1,-1 1-1,1 0 1,0 0-1,-1-1 1,1 1-1,-1 0 1,1-1 0,0 1-1,-1-1 1,1 1-1,-1-1 1,1 1-1,-1-1 1,1 1-1,-1-2 1,15-12 30,-1 0 1,-1-2-1,-1 0 0,0 0 1,-1-1-1,15-30 0,-9 15-10,36-64 13,-5-3 0,45-131-1,-79 197 8,-10 25-24,-1 1 1,0-1-1,0 0 0,0 0 0,-1 0 0,-1 0 0,2-13 0,-13 49 160,-6 32-167,-73 319 104,86-362-118,-2 0 0,-10 29 0,14-43 0,0 0 0,1-1 0,-1 1 0,1 0 0,-1 0 0,1 0 0,0 0 0,0-1 0,0 1 0,1 0 0,0 3 0,0-6 0,1 0 0,-1 0 0,1-1 0,-1 1 0,1 0 0,-1-1 0,0 1 0,1-1 0,-1 1 0,1-1 0,-1 1 0,0-1 0,0 0 0,1 0 0,0-1 0,38-30 0,43-27 0,-83 58 0,1 1 0,-1 0 0,1 0 0,-1 0 0,1-1 0,0 1 0,-1 0 0,1 0 0,-1 0 0,1 0 0,0 0 0,-1 0 0,1 0 0,-1 0 0,1 0 0,-1 0 0,1 0 0,0 0 0,-1 1 0,1-1 0,-1 0 0,1 0 0,-1 1 0,1-1 0,-1 0 0,1 0 0,-1 1 0,1-1 0,-1 1 0,1-1 0,-1 1 0,0-1 0,1 0 0,-1 1 0,0-1 0,1 1 0,-1-1 0,0 1 0,0 0 0,1-1 0,-1 1 0,0-1 0,0 1 0,0-1 0,0 1 0,0 0 0,0 0 0,6 37 0,-5-30 0,3 21 0,1 0 0,12 41 0,-14-60 0,1 0 0,0 0 0,1-1 0,-1 0 0,2 0 0,-1 0 0,1-1 0,1 1 0,-1-1 0,13 10 0,-17-16 0,1 0 0,0 0 0,0 0 0,0 0 0,0-1 0,0 0 0,0 1 0,0-1 0,0 0 0,0-1 0,1 1 0,-1-1 0,0 1 0,0-1 0,1 0 0,-1 0 0,0 0 0,1-1 0,-1 1 0,0-1 0,1 0 0,-1 0 0,0 0 0,0 0 0,0 0 0,0-1 0,0 1 0,0-1 0,0 0 0,-1 0 0,1 0 0,-1 0 0,1 0 0,-1-1 0,0 1 0,0-1 0,0 0 0,4-5 0,-3 0 148,0 0-1,0-1 1,2-12-1,-2-6-5325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22.716"/>
    </inkml:context>
    <inkml:brush xml:id="br0">
      <inkml:brushProperty name="width" value="0.05" units="cm"/>
      <inkml:brushProperty name="height" value="0.05" units="cm"/>
      <inkml:brushProperty name="color" value="#008C3A"/>
    </inkml:brush>
  </inkml:definitions>
  <inkml:trace contextRef="#ctx0" brushRef="#br0">0 6 11552,'0'0'2254,"10"-1"-1582,28-2 232,72 1-1,-87 5-679,14-1 307,0 2 0,0 1 0,0 3 1,57 18-1,-82-21-362,-2-2 69,0 1 0,-1 0-1,16 9 1,-24-12-217,1 0 0,-1 0 1,1 0-1,-1 0 0,0 1 0,1-1 0,-1 0 1,0 1-1,0-1 0,0 0 0,0 1 0,0-1 0,0 1 1,0 0-1,-1-1 0,1 1 0,0 0 0,-1-1 0,1 1 1,-1 0-1,0 0 0,0-1 0,0 1 0,1 0 0,-2 0 1,1 0-1,0 2 0,-6 3-353,3-7-2203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12.404"/>
    </inkml:context>
    <inkml:brush xml:id="br0">
      <inkml:brushProperty name="width" value="0.05" units="cm"/>
      <inkml:brushProperty name="height" value="0.05" units="cm"/>
      <inkml:brushProperty name="color" value="#004F8B"/>
    </inkml:brush>
  </inkml:definitions>
  <inkml:trace contextRef="#ctx0" brushRef="#br0">41 63 9040,'0'0'6653,"-6"-8"-6200,-19-27-1,15 18 946,10 17-1376,0 0-1,0 0 0,0-1 0,1 1 1,-1 0-1,0 0 0,0 0 0,0 0 0,0 0 1,0-1-1,0 1 0,0 0 0,1 0 1,-1 0-1,0 0 0,0 0 0,0 0 1,0 0-1,0 0 0,1-1 0,-1 1 1,0 0-1,0 0 0,0 0 0,0 0 0,1 0 1,-1 0-1,0 0 0,0 0 0,0 0 1,0 0-1,1 0 0,-1 0 0,0 0 1,0 0-1,0 0 0,0 0 0,1 1 1,5-2-2201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22.936"/>
    </inkml:context>
    <inkml:brush xml:id="br0">
      <inkml:brushProperty name="width" value="0.05" units="cm"/>
      <inkml:brushProperty name="height" value="0.05" units="cm"/>
      <inkml:brushProperty name="color" value="#008C3A"/>
    </inkml:brush>
  </inkml:definitions>
  <inkml:trace contextRef="#ctx0" brushRef="#br0">1 17 11656,'0'0'144,"92"-12"-40,-41 8-32,1 4 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26.634"/>
    </inkml:context>
    <inkml:brush xml:id="br0">
      <inkml:brushProperty name="width" value="0.05" units="cm"/>
      <inkml:brushProperty name="height" value="0.05" units="cm"/>
      <inkml:brushProperty name="color" value="#008C3A"/>
    </inkml:brush>
  </inkml:definitions>
  <inkml:trace contextRef="#ctx0" brushRef="#br0">47 800 6520,'0'0'10314,"12"3"-9770,38 9-8,-47-12-490,-1 0 0,0-1 0,0 1 0,0 0 0,1-1 0,-1 1 0,0-1 0,0 0 0,0 0 0,0 0 0,0 0 0,0 0 0,0 0 0,0 0 1,-1-1-1,1 1 0,0-1 0,-1 1 0,1-1 0,-1 0 0,0 1 0,1-1 0,-1 0 0,0 0 0,0 0 0,0 0 0,1-3 0,0 1 78,1-2 115,1-1 0,-1 1-1,0-1 1,2-11 0,-4 17-196,-1 0 0,0 0 0,1-1 0,-1 1 1,0 0-1,0 0 0,0 0 0,0-1 0,0 1 0,0 0 1,0 0-1,0-1 0,0 1 0,-1 0 0,1 0 0,-1 0 1,1 0-1,-1 0 0,1-1 0,-1 1 0,1 0 0,-1 0 1,0 0-1,0 0 0,1 0 0,-1 1 0,0-1 0,0 0 1,0 0-1,0 1 0,0-1 0,0 0 0,0 1 0,0-1 1,0 1-1,-2-1 0,-4 0 30,1 1 0,0 1 1,-1-1-1,1 1 0,0 0 0,0 0 0,-1 1 1,1 0-1,0 0 0,-7 4 0,7-4-10,1 0-10,0 1 1,0-1-1,1 1 1,-1 0-1,1 0 1,-1 0-1,1 1 1,0-1-1,0 1 0,1 0 1,-1 0-1,1 0 1,0 1-1,0-1 1,0 1-1,1 0 0,0 0 1,0 0-1,0 0 1,0 0-1,1 0 1,0 0-1,0 1 1,0-1-1,1 1 0,-1-1 1,1 0-1,1 1 1,-1-1-1,1 0 1,0 1-1,0-1 1,0 0-1,1 0 0,4 9 1,-2-3 71,0-1 0,1 0 0,1 0 0,8 12 0,-10-18-71,0 1 0,0-1 0,1 0-1,-1 0 1,1 0 0,0-1 0,0 1 0,0-1 0,8 3 0,-2-1 79,0 0 0,1-1 0,16 4 0,-24-7-97,0-1 0,1 1 0,-1-1 0,0 0 0,0 0 0,0 0 0,1-1 0,-1 1 0,0-1 0,0 0 0,0 0 0,0-1 0,5-1 0,20-12 95,1 0 1,-2-2-1,0-1 0,-1-2 0,43-39 1,-16 3 52,-2-2-1,79-118 1,-102 129-120,-1-1 0,-3-1 0,-2-1 0,30-97-1,-41 98 28,12-88 0,-23 136-89,-1-1-1,0 0 1,0 1 0,0-1 0,0 0-1,0 0 1,0 1 0,0-1 0,0 0-1,-1 1 1,1-1 0,-1 0 0,1 1-1,-1-1 1,0 1 0,0-1 0,-1-2-1,1 3 0,0 1 0,0-1 0,1 1 0,-1-1 0,0 1 0,0-1 0,0 1-1,0-1 1,0 1 0,0 0 0,0 0 0,0-1 0,0 1 0,0 0 0,0 0-1,0 0 1,0 0 0,0 0 0,0 1 0,0-1 0,-2 0 0,-1 2-1,-1 0 0,1 0 0,-1 0 1,1 0-1,0 0 0,0 1 0,0 0 0,0 0 1,1 0-1,-7 7 0,-15 20-16,2 0-1,1 2 1,1 1-1,2 1 0,2 0 1,1 1-1,1 1 1,2 0-1,-8 40 1,12-38 20,2 1 0,-3 62 0,10-87 4,0 0 0,0 1-1,2-1 1,0 0 0,0 0 0,2-1 0,0 1 0,0 0 0,1-1 0,12 22-1,-14-28 18,2-1-1,-1 0 0,1 0 0,0 0 0,0 0 1,1-1-1,-1 1 0,1-2 0,0 1 0,1-1 1,-1 1-1,1-2 0,0 1 0,0-1 1,0 0-1,0 0 0,1-1 0,-1 0 0,1-1 1,-1 1-1,1-1 0,0-1 0,-1 1 0,1-2 1,13 0-1,-7-2 33,-1 0-1,1-1 1,-1-1 0,0 0 0,0 0-1,-1-2 1,0 1 0,0-1-1,0-1 1,-1 0 0,0-1 0,-1 0-1,0-1 1,0 0 0,9-13 0,-15 17-15,0 1 1,-1-1 0,0 0 0,0-1 0,4-12-1,-6 17-31,-1 1 0,1-1 0,-1 0-1,1 0 1,-1 0 0,0 0 0,0 0 0,0 1-1,0-1 1,0 0 0,0 0 0,0 0 0,-1 0-1,1 0 1,-1 0 0,1 1 0,-1-1 0,0 0-1,0 0 1,0 1 0,0-1 0,0 1 0,0-1-1,0 1 1,0-1 0,-3-1 0,2 2-8,1 0-1,-1 0 1,0 1 0,0-1 0,0 1 0,0-1-1,0 1 1,0 0 0,0 0 0,0 0 0,0 0 0,0 0-1,0 0 1,0 0 0,0 1 0,0-1 0,0 1-1,1-1 1,-1 1 0,0 0 0,0 0 0,0 0-1,1 0 1,-1 0 0,0 0 0,1 0 0,-1 0 0,-1 3-1,-2 0 6,0 1 0,0-1 0,0 1 0,1 0 0,0 1 0,0-1 0,-5 9 0,6-7-2,1 0 1,-1 1-1,1-1 1,0 0-1,1 1 0,0-1 1,0 1-1,1-1 1,0 12-1,0-16-2,0 1-1,1-1 0,-1 1 1,1-1-1,0 1 1,0-1-1,0 0 1,1 1-1,-1-1 1,1 0-1,-1 0 1,1 0-1,0 0 1,0 0-1,1-1 1,-1 1-1,0-1 1,1 1-1,0-1 1,0 0-1,-1 0 1,5 2-1,0 0 15,1-1 1,0-1-1,-1 1 1,1-1-1,0-1 1,0 1-1,0-1 0,0-1 1,0 1-1,1-1 1,-1-1-1,8-1 0,11-3 44,-2-1-1,36-13 0,-29 8-21,2-3-29,-1-1 1,-1-1-1,0-2 1,35-27-1,-8 12-84,-50 27 66,-52 58 10,38-46-2,1 0 0,0 1 0,0 0 0,0 0 1,1 0-1,0 0 0,1 1 0,-1-1 0,-1 11 1,4-17-4,0-1 1,0 1 0,0 0 0,0 0 0,-1 0-1,1 0 1,1 0 0,-1 0 0,0 0 0,0 0-1,0 0 1,0 0 0,1 0 0,-1 0 0,0 0-1,1 0 1,-1 0 0,1-1 0,-1 1 0,1 0-1,-1 0 1,1 0 0,1 1 0,0-1-2,-1 0-1,1 0 1,0 0 0,0 0 0,0 0-1,0-1 1,0 1 0,0-1 0,0 1-1,4 0 1,2-1-6,0 1 0,0-2 0,0 1 0,13-3 0,-4-1 5,-1-1 0,1-1-1,-1 0 1,0-2-1,0 1 1,-1-2 0,0 0-1,0-1 1,19-17-1,-3-1 2,0-2-1,45-59 1,-44 49-4,-2-2-1,-1-1 1,-3-1 0,-2-2 0,37-94 0,-55 120 15,-1 1 0,3-24 0,-7 37-4,-1-1 0,1 1 0,-1 0 0,0-1-1,-1 1 1,1 0 0,-1-1 0,-1 1 0,1 0 0,-1 0 0,-2-6 0,3 11-5,1 0 1,-1 0-1,0 1 1,1-1 0,-1 0-1,0 0 1,0 1-1,1-1 1,-1 1-1,0-1 1,0 1 0,0-1-1,0 1 1,0-1-1,0 1 1,0 0-1,0 0 1,0-1 0,0 1-1,0 0 1,0 0-1,0 0 1,0 0-1,0 0 1,0 0 0,0 0-1,0 0 1,0 1-1,1-1 1,-1 0-1,0 1 1,0-1 0,0 0-1,0 1 1,0-1-1,-1 2 1,-3 0-1,0 1 0,0 0-1,1 0 1,-1 1 0,-4 3 0,-3 6-3,0 0-1,1 1 1,1 0 0,0 1-1,0 0 1,2 1 0,0 0-1,1 0 1,0 1 0,2-1-1,0 1 1,1 1 0,0-1-1,-1 22 1,2 1-8,2 0 0,1 0 0,3 0 0,1 0 0,11 49 0,-14-81 11,1-1 1,0 1-1,0-1 1,1 1-1,0-1 1,0 0 0,1 0-1,0 0 1,0-1-1,0 1 1,1-1-1,0 0 1,0 0-1,10 7 1,-12-11 3,0-1 0,0 0 1,0 0-1,0 0 0,0 0 0,1-1 0,-1 1 0,0-1 1,1 0-1,-1 0 0,0 0 0,0 0 0,1-1 0,-1 1 1,0-1-1,0 0 0,6-2 0,1 0 16,-1-1 0,0 0 0,1-1 0,12-9 0,-10 5 48,0 0 0,-1-2 1,0 1-1,-1-1 0,0-1 0,-1 0 0,0 0 1,-1-1-1,11-22 0,-19 34-45,1-1 0,-1 1 0,1 0 0,-1 0 0,0-1 0,0 1 1,0 0-1,0 0 0,0-1 0,0 1 0,0-2 0,1 4 164,2 5-165,-2-2-21,0 1 0,0 0 0,-1-1 0,1 1 0,-1 0 0,0-1 0,0 1 0,-1 0 0,0-1 0,1 1 0,-3 4 0,1 5 0,-1 1 0,2-6 0,-1-1 0,1 1 0,1-1 0,0 1 0,1 11 0,-1-18 0,0 0 0,1 0 0,-1 0 0,1-1 0,0 1 0,-1 0 0,1 0 0,0-1 0,0 1 0,0-1 0,0 1 0,1 0 0,-1-1 0,0 0 0,0 1 0,1-1 0,-1 0 0,1 0 0,-1 0 0,1 0 0,0 0 0,-1 0 0,1 0 0,0 0 0,0-1 0,0 1 0,-1-1 0,1 1 0,4-1 0,10 1 0,0-2 0,0 0 0,0-1 0,0 0 0,0-1 0,-1-1 0,1 0 0,18-9 0,-5 2 0,-11 5 0,0-1 0,-1 0 0,0-1 0,22-15 0,-9 7 0,-39 25 0,1 0 0,0 0 0,1 1 0,-11 18 0,17-27 0,1 0 0,0 0 0,-1 1 0,1-1 0,0 0 0,-1 1 0,1-1 0,0 0 0,0 1 0,0-1 0,0 0 0,0 1 0,0-1 0,1 0 0,-1 0 0,0 1 0,1-1 0,-1 0 0,1 0 0,-1 1 0,1-1 0,-1 0 0,1 0 0,0 0 0,0 0 0,0 0 0,0 0 0,0 0 0,-1 0 0,2 0 0,0 1 0,0 0 0,0-1 0,0 1 0,0-1 0,0 0 0,0 1 0,1-1 0,-1 0 0,0 0 0,1 0 0,-1 0 0,1-1 0,-1 1 0,1-1 0,-1 0 0,1 1 0,3-1 0,-2-1 0,0 1 0,-1-1 0,1 1 0,0-1 0,-1 0 0,1-1 0,-1 1 0,1-1 0,-1 1 0,0-1 0,0 0 0,1 0 0,-1-1 0,-1 1 0,1 0 0,0-1 0,-1 0 0,1 0 0,-1 0 0,0 0 0,0 0 0,0 0 0,0 0 0,0-1 0,-1 1 0,2-5 0,-3 5 0,0 1 0,0 0 0,0 0 0,0 0 0,0 0 0,-1 0 0,1-1 0,-1 1 0,0 0 0,1 0 0,-1 0 0,0 0 0,0 0 0,0 1 0,-2-4 0,0 2 0,1-1 0,-1 0 0,0 1 0,0-1 0,0 1 0,-6-4 0,-1 3 0,0 0 0,10 3 0,0 1 0,0-1 0,1 1 0,-1 0 0,0-1 0,1 1 0,-1-1 0,1 1 0,-1 0 0,0-1 0,1 1 0,-1 0 0,1-1 0,-1 1 0,1 0 0,-1 0 0,1-1 0,-1 1 0,1 0 0,0 0 0,-1 0 0,1 0 0,-1 0 0,2 0 0,25-10 0,-7 3 0,-1 1 0,40-8 0,-7 4 0,-37 7 0,1 0 0,23-2 0,-33 5 0,0 1 0,0-1 0,0 1 0,0 0 0,0 0 0,-1 0 0,1 1 0,0 0 0,-1 0 0,8 5 0,-9-5 0,-1-1 0,0 2 0,0-1 0,-1 0 0,1 1 0,0-1 0,-1 1 0,1 0 0,-1 0 0,0 0 0,0 0 0,0 0 0,-1 0 0,4 7 0,0 2 0,-4-10 0,1-1 0,-1 1 0,0-1 0,0 1 0,1-1 0,-1 0 0,1 0 0,-1 0 0,1 0 0,-1 0 0,1 0 0,-1 0 0,1 0 0,0-1 0,0 1 0,-1-1 0,1 1 0,0-1 0,0 1 0,0-1 0,0 0 0,-1 0 0,1 0 0,0 0 0,0-1 0,0 1 0,0 0 0,-1-1 0,1 1 0,3-2 0,7-2 0,1 0 0,-1-1 0,13-8 0,-19 11 0,58-28 0,31-16 0,-94 46 0,0-1 0,0 0 0,0 1 0,0 0 0,0-1 0,0 1 0,0-1 0,0 1 0,0 0 0,0 0 0,0 0 0,1 0 0,-1 0 0,0 0 0,0 0 0,0 0 0,0 0 0,0 1 0,1-1 0,-1 0 0,0 1 0,0-1 0,0 1 0,0-1 0,0 1 0,0-1 0,0 1 0,0 0 0,0-1 0,-1 1 0,1 0 0,0 0 0,0 0 0,-1 0 0,1 0 0,0 0 0,-1 0 0,1 0 0,0 1 0,3 6 0,-1 1 0,1 0 0,-1-1 0,2 12 0,1 1 0,-2-8 0,-2-7 0,0 0 0,0 0 0,1 0 0,-1 0 0,1 0 0,1-1 0,-1 1 0,1-1 0,0 0 0,8 8 0,-13-13 0,1 0 0,0-1 0,0 1 0,0 0 0,-1-1 0,1 1 0,0 0 0,0-1 0,0 1 0,0-1 0,0 1 0,0-1 0,-1 1 0,1 0 0,0-1 0,0 1 0,0-1 0,1 1 0,-1 0 0,0-1 0,0 1 0,0-1 0,0 1 0,0 0 0,0-1 0,0 1 0,1-1 0,-1 1 0,0 0 0,0-1 0,1 1 0,-1 0 0,0-1 0,0 1 0,1 0 0,-1 0 0,0-1 0,1 1 0,-1 0 0,1 0 0,-1-1 0,0 1 0,1 0 0,-1 0 0,0 0 0,1 0 0,-1 0 0,1 0 0,-1 0 0,1 0 0,-1 0 0,0 0 0,1 0 0,-1 0 0,1 0 0,-1 0 0,0 0 0,1 0 0,-1 0 0,1 0 0,-1 0 0,0 1 0,1-1 0,-1 0 0,1 0 0,-1 0 0,0 1 0,1-1 0,-8-7-4027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27.060"/>
    </inkml:context>
    <inkml:brush xml:id="br0">
      <inkml:brushProperty name="width" value="0.05" units="cm"/>
      <inkml:brushProperty name="height" value="0.05" units="cm"/>
      <inkml:brushProperty name="color" value="#008C3A"/>
    </inkml:brush>
  </inkml:definitions>
  <inkml:trace contextRef="#ctx0" brushRef="#br0">1 0 11656,'0'0'4332,"16"10"-3527,-16-10-793,17 11 212,0-1 0,0-1 0,1-1 1,0-1-1,0 0 0,21 4 0,8-2 362,-1-3 0,1-1 0,1-2 1,-1-2-1,80-10 0,-92 4-1141,0-2 1,44-15-1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36.947"/>
    </inkml:context>
    <inkml:brush xml:id="br0">
      <inkml:brushProperty name="width" value="0.05" units="cm"/>
      <inkml:brushProperty name="height" value="0.05" units="cm"/>
      <inkml:brushProperty name="color" value="#008C3A"/>
    </inkml:brush>
  </inkml:definitions>
  <inkml:trace contextRef="#ctx0" brushRef="#br0">91 735 6016,'0'0'5781,"-10"0"-5185,-30 2 5,38-2-476,1 0-1,-1 0 1,0-1-1,0 1 0,0-1 1,0 0-1,1 1 1,-1-1-1,0 0 1,1 0-1,-1 0 0,1 0 1,-1 0-1,1 0 1,-1-1-1,1 1 1,0 0-1,-1-1 0,1 1 1,0-1-1,0 0 1,0 1-1,0-1 1,0 0-1,1 1 0,-1-1 1,0 0-1,1 0 1,0 0-1,-1 0 1,1 1-1,0-1 0,0-3 1,1-4 105,1 0-1,0 0 1,1 0 0,0 1-1,0-1 1,0 1 0,2 0 0,-1 0-1,1 0 1,0 0 0,0 1 0,9-9-1,9-8 570,51-42 0,-53 49-330,-11 9-219,0-1 0,1 2 0,0 0-1,1 0 1,-1 1 0,1 0 0,1 1 0,-1 0 0,16-3 0,-22 7-99,17 0 791,-22 1-909,0 0 0,0 1 0,-1-1 0,1 0 0,0 1 0,-1-1 0,1 1 0,0-1 0,-1 1-1,1-1 1,0 1 0,-1 0 0,1-1 0,-1 1 0,1 0 0,-1-1 0,0 1 0,1 0 0,-1-1 0,1 1 0,-1 0 0,0 0 0,0 0 0,0-1 0,1 3 0,1 18 183,-1-1 0,-1 1 0,-1 0 0,0-1 0,-5 23 0,1-8 105,4-26-180,-1 1 0,-1-1 0,-4 14 0,-4 9 445,11-32-570,0 0 0,0 0 0,0 0 1,0 0-1,0 0 0,0 0 0,0 0 1,0 1-1,0-1 0,0 0 0,0 0 0,0 0 1,0 0-1,0 0 0,0 0 0,0 1 1,0-1-1,0 0 0,0 0 0,0 0 0,0 0 1,0 0-1,0 1 0,0-1 0,0 0 1,0 0-1,0 0 0,0 0 0,0 0 0,0 0 1,0 0-1,0 1 0,1-1 0,-1 0 0,0 0 1,0 0-1,0 0 0,0 0 0,0 0 1,0 0-1,0 0 0,0 0 0,1 0 0,-1 0 1,0 0-1,0 1 0,0-1 0,0 0 1,0 0-1,1 0 0,-1 0 0,0 0 0,0 0 1,0 0-1,0 0 0,0 0 0,0 0 1,1-1-1,-1 1 0,13-6 360,23-22-285,-27 21 45,45-40 105,39-28 31,-82 67-229,1 1 1,0 0-1,0 1 1,0 0-1,1 1 1,22-6-1,-34 11-36,0-1-1,0 1 1,0 0 0,0 0-1,0 0 1,0 0 0,0 0-1,-1 0 1,1 0 0,0 0-1,0 0 1,0 0 0,0 0-1,0 1 1,0-1 0,0 0 0,0 1-1,0-1 1,0 1 0,0-1-1,-1 1 1,1-1 0,1 2-1,-1 0 7,0-1 0,0 1 0,0-1 0,0 1 0,-1 0 0,1-1 0,0 1 0,-1 0-1,1-1 1,-1 1 0,0 0 0,1 2 0,-1 7 61,-1 1 0,1-1 0,-5 17 0,4-17-18,-3 7 27,3-14-67,0 0-1,0 0 1,0 0-1,1 0 1,-1 0 0,2 8-1,-1-11-15,0 0 0,1-1 0,-1 1 0,1-1 0,-1 1 0,1-1 0,-1 1 0,1-1 0,-1 1 0,1-1 0,-1 0 0,1 1 0,0-1 0,-1 0 0,1 1 0,0-1 0,-1 0 0,1 0 0,0 0 0,-1 1 0,1-1 0,0 0 0,-1 0 0,1 0 0,0 0 0,0 0 0,-1-1 0,1 1 0,0 0 0,-1 0 0,1 0 0,0 0 0,-1-1 0,1 1 0,0 0 0,0-1 0,27-11 0,21-16 0,30-16 0,-71 41 0,1-1 0,-1 1 0,1 1 0,0-1 0,0 2 0,0-1 0,14 0 0,-21 2 0,1 0 0,-1 1 0,0-1 0,0 1 0,0-1 0,1 1 0,-1 0 0,0 0 0,0 0 0,0 0 0,0 0 0,0 0 0,0 1 0,-1-1 0,1 1 0,0-1 0,-1 1 0,1-1 0,-1 1 0,1 0 0,-1 0 0,0 0 0,0 0 0,2 4 0,2 5 0,-1 1 0,0-1 0,3 20 0,-1-7 0,-3-11 0,-1-5 0,0 0 0,1 0 0,0 0 0,5 10 0,-7-17 0,0 1 0,0 0 0,0-1 0,0 1 0,1 0 0,-1-1 0,1 0 0,-1 1 0,1-1 0,-1 0 0,1 0 0,0 0 0,-1 0 0,1 0 0,0 0 0,0 0 0,0 0 0,0-1 0,0 1 0,0-1 0,0 1 0,0-1 0,2 0 0,10-1 0,0-1 0,0 0 0,-1-1 0,1 0 0,-1-1 0,0-1 0,0 0 0,21-12 0,3-4 0,53-40 0,-77 52 0,2-2 0,-1 0 0,0 0 0,-1-1 0,18-20 0,-31 32 0,0 0 0,0 0 0,0 0 0,0 0 0,-1 0 0,1 0 0,0 0 0,0 0 0,0 0 0,0 0 0,0 0 0,0 0 0,0 0 0,0 0 0,0 0 0,0 0 0,0 0 0,0 0 0,0 0 0,0 0 0,0 0 0,0-1 0,-1 1 0,1 0 0,0 0 0,0 0 0,0 0 0,0 0 0,0 0 0,0 0 0,0 0 0,0 0 0,0 0 0,0 0 0,0 0 0,0 0 0,0 0 0,0 0 0,0 0 0,0 0 0,0 0 0,0-1 0,0 1 0,0 0 0,0 0 0,0 0 0,-11 6 0,-13 10 0,15-8 0,0 0 0,0 1 0,-13 18 0,19-24 0,0 1 0,1-1 0,-1 1 0,1 0 0,0 0 0,0 0 0,1 0 0,-1 0 0,1 1 0,0-1 0,0 0 0,1 1 0,-1-1 0,1 6 0,0-9 0,0 0 0,0 0 0,0 0 0,1 1 0,-1-1 0,0 0 0,1 0 0,-1 0 0,1 0 0,-1 0 0,1 0 0,0 0 0,-1 0 0,1 0 0,0 0 0,0 0 0,-1 0 0,1-1 0,0 1 0,0 0 0,2 0 0,-1 0 0,0 0 0,1 0 0,-1 0 0,0-1 0,0 0 0,1 1 0,-1-1 0,0 0 0,1 0 0,3 0 0,5-2 0,1 0 0,-1-1 0,17-6 0,-21 6 0,3 1 0,-7 1 0,0 0 0,0 0 0,0 0 0,1-1 0,-1 1 0,0-1 0,3-2 0,-5 3 0,0 0 0,-1 0 0,1 1 0,0-1 0,-1 0 0,1 0 0,-1 0 0,1 0 0,-1 0 0,0 0 0,1 0 0,-1 0 0,0 0 0,0 0 0,0-1 0,1 1 0,-1 0 0,0 0 0,0 0 0,-1 0 0,1 0 0,0 0 0,0 0 0,0 0 0,-1 0 0,1 0 0,-1-2 0,-3-5 0,-1-1 0,0 0 0,0 1 0,-1 0 0,0 0 0,0 1 0,-1 0 0,0 0 0,0 0 0,-1 1 0,-10-8 0,9 7 0,-5-1 0,9 5 0,12 5 0,4 2 0,0 0 0,0-1 0,0-1 0,0 0 0,1 0 0,-1-1 0,0-1 0,1 0 0,-1-1 0,1 0 0,-1 0 0,0-1 0,18-5 0,-14 2 0,0 0 0,-1-1 0,0-1 0,0 0 0,0-1 0,-1 0 0,0-1 0,0 0 0,14-15 0,-6 2 0,0-1 0,-2-1 0,-1-1 0,-1 0 0,-1-1 0,-1-1 0,-1 0 0,-2-1 0,-1-1 0,10-37 0,-13 43 0,6-26 0,-14 47 0,0 0 0,1 0 0,-1 0 0,0 0 0,0 0 0,0 0 0,0 0 0,-1 0 0,1 0 0,0 0 0,-1 0 0,0 0 0,1 0 0,-1 0 0,0 0 0,0 1 0,0-1 0,0 0 0,-2-2 0,2 4 0,0 1 0,0-1 0,1 1 0,-1-1 0,0 1 0,0-1 0,0 1 0,1-1 0,-1 1 0,0 0 0,1-1 0,-1 1 0,1 0 0,-1-1 0,1 1 0,-1 0 0,1 0 0,-1 0 0,0 1 0,-1 2 0,-9 12 0,1 1 0,1 0 0,0 0 0,1 1 0,1 0 0,1 0 0,0 1 0,2 0 0,0 0 0,-3 38 0,6-28 0,2 0 0,0 0 0,2 0 0,1-1 0,1 1 0,16 49 0,-20-75 0,-1-1 0,1 1 0,0-1 0,0 0 0,0 1 0,1-1 0,-1 0 0,0 0 0,1 1 0,-1-1 0,1 0 0,0-1 0,0 1 0,0 0 0,0 0 0,0-1 0,0 1 0,0-1 0,0 0 0,1 0 0,-1 0 0,1 0 0,-1 0 0,1 0 0,-1 0 0,1-1 0,-1 1 0,1-1 0,-1 0 0,1 0 0,-1 0 0,1 0 0,0 0 0,-1-1 0,1 1 0,2-2 0,3 0 0,0-1 0,0 0 0,0-1 0,0 1 0,0-2 0,-1 1 0,0-1 0,0 0 0,10-10 0,3-3 0,-8 8 0,-1-1 0,19-22 0,-29 31 0,0 0 0,0 1 0,0-1 0,0 1 0,1 0 0,-1-1 0,0 1 0,1 0 0,-1 0 0,1 0 0,0 0 0,2-1 0,2 5 0,-3 12 0,-3-8 0,0 0 0,1 1 0,0-1 0,0 0 0,0 0 0,1 0 0,0 0 0,1 0 0,5 12 0,-6-16 0,-1 0 0,1 0 0,1 0 0,-1-1 0,0 1 0,1-1 0,0 1 0,-1-1 0,1 0 0,0 0 0,0 0 0,0-1 0,0 1 0,0-1 0,1 1 0,-1-1 0,0 0 0,1 0 0,-1 0 0,1-1 0,-1 1 0,5-1 0,4 0 0,-1 0 0,1-1 0,-1 0 0,0-1 0,0-1 0,1 1 0,-1-2 0,10-4 0,9-6 0,41-25 0,-26 13 0,-34 22 0,6-5 0,-51 56 0,32-43 0,0 0 0,0 0 0,0 0 0,0 1 0,1-1 0,0 1 0,-1-1 0,1 6 0,0-9 0,1 0 0,0 0 0,0 0 0,-1 1 0,1-1 0,0 0 0,0 0 0,0 0 0,0 0 0,0 0 0,1 0 0,-1 0 0,0 0 0,0 1 0,1-1 0,-1 0 0,0 0 0,1 0 0,0 0 0,-1 0 0,1-1 0,-1 1 0,1 0 0,0 0 0,0 0 0,-1 0 0,1-1 0,0 1 0,0 0 0,0-1 0,0 1 0,0-1 0,0 1 0,0-1 0,0 1 0,0-1 0,0 0 0,1 1 0,3-1 0,0-1 0,-1 1 0,1-1 0,0 0 0,-1 0 0,1-1 0,-1 1 0,1-1 0,-1 0 0,0 0 0,1-1 0,-1 1 0,0-1 0,-1 0 0,1 0 0,0 0 0,-1-1 0,0 1 0,3-5 0,-3 6 0,-1-1 0,0 0 0,0 1 0,0-1 0,0 0 0,0 0 0,-1-1 0,1 1 0,-1 0 0,0 0 0,0-1 0,0 1 0,0-1 0,-1 1 0,1-1 0,-1 1 0,0-1 0,0 1 0,0-1 0,-1 1 0,1-1 0,-1 1 0,0-1 0,0 1 0,0 0 0,-2-4 0,2 5 0,0 1 0,-1 0 0,1 0 0,0 0 0,-1-1 0,1 2 0,-1-1 0,0 0 0,1 0 0,-1 0 0,-2 0 0,3 1 0,0-1 0,0 1 0,0 0 0,0-1 0,0 1 0,0-1 0,0 1 0,0-1 0,0 1 0,0-1 0,1 0 0,-1 1 0,0-1 0,0 0 0,0-1 0,1 2 0,0-1 0,0 1 0,0-1 0,0 1 0,0-1 0,0 1 0,1 0 0,-1-1 0,0 1 0,0-1 0,0 1 0,1 0 0,-1-1 0,0 1 0,1-1 0,-1 1 0,0 0 0,1 0 0,-1-1 0,0 1 0,1 0 0,-1 0 0,1-1 0,-1 1 0,1 0 0,-1 0 0,0 0 0,1 0 0,-1-1 0,1 1 0,-1 0 0,1 0 0,-1 0 0,1 0 0,0 0 0,-1 0 0,28-6 0,0 1 0,0 1 0,0 1 0,42 1 0,-67 2 0,0 1 0,0-1 0,0 1 0,0-1 0,0 1 0,0 0 0,0 0 0,0 0 0,-1 0 0,1 1 0,0-1 0,-1 1 0,1 0 0,-1 0 0,1 0 0,-1 0 0,0 0 0,3 4 0,-2-1 0,0 0 0,0 0 0,-1 0 0,1 0 0,-1 0 0,-1 1 0,1-1 0,1 10 0,-3-13 0,1 0 0,-1 1 0,0-1 0,1 0 0,0 0 0,-1 0 0,1 0 0,0 0 0,0 0 0,0 0 0,1-1 0,-1 1 0,2 2 0,-2-4 0,0 1 0,0-1 0,0 1 0,0-1 0,0 0 0,0 0 0,0 1 0,0-1 0,0 0 0,0 0 0,0 0 0,0 0 0,0 0 0,0 0 0,0 0 0,0-1 0,0 1 0,1 0 0,-1 0 0,0-1 0,0 1 0,-1-1 0,1 1 0,0-1 0,0 1 0,0-1 0,0 0 0,1-1 0,33-21 0,110-69 0,-144 92 0,0-1 0,0 1 0,0 0 0,1-1 0,-1 1 0,0 0 0,0 0 0,0 0 0,1 0 0,-1 0 0,0 0 0,0 0 0,0 0 0,1 0 0,-1 1 0,0-1 0,0 0 0,0 1 0,0-1 0,1 1 0,-1 0 0,0-1 0,0 1 0,0 0 0,0-1 0,0 1 0,-1 0 0,1 0 0,0 0 0,0 0 0,1 2 0,4 5 0,-1 0 0,1 1 0,3 10 0,1-2 0,-10-17 29,0 1-1,0 0 1,1 0 0,-1-1 0,0 1-1,0 0 1,0 0 0,0-1-1,0 1 1,0 0 0,-1 0 0,1-1-1,0 1 1,0 0 0,0 0-1,-1-1 1,1 1 0,0 0 0,-1-1-1,1 1 1,-1-1 0,1 1-1,-1 0 1,1-1 0,-1 1 0,1-1-1,-1 1 1,1-1 0,-1 1-1,0-1 1,1 0 0,-1 1 0,0-1-1,0 1 1,-21 10-5054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37.185"/>
    </inkml:context>
    <inkml:brush xml:id="br0">
      <inkml:brushProperty name="width" value="0.05" units="cm"/>
      <inkml:brushProperty name="height" value="0.05" units="cm"/>
      <inkml:brushProperty name="color" value="#008C3A"/>
    </inkml:brush>
  </inkml:definitions>
  <inkml:trace contextRef="#ctx0" brushRef="#br0">1 0 15272,'0'0'1887,"62"0"-1615,-46 2-40,-4 2 8,-6-4-104,-4 0 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37.433"/>
    </inkml:context>
    <inkml:brush xml:id="br0">
      <inkml:brushProperty name="width" value="0.05" units="cm"/>
      <inkml:brushProperty name="height" value="0.05" units="cm"/>
      <inkml:brushProperty name="color" value="#008C3A"/>
    </inkml:brush>
  </inkml:definitions>
  <inkml:trace contextRef="#ctx0" brushRef="#br0">1 176 11952,'0'0'1648,"74"-30"-1040,-17 6 80,13-5 8,-1 5-80,1 8 15,-5 2-71,-11 0 8,-2 2-200,-7 4 8,-11 4-200,-14 4 0,-10 0-88,-2 4 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32.834"/>
    </inkml:context>
    <inkml:brush xml:id="br0">
      <inkml:brushProperty name="width" value="0.05" units="cm"/>
      <inkml:brushProperty name="height" value="0.05" units="cm"/>
      <inkml:brushProperty name="color" value="#008C3A"/>
    </inkml:brush>
  </inkml:definitions>
  <inkml:trace contextRef="#ctx0" brushRef="#br0">208 579 5120,'0'0'11415,"-9"0"-11025,-12 0-192,-36 0 712,52 1-786,-1-1 0,1 1 0,-1 0 0,1 0 0,0 1 0,-1 0 1,1 0-1,0 0 0,0 0 0,1 1 0,-1 0 0,0 0 0,1 0 0,0 1 0,0-1 1,0 1-1,0 0 0,0 0 0,1 1 0,0-1 0,0 1 0,0-1 0,-2 6 0,2-3-20,1-1 0,0 1 0,0 0 0,1 0 0,0 0 0,0-1 0,1 1 0,0 0 0,0 0 0,1 0 0,0 0 0,0 0 0,0 0 0,1-1 0,0 1 0,5 10 0,-6-13-41,1 0 0,0 0 1,1 0-1,-1-1 1,1 1-1,-1-1 0,1 1 1,0-1-1,0 0 0,0 0 1,1-1-1,-1 1 0,1-1 1,0 1-1,0-1 0,-1 0 1,1 0-1,0-1 0,1 1 1,-1-1-1,0 0 0,0 0 1,1-1-1,-1 1 1,0-1-1,1 0 0,4 0 1,3-1 36,-1-1 1,1 0 0,-1-1 0,0 0 0,0 0-1,0-2 1,-1 1 0,1-1 0,-1-1 0,0 1 0,0-2-1,13-11 1,-1 1 69,4-2 249,24-25 0,-31 27-265,-14 13-115,0 0 1,0 0-1,0-1 1,-1 1-1,5-7 1,5-9 91,10-16 78,-20 28-167,-4 6-36,1-1 0,0 1 1,0 0-1,0 0 1,0 0-1,0 0 0,0 0 1,1 0-1,-1 0 0,3-2 1,-4-4 82,0 5-45,0 8 3,0-5 11,-6 19 5,4-11-29,1 0-1,0 1 1,0-1-1,0 0 1,1 0-1,0 1 1,1-1 0,0 0-1,3 15 1,-3-21-22,0 1 0,0-1 0,0 0 0,0 1 0,0-1 0,0 0 0,0 0 0,1 1 0,-1-1 0,1 0 0,0 0 0,0-1 0,0 1 0,0 0 0,0-1 0,0 1 1,0-1-1,0 1 0,0-1 0,1 0 0,-1 0 0,0 0 0,1 0 0,-1-1 0,1 1 0,0 0 0,-1-1 0,1 0 0,-1 0 0,1 0 0,-1 0 0,1 0 0,0 0 0,-1-1 0,4 0 0,1 0 9,-1-1 0,1 0 0,-1 0 0,1 0-1,-1-1 1,0 0 0,0 0 0,0 0-1,5-5 1,0-2 7,0 1 0,-1-2-1,10-12 1,-10 12 18,-7 9-22,0-1 1,0 0 0,0 0 0,-1 0 0,0 0-1,1 0 1,-1 0 0,0-1 0,0 1 0,-1-1-1,1 0 1,1-5 0,-3 8 10,0-2 129,-1 9-75,-144 508 578,144-511-662,-17 46 67,17-44-55,-1 0 0,-1-1 0,1 1 0,-1-1 0,0 0 0,0 0 0,-5 6 0,8-9-14,-1-1-1,1 0 0,-1 1 1,1-1-1,-1 1 1,1-1-1,-1 0 1,0 1-1,1-1 1,-1 0-1,1 0 1,-1 1-1,0-1 0,1 0 1,-1 0-1,0 0 1,1 0-1,-1 0 1,0 0-1,1 0 1,-1 0-1,0 0 0,1 0 1,-1 0-1,0-1 1,0 1-1,-1-1 3,1 0 0,0 0 0,0 0 0,0 0 0,0 0-1,0 0 1,0 0 0,1 0 0,-1 0 0,0 0 0,0-1-1,0 0 1,-1-2 3,0-1 0,1 1 0,0-1 0,-1 1 0,1-1 0,0-6 0,2 3-7,0 1-1,0-1 1,1 1-1,0 0 1,0-1-1,1 1 1,0 0-1,0 0 1,0 0-1,1 1 1,0-1-1,1 1 1,-1 0-1,1 0 1,0 1-1,7-6 1,5-5-16,0 2 0,1 0 1,1 1-1,22-11 0,43-19 8,-49 27 4,-1-2 0,37-26 0,31-18 73,-64 41-51,93-58 141,-128 78-150,0-1-1,0 0 1,1 1-1,-1 0 1,0 0-1,1 0 1,-1 0-1,1 0 1,-1 1-1,1 0 1,0-1-1,-1 1 1,1 1-1,-1-1 1,1 0-1,-1 1 1,1 0-1,-1 0 1,1 0-1,-1 0 1,0 0-1,1 1 1,-1 0-1,0-1 1,4 4-1,-10-6 19,0 0 0,0 0 0,0 0 1,-1 0-1,1 1 0,0-1 0,-1 1 0,1 0 0,-1-1 1,1 2-1,0-1 0,-1 0 0,-5 2 0,5-1-20,-1 0 0,1 0 0,-1 0 0,1 1 0,0 0 0,-1 0 0,1 0 0,0 0 0,0 0-1,-5 5 1,8-6-7,0 0 0,0 1 0,0-1 0,0 0 0,0 0 0,0 1 0,1-1 0,-1 0 0,0 1 0,1-1 0,-1 1 0,1-1 0,0 1 0,-1-1 0,1 1 0,0-1 0,0 1 0,0-1 0,0 1 0,0-1 0,1 3 0,-1 0-1,2-1 0,-1 0 1,0 0-1,0 1 0,1-1 1,0 0-1,0 0 0,0 0 0,3 3 1,0 0-1,1 0 0,-1-1 0,1 1 1,1-1-1,-1-1 0,1 1 0,0-1 1,7 3-1,-9-5 6,1 0-1,-1-1 1,0 0 0,0 0 0,1-1-1,-1 1 1,1-1 0,-1-1-1,0 1 1,1-1 0,-1 1 0,0-2-1,6 0 1,9-5 19,-1 0 0,21-12 0,-12 6 1,-1 0-6,-1-1-1,-1-1 0,0-1 0,-1-2 0,0 0 0,39-42 1,-38 33 33,-2-1 1,-1-1 0,-1-1 0,-1-1 0,19-43 0,-24 37 70,-2-2 1,16-77-1,-27 109-124,-1 1 0,0-1 0,0 0 0,-1 0 0,1 0 0,-1 0 0,-1 1 0,0-1 0,1 0 0,-2 0 0,1 1 0,-6-14 0,7 20 0,0 0 0,0-1 0,0 1 0,-1-1 0,1 1 0,0 0 0,0-1 0,-1 1 0,1 0 0,0-1 0,-1 1 0,1 0 0,-1-1 0,1 1 0,0 0 0,-1 0 0,1-1 0,-1 1 0,1 0 0,-1 0 0,1 0 0,0 0 0,-1 0 0,1 0 0,-1 0 0,1 0 0,-1 0 0,1 0 0,-1 0 0,0 0 0,-15 8 0,-9 19 0,13-11 0,0 0 0,2 1 0,0 1 0,1-1 0,0 2 0,2-1 0,0 1 0,1 0 0,1 1 0,-4 26 0,5 8 0,2 81 0,3-117 0,0-1 0,1 0 0,1 0 0,1 0 0,5 17 0,-7-29 0,0 1 0,1-1 0,0 1 0,0-1 0,0 0 0,0 0 0,1 0 0,4 4 0,-6-7 0,1 0 0,0 0 0,-1 0 0,1 0 0,0 0 0,0 0 0,0-1 0,0 0 0,0 1 0,0-1 0,1 0 0,-1-1 0,0 1 0,0 0 0,5-1 0,0 0 0,-1 0 0,1-1 0,-1 0 0,1 0 0,-1 0 0,1-1 0,-1 0 0,13-6 0,0-3 0,30-19 0,-18 10 0,-27 17 0,0 0 0,0-1 0,0 1 0,-1-1 0,1 0 0,-1 0 0,0-1 0,5-6 0,-11 15 0,1 1 0,0-1 0,0 0 0,0 1 0,0-1 0,1 1 0,-1-1 0,1 1 0,0-1 0,1 1 0,-1-1 0,1 1 0,1 4 0,-1-4 0,1 0 0,-1 0 0,1 0 0,0 0 0,0 0 0,0 0 0,0-1 0,1 1 0,0-1 0,0 0 0,0 0 0,1 0 0,6 6 0,-2-3 0,-6-6 0,-1 1 0,1-1 0,0 1 0,0-1 0,-1 0 0,1 1 0,0-1 0,0 0 0,0 0 0,0-1 0,1 1 0,-1 0 0,0-1 0,0 1 0,0-1 0,0 1 0,1-1 0,-1 0 0,0 0 0,0 0 0,1-1 0,2 1 0,-3-1 0,1 0 0,-1 1 0,0-1 0,0 0 0,1 0 0,-1 0 0,0 0 0,0 0 0,0-1 0,0 1 0,0-1 0,-1 1 0,1-1 0,0 0 0,-1 0 0,1 0 0,-1 0 0,1 0 0,1-4 0,-2 2 0,1 0 0,-1 0 0,0 0 0,0 0 0,0 0 0,-1 0 0,0 0 0,0-1 0,0 1 0,-1-8 0,0 5 0,0 1 0,0 0 0,-1 0 0,0 0 0,0 0 0,-1 0 0,1 0 0,-1 0 0,0 1 0,-1-1 0,0 1 0,0 0 0,0 0 0,0 0 0,-8-6 0,2 6 0,11 8 0,17 8 0,-4-8 0,0-2 0,1 1 0,0-2 0,-1 0 0,1-1 0,-1 0 0,1-1 0,-1-1 0,1 0 0,-1-1 0,0-1 0,-1 0 0,1 0 0,13-9 0,-6 2 0,0-1 0,-1 0 0,0-2 0,-1 0 0,-1-1 0,0-1 0,26-33 0,-26 23 0,-1-1 0,0 0 0,-3-1 0,0-1 0,-2-1 0,15-55 0,-21 63 0,-2 0 0,0 0 0,0-43 0,-14 97 0,-42 224 0,47-215 0,2-1 0,1 1 0,2 0 0,8 61 0,-6-92 0,0 0 0,1 0 0,-1 0 0,1-1 0,1 1 0,0-1 0,0 0 0,1 1 0,0-2 0,0 1 0,1-1 0,0 0 0,0 0 0,8 6 0,-12-11 0,0-1 0,0 0 0,0 0 0,1 0 0,-1 0 0,0 0 0,1 0 0,-1-1 0,1 1 0,-1-1 0,1 0 0,-1 1 0,1-1 0,-1 0 0,1-1 0,-1 1 0,1 0 0,-1-1 0,6-1 0,1-1 0,1-2 0,-1 1 0,15-9 0,-5 2 0,-11 6 0,0-1 0,0 0 0,-1 0 0,0 0 0,0-1 0,0 0 0,-1 0 0,0 0 0,-1-1 0,1 0 0,-2 0 0,1-1 0,5-15 0,-9-4 0,-1 30 0,0 19 0,0 0 0,1 0 0,2-1 0,7 33 0,-9-48 0,1 0 0,0 0 0,0 0 0,1 0 0,-1 0 0,1 0 0,0-1 0,1 1 0,6 7 0,-7-10 0,0 1 0,1-1 0,-1 0 0,0 0 0,1 0 0,-1 0 0,1-1 0,-1 1 0,1-1 0,0 0 0,0 0 0,-1 0 0,1-1 0,0 1 0,7-1 0,5-1 0,0 0 0,0-2 0,0 0 0,0 0 0,0-2 0,27-11 0,87-49 0,-121 60 0,10-6 0,23-10 0,-36 18 0,-11 8 0,0-1 0,0 1 0,1 0 0,-1 0 0,1 1 0,-5 9 0,6-11 0,1 0 0,0 0 0,0 0 0,1 0 0,-1 1 0,1-1 0,0 1 0,0-1 0,0 1 0,1-1 0,-1 9 0,2-11 0,-1-1 0,1 1 0,-1-1 0,1 1 0,0-1 0,-1 1 0,1-1 0,0 1 0,0-1 0,0 0 0,0 1 0,0-1 0,0 0 0,0 0 0,1 0 0,-1 0 0,0 0 0,1 0 0,-1 0 0,1 0 0,-1 0 0,1-1 0,-1 1 0,1-1 0,2 1 0,1 1 0,-1-1 0,0-1 0,1 1 0,-1-1 0,1 0 0,-1 0 0,1 0 0,5-1 0,-5 0 0,-1 0 0,1 0 0,-1 0 0,0-1 0,1 0 0,-1 0 0,0 0 0,0 0 0,0 0 0,0-1 0,-1 0 0,1 0 0,-1 0 0,1 0 0,-1-1 0,0 1 0,0-1 0,-1 0 0,1 1 0,-1-1 0,0 0 0,0-1 0,0 1 0,0 0 0,-1-1 0,0 1 0,0-1 0,1-6 0,-2 8 0,0-1 0,0 1 0,-1-1 0,0 1 0,1-1 0,-1 1 0,0 0 0,0-1 0,-1 1 0,1 0 0,-4-5 0,3 4 0,0 1 0,1 0 0,-1-1 0,1 0 0,0 1 0,0-1 0,0 0 0,-1-7 0,2 10 0,1 0 0,-1 0 0,0 0 0,1 0 0,-1 0 0,1 0 0,-1 0 0,1 0 0,-1 0 0,1 0 0,0 0 0,0 1 0,-1-1 0,1 0 0,0 0 0,0 1 0,0-1 0,0 0 0,0 1 0,0-1 0,0 1 0,0-1 0,1 0 0,31-10 0,-21 8 0,14-6 0,0 2 0,39-6 0,-52 11 0,0 1 0,0 0 0,0 1 0,-1 1 0,1 0 0,0 0 0,17 5 0,-27-5 0,0 0 0,0 0 0,0 1 0,0-1 0,0 0 0,-1 1 0,1 0 0,0 0 0,-1 0 0,1 0 0,-1 0 0,0 0 0,0 1 0,0-1 0,3 6 0,-1 0 0,0 0 0,-1 1 0,0-1 0,3 11 0,3 13 0,-8-31 0,-1 0 0,0 0 0,1-1 0,-1 1 0,1 0 0,-1 0 0,1-1 0,0 1 0,-1 0 0,1-1 0,0 1 0,-1 0 0,1-1 0,0 1 0,0-1 0,0 0 0,-1 1 0,1-1 0,0 1 0,0-1 0,0 0 0,0 0 0,0 0 0,0 1 0,0-1 0,-1 0 0,1 0 0,0 0 0,0 0 0,0 0 0,0-1 0,0 1 0,1 0 0,32-14 0,-27 11 0,23-13 0,0-1 0,33-26 0,8-5 0,-70 47 0,0 0 0,1 0 0,-1 0 0,1 0 0,-1 0 0,1 1 0,0-1 0,-1 0 0,1 1 0,0-1 0,0 1 0,-1 0 0,1 0 0,0-1 0,0 1 0,-1 0 0,1 0 0,0 1 0,0-1 0,0 0 0,-1 1 0,1-1 0,0 1 0,-1-1 0,1 1 0,0 0 0,-1-1 0,1 1 0,-1 0 0,1 0 0,-1 0 0,0 0 0,1 1 0,-1-1 0,0 0 0,0 1 0,0-1 0,0 1 0,2 1 0,2 7 0,-1 0 0,1 0 0,-1 1 0,-1-1 0,3 15 0,-1-6 0,-2-7 0,1 0 0,0-1 0,1 1 0,1-1 0,-1 0 0,10 12 0,-11-18 0,-1-1 0,1 0 0,-1 0 0,1 0 0,0-1 0,0 1 0,1-1 0,-1 0 0,1 0 0,0-1 0,0 1 0,-1-1 0,1 0 0,1-1 0,-1 1 0,9 1 0,-11-3 47,0 0 0,0 0 0,0 0 0,0 0 0,0 0 1,0-1-1,0 0 0,0 1 0,-1-1 0,1 0 0,0 0 0,0-1 0,-1 1 0,1 0 0,-1-1 0,1 0 1,-1 1-1,0-1 0,1 0 0,1-3 0,-1 1-497,0 1 1,0-1-1,0 0 1,-1 0-1,1-1 1,-1 1-1,0 0 1,0-1-1,-1 1 1,3-8-1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33.325"/>
    </inkml:context>
    <inkml:brush xml:id="br0">
      <inkml:brushProperty name="width" value="0.05" units="cm"/>
      <inkml:brushProperty name="height" value="0.05" units="cm"/>
      <inkml:brushProperty name="color" value="#008C3A"/>
    </inkml:brush>
  </inkml:definitions>
  <inkml:trace contextRef="#ctx0" brushRef="#br0">0 202 10544,'0'0'3618,"11"-2"-2854,194-28 1070,-39 6-624,-16-4 944,210-69 0,-318 82-2060,-28 9-2737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19:40.254"/>
    </inkml:context>
    <inkml:brush xml:id="br0">
      <inkml:brushProperty name="width" value="0.05" units="cm"/>
      <inkml:brushProperty name="height" value="0.05" units="cm"/>
      <inkml:brushProperty name="color" value="#008C3A"/>
    </inkml:brush>
  </inkml:definitions>
  <inkml:trace contextRef="#ctx0" brushRef="#br0">1 64 4312,'0'0'12061,"10"-1"-11768,43-1 646,60 5 1,-78-2 107,61-5 1,-5-1-82,-75 5-837,2-1 79,0 2 0,0 0 0,0 0-1,35 9 1,-18-2 71,0-1 0,0-2 0,70 0 0,-54-4-128,52 10 1,-57-7-26,1-1 1,66-4-1,-83 0-31,14-1 46,-12 1 88,49 2 0,75 5 254,-89-6-279,81-9 0,-81 3-112,-2 1-2,153-9 284,-160 10-235,-37 2-66,0 0 0,1 2-1,24 2 1,-18 0 13,1-2-1,0 0 1,45-8-1,40-2 48,-30 13-45,-42-1-5,85-7 0,110-24 195,-93 23-101,-61 8-80,-18 1-10,85 1 137,-71-1-43,-16 0-5,197-7 556,-155-3-527,52 0 382,8-5 295,-123 8-422,-43 2-441,-2 0-507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45.118"/>
    </inkml:context>
    <inkml:brush xml:id="br0">
      <inkml:brushProperty name="width" value="0.05" units="cm"/>
      <inkml:brushProperty name="height" value="0.05" units="cm"/>
      <inkml:brushProperty name="color" value="#008C3A"/>
    </inkml:brush>
  </inkml:definitions>
  <inkml:trace contextRef="#ctx0" brushRef="#br0">181 99 3000,'0'0'10910,"-10"2"-10475,-8 3 112,0 1 0,-33 15 0,30-11 97,17-8-501,1-1 1,-1 1-1,0 0 0,0 0 0,1 0 1,-1 1-1,1-1 0,0 1 1,0 0-1,0 0 0,0 0 0,-3 5 1,0-1 142,5-6-224,0 0 0,1 0-1,-1-1 1,0 1 0,1 0 0,-1 0 0,0 0-1,1 0 1,-1 1 0,1-1 0,0 0 0,-1 0-1,1 0 1,-1 2 0,1 1 431,0-1 13,9-3-193,12-10 244,-19 9-417,-1 0 0,1 0 1,0 0-1,-1 0 0,1 1 1,0-1-1,-1 0 0,1 1 1,0-1-1,0 1 1,0 0-1,2-1 0,-1-12 436,20-16-279,-18 23-233,0 1 0,-1-1-1,0 0 1,0 0 0,0-1 0,0 1 0,-1-1-1,0 0 1,3-11 0,-5 12-20,4-33 388,-5 38-406,1-1 0,-1 1-1,0 0 1,-1 0-1,1 0 1,0-1 0,0 1-1,0 0 1,-1 0 0,1 0-1,0 0 1,-1-1 0,1 1-1,-1 0 1,0 0 0,1 0-1,-1 0 1,0 0 0,0 0-1,1 0 1,-1 1 0,0-1-1,0 0 1,0 0 0,0 1-1,0-1 1,-2 0 0,2 1-1,0-1 0,0 1 0,0 0 0,0 0 0,0 0 0,0 1 0,0-1 1,0 0-1,0 0 0,0 0 0,0 1 0,0-1 0,0 1 0,1-1 1,-1 1-1,0-1 0,0 1 0,0-1 0,0 1 0,1 0 0,-1-1 1,0 1-1,0 0 0,1 0 0,-2 1 0,2-1-270,-1-1 0,0 1 0,1 0 0,-1 0 0,0 0 1,0-1-1,0 1 0,0 0 0,0-1 0,0 1 0,0-1 0,0 1 0,0-1 0,0 0 0,-2 1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27.670"/>
    </inkml:context>
    <inkml:brush xml:id="br0">
      <inkml:brushProperty name="width" value="0.05" units="cm"/>
      <inkml:brushProperty name="height" value="0.05" units="cm"/>
      <inkml:brushProperty name="color" value="#004F8B"/>
    </inkml:brush>
  </inkml:definitions>
  <inkml:trace contextRef="#ctx0" brushRef="#br0">207 644 5624,'0'0'12599,"-11"-4"-12199,3 0-300,6 2-70,-1 1 0,0 0 0,1-1 0,-1 1-1,0 0 1,0 0 0,0 1 0,0-1 0,0 1 0,0-1 0,0 1-1,0 0 1,0 0 0,0 0 0,0 1 0,0-1 0,0 1 0,0-1-1,0 1 1,-5 3 0,1-2 58,1 2 0,0-1-1,0 1 1,0-1 0,1 2-1,-1-1 1,1 1 0,0 0 0,0 0-1,1 0 1,-1 0 0,1 1 0,0 0-1,-3 7 1,0 2 76,0 1-1,0-1 1,2 1-1,-7 30 1,11-40-115,1 0 1,-1-1-1,1 1 1,0 0 0,0 0-1,1 0 1,0-1-1,0 1 1,0 0-1,0-1 1,1 1-1,0 0 1,0-1-1,1 0 1,0 0-1,0 0 1,6 8-1,-6-8-6,0-1-1,1 0 0,0 0 1,0 0-1,0 0 0,0-1 1,0 1-1,1-1 0,0 0 1,0-1-1,-1 1 0,1-1 0,1 0 1,-1 0-1,0-1 0,0 1 1,1-1-1,-1 0 0,1-1 1,-1 1-1,1-1 0,-1 0 1,1 0-1,-1-1 0,1 0 1,-1 0-1,0 0 0,1-1 1,-1 1-1,8-5 0,-2 2 49,0-1-1,-1-1 1,0 0-1,0 0 0,-1 0 1,1-2-1,-1 1 1,-1-1-1,1 0 1,-2-1-1,1 0 0,-1 0 1,0-1-1,-1 1 1,0-1-1,6-15 1,-9 12 651,-9 32-452,5-4-262,0-1 1,1 1-1,1 0 1,0-1-1,1 1 1,0-1-1,1 0 1,1 1-1,9 24 1,-12-37-27,0-1 1,0 1-1,-1 0 0,1 0 1,0 0-1,0-1 0,0 1 1,1-1-1,-1 1 1,0-1-1,1 1 0,-1-1 1,1 0-1,-1 1 0,1-1 1,0 0-1,-1 0 1,1 0-1,0 0 0,0-1 1,0 1-1,0 0 0,0-1 1,-1 1-1,1-1 0,0 0 1,0 0-1,0 0 1,0 0-1,0 0 0,0 0 1,0 0-1,0-1 0,0 1 1,0 0-1,0-1 1,0 0-1,0 0 0,0 1 1,-1-1-1,4-2 0,2-2 3,1 0 1,-1 0-1,0 0 0,-1-1 0,0 0 0,0 0 0,0-1 0,6-9 0,-3 3 11,-1-1 1,0 0-1,-1-1 0,-1 0 0,-1 0 0,0 0 0,-1 0 1,0-1-1,-1 0 0,-1 0 0,0 1 0,-2-1 0,0 0 1,-3-29-1,-4 18 245,8 26-253,-1 0 0,1 0 0,-1 1 0,1-1 0,0 1 0,-1-1 0,1 0 0,0 1 0,-1-1 0,1 1 0,0 0 0,0-1 0,-1 1 0,1-1 0,0 1 1,0 0-1,0 0 0,-1 0 0,1-1 0,0 1 0,1 0 0,23-4 6,26 1 11,8 0-46,0-3 0,0-2-1,59-17 1,-115 25 20,0-2-2,1 1 1,0 0-1,0 0 1,0 0 0,0 1-1,8-1 1,-11 2 2,0-1-1,0 0 1,0 0 0,0 1 0,-1-1 0,1 0-1,0 1 1,0-1 0,-1 1 0,1-1-1,0 1 1,-1 0 0,1-1 0,0 1 0,-1-1-1,1 1 1,-1 0 0,1 0 0,-1-1 0,1 1-1,-1 0 1,0 0 0,1 0 0,-1-1-1,0 1 1,0 0 0,0 0 0,1 0 0,-1 0-1,0 0 1,0-1 0,0 1 0,0 0-1,0 0 1,-1 0 0,1 0 0,0 0 0,0-1-1,-1 3 1,-32 189 91,32-188-88,0 1 1,0-1-1,1 1 1,0-1-1,-1 1 1,2-1-1,-1 1 1,0-1-1,1 1 1,0-1-1,3 9 1,-4-11-5,1-1 0,0 1 1,1-1-1,-1 1 0,0 0 0,0-1 1,1 0-1,-1 1 0,0-1 1,1 0-1,0 0 0,-1 0 0,1 0 1,0 0-1,-1 0 0,1 0 0,0 0 1,0-1-1,0 1 0,0-1 0,-1 1 1,1-1-1,0 0 0,0 0 1,0 0-1,0 0 0,0 0 0,0 0 1,3-1-1,3 0-4,0-1 0,1-1 0,-1 1 0,0-1 0,0 0-1,-1-1 1,1 0 0,-1 0 0,1-1 0,5-5 0,11-9 18,29-31-1,-52 49-12,39-45 30,-2-1-1,-2-1 0,32-60 1,-44 69-19,16-26 64,-3-3 0,55-139-1,-85 188-31,-1 0 0,0-1-1,-2 0 1,0 0 0,-1 0-1,0-32 1,-3 52-42,0-1-1,0 1 1,0 0-1,0 0 1,0-1-1,0 1 1,0 0-1,0 0 0,0-1 1,0 1-1,0 0 1,0 0-1,0-1 1,0 1-1,0 0 1,0 0-1,0 0 1,-1-1-1,1 1 1,0 0-1,0 0 1,0-1-1,0 1 1,0 0-1,-1 0 1,1 0-1,0 0 1,0-1-1,0 1 1,-1 0-1,1 0 1,0 0-1,0 0 1,0 0-1,-1 0 1,1 0-1,0-1 0,0 1 1,-1 0-1,1 0 1,0 0-1,0 0 1,-1 0-1,1 0 1,0 0-1,0 0 1,-1 0-1,1 1 1,-14 9 27,-10 22 7,6-3-45,1 1 1,2 0-1,-17 47 0,-23 101-38,41-122 21,3 1 0,2 0 0,3 1-1,0 66 1,3-74-15,1-40 29,1 1 0,0-1-1,1 1 1,0 0 0,1-1 0,0 1-1,4 16 1,-5-26 13,1 0 1,-1 0-1,0 0 0,1 0 1,-1 0-1,1 0 0,-1 0 0,1 0 1,0 0-1,-1 0 0,1 0 0,0 0 1,0 0-1,0 0 0,-1-1 1,1 1-1,0 0 0,0-1 0,0 1 1,0 0-1,0-1 0,0 1 1,1-1-1,-1 0 0,0 1 0,0-1 1,0 0-1,0 0 0,0 0 1,1 0-1,-1 0 0,0 0 0,0 0 1,0 0-1,0 0 0,0 0 0,1-1 1,-1 1-1,0 0 0,0-1 1,0 1-1,2-2 0,1 0 8,0 0 1,-1 0-1,1-1 0,0 0 0,-1 0 1,0 0-1,1 0 0,-1 0 0,0 0 1,3-6-1,31-46 85,-19 30-40,22-42 1,-30 47-39,-5 9 2,-1 1 0,2 0 0,-1 0 0,1 1 0,1-1 0,0 1 0,0 1 0,11-11 0,-17 18-19,-1 1 1,1-1-1,0 1 1,0-1-1,-1 1 0,1-1 1,0 1-1,0 0 1,0-1-1,0 1 1,0 0-1,-1 0 1,1 0-1,0-1 1,0 1-1,0 0 0,0 0 1,0 0-1,0 0 1,0 1-1,0-1 1,0 0-1,0 0 1,-1 1-1,3 0 0,18 16-12,-2-2 54,-18-14 33,7-16-2,-3 9-61,-1 0 0,1-1 0,-1 0-1,0 0 1,-1 0 0,0-1 0,0 1 0,0-1-1,2-12 1,4-11-12,13-44 14,17-110 0,-31 145 27,2 0 0,16-45 0,-20 73-36,-56 282-3,-25 99 115,65-334-72,7-23 5,-1 0-1,-1 19 0,4-25-33,0 8 95,2-14-108,-1 1 1,1-1 0,-1 0 0,1 0 0,-1 0 0,0 0 0,1 0 0,-1 0 0,1 0 0,-1 0 0,1 0 0,-1 0 0,1 0 0,-1 0 0,1 0 0,-1 0 0,0 0 0,1 0 0,-1 0 0,1-1 0,-1 1 0,1 0 0,-1 0 0,0-1 0,1 1 0,-1 0 0,0 0 0,1-1 0,-1 1 0,0 0 0,1-1 0,-1 1 0,0-1 0,1 0 0,13-11 45,-1-1 1,13-16-1,-20 20-29,1 0 0,1 1 0,-1 1 0,1-1 0,0 1 0,1 0 0,0 1 0,0 0 0,0 1 0,14-7 0,-21 12-15,-1 0-1,1 0 1,0 0 0,0 0-1,0 0 1,0 0-1,-1 0 1,1 1 0,0-1-1,0 0 1,-1 1-1,1 0 1,0-1 0,-1 1-1,1 0 1,0 0-1,-1 0 1,1 0 0,-1 0-1,0 0 1,1 1-1,-1-1 1,0 0 0,0 1-1,2 2 1,5 6-6,-1 0 0,9 18 0,-12-20 17,15 28 21,-13-21-20,2-1 1,-1-1-1,2 1 0,14 16 1,-20-26-8,1-1 1,-1 1 0,1-1-1,0 0 1,0-1 0,0 1 0,0-1-1,0 0 1,0 0 0,1 0-1,-1 0 1,1-1 0,0 1 0,-1-1-1,1-1 1,0 1 0,0-1-1,-1 1 1,6-2 0,-2 1-35,-1 0 0,0-1 0,0 0 1,1 0-1,-1-1 0,0 0 0,0 0 0,-1 0 0,1-1 1,0 0-1,-1-1 0,0 1 0,1-1 0,-2 0 1,1-1-1,0 0 0,-1 1 0,0-2 0,0 1 1,0-1-1,-1 1 0,0-1 0,0-1 0,5-9 0,8-35-946,-14 32-3019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0.262"/>
    </inkml:context>
    <inkml:brush xml:id="br0">
      <inkml:brushProperty name="width" value="0.05" units="cm"/>
      <inkml:brushProperty name="height" value="0.05" units="cm"/>
      <inkml:brushProperty name="color" value="#008C3A"/>
    </inkml:brush>
  </inkml:definitions>
  <inkml:trace contextRef="#ctx0" brushRef="#br0">0 124 3208,'0'0'3729,"4"-11"-3396,13-47 414,-1 28 2580,-15 28-3071,-1 0 1,1 1-1,-1-1 1,1 0 0,0 1-1,0-1 1,0 1 0,0-1-1,0 1 1,0 0-1,1-1 1,-1 1 0,0 0-1,4-2 794,-3 25 1667,5 112-1678,-4-44-471,-4 82 544,-2-67-327,1-10 895,0-86-1402,-1 5-6,3-13-258,0-1 0,0 0 0,0 0 0,0 1 0,0-1 0,0 0 0,0 0 0,0 0 0,0 1 0,0-1 0,0 0 0,0 0 0,0 1 0,0-1 0,0 0 0,0 0 0,1 0 0,-1 1 0,0-1 0,0 0 0,0 0 1,0 0-1,0 1 0,0-1 0,1 0 0,-1 0 0,0 0 0,0 0 0,0 1 0,0-1 0,1 0 0,-1 0 0,0 0 0,0 0 0,0 0 0,1 0 0,-1 0 0,0 1 0,1-1 0,2 2 191,-3-2-197,1 0-1,-1 1 1,0-1-1,1 0 1,-1 1-1,0-1 1,1 0 0,-1 0-1,1 0 1,-1 1-1,0-1 1,1 0-1,-1 0 1,1 0-1,-1 0 1,1 0-1,-1 0 1,1 0-1,-1 0 1,1 0-1,-1 0 1,1 0 0,33-4 173,146-9 564,-109 25 35,-71-12-736,3 0 404,-1 0-1487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0.837"/>
    </inkml:context>
    <inkml:brush xml:id="br0">
      <inkml:brushProperty name="width" value="0.05" units="cm"/>
      <inkml:brushProperty name="height" value="0.05" units="cm"/>
      <inkml:brushProperty name="color" value="#008C3A"/>
    </inkml:brush>
  </inkml:definitions>
  <inkml:trace contextRef="#ctx0" brushRef="#br0">1 1 8032,'0'0'7856,"13"0"-7273,15 2-330,155 12 3194,-167-12-2350,31 0-1,-46-2-1037,3-3 482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1.371"/>
    </inkml:context>
    <inkml:brush xml:id="br0">
      <inkml:brushProperty name="width" value="0.05" units="cm"/>
      <inkml:brushProperty name="height" value="0.05" units="cm"/>
      <inkml:brushProperty name="color" value="#008C3A"/>
    </inkml:brush>
  </inkml:definitions>
  <inkml:trace contextRef="#ctx0" brushRef="#br0">0 106 9240,'0'0'5469,"11"-9"-4953,33-28 9,-41 35-461,0-1 0,1 2 0,-1-1 0,0 0 0,1 1 0,-1-1 0,1 1 0,0 0 0,-1 0 0,1 1 0,0-1 0,4 1 0,6-2 156,43-8 606,-17 2 38,1 2 1,48-2 0,-27 2 1154,-43 5-1421,-15 0-561,0 1 0,0-1-1,0 1 1,0 1 0,1-1 0,6 2 0,0 0-3041</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2.785"/>
    </inkml:context>
    <inkml:brush xml:id="br0">
      <inkml:brushProperty name="width" value="0.05" units="cm"/>
      <inkml:brushProperty name="height" value="0.05" units="cm"/>
      <inkml:brushProperty name="color" value="#008C3A"/>
    </inkml:brush>
  </inkml:definitions>
  <inkml:trace contextRef="#ctx0" brushRef="#br0">31 98 6928,'0'0'8462,"-5"14"-7902,2-6-463,-2 4 39,1-1 0,0 1 0,1 0 0,1-1 0,0 1 0,-1 21 0,7 45 1201,14 92 0,-15-150-533,1 32 0,-4-52-791,0 0-1,0 0 1,0 0 0,0 0 0,0 0 0,0 0 0,0-1-1,0 1 1,-1 0 0,1 0 0,0 0 0,0 0 0,0 0-1,0 0 1,0 0 0,0-1 0,0 1 0,0 0 0,0 0-1,0 0 1,0 0 0,0 0 0,-1 0 0,1 0 0,0 0-1,0 0 1,0 0 0,0 0 0,0-1 0,0 1 0,0 0-1,-1 0 1,1 0 0,0 0 0,0 0 0,0 0 0,0 0 0,0 0-1,0 0 1,-1 0 0,1 0 0,0 0 0,0 0 0,0 0-1,0 1 1,0-1 0,0 0 0,-1 0 0,1 0 0,0 0-1,0 0 1,0 0 0,0 0 0,0 0 0,0 0 0,0 0-1,0 0 1,0 0 0,-1 1 0,1-1 0,0 0 0,0 0-1,0 0 1,0 0 0,0 0 0,0 1 0,-7-15 348,1-23-143,1-1-1,2 0 1,2 0-1,2 0 1,8-64-1,-6 85-150,2 1 0,0 0 0,1 0-1,0 0 1,1 0 0,1 1 0,1 0-1,0 1 1,0 0 0,2 0 0,0 1-1,0 0 1,22-17 0,-32 29-56,0 0 1,0-1-1,1 1 1,-1 0-1,0 0 1,1 1-1,-1-1 1,1 0-1,-1 0 1,1 1-1,0-1 1,-1 1-1,1-1 1,0 1-1,-1 0 1,1-1-1,0 1 1,-1 0-1,1 0 1,0 0-1,-1 1 1,4-1-1,-3 1-1,0 0 0,0 1 0,-1-1 0,1 0 0,0 0 0,0 1 0,-1-1-1,1 1 1,-1 0 0,0-1 0,1 1 0,-1 0 0,0 0 0,0 0 0,1 2 0,2 5 21,-1 0 1,0 0-1,0 1 0,-1-1 1,-1 1-1,2 13 1,-3-17-11,0-1 0,-1 1 0,1 0 0,-1-1 0,0 1 1,0-1-1,-1 0 0,0 1 0,0-1 0,0 0 1,-1 0-1,1 0 0,-1 0 0,-6 7 0,-2 1 60,-1-1-1,-1 0 1,-18 14 0,15-13-1,15-13-73,0 1 0,0 0 0,0-1 0,0 1 0,0 0 0,0-1 0,0 1 0,0 0 0,0 0 0,1 0 0,-1 0 0,0 0 0,1 0 0,-1 0 0,1 0 0,-1 0 0,1 0 0,-1 0 0,1 0 0,0 0 0,-1 0 0,1 0 0,0 0 0,0 1 0,0-1 0,0 0 0,0 1 0,1 0-1,1 0 0,-1-1 0,1 1 0,-1-1 0,1 1 0,0-1 1,0 0-1,-1 1 0,1-1 0,0 0 0,0 0 0,0 0 0,0-1 0,3 2 1,158 74 326,-58-28 903,-101-45-1158,0-1 1,0 1-1,0 0 1,0 0-1,-1 0 1,1 0-1,-1 1 1,0-1-1,0 1 1,4 6-1,15 16-4405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5.053"/>
    </inkml:context>
    <inkml:brush xml:id="br0">
      <inkml:brushProperty name="width" value="0.05" units="cm"/>
      <inkml:brushProperty name="height" value="0.05" units="cm"/>
      <inkml:brushProperty name="color" value="#008C3A"/>
    </inkml:brush>
  </inkml:definitions>
  <inkml:trace contextRef="#ctx0" brushRef="#br0">303 438 4616,'0'0'6252,"-12"-1"-5720,11 1-527,-11-2 204,1 2 0,-1-1 0,0 2 0,1-1 0,-1 1 0,1 1 1,0 0-1,-1 1 0,1 0 0,-17 8 0,15-4 104,0 2-1,0-1 1,1 2-1,0 0 1,-12 13 0,17-16-122,0 1 1,1-1-1,1 1 1,-1 0 0,1 1-1,0-1 1,1 1 0,0 0-1,-3 12 1,6-18-127,0 0 0,0 0 1,1-1-1,0 1 1,-1 0-1,1 0 0,0 0 1,0 0-1,1 0 0,-1 0 1,1-1-1,-1 1 0,1 0 1,0 0-1,0-1 0,0 1 1,0 0-1,0-1 0,1 1 1,-1-1-1,1 0 0,0 1 1,0-1-1,0 0 0,0 0 1,0 0-1,0 0 0,0 0 1,1-1-1,-1 1 0,1-1 1,-1 1-1,1-1 0,5 2 1,-2-1 22,0-1 0,0 1 0,0-1 0,0 0 0,1 0 0,-1-1 0,0 0 0,1 0 0,-1 0 0,0-1 0,1 0 0,-1 0 1,0 0-1,0-1 0,6-3 0,-2 0 29,0-1 1,0 0 0,-1-1 0,0 0-1,-1 0 1,1-1 0,-2 0-1,1 0 1,-1-1 0,0 0 0,-1-1-1,0 1 1,0-1 0,-1 0-1,0-1 1,-1 1 0,-1-1 0,1 0-1,-1 0 1,-1 0 0,0 0 0,-1 0-1,0-14 1,-2 2 603,1 17-57,-1 17-390,2 4-146,0 1 0,1-1 0,0 0 0,5 15 0,-5-24-59,-1 1 0,1-1 0,1 0 0,-1 0 0,1 0 0,1 0 0,-1-1 1,1 1-1,-1-1 0,1 0 0,1 0 0,5 6 0,-9-11-50,0 1 0,0-1-1,0 0 1,0 1 0,1-1-1,-1 0 1,0 0 0,0 0-1,0 1 1,0-1 0,0 0-1,0-1 1,0 1 0,0 0-1,1 0 1,-1 0 0,0-1 0,0 1-1,0 0 1,0-1 0,0 1-1,1-2 1,25-14 186,-25 14-184,21-14 115,-1-1 1,-1 0-1,-1-2 0,24-27 0,-33 32-71,-4 4 34,0 1 1,15-13 0,-21 20-64,1 0 0,0 0 0,1 1 1,-1-1-1,0 1 0,0 0 0,1 0 0,-1 0 1,0 0-1,1 0 0,-1 0 0,1 0 0,-1 1 0,1-1 1,0 1-1,-1 0 0,4 0 0,-4 1-20,-1-1 0,0 1 0,1-1 0,-1 1 0,0 0 0,0 0 0,1 0 0,-1 0 0,0 0 0,0 0 0,0 0-1,0 0 1,0 0 0,-1 0 0,1 1 0,0-1 0,0 0 0,-1 1 0,2 1 0,9 30 198,-11-33-212,5 19 140,0 1 0,1 25 0,-5-42-99,-1-1-1,0 1 0,0-1 0,1 0 0,0 1 0,-1-1 0,1 0 0,2 4 1,-3-5-35,1-1 1,-1 1 0,0-1-1,1 0 1,-1 1 0,1-1 0,-1 0-1,1 1 1,-1-1 0,1 0-1,-1 0 1,1 1 0,-1-1-1,1 0 1,-1 0 0,1 0 0,-1 0-1,1 0 1,0 0 0,-1 0-1,1 0 1,-1 0 0,1 0-1,-1 0 1,1 0 0,0 0 0,-1 0-1,1 0 1,-1-1 0,1 1-1,-1 0 1,1 0 0,-1-1-1,1 1 1,-1 0 0,0-1 0,1 1-1,-1 0 1,1-1 0,0 0-1,37-26 144,-18 13-56,1-1 0,19-19 0,-37 30-70,0 0 0,1 1 0,0-1 0,0 1 1,0 0-1,0 0 0,7-3 0,-10 6-21,1 0 0,-1 0 0,0-1 0,0 1 0,0 0 0,1 0 0,-1 1 0,0-1 0,0 0 0,0 0 0,1 0 0,-1 1 0,0-1 0,0 1 0,0-1 0,0 1 0,0-1 0,0 1 0,0 0 0,0-1 0,0 1 0,0 0 0,0 0 0,0 0 0,0 0 0,-1-1 0,1 1 0,0 0 0,-1 1 0,1-1 0,-1 0 0,1 0 0,-1 0 0,1 2 0,16 32 69,-11-23-41,0 1 0,0-1 0,1-1 0,13 17 0,-19-26-25,1-1 0,0 0-1,0 1 1,-1-1 0,1 0 0,0 0-1,0 0 1,0 0 0,0-1 0,0 1-1,0-1 1,0 1 0,0-1 0,0 1-1,1-1 1,-1 0 0,0 0 0,0 0-1,0-1 1,0 1 0,0 0 0,0-1-1,0 1 1,0-1 0,0 0 0,4-1-1,5-3 5,-1 0-1,0-1 0,14-10 1,-2-2 2,0 0 1,23-27 0,0 0 31,-35 37-27,6-5 25,-15 12-43,-1 1 0,0 0 0,1-1 0,-1 1-1,0-1 1,1 1 0,-1-1 0,0 1 0,1-1 0,-1 1 0,0-1 0,0 1 0,0-1-1,1 1 1,-1-1 0,0 1 0,0-1 0,0 1 0,0-1 0,0 0 0,0 1 0,0-1-1,0 1 1,0-1 0,-1 1 0,1-2 0,-15 14-1,-7 8 0,8-8 0,1 0-1,0 1 1,1 0-1,-11 15 0,12-12-5,6-10-3,0 1 0,0 0 0,1 0 0,0 0 0,0 1 0,0-1 0,1 1 0,1 0 0,-1-1 0,-2 16 0,5-18 16,-1 1-1,1-1 1,1 1-1,-1-1 1,1 1-1,1 9 1,-1-15-6,-1 1 1,0 0-1,1 0 1,-1 0-1,1 0 1,-1 0-1,1 0 1,0-1-1,-1 1 1,1 0-1,0 0 1,-1-1-1,1 1 1,0 0-1,0-1 1,0 1-1,1 0 1,0-1-1,-1 1-1,1-1 1,0 0 0,-1 0 0,1 0 0,0 0 0,-1 0 0,1 0 0,0 0 0,-1 0 0,1-1 0,-1 1 0,1 0 0,2-2 0,4-2 0,1 0 0,-1 0 0,0-1 0,0 0 0,-1-1 0,1 0 1,-1 0-1,-1 0 0,1-1 0,-1 0 0,0-1 0,8-13 0,2-5 2,-2 0-1,18-46 0,-6-5-2,-3-1 0,-4-2 0,10-84 0,-29 164 0,1-6 0,0 0 0,0-1 0,0 1 0,-1-1 0,0 1 0,0 0 0,-1-1 0,1 1 0,-3-7 0,3 13 0,0 0 0,0 0 0,0-1 0,-1 1 0,1 0 0,0 0 0,0 0 0,0 0 0,0-1 0,0 1 0,-1 0 0,1 0 0,0 0 0,0 0 0,0 0 0,-1 0 0,1-1 0,0 1 0,0 0 0,0 0 0,-1 0 0,1 0 0,0 0 0,0 0 0,-1 0 0,1 0 0,0 0 0,0 0 0,0 0 0,-1 0 0,1 0 0,0 0 0,0 0 0,-1 0 0,1 0 0,0 1 0,0-1 0,0 0 0,-1 0 0,1 0 0,0 0 0,0 0 0,0 0 0,0 1 0,-1-1 0,1 0 0,0 0 0,0 0 0,0 0 0,0 1 0,0-1 0,0 0 0,-1 1 0,-7 12 0,0 4 0,2 1 0,0-1 0,0 2 0,2-1 0,0 0 0,1 1 0,1 0 0,1 0 0,1 0 0,2 24 0,3-2 0,1-2 0,2 1 0,24 68 0,-28-96 143,0-1-1,1-1 1,10 18-1,-13-26-404,-1 1-1,1-1 0,-1 0 1,1 1-1,0-1 0,0 0 1,0 0-1,0 0 1,0 0-1,1-1 0,-1 1 1,0-1-1,1 1 0,-1-1 1,1 0-1,0 0 0,-1 0 1,1 0-1,0 0 0,3 0 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7.876"/>
    </inkml:context>
    <inkml:brush xml:id="br0">
      <inkml:brushProperty name="width" value="0.05" units="cm"/>
      <inkml:brushProperty name="height" value="0.05" units="cm"/>
      <inkml:brushProperty name="color" value="#008C3A"/>
    </inkml:brush>
  </inkml:definitions>
  <inkml:trace contextRef="#ctx0" brushRef="#br0">0 707 6424,'0'0'8113,"12"4"-7552,2 1-304,0-1 0,-1-1 0,1 0 0,1-1 1,16 0-1,-26-2-92,0 0 0,0 0 1,0-1-1,1 0 0,-1 0 1,0 0-1,0-1 0,9-4 1,-11 5-73,0-1 1,0 0 0,-1 0-1,1 0 1,-1 0-1,1 0 1,-1-1 0,0 1-1,0-1 1,0 1 0,0-1-1,-1 0 1,1 0 0,-1 0-1,1 0 1,0-3 0,-2 5-59,1 0 0,-1 0 0,0 0 0,0 1 0,0-1-1,0 0 1,0 0 0,0 0 0,0 0 0,0 0 0,0 0 0,0 1 0,-1-1 0,1 0 0,0 0 0,-1 0 0,1 1 0,0-1 0,-1 0 0,1 0 0,-1 1 0,1-1 0,-1 0 0,1 1 0,-1-1-1,0 0 1,1 1 0,-1-1 0,0 1 0,0-1 0,1 1 0,-1 0 0,0-1 0,0 1 0,1 0 0,-1-1 0,-1 1 0,-1-1 16,0 0 0,-1 0 0,1 0 0,0 1 0,0 0 0,-1-1 1,1 1-1,-4 1 0,-3 0 51,0 1 0,0 1 0,0 0 0,1 0 1,-1 1-1,1 0 0,-17 10 0,23-12-42,0 0 0,0 0 0,0 0 0,0 0 0,1 0-1,-1 1 1,1 0 0,-1-1 0,1 1 0,0 0 0,0 0 0,0 0 0,0 0 0,1 1-1,-1-1 1,1 0 0,0 1 0,0-1 0,0 1 0,0-1 0,1 1 0,-1 0 0,1-1-1,0 1 1,0 4 0,1-4-11,0-1 1,1 1-1,-1 0 0,0-1 0,1 1 0,0-1 0,0 1 0,0-1 0,1 0 1,-1 0-1,1 0 0,-1 0 0,1 0 0,0 0 0,0-1 0,0 0 0,0 1 1,5 1-1,7 4 128,1 0 1,30 10-1,-31-13-80,-7-2-42,0-1 1,0 0-1,1-1 0,-1 1 1,0-2-1,1 1 0,-1-1 1,1 0-1,14-3 0,-9 0 17,0 0 0,-1-1-1,1 0 1,-1-2 0,18-8-1,-11 2 23,0 0 1,-1-1-1,-1-1 0,0-1 0,-1-1 0,29-34 1,-27 25-2,-1-1 1,-2 0-1,23-49 1,-17 22 51,18-61-1,-29 72-72,-1 1-1,6-56 1,-13 71-40,-2-1 0,-1 1 1,-1 0-1,-9-51 0,10 76-31,0 0 0,0-1 0,0 1 0,0 0 0,0 0 0,-1 0 0,1 0 0,-1 0 0,1 0 0,-1 0 0,1 0 0,-1 0 0,1 0 0,-1 0 0,0 0 0,1 0 0,-1 1 0,0-1 0,-1-1 0,2 2-1,-1 0-1,0 0 0,1 0 0,-1 0 1,1 1-1,-1-1 0,0 0 1,1 0-1,-1 0 0,1 0 0,-1 1 1,1-1-1,-1 0 0,1 1 0,-1-1 1,1 0-1,-1 1 0,1-1 1,-1 0-1,1 1 0,0-1 0,-1 1 1,1-1-1,-1 2 0,-5 7-16,1 0-1,0 0 1,-4 10 0,5-9 6,-7 15-12,1 0 1,2 1-1,0 1 0,-7 51 1,10-36 4,2 0 0,3 67 0,17 44-67,-13-133 81,1 1 0,1-1 0,1 0 0,0 0 0,14 24 0,-18-39 8,0 0-1,0-1 1,0 0 0,0 1-1,1-1 1,0-1 0,0 1 0,0 0-1,0-1 1,0 0 0,1 0 0,0 0-1,-1-1 1,8 4 0,-5-4 4,1 0 1,-1 0 0,1-1 0,-1 0-1,1 0 1,0-1 0,-1 0-1,1 0 1,9-2 0,0-1 17,-1 0 0,0-2-1,0 0 1,0-1 0,-1 0 0,0-1 0,0-1 0,22-15 0,-29 17 12,0-1 0,13-14 0,-19 20-23,0-1 0,0 0 0,-1 0 0,1 0 0,-1-1 0,1 1 0,-1 0 0,0-1 0,0 1-1,0 0 1,0-1 0,0 1 0,-1-1 0,1 0 0,-1 1 0,1-4 0,-1 5-6,-1-1-1,1 1 1,0 0 0,-1 0 0,1 0-1,-1-1 1,0 1 0,1 0 0,-1 0 0,0 0-1,0 0 1,1 0 0,-1 0 0,0 0-1,0 0 1,0 0 0,0 1 0,0-1 0,-1 0-1,1 1 1,0-1 0,0 1 0,0-1-1,0 1 1,-1-1 0,1 1 0,0 0 0,-1 0-1,-1-1 1,0 1 0,0 0 1,0 0-1,-1 0 0,1 0 0,0 0 1,0 1-1,-1-1 0,1 1 1,0 0-1,-5 2 0,-2 2 5,-1 1-1,1 0 1,0 1 0,0 0-1,1 0 1,0 1-1,0 0 1,-8 11 0,14-16-11,1-1 1,0 1-1,0 0 1,1-1 0,-1 1-1,1 0 1,-1 0-1,1 0 1,0 0-1,0 1 1,0-1 0,0 0-1,1 0 1,-1 1-1,1-1 1,0 0-1,0 0 1,0 1 0,0-1-1,1 0 1,-1 1-1,1-1 1,0 0-1,0 0 1,0 0 0,0 0-1,1 0 1,-1 0-1,1 0 1,0 0-1,0-1 1,0 1 0,3 3-1,-1-2-2,1-1 0,-1 0 0,1 0 0,-1 0 0,1 0 0,0-1 0,0 1 0,0-1 0,0-1 0,0 1 0,1-1 0,-1 0 0,7 1 0,3-1 2,0 0-1,0 0 1,23-4-1,-7-1 19,-1-2-1,1-1 1,34-14-1,86-40 90,-74 24-30,36-15 28,-92 44-83,37-21 1,-94 66 6,25-27-15,0 1 1,0 0 0,1 0-1,-11 18 1,16-22-2,0 0 0,1 1 0,0 0 1,0 0-1,1 0 0,0 0 0,0 1 0,-2 16 0,5-24-15,-1 0-1,1 0 1,0 0 0,0 0-1,0 0 1,0 0-1,0 0 1,0 0 0,0 0-1,1 0 1,-1 0-1,0 0 1,0 0 0,1 0-1,-1 0 1,1 0 0,-1 0-1,1 0 1,-1-1-1,1 1 1,0 0 0,-1 0-1,1 0 1,0-1-1,0 2 1,1-2 0,-1 1-1,1 0 0,-1-1 1,1 0-1,0 1 1,-1-1-1,1 0 1,0 0-1,-1 0 0,1 0 1,0 0-1,-1 0 1,1 0-1,1-1 1,8-1 5,-1-1 1,0-1 0,17-8 0,-24 11-2,19-10 17,-1-2-1,0 0 1,-1-1 0,-1-1 0,0-1 0,-1-1 0,-1 0 0,0-1-1,20-29 1,-4-2 67,-3 0 0,45-99 0,-57 101 2,25-94 0,-25 74-17,-9 28-32,-8 36-35,-1 0 0,1 1 0,-1-1 0,0 0 0,0 0 1,0 1-1,-1-1 0,1 0 0,0 0 0,-1 1 0,0-1 1,-1-3-1,2 6-6,-1 0 1,1-1-1,0 1 0,-1 0 1,1-1-1,-1 1 1,1 0-1,-1 0 1,1 0-1,-1 0 0,1-1 1,-1 1-1,1 0 1,-1 0-1,0 0 1,1 0-1,-1 0 0,1 0 1,-1 0-1,1 0 1,-1 1-1,1-1 1,-1 0-1,1 0 1,-1 0-1,1 0 0,-1 1 1,1-1-1,-1 0 1,1 0-1,0 1 1,-1-1-1,1 1 0,-1-1 1,1 0-1,0 1 1,-1-1-1,1 1 1,0-1-1,-1 1 0,-16 19 11,6-5-18,1 1 1,1 0-1,1 0 0,0 1 0,-8 28 0,5-11-16,-10 71 1,16-61 16,1 1 1,2 0-1,2-1 1,3 1 0,15 87-1,-17-126 19,1 1 0,0-1-1,0 0 1,0 0 0,1 0-1,0-1 1,0 1 0,0 0 0,1-1-1,0 0 1,0 0 0,0 0 0,10 8-1,-10-10-1,1-1 0,-1 1 0,1 0 0,-1-1 0,1 0 0,0 0 0,0-1 0,0 1 0,0-1-1,0 0 1,0 0 0,0-1 0,0 1 0,0-1 0,0 0 0,1-1 0,6-1 0,2-1 26,0 0 0,-1-1-1,1 0 1,-1-1 0,-1-1 0,1 0 0,19-14 0,-26 16-184,0 0 0,0 0 0,-1-1 1,1 0-1,-1 0 0,-1-1 0,1 1 0,-1-1 0,0 0 1,0 0-1,-1 0 0,1-1 0,-1 1 0,-1-1 0,0 0 1,4-13-1,-7 0-1003,-1 13-2423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8.208"/>
    </inkml:context>
    <inkml:brush xml:id="br0">
      <inkml:brushProperty name="width" value="0.05" units="cm"/>
      <inkml:brushProperty name="height" value="0.05" units="cm"/>
      <inkml:brushProperty name="color" value="#008C3A"/>
    </inkml:brush>
  </inkml:definitions>
  <inkml:trace contextRef="#ctx0" brushRef="#br0">0 1 13464,'0'0'1086,"10"0"-711,177 2 1261,178-2 798,-332-2-1700,1 2 0,-1 2-1,49 7 1,-78-8-597,0 0 1,1 0-1,-1 0 1,0 1-1,0-1 0,0 1 1,6 4-1,9 13-3755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0:59.656"/>
    </inkml:context>
    <inkml:brush xml:id="br0">
      <inkml:brushProperty name="width" value="0.05" units="cm"/>
      <inkml:brushProperty name="height" value="0.05" units="cm"/>
      <inkml:brushProperty name="color" value="#008C3A"/>
    </inkml:brush>
  </inkml:definitions>
  <inkml:trace contextRef="#ctx0" brushRef="#br0">1 342 10656,'0'0'680,"13"1"6,-2 1-505,-4-1-67,0-1 1,0 1 0,0-1-1,0 0 1,0-1 0,0 1-1,0-1 1,0-1-1,-1 1 1,13-6 0,-4 0 217,0-1 1,-1 0-1,0-1 1,0-1 0,-1-1-1,0 1 1,15-18 0,4-9 1087,36-51 1,-52 64-637,-10 15-237,1-1 0,0 1 1,12-12-1,-16 18-439,1 0 0,1 0 1,-1 0-1,0 0 0,1 1 0,-1-1 1,1 1-1,0 0 0,0 1 0,0-1 1,5 0-1,6-1 74,3-2 87,1 2 1,0 0-1,1 1 1,24 1-1,-43 1-246,-1 0 1,1 0-1,-1 0 0,0 1 0,1-1 0,-1 0 1,0 1-1,1-1 0,-1 1 0,0 0 0,1-1 1,-1 1-1,0 0 0,0 0 0,0-1 0,0 1 1,0 0-1,0 0 0,0 0 0,0 0 0,0 1 0,0-1 1,0 0-1,-1 0 0,1 0 0,0 1 0,-1-1 1,1 0-1,-1 1 0,0-1 0,1 0 0,-1 1 1,0-1-1,0 1 0,0-1 0,0 0 0,0 1 1,0 1-1,-1 7 40,-1 0 0,0-1 1,0 1-1,-6 13 0,5-13 7,-10 26 123,7-19-23,0 0 0,1 1-1,0 0 1,2-1 0,-3 28 0,6-44-153,0 0 1,0 0-1,0 0 1,0 0 0,1 0-1,-1 0 1,0 0-1,0 0 1,1 0-1,-1 0 1,1 0-1,-1 0 1,1-1 0,-1 1-1,1 0 1,-1 0-1,1 0 1,0 0-1,-1-1 1,1 1-1,0 0 1,0-1 0,0 1-1,0-1 1,-1 1-1,1-1 1,0 1-1,0-1 1,0 1-1,0-1 1,0 0-1,0 0 1,0 1 0,0-1-1,0 0 1,0 0-1,1 0 1,-1 0-1,0 0 1,0 0-1,0-1 1,1 1-1,7-1 49,0-1-1,-1 0 0,17-7 0,-20 8-23,18-10 80,-1 0-1,0-1 1,-1-1-1,0-1 1,27-24-1,-7 6 107,-26 22-40,-8 10 17,-6 2-183,-1-1 1,0 1-1,0-1 1,0 1 0,0-1-1,0 1 1,0-1-1,0 1 1,0-1-1,0 1 1,-2 2-1,0 9-33,0-3 32,1 0 0,1 0-1,-1 0 1,1 0-1,1 0 1,0 0-1,1 0 1,-1 0 0,2 0-1,0-1 1,0 1-1,0-1 1,10 17-1,-12-24-13,0 0-1,0-1 0,0 1 1,0 0-1,0-1 0,1 1 1,-1-1-1,1 1 0,-1-1 0,1 0 1,0 0-1,-1 1 0,1-1 1,0 0-1,0-1 0,0 1 1,0 0-1,0 0 0,0-1 0,0 1 1,0-1-1,0 0 0,0 0 1,0 1-1,0-1 0,0-1 1,0 1-1,0 0 0,0 0 0,0-1 1,0 1-1,0-1 0,0 0 1,0 1-1,3-3 0,0 0 13,0-1 0,-1 1 0,1-1 0,-1 0 0,0 0 0,0-1 0,0 1 0,-1-1 0,1 0 0,-1 0 0,3-7 0,-3 4 3,0-1 1,0 1-1,-1 0 1,0-1-1,-1 1 0,0-1 1,0 1-1,-1-1 0,0 0 1,0 1-1,-1-1 1,0 1-1,-3-10 0,3 14-8,-1 0 0,1 1-1,-1-1 1,1 0-1,-1 1 1,0 0-1,-1-1 1,1 1 0,0 0-1,-1 0 1,0 0-1,0 1 1,0-1-1,0 1 1,-5-4 0,4 3 62,-1-1 1,1 0 0,-1 0 0,1 0 0,-4-6 0,8 9-68,1 0 0,-1 0-1,0 0 1,1 0 0,0 0 0,-1 0-1,1 1 1,0-1 0,-1 0 0,1 0 0,0 1-1,0-1 1,0 0 0,-1 1 0,1-1-1,0 1 1,0-1 0,0 1 0,1-1 0,-1 1 0,17-9-6,-1 1 1,1 1-1,0 0 0,1 1 0,-1 2 0,1 0 0,0 0 0,0 2 0,0 0 0,1 2 0,-1 0 0,26 4 0,-42-4 2,1 0 0,0 1-1,-1 0 1,1 0 0,-1 0-1,1 0 1,-1 1 0,0-1 0,1 1-1,-1 0 1,0 0 0,0 0-1,0 0 1,-1 0 0,1 1-1,0 0 1,-1-1 0,0 1-1,1 0 1,-1 0 0,0 0-1,-1 0 1,1 0 0,0 1 0,-1-1-1,0 1 1,0-1 0,0 1-1,1 5 1,-1 4 74,0 1 0,-1 0 0,-1-1 1,0 1-1,-1 0 0,-5 17 0,7-28-56,-1 0-9,0 0 1,1 0-1,-1 0 1,1 0-1,-1 0 1,1 0-1,0 0 1,1 1-1,0 5 1,22-20-15,30-28 0,61-59 0,-110 94 0,-3 4 0,0-1 0,0 0 0,0 0 0,0 1 0,0-1 0,1 0 0,-1 1 0,0-1 0,0 1 0,0-1 0,0 1 0,1 0 0,-1-1 0,0 1 0,0 0 0,1 0 0,-1 0 0,0 0 0,0 0 0,1 0 0,-1 0 0,0 1 0,0-1 0,1 0 0,-1 1 0,0-1 0,0 1 0,0-1 0,0 1 0,1-1 0,-1 1 0,0 0 0,0 0 0,0 0 0,-1-1 0,1 1 0,0 0 0,0 0 0,0 0 0,-1 0 0,2 2 0,4 6 0,-1 0 0,0 0 0,8 19 0,-10-21 0,2 5 0,1 0 0,0-1 0,0 1 0,1-1 0,1 0 0,11 12 0,-17-21 0,0 1 0,1-1 0,0 0 0,-1 0 0,1 0 0,0 0 0,0 0 0,0 0 0,0-1 0,0 1 0,1-1 0,-1 0 0,0 0 0,1 0 0,-1-1 0,0 1 0,1-1 0,-1 0 0,1 0 0,-1 0 0,1 0 0,-1-1 0,0 1 0,1-1 0,-1 0 0,1 0 0,-1 0 0,6-3 0,-2 0 109,1-1-1,-1 0 1,0 0-1,0-1 1,0 0-1,-1 0 1,11-12-1,13-24-4995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06.688"/>
    </inkml:context>
    <inkml:brush xml:id="br0">
      <inkml:brushProperty name="width" value="0.05" units="cm"/>
      <inkml:brushProperty name="height" value="0.05" units="cm"/>
      <inkml:brushProperty name="color" value="#008C3A"/>
    </inkml:brush>
  </inkml:definitions>
  <inkml:trace contextRef="#ctx0" brushRef="#br0">0 519 4616,'0'0'2262,"10"-6"-1675,5-2-363,30-21 720,-41 25-668,-1 0 0,-1 0 0,1-1 0,0 1 0,-1-1 0,0 0 0,0 1 0,0-1 0,-1 0 0,0 0 0,1-7 0,3-17 615,-2 0 0,-1-31-1,5-40 589,-5 82-1062,1-1-1,1 1 1,1 0 0,0 0 0,2 1 0,0-1 0,18-31 0,-24 48-373,-1 0 0,1-1 0,0 1 0,0 0 0,-1 0-1,1-1 1,0 1 0,0 0 0,0 0 0,0 0 0,1 0-1,-1 0 1,0 1 0,0-1 0,1 0 0,-1 0 0,0 1-1,1-1 1,-1 1 0,0-1 0,1 1 0,-1 0-1,1 0 1,-1-1 0,1 1 0,-1 0 0,1 0 0,-1 0-1,0 0 1,1 1 0,-1-1 0,1 0 0,-1 1 0,1-1-1,-1 1 1,0-1 0,1 1 0,-1 0 0,0-1 0,0 1-1,1 0 1,-1 0 0,0 0 0,0 0 0,0 0 0,2 2-1,2 4 107,0-1 0,0 1 0,0 0 0,-1 0 0,0 0 0,5 16 0,-4-9-11,0-1 0,-2 1-1,0-1 1,0 1 0,0 18 0,-3-22-46,0-1-1,-1 0 0,0 1 1,0-1-1,-1 0 0,-1 0 1,1 0-1,-1-1 1,-6 12-1,0-2 135,0-1 0,-21 29 1,27-41-175,-1-1 0,1 0 0,-1 1 0,0-1 1,0-1-1,-1 1 0,1 0 0,-1-1 1,0 0-1,0 0 0,0-1 0,0 1 0,0-1 1,-8 2-1,-8 1 185,17-4-165,0 0 0,0 0 0,0 0 0,0 0 0,0-1 0,0 0 0,0 1 0,0-2 0,0 1 0,0 0 0,0-1 0,-6-1 0,8 1-28,-19-8 536,21 9-574,0 0 0,0 0 0,-1 0 0,1-1 0,0 1 0,0 0 0,0 0 0,0 0 0,0 0 1,0 0-1,-1 0 0,1 0 0,0-1 0,0 1 0,0 0 0,0 0 0,0 0 0,0 0 0,0 0 0,0-1 1,0 1-1,0 0 0,0 0 0,0 0 0,0 0 0,0-1 0,0 1 0,0 0 0,0 0 0,0 0 0,0 0 1,0-1-1,0 1 0,0 0 0,0 0 0,0 0 0,0 0 0,0-1 0,0 1 0,0 0 0,15-6 191,40-2 4,82-2-1,-17 3 149,-101 6-188,0 1-1,37 5 0,-38-2-144,0-1 1,35-2-1,-31-5-325,-15 2-3297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1.636"/>
    </inkml:context>
    <inkml:brush xml:id="br0">
      <inkml:brushProperty name="width" value="0.05" units="cm"/>
      <inkml:brushProperty name="height" value="0.05" units="cm"/>
      <inkml:brushProperty name="color" value="#008C3A"/>
    </inkml:brush>
  </inkml:definitions>
  <inkml:trace contextRef="#ctx0" brushRef="#br0">0 1041 8032,'0'0'2984,"11"2"-2306,35 6 2,-42-8-572,0 0-1,0 0 1,0-1-1,0 1 0,0-1 1,-1 0-1,1 0 1,0 0-1,0-1 0,-1 1 1,1-1-1,-1 0 1,1 0-1,-1 0 1,0 0-1,5-5 0,0 2 86,1-3 42,0 0 0,-1 0 0,0-1 0,0 0 0,-1-1 0,11-18 0,33-69 1021,-39 72-953,11-22 231,-1 5 243,-2 0 0,16-55 0,-32 87-498,0 1 0,9-18 0,-9 20-50,0 0 0,-1 0 0,0 0 0,0-1 0,3-12 0,-6 20-200,0-1 0,0 1 1,0 0-1,0-1 0,0 1 1,0-1-1,0 1 0,0 0 0,0-1 1,0 1-1,0-1 0,0 1 1,0 0-1,0-1 0,0 1 1,0 0-1,1-1 0,-1 1 1,0 0-1,0-1 0,0 1 1,1 0-1,-1-1 0,0 1 1,0 0-1,1 0 0,-1-1 1,0 1-1,1 0 0,-1 0 0,0-1 1,1 1-1,-1 0 0,0 0 1,1 0-1,-1 0 0,0 0 1,1 0-1,-1 0 0,1-1 1,-1 1-1,0 0 0,1 0 1,-1 0-1,1 0 0,-1 1 1,0-1-1,1 0 0,-1 0 1,0 0-1,1 0 0,-1 0 0,0 0 1,1 1-1,-1-1 0,0 0 1,1 0-1,-1 0 0,0 1 1,1-1-1,-1 0 0,0 1 1,0-1-1,1 0 0,-1 0 1,0 1-1,1 0 0,20 28 305,-16-21-111,1 3-148,0-1 0,-1 1 0,0 1 0,-1-1 0,0 1 0,-1-1 0,-1 1 0,1 0-1,-1 15 1,0-10 59,1 1-1,1-1 0,9 29 1,12 32 361,-25-77-484,1 0 0,-1 1 0,1-1 1,-1 1-1,1-1 0,0 0 0,0 1 1,-1-1-1,1 0 0,0 0 1,0 0-1,0 0 0,0 0 0,1 0 1,-1 0-1,0 0 0,0 0 0,0 0 1,1-1-1,-1 1 0,0 0 1,1-1-1,-1 1 0,1-1 0,-1 0 1,1 1-1,-1-1 0,1 0 1,-1 0-1,1 0 0,-1 0 0,1 0 1,-1 0-1,1-1 0,-1 1 0,2-1 1,7-1 28,0-1 1,-1 0-1,1-1 1,10-6-1,-10 6-12,19-11 93,45-32 0,20-10 276,-91 56-366,4-2 100,-9 6-9,-7 15-59,5-4-36,-19 67 61,20-70-67,1 1 0,0-1 0,1 0 0,1 1 0,0 14 0,1-21-10,0-1-1,0 1 1,0-1-1,1 1 1,0-1-1,0 1 1,3 4-1,-4-7 2,0 0 0,0 0 0,1-1 1,-1 1-1,0 0 0,1 0 0,-1-1 0,1 1 0,0-1 1,-1 1-1,1-1 0,0 0 0,0 0 0,0 0 0,0 0 1,4 1-1,-4-2-2,0-1-1,1 1 1,-1-1 0,0 0 0,0 0-1,0 0 1,0 0 0,0-1 0,0 1-1,0-1 1,0 1 0,0-1 0,-1 1-1,1-1 1,-1 0 0,1 0 0,-1 0-1,2-3 1,4-12 31,-1-2-1,-1 1 0,-1-1 1,-1 0-1,2-29 1,-4 37 14,-1 0 0,0 1 0,0-1 0,-4-18 0,3 26-27,0-1 0,1 1 0,-1-1 0,-1 1-1,1-1 1,0 1 0,-1 0 0,0 0 0,0-1 0,0 1 0,0 0 0,0 1 0,-1-1-1,1 0 1,-1 1 0,-4-4 0,16 10-29,-1 0 0,1 0-1,0-1 1,0 0 0,0-1 0,0 1-1,0-2 1,1 0 0,-1 0-1,0 0 1,1-1 0,-1-1 0,1 0-1,-1 0 1,0-1 0,0 0 0,13-4-1,3-5 12,0 0-1,-1-2 1,-1-1-1,0-1 1,-1 0-1,0-2 1,-2-1-1,0 0 1,-1-2-1,0 0 1,-2-1-1,-1-1 1,0 0-1,-2-1 1,0-1-1,13-34 1,-24 53 20,-1-1 1,0 1-1,0-1 0,0 1 1,-1-1-1,0 1 1,0-1-1,0 0 1,-1 0-1,0-8 0,0 13-27,0 1-1,-1 0 0,1 0 1,0-1-1,0 1 0,0 0 1,-1 0-1,1-1 0,0 1 1,0 0-1,0 0 0,-1-1 1,1 1-1,0 0 0,0 0 1,-1 0-1,1 0 0,0 0 1,-1-1-1,1 1 0,0 0 1,-1 0-1,1 0 1,0 0-1,-1 0 0,1 0 1,0 0-1,0 0 0,-1 0 1,1 0-1,0 0 0,-1 0 1,1 0-1,0 0 0,-1 0 1,1 1-1,0-1 0,-1 0 1,1 0-1,0 0 0,0 0 1,-1 0-1,1 1 0,0-1 1,0 0-1,-1 0 0,1 1 1,0-1-1,0 0 0,0 0 1,0 1-1,-1-1 0,1 1 1,-16 17 17,13-14-11,-10 12 7,1 0-1,0 1 0,2 0 0,0 1 0,1 0 1,-10 27-1,17-38-8,-1-1 1,1 1-1,1 0 1,-1 0-1,1 1 1,0-1-1,1 0 0,0 0 1,0 0-1,0 0 1,1 1-1,0-1 1,1 0-1,-1 0 1,1 0-1,1 0 1,-1-1-1,1 1 1,1-1-1,-1 1 1,6 7-1,-6-11-4,1 1 1,-1-1-1,1 0 1,-1-1-1,1 1 0,0-1 1,0 1-1,0-1 1,1 0-1,-1-1 0,0 1 1,1-1-1,-1 0 1,1 0-1,-1 0 0,1 0 1,-1-1-1,1 0 1,0 0-1,-1 0 0,6-1 1,10-2 14,0-1 1,0-1 0,26-9-1,-43 13-16,165-64 286,-156 61-230,0-1 1,17-9 0,-99 70 291,56-46-265,0 1-1,0 0 0,1 1 0,1 1 0,-17 21 1,28-33-84,1 0 1,-1 0 0,1 0-1,-1 0 1,1 0 0,-1 0-1,1 0 1,-1 0 0,1 0-1,0 0 1,0 1 0,0-1-1,0 0 1,0 0 0,0 0-1,0 0 1,0 0 0,0 1-1,0-1 1,1 0 0,-1 2-1,1-3 0,-1 1-1,1-1 0,-1 1 0,1-1 1,-1 1-1,1-1 0,-1 1 0,1-1 0,-1 1 1,1-1-1,0 0 0,-1 1 0,1-1 1,-1 0-1,1 1 0,0-1 0,-1 0 1,1 0-1,0 0 0,0 0 0,-1 0 1,1 0-1,0 0 0,-1 0 0,1 0 1,0 0-1,-1 0 0,1 0 0,0 0 1,0 0-1,-1-1 0,1 1 0,0 0 0,-1-1 1,1 1-1,18-9 0,-2 0 0,1-1 0,16-14 0,-5-1 0,-23 19 0,0 0 0,0 1 0,12-9 0,-17 14 0,-1-1 0,0 1 0,1 0 0,-1 0 0,1-1 0,-1 1 0,1 0 0,-1 0 0,1-1 0,-1 1 0,1 0 0,-1 0 0,1 0 0,-1 0 0,1 0 0,-1 0 0,1 0 0,-1 0 0,1 0 0,-1 0 0,1 0 0,-1 0 0,1 0 0,-1 0 0,1 1 0,-1-1 0,0 0 0,1 0 0,-1 0 0,1 1 0,-1-1 0,1 0 0,-1 1 0,0-1 0,1 0 0,-1 1 0,0-1 0,1 0 0,-1 1 0,0-1 0,1 1 0,-1 0 0,6 5 0,11 13 0,-15-16 0,0 1 0,0-2 0,1 1 0,-1 0 0,1 0 0,-1-1 0,1 1 0,0-1 0,0 0 0,0 0 0,1 0 0,-1 0 0,0-1 0,1 1 0,-1-1 0,1 0 0,-1 0 0,7 1 0,-3-2 0,1 0 0,-1-1 0,0 0 0,0 0 0,0-1 0,0 1 0,0-1 0,8-5 0,53-27 0,-52 25 0,4-4 0,-1 1 0,0-2 0,0-1 0,-2 0 0,0-1 0,0-1 0,-2-1 0,0 0 0,-1-1 0,-1 0 0,20-42 0,-12 15 0,-3-1 0,-2 0 0,-2-1 0,12-77 0,-24 115 0,-1 5 0,0 0 0,0 0 0,0 0 0,-1 0 0,0-9 0,0 14 0,0-1 0,0 1 0,0 0 0,0 0 0,-1 0 0,1 0 0,0 0 0,0 0 0,0 0 0,0-1 0,0 1 0,0 0 0,0 0 0,0 0 0,0 0 0,0 0 0,0 0 0,-1 0 0,1 0 0,0 0 0,0 0 0,0-1 0,0 1 0,0 0 0,0 0 0,0 0 0,-1 0 0,1 0 0,0 0 0,0 0 0,0 0 0,0 0 0,0 0 0,0 0 0,-1 0 0,1 0 0,0 0 0,0 0 0,0 0 0,0 0 0,0 0 0,0 0 0,-1 0 0,1 1 0,0-1 0,0 0 0,0 0 0,0 0 0,0 0 0,0 0 0,0 0 0,0 0 0,-1 0 0,1 0 0,0 1 0,0-1 0,0 0 0,0 0 0,0 0 0,0 0 0,0 0 0,0 0 0,0 0 0,0 1 0,0-1 0,0 0 0,0 0 0,0 0 0,0 0 0,-6 10 0,-3 25 0,1 0 0,1 0 0,3 0 0,0 1 0,2 0 0,2 0 0,8 66 0,-4-75 0,2 0 0,0 0 0,16 42 0,-19-63 0,-1 1 0,1-1 0,0 0 0,1 1 0,0-2 0,0 1 0,0 0 0,0-1 0,9 8 0,-9-10 0,-1-1 0,1 1 0,0-1 0,0 0 0,0 0 0,0 0 0,1-1 0,-1 0 0,0 1 0,1-2 0,-1 1 0,1 0 0,-1-1 0,1 0 0,7 0 0,-3-2 0,-1 1 0,1-1 0,0 0 0,-1-1 0,1 0 0,-1 0 0,0-1 0,0 0 0,-1 0 0,1-1 0,-1 0 0,0 0 0,0-1 0,0 0 0,-1 0 0,0-1 0,0 1 0,-1-1 0,9-15 0,-13 20 0,0 1 0,-1-1 0,1 0 0,-1 1 0,1-1 0,-1 0 0,0 0 0,0 1 0,0-1 0,0 0 0,0 0 0,0 1 0,0-1 0,-1 0 0,1 1 0,-1-1 0,0-2 0,1 3 0,-1 1 0,1-1 0,0 1 0,-1 0 0,1-1 0,0 1 0,-1-1 0,1 1 0,0 0 0,-1-1 0,1 1 0,-1 0 0,1 0 0,-1-1 0,1 1 0,-1 0 0,1 0 0,-1 0 0,1-1 0,-1 1 0,1 0 0,-2 0 0,1 0 0,0 0 0,0 1 0,0-1 0,0 0 0,-1 1 0,1-1 0,0 1 0,0-1 0,0 1 0,0-1 0,0 1 0,0 0 0,0-1 0,-1 3 0,-2 1 0,-1 0 0,1 0 0,0 1 0,0-1 0,1 1 0,-1 0 0,1 1 0,0-1 0,1 0 0,-1 1 0,-1 7 0,3-9 0,0-1 0,1 0 0,-1 0 0,1 1 0,0-1 0,0 0 0,0 1 0,1-1 0,-1 0 0,1 1 0,-1-1 0,1 0 0,0 0 0,1 0 0,-1 0 0,0 0 0,1 0 0,0 0 0,0 0 0,0-1 0,4 6 0,-3-4 0,1 0 0,1 0 0,-1 0 0,0 0 0,1-1 0,0 0 0,0 0 0,0 0 0,0 0 0,0-1 0,0 0 0,1 0 0,-1 0 0,1-1 0,0 0 0,-1 0 0,1 0 0,0-1 0,0 1 0,-1-1 0,1-1 0,0 1 0,9-3 0,6-3 669,7-2-1217,-9 6-3800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28.035"/>
    </inkml:context>
    <inkml:brush xml:id="br0">
      <inkml:brushProperty name="width" value="0.05" units="cm"/>
      <inkml:brushProperty name="height" value="0.05" units="cm"/>
      <inkml:brushProperty name="color" value="#004F8B"/>
    </inkml:brush>
  </inkml:definitions>
  <inkml:trace contextRef="#ctx0" brushRef="#br0">0 54 10952,'0'0'1434,"16"1"-1036,63-4 454,136-23 1,-138 14-103,0 4 1,1 3-1,80 4 0,-138 4-237,-12 0-167,-9 0 152,-3 1-2803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1.971"/>
    </inkml:context>
    <inkml:brush xml:id="br0">
      <inkml:brushProperty name="width" value="0.05" units="cm"/>
      <inkml:brushProperty name="height" value="0.05" units="cm"/>
      <inkml:brushProperty name="color" value="#008C3A"/>
    </inkml:brush>
  </inkml:definitions>
  <inkml:trace contextRef="#ctx0" brushRef="#br0">0 59 14968,'0'0'398,"15"-4"-236,256-35 1183,-210 33-882,-24 1 195,-1 2 0,1 2 1,0 1-1,71 9 0,-107-9-636,0 0-1,0 0 0,0 0 0,0 1 0,0-1 0,0 0 0,0 1 1,0-1-1,0 1 0,0-1 0,0 1 0,0-1 0,0 1 0,-1 0 1,1-1-1,0 1 0,1 1 0,-2-1 0,0-1 0,0 1 0,0 0 1,1-1-1,-1 1 0,0-1 0,0 1 0,0 0 0,0-1 1,0 1-1,0-1 0,0 1 0,0 0 0,-1-1 0,1 1 1,0-1-1,0 1 0,0 0 0,-1-1 0,1 1 0,-1 0 1,-1 2-463,0 0-1,-1 0 1,1 0 0,-1 0 0,0 0 0,-4 2 0</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2.336"/>
    </inkml:context>
    <inkml:brush xml:id="br0">
      <inkml:brushProperty name="width" value="0.05" units="cm"/>
      <inkml:brushProperty name="height" value="0.05" units="cm"/>
      <inkml:brushProperty name="color" value="#008C3A"/>
    </inkml:brush>
  </inkml:definitions>
  <inkml:trace contextRef="#ctx0" brushRef="#br0">1 117 11048,'0'0'1224,"62"-10"-616,-3 4 8,13-2 72,13 2 0,-3-4-144,3-2 16,-6-3-89,-3 1 9,-11 2-160,-11 0 8,-12 4-112,-11 4 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4.470"/>
    </inkml:context>
    <inkml:brush xml:id="br0">
      <inkml:brushProperty name="width" value="0.05" units="cm"/>
      <inkml:brushProperty name="height" value="0.05" units="cm"/>
      <inkml:brushProperty name="color" value="#008C3A"/>
    </inkml:brush>
  </inkml:definitions>
  <inkml:trace contextRef="#ctx0" brushRef="#br0">1 421 7432,'0'0'7416,"11"-9"-6658,1-2-533,70-52 1625,-56 44-884,-1-2 1,45-46-1,-45 41-505,65-78 1124,-59 66-989,-28 35-502,-1-1 0,1 1 0,-1 0 1,0-1-1,0 1 0,0-1 0,0 0 0,-1 1 0,1-1 0,-1 0 1,0 0-1,1-6 0,-2 9-74,0 1 0,0 0 0,0-1 1,0 1-1,0 0 0,0-1 0,0 1 0,0 0 0,0-1 1,0 1-1,0 0 0,0 0 0,0-1 0,0 1 0,-1 0 0,1-1 1,0 1-1,0 0 0,0 0 0,0-1 0,0 1 0,-1 0 1,1 0-1,0-1 0,0 1 0,-1 0 0,1 0 0,0 0 1,0-1-1,-1 1 0,1 0 0,0 0 0,0 0 0,-1 0 1,1 0-1,-1 0 0,-12 4 393,-11 16-35,17-13-256,0 0 1,1 0-1,0 1 0,0 0 0,1 1 0,0-1 0,0 1 1,-6 18-1,9-23-77,1 0-1,0 0 1,0 0 0,0 0 0,0 0-1,1 0 1,-1 0 0,1 0 0,0 0-1,0 0 1,1 0 0,-1 0 0,1 0-1,0 0 1,0 0 0,1 0 0,-1 0 0,1-1-1,-1 1 1,1 0 0,0-1 0,1 0-1,-1 1 1,4 3 0,1-1 27,0 0 1,0 0-1,1 0 1,0-1-1,0-1 0,0 1 1,0-1-1,1 0 1,0-1-1,0 0 1,0-1-1,0 0 0,18 2 1,-16-3 11,0-1 0,0 0 0,0-1 0,0 0 0,0-1-1,0 0 1,0 0 0,0-1 0,-1-1 0,0 0 0,15-7 0,0-3 100,-11 8-20,-1-2 1,1 0 0,-1-1 0,0 0-1,14-14 1,-23 21-74,-1 0 0,1-1 0,0 2 0,1-1 0,-1 0 0,0 1 0,0 0 0,1-1 0,-1 2 0,0-1 0,9 0 0,12-3 181,-7-1-272,-13 3 0,1 0 0,-1 1 0,0 0 0,0 0 0,1 0 0,-1 0 0,0 1 0,7 0 0,-11 1 0,0 0 0,-1-1 0,1 1 0,0 0 0,0 0 0,0 0 0,-1 0 0,1 0 0,-1 0 0,1 0 0,0 0 0,-1 0 0,0 0 0,1 0 0,-1 0 0,0 1 0,1-1 0,-1 2 0,3 22 0,-3-8 0,-1-1 0,-1 1 0,-1-1 0,0 0 0,-1 0 0,-6 16 0,10-32 0,0 0 0,0 0 0,0 1 0,0-1 0,0 0 0,1 0 0,-1 0 0,0 1 0,0-1 0,0 0 0,0 0 0,0 0 0,1 0 0,-1 1 0,0-1 0,0 0 0,0 0 0,1 0 0,-1 0 0,0 0 0,0 0 0,0 0 0,1 1 0,-1-1 0,0 0 0,0 0 0,1 0 0,-1 0 0,0 0 0,0 0 0,0 0 0,1 0 0,-1 0 0,0 0 0,0 0 0,1-1 0,-1 1 0,0 0 0,0 0 0,0 0 0,1 0 0,-1 0 0,0 0 0,0 0 0,0 0 0,1-1 0,-1 1 0,0 0 0,0 0 0,13-5 0,15-10 0,-2 0 0,26-20 0,34-20 0,-82 52 0,0 1 0,1 0 0,0 0 0,-1 0 0,1 1 0,0 0 0,0 0 0,0 0 0,0 0 0,0 1 0,0 0 0,0 0 0,0 0 0,5 2 0,-8-1 0,0 1 0,0-1 0,0 1 0,0 0 0,-1 0 0,1 0 0,-1 0 0,1 0 0,-1 0 0,0 0 0,1 0 0,-1 0 0,1 5 0,6 8 0,3 2 0,-6-8 0,0-1 0,1 0 0,0 0 0,12 12 0,-16-18 0,0-1 0,0 1 0,0-1 0,0 1 0,0-1 0,0 0 0,1 0 0,-1 0 0,0 0 0,1 0 0,-1-1 0,1 1 0,-1-1 0,1 1 0,-1-1 0,1 0 0,-1 0 0,1 0 0,-1 0 0,1-1 0,-1 1 0,1-1 0,3-1 0,-1 1 573,2-2-807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4.718"/>
    </inkml:context>
    <inkml:brush xml:id="br0">
      <inkml:brushProperty name="width" value="0.05" units="cm"/>
      <inkml:brushProperty name="height" value="0.05" units="cm"/>
      <inkml:brushProperty name="color" value="#008C3A"/>
    </inkml:brush>
  </inkml:definitions>
  <inkml:trace contextRef="#ctx0" brushRef="#br0">1 176 15976,'0'0'2199,"14"-67"-2039,20 39 0,15 0-128,5 4-8,6 8-176,-3 4 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17.449"/>
    </inkml:context>
    <inkml:brush xml:id="br0">
      <inkml:brushProperty name="width" value="0.05" units="cm"/>
      <inkml:brushProperty name="height" value="0.05" units="cm"/>
      <inkml:brushProperty name="color" value="#008C3A"/>
    </inkml:brush>
  </inkml:definitions>
  <inkml:trace contextRef="#ctx0" brushRef="#br0">0 605 8840,'0'0'7655,"2"-15"-7148,-1 1-368,2 0 0,-1 1 0,2-1 0,-1 1 0,2-1 0,9-18 0,21-29 1260,53-68 0,0 1 1003,-37 38-346,-36 60-1155,-13 25-529,0 0 0,0 0 0,1 0 0,0 1 0,6-9 0,-2 30 266,-3 7-521,0 0 1,-2 1 0,0-1-1,-2 1 1,0 0-1,-2-1 1,-1 1 0,-1-1-1,-10 35 1,12-52-94,0-1-1,-1 0 1,0 0 0,-1-1 0,1 1 0,-1-1 0,0 1 0,0-1-1,-1 0 1,-8 7 0,10-9-4,0-1-1,0 0 1,0 0-1,0 0 1,0-1-1,0 1 1,0-1-1,-1 0 1,1 0-1,0 0 1,-1 0-1,1 0 1,-1-1 0,1 1-1,-1-1 1,1 0-1,-1 0 1,1-1-1,-1 1 1,1-1-1,-6-1 1,5 1 9,0 0-3,0-1 0,0 1 1,0 0-1,0-1 0,1 0 0,-1 0 0,-4-3 0,27-2 24,131-16-179,-16 3-14,-111 15 121,0 0 1,0-2-1,36-16 0,-26 7 5,165-75 117,-167 77 34,37-24 1,-64 34-88,-7 3 59,-10 3 48,-68 34 48,44-21-87,-48 28 0,74-37-81,1 1 0,0 0 1,1 0-1,0 1 0,0 1 0,0-1 0,1 2 0,-13 18 1,20-26-23,-1 0 1,1 1-1,0-1 1,-1 1 0,1-1-1,0 1 1,1 0-1,-1-1 1,0 1-1,1 0 1,0 0 0,-1-1-1,1 1 1,0 0-1,0 0 1,1-1-1,-1 1 1,1 0-1,-1 0 1,1-1 0,0 1-1,0 0 1,1 2-1,0-3-2,-1 0-1,1 0 0,-1 0 0,1-1 1,0 1-1,-1 0 0,1-1 1,0 0-1,0 1 0,0-1 0,0 0 1,0 0-1,1 0 0,-1 0 0,0-1 1,0 1-1,1 0 0,-1-1 1,0 0-1,1 0 0,-1 1 0,0-1 1,1 0-1,-1-1 0,1 1 0,-1 0 1,3-2-1,6-1-9,0 0 0,0-1 0,-1 0 0,0-1 0,1-1 0,-2 1 0,1-1 0,-1-1 0,0 0 0,0 0 0,-1-1 0,12-13 0,5-9 0,-1-2 0,23-40 0,-26 47 0,-20 23 0,3 0 0,1 11 0,1 13 0,-5-17 0,1 0 0,-1 0 0,1 0 0,0 0 0,0 0 0,1 0 0,-1 0 0,1-1 0,4 5 0,-2-3 0,0 0 0,-1 0 0,1-1 0,1 1 0,-1-2 0,10 7 0,-13-9 0,0-1 0,1 0 0,-1 0 0,1 0 0,-1 0 0,1-1 0,-1 1 0,1-1 0,0 1 0,-1-1 0,1 0 0,0 0 0,-1 0 0,1-1 0,0 1 0,-1 0 0,1-1 0,-1 0 0,4-1 0,11-6 0,0 0 0,0-1 0,-1-1 0,0-1 0,20-17 0,-14 11 0,36-22 0,-56 38 0,0 0 0,0 0 0,1-1 0,-1 1 0,1 0 0,-1 1 0,1-1 0,-1 0 0,1 1 0,2-1 0,-4 1 0,0 1 0,0-1 0,-1 0 0,1 1 0,0-1 0,0 0 0,-1 1 0,1-1 0,0 1 0,-1-1 0,1 1 0,-1-1 0,1 1 0,0-1 0,-1 1 0,1 0 0,-1-1 0,1 1 0,-1 0 0,0 0 0,1-1 0,-1 1 0,0 0 0,0 0 0,1-1 0,-1 1 0,0 0 0,0 0 0,0 0 0,0 0 0,0-1 0,0 1 0,0 1 0,-3 48 0,0-11 0,3-39 0,0 1 0,0-1 0,0 1 0,0-1 0,0 1 0,0-1 0,0 0 0,0 1 0,0-1 0,0 1 0,0-1 0,0 1 0,1-1 0,-1 0 0,0 1 0,0-1 0,0 1 0,1-1 0,-1 0 0,0 1 0,0-1 0,1 0 0,-1 1 0,0-1 0,1 0 0,-1 0 0,0 1 0,1-1 0,-1 0 0,1 0 0,-1 0 0,0 1 0,1-1 0,-1 0 0,1 0 0,-1 0 0,1 0 0,-1 0 0,0 0 0,1 0 0,-1 0 0,1 0 0,-1 0 0,1 0 0,-1 0 0,1 0 0,-1 0 0,0 0 0,1 0 0,-1-1 0,1 1 0,-1 0 0,0 0 0,1 0 0,-1-1 0,0 1 0,1 0 0,-1-1 0,0 1 0,1-1 0,24-18 0,-25 19 0,22-20 0,4-4 0,1 0 0,1 2 0,40-24 0,-67 46 0,-1-1 0,1 1 0,0-1 0,0 1 0,-1-1 0,1 1 0,0 0 0,0-1 0,0 1 0,-1 0 0,1 0 0,0 0 0,0 0 0,0 0 0,0 0 0,0 0 0,-1 0 0,1 0 0,0 0 0,0 0 0,0 0 0,0 1 0,-1-1 0,1 0 0,0 0 0,0 1 0,-1-1 0,1 1 0,0-1 0,0 1 0,-1-1 0,1 1 0,-1-1 0,1 1 0,0 0 0,-1-1 0,1 1 0,-1 0 0,1-1 0,-1 1 0,0 0 0,1 0 0,-1-1 0,0 1 0,1 1 0,1 6 0,0 0 0,-1 0 0,0 0 0,1 10 0,0 5 0,-1-22 0,-1 1 0,0-1 0,1 0 0,-1 0 0,0 0 0,1 1 0,0-1 0,-1 0 0,1 0 0,0 0 0,-1 0 0,1 0 0,0 0 0,0 0 0,0 0 0,0 0 0,0-1 0,0 1 0,0 0 0,0-1 0,0 1 0,0 0 0,0-1 0,0 1 0,1-1 0,-1 0 0,0 1 0,0-1 0,1 0 0,1 0 0,2 0 0,1-1 0,-1 0 0,0 0 0,0 0 0,1-1 0,4-1 0,-2 0 0,24-9 0,-13 5 0,0 1 0,24-5 0,-41 11 0,1 0 0,-1 0 0,1 0 0,-1 1 0,1-1 0,-1 1 0,0-1 0,1 1 0,-1 0 0,1 0 0,-1 0 0,0 0 0,0 0 0,0 1 0,0-1 0,0 1 0,0-1 0,3 3 0,4 6 0,1 0 0,9 14 0,-8-10 0,-7-9 0,0-1 0,0 0 0,0 1 0,1-1 0,0-1 0,0 1 0,0-1 0,0 0 0,0 0 0,1 0 0,-1-1 0,1 0 0,0 0 0,0 0 0,0-1 0,0 0 0,0 0 0,0 0 0,0-1 0,0 0 0,0 0 0,7-1 0,-5-1 0,0 0 0,0 0 0,-1 0 0,1-1 0,-1-1 0,0 1 0,0-1 0,0 0 0,-1 0 0,1-1 0,-1 0 0,0 0 0,0-1 0,-1 1 0,1-1 0,6-10 0,-5 5 0,0-1 0,0 0 0,5-14 0,-10 22 0,0 0 0,-1-1 0,1 1 0,-1 0 0,0-1 0,-1 1 0,1-1 0,-1 1 0,0-1 0,0 1 0,0-1 0,-2-8 0,2 13 0,0-1 0,-1 1 0,1-1 0,0 1 0,0-1 0,0 1 0,-1-1 0,1 1 0,0 0 0,-1-1 0,1 1 0,0-1 0,-1 1 0,1 0 0,0-1 0,-1 1 0,1 0 0,-1-1 0,1 1 0,-1 0 0,1 0 0,-1-1 0,1 1 0,-1 0 0,1 0 0,-1 0 0,0 0 0,-17 4 0,-12 17 0,27-18 0,-1 1 0,0-1 0,1 1 0,0 0 0,0 0 0,0 0 0,0 1 0,1-1 0,0 1 0,0-1 0,0 1 0,0 0 0,1 0 0,-1 0 0,1 0 0,1 0 0,-1 0 0,1 0 0,0 0 0,0 0 0,0 0 0,1 0 0,-1 0 0,1 0 0,1 0 0,-1 0 0,1 0 0,-1-1 0,1 1 0,1 0 0,-1-1 0,1 0 0,0 1 0,6 6 0,-5-6 0,0 0 0,1 0 0,0-1 0,0 1 0,0-1 0,0-1 0,0 1 0,1-1 0,0 0 0,0 0 0,0 0 0,0-1 0,6 2 0,4-1 0,0 0 0,0-1 0,0-1 0,18 0 0,-25-3 859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23.375"/>
    </inkml:context>
    <inkml:brush xml:id="br0">
      <inkml:brushProperty name="width" value="0.05" units="cm"/>
      <inkml:brushProperty name="height" value="0.05" units="cm"/>
      <inkml:brushProperty name="color" value="#008C3A"/>
    </inkml:brush>
  </inkml:definitions>
  <inkml:trace contextRef="#ctx0" brushRef="#br0">274 721 4720,'0'0'8977,"-13"6"-8592,-20 7-180,-57 24 690,75-31-662,1 1 0,1 1 0,0 0 0,-14 11 1,-9 19 605,34-36-750,0 1 1,0 0-1,0 0 1,0 0-1,1 0 1,-1 0-1,1 0 1,0 0-1,-1 1 1,2-1-1,-2 7 1,2-8-56,0-1 0,0 0 0,1 1 1,-1-1-1,1 0 0,-1 0 0,1 1 1,0-1-1,-1 0 0,1 0 0,0 0 1,0 0-1,0 0 0,0 0 0,0 0 0,0 0 1,0 0-1,0 0 0,0 0 0,0-1 1,0 1-1,1-1 0,-1 1 0,0 0 1,0-1-1,1 0 0,1 1 0,2 0 57,0 1 0,1-1 1,-1 0-1,0-1 0,9 1 0,-3-3 34,0 1 1,0-1-1,0-1 1,-1 0-1,1 0 0,-1-1 1,0 0-1,16-10 1,-7 3 170,-1-1 0,-1-1 0,25-23 0,-27 20-131,-2-1 1,0-1-1,-1 0 0,-1 0 0,0-1 0,-2 0 0,9-24 1,-9 17-20,-1 0 0,-2-1 0,0 0 0,2-31 0,-2-110 508,-10 91 8,4 77-598,-7 12 200,-16 68-48,14-54-152,1 0-1,1 1 1,2-1 0,-4 45 0,8-41 0,-1-4 12,2 0 1,1 0-1,0 0 1,2 0-1,9 35 1,-5-34-25,-4-16 12,0 1 0,1-1 0,0 1 0,1-1 0,6 11 0,-9-19-40,0 0 0,0 0 0,1-1 0,-1 1 0,0-1 0,1 1 0,0-1 0,-1 0 0,1 0 0,0 0 0,0-1 0,0 1 1,0-1-1,1 1 0,-1-1 0,0 0 0,1 0 0,-1-1 0,0 1 0,1-1 0,-1 0 0,6 1 0,3-2 38,0 0 0,1-1 0,-1 0 0,0 0-1,0-1 1,0-1 0,0 0 0,-1-1 0,19-10 0,-22 10-32,1 0 0,-1-1 0,0 0 0,-1 0 1,1-1-1,-1 1 0,-1-2 0,1 1 0,-1-1 0,0 0 0,-1 0 0,7-14 0,-2 1 29,10-28 23,-18 46-58,-2-1 1,1 1-1,0-1 1,0 1 0,-1-1-1,0 1 1,0-1-1,0 1 1,0-1 0,-1 0-1,1 1 1,-2-4-1,-2 3 64,0 11-29,-2 9 5,0 10 3,-1 1 16,-2 28 0,8-47-55,0 0 1,1 0-1,0 0 0,1 0 0,-1-1 0,2 1 0,-1 0 1,4 10-1,-3-13-11,-1-1 1,1 0-1,0 0 1,0 0 0,1 0-1,-1 0 1,1 0-1,0-1 1,0 1-1,0-1 1,1 0 0,-1 1-1,5 2 1,-4-4-10,-1-1 0,0 1 1,1-1-1,-1 0 0,0 0 0,1 0 1,0 0-1,-1 0 0,1-1 0,-1 1 1,1-1-1,0 0 0,-1-1 1,1 1-1,0 0 0,6-3 0,2 0 18,0-2 0,0 1 0,0-2-1,-1 1 1,1-2 0,-1 1-1,-1-1 1,16-14 0,-11 7 10,-1 0 1,-1 0 0,0-1-1,19-30 1,-21 27 19,-5 9-3,0 0 1,-1 0-1,0-1 0,4-11 1,-7 14 79,4-4 95,-5 11-225,0 0 1,0 0-1,0 0 1,1 0-1,-1 0 1,0 0-1,0 0 1,0 0-1,0 1 1,0-1-1,0 0 1,0 1-1,0-1 1,0 1 0,1 0-1,3 2 2,1-1 0,-1 2 0,0-1 0,0 0 0,0 1-1,0 0 1,-1 0 0,0 1 0,0-1 0,0 1 0,0 0 0,4 7 0,0 4-8,-1-1 1,0 1 0,4 18 0,0 0-36,-7-23 66,0 1 0,1-1 0,11 17 0,-15-25-17,1 0 0,0-1 0,0 1 0,0-1 0,0 0 1,0 1-1,0-1 0,1 0 0,-1-1 0,1 1 0,0 0 0,-1-1 0,1 1 0,0-1 0,0 0 0,0 0 0,0 0 1,0 0-1,6 0 0,4-1 13,1 0 1,-1-1 0,1-1-1,-1 0 1,0-1 0,0 0-1,21-9 1,-17 5 5,0-1 1,0-1-1,-1-1 1,29-21-1,-37 25-20,-1-1 0,0 0 0,-1 0 0,10-13 0,-14 18-6,-1 0 1,1 0-1,-1 0 1,0-1-1,0 1 1,0-1-1,0 1 1,0-1-1,0 1 1,0-1-1,-1 1 1,0-1-1,1 0 1,-1 1-1,0-1 1,0 1-1,0-1 1,-1 0-1,1 1 1,-2-6-1,2 7-1,-1-1 0,0 1 1,0-1-1,1 1 0,-1-1 0,0 1 1,0 0-1,-1 0 0,1-1 0,0 1 1,0 0-1,0 0 0,-1 0 0,1 0 1,-1 0-1,1 1 0,-1-1 0,1 0 0,-1 1 1,1-1-1,-1 1 0,1-1 0,-1 1 1,0 0-1,1 0 0,-1-1 0,0 1 1,1 0-1,-1 1 0,0-1 0,1 0 1,-1 0-1,1 1 0,-4 0 0,2 0 5,1 0-1,-1 0 1,0 1-1,0-1 1,1 1-1,-1-1 1,1 1-1,0 0 1,-1 0-1,1 0 1,0 0-1,0 1 1,0-1-1,1 0 1,-1 1-1,0-1 1,-1 6-1,-1 1 7,2-1-1,-1 1 1,2 0 0,-1 0-1,0 13 1,2-19-12,0-1 0,0 1 0,0-1 1,1 1-1,-1-1 0,1 1 0,0-1 0,0 1 0,-1-1 1,1 0-1,1 1 0,-1-1 0,0 0 0,1 0 0,-1 0 1,1 0-1,-1 0 0,1 0 0,0 0 0,0-1 0,0 1 1,0-1-1,0 1 0,4 1 0,4 1-2,1 0 0,0 0 0,1-1 0,-1 0 0,0-1 0,1-1 0,0 1 0,-1-2 0,1 0 0,-1 0 0,1-1 0,0 0 0,-1-1 0,13-4 0,12-4 0,0-1 0,-1-2 0,35-18 0,23-17 0,112-79 0,-205 127 0,0 0 0,0 0 0,0 0 0,1 0 0,-1 0 0,0-1 0,0 1 0,0 0 0,0 0 0,0 0 0,0 0 0,0 0 0,0 0 0,0 0 0,0 0 0,1-1 0,-1 1 0,0 0 0,0 0 0,0 0 0,0 0 0,0 0 0,0 0 0,0 0 0,1 0 0,-1 0 0,0 0 0,0 0 0,0 0 0,0 0 0,0 0 0,0 0 0,1 0 0,-1 0 0,0 0 0,0 0 0,0 0 0,0 0 0,0 0 0,0 0 0,1 0 0,-1 0 0,0 0 0,0 0 0,0 0 0,0 1 0,0-1 0,0 0 0,0 0 0,0 0 0,1 0 0,-1 0 0,0 0 0,0 0 0,0 1 0,-4 8 0,-7 10 0,4-7 0,1-1 0,1 1 0,0 1 0,1-1 0,0 1 0,-3 24 0,6-35 0,1 0 0,0 0 0,0 0 0,0 0 0,0 0 0,0 0 0,1 0 0,-1 0 0,0 0 0,1 0 0,0 0 0,-1 0 0,1 0 0,0 0 0,0 0 0,0-1 0,0 1 0,1 0 0,-1-1 0,0 1 0,1-1 0,-1 1 0,1-1 0,-1 0 0,1 1 0,0-1 0,-1 0 0,1 0 0,0 0 0,0 0 0,0-1 0,0 1 0,3 0 0,1 1 0,0-1 0,-1 0 0,1 0 0,0-1 0,0 0 0,0 0 0,0 0 0,0-1 0,0 1 0,10-4 0,2-3 0,0 0 0,-1-2 0,1 0 0,-1-1 0,-1-1 0,0 0 0,21-20 0,-7 3 0,0-2 0,37-50 0,-31 26 0,-2-1 0,-3-2 0,-1-1 0,32-96 0,-53 130 0,-1 0 0,-2-1 0,0 1 0,-1-1 0,-2 0 0,1-40 0,-4 66 0,0-1 0,0 0 0,-1 0 0,1 1 0,0-1 0,0 0 0,0 0 0,0 0 0,0 0 0,0 1 0,-1-1 0,1 0 0,0 0 0,0 0 0,0 0 0,0 0 0,-1 0 0,1 1 0,0-1 0,0 0 0,0 0 0,-1 0 0,1 0 0,0 0 0,0 0 0,-1 0 0,1 0 0,0 0 0,0 0 0,0 0 0,-1 0 0,1 0 0,0 0 0,0 0 0,0 0 0,-1 0 0,1 0 0,0 0 0,0 0 0,0-1 0,-1 1 0,1 0 0,0 0 0,0 0 0,0 0 0,-1 0 0,1 0 0,0-1 0,0 1 0,0 0 0,0 0 0,0 0 0,0 0 0,-1-1 0,1 1 0,0 0 0,0 0 0,0-1 0,0 1 0,0 0 0,0 0 0,0 0 0,0-1 0,0 1 0,0 0 0,0 0 0,0-1 0,-12 16 0,0 7 0,1 1 0,1 0 0,1 0 0,1 1 0,1 0 0,1 0 0,-2 27 0,2 5 0,2 0 0,4 60 0,1-100 0,0 1 0,1-1 0,1 1 0,1-1 0,7 23 0,-9-35 0,0 0 0,-1 0 0,2 0 0,-1 0 0,0-1 0,1 1 0,-1-1 0,1 1 0,0-1 0,0 0 0,6 4 0,-7-6 0,0 1 0,1-1 0,-1 0 0,1 0 0,-1 0 0,1-1 0,0 1 0,-1 0 0,1-1 0,0 0 0,0 0 0,-1 0 0,1 0 0,0 0 0,-1 0 0,1-1 0,0 1 0,-1-1 0,1 0 0,3-1 0,7-4 0,0-1 0,0 0 0,-1-1 0,19-15 0,-7 5 0,-9 7 0,-11 7 0,0 1 0,0 0 0,1 0 0,0 0 0,4-2 0,-1 1 0,-2 2 0,-1 12 0,0 14 0,-4-16 0,1 1 0,0-1 0,1 1 0,6 13 0,-8-20 0,0 0 0,0-1 0,0 1 0,0 0 0,0-1 0,1 1 0,-1-1 0,0 1 0,1-1 0,-1 0 0,1 0 0,0 0 0,-1 0 0,1 0 0,0 0 0,0 0 0,0 0 0,0-1 0,-1 1 0,1-1 0,0 1 0,0-1 0,0 0 0,0 0 0,0 0 0,2 0 0,10-1 0,0-1 0,0-1 0,-1-1 0,1 1 0,-1-2 0,20-9 0,-10 2 0,-2 0 0,39-28 0,-55 34 0,-4 5 0,0 0 0,-1 1 0,1-1 0,0 0 0,-1 0 0,1 1 0,0-1 0,0 1 0,0-1 0,-1 0 0,1 1 0,0 0 0,0-1 0,0 1 0,0-1 0,2 1 0,-12 36 0,7-27 0,0 1 0,0-1 0,1 0 0,0 1 0,1 12 0,0-20 0,0-1 0,0 1 0,0-1 0,0 1 0,0-1 0,1 1 0,-1-1 0,1 1 0,-1-1 0,1 1 0,-1-1 0,1 0 0,0 1 0,0-1 0,0 0 0,0 0 0,0 1 0,0-1 0,0 0 0,0 0 0,0 0 0,0 0 0,1-1 0,-1 1 0,0 0 0,1 0 0,-1-1 0,0 1 0,1-1 0,-1 1 0,1-1 0,-1 1 0,1-1 0,-1 0 0,1 0 0,-1 0 0,1 0 0,-1 0 0,1 0 0,-1 0 0,1-1 0,2 0 0,0 0 0,0 0 0,0 0 0,-1 0 0,1-1 0,-1 0 0,1 0 0,-1 0 0,0 0 0,0 0 0,0 0 0,0-1 0,0 0 0,0 1 0,-1-1 0,1 0 0,-1 0 0,0-1 0,0 1 0,0 0 0,0-1 0,2-5 0,-3 5 0,0 1 0,0 0 0,0-1 0,0 1 0,-1-1 0,0 1 0,1-1 0,-1 1 0,-1-1 0,1 1 0,0-1 0,-1 1 0,1-1 0,-1 1 0,0 0 0,-1-1 0,1 1 0,0 0 0,-1 0 0,0 0 0,1 0 0,-1 0 0,0 0 0,-4-3 0,5 5 0,0 0 0,0 0 0,0 1 0,0-1 0,0 0 0,-1 1 0,1-1 0,0 1 0,0 0 0,-1-1 0,1 1 0,-2 0 0,-9-5 0,11 5 0,1 0 0,0 0 0,0 0 0,0 0 0,-1-1 0,1 1 0,0 0 0,0 0 0,0 0 0,0 0 0,0 0 0,-1-1 0,1 1 0,0 0 0,0 0 0,0 0 0,0 0 0,0-1 0,0 1 0,0 0 0,0 0 0,0 0 0,0-1 0,0 1 0,0 0 0,0 0 0,0 0 0,0-1 0,0 1 0,0 0 0,0 0 0,0 0 0,0-1 0,0 1 0,0 0 0,0 0 0,0 0 0,0 0 0,0-1 0,0 1 0,1 0 0,-1 0 0,0 0 0,0 0 0,0-1 0,0 1 0,0 0 0,1 0 0,-1 0 0,0 0 0,0 0 0,0 0 0,0 0 0,1-1 0,-1 1 0,0 0 0,0 0 0,0 0 0,1 0 0,9-3 0,-9 3 0,17-4 0,0 1 0,0 0 0,1 2 0,-1 0 0,0 1 0,25 3 0,-17 0 0,-18-2 0,0 0 0,0 0 0,-1 1 0,12 3 0,-16-3 0,0-1 0,0 1 0,0 0 0,0 0 0,-1 0 0,1 0 0,0 0 0,-1 0 0,0 1 0,1-1 0,-1 1 0,0 0 0,3 5 0,-1-1 0,-1 1 0,0-1 0,0 1 0,0 0 0,-1 0 0,0 0 0,0 0 0,-1 0 0,0 17 0,-1-24 0,0 0 0,0 0 0,0 0 0,0 0 0,0 0 0,0 0 0,0 0 0,0 0 0,0 0 0,1 0 0,-1 0 0,0 0 0,1 0 0,-1 0 0,1 0 0,-1 0 0,1 0 0,-1 0 0,1 0 0,0 0 0,-1-1 0,1 1 0,0 0 0,1 0 0,-1 0 0,0-1 0,0 0 0,1 0 0,-1 0 0,0 0 0,0 0 0,1 0 0,-1 0 0,0 0 0,0 0 0,1 0 0,-1-1 0,0 1 0,0-1 0,0 1 0,0-1 0,2 0 0,6-5 0,1 0 0,-2-1 0,14-11 0,-19 15 0,15-13 0,-7 5 0,1 1 0,-1 0 0,2 1 0,18-10 0,-30 19 0,1 1 0,-1-1 0,0 1 0,0 0 0,1 0 0,-1-1 0,0 1 0,0 0 0,0 0 0,0 0 0,0 0 0,0 0 0,0 1 0,1 0 0,-2-1 0,12 15 0,-2-1 0,10 20 0,-10-18 0,20 29 0,-24-39 0,1 0 0,-1-1 0,2 1 0,-1-2 0,1 1 0,0-1 0,0 0 0,0 0 0,1-1 0,0 0 0,-1-1 0,1 0 0,1 0 0,-1-1 0,0 0 0,1 0 0,-1-1 0,1-1 0,-1 0 0,1 0 0,-1 0 0,18-4 0,-19 2 0,-1 1 0,0 0 0,1-1 0,10-4 0,-17 6 0,-1 0 0,1 0 0,0-1 0,-1 1 0,1 0 0,-1 0 0,1 0 0,-1-1 0,1 1 0,-1 0 0,1-1 0,-1 1 0,1-1 0,-1 1 0,1 0 0,-1-1 0,0 1 0,1-1 0,-1 1 0,0-1 0,1 1 0,-1-1 0,0 0 0,0 1 0,1-1 0,-1 1 0,0-1 0,0 1 0,0-1 0,0 0 0,0 1 0,0-1 0,0 1 0,0-1 0,0 0 0,0 1 0,0-1 0,0 1 0,-1-1 0,1 0 0,0 1 0,0-1 0,0 1 0,-1-1 0,1 1 0,0-1 0,-1 1 0,1-1 0,-1 1 0,1-1 0,0 1 0,-1-1 0,1 1 0,-2-1 0,-7-8-3989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23.770"/>
    </inkml:context>
    <inkml:brush xml:id="br0">
      <inkml:brushProperty name="width" value="0.05" units="cm"/>
      <inkml:brushProperty name="height" value="0.05" units="cm"/>
      <inkml:brushProperty name="color" value="#008C3A"/>
    </inkml:brush>
  </inkml:definitions>
  <inkml:trace contextRef="#ctx0" brushRef="#br0">0 1 12456,'0'0'10918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24.056"/>
    </inkml:context>
    <inkml:brush xml:id="br0">
      <inkml:brushProperty name="width" value="0.05" units="cm"/>
      <inkml:brushProperty name="height" value="0.05" units="cm"/>
      <inkml:brushProperty name="color" value="#008C3A"/>
    </inkml:brush>
  </inkml:definitions>
  <inkml:trace contextRef="#ctx0" brushRef="#br0">0 105 12760,'0'0'990,"15"-4"-623,-11 3-335,200-50 1779,-143 40-1247,119-19 1071,-142 25-862,0 2 0,65 4 0,-81 4-291,-22-5-472,0 1-1,0-1 1,1 0 0,-1 0-1,0 0 1,0 0-1,0 1 1,1-1 0,-1 0-1,0 0 1,0 1-1,0-1 1,0 0 0,0 0-1,1 1 1,-1-1-1,0 0 1,0 0 0,0 1-1,0-1 1,0 0-1,0 1 1,0-1 0,0 0-1,0 0 1,0 1 0,0-1-1,0 0 1,0 1-1,0-1 1,0 0 0,-1 0-1,1 1 1,0-1-1,0 0 1,0 1 0,-3 2-5,0 0 1,0 0-1,0 0 1,0-1 0,-1 1-1,1-1 1,-7 4 0,-30 14-2752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1:24.689"/>
    </inkml:context>
    <inkml:brush xml:id="br0">
      <inkml:brushProperty name="width" value="0.05" units="cm"/>
      <inkml:brushProperty name="height" value="0.05" units="cm"/>
      <inkml:brushProperty name="color" value="#008C3A"/>
    </inkml:brush>
  </inkml:definitions>
  <inkml:trace contextRef="#ctx0" brushRef="#br0">1 160 7528,'0'0'2145,"4"-12"-1469,2-3-405,3-5 744,9-37-1,-11 28 4323,-7 18 2324,0 10-7178,-5-8 1437,2 4-5103</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0.849"/>
    </inkml:context>
    <inkml:brush xml:id="br0">
      <inkml:brushProperty name="width" value="0.05" units="cm"/>
      <inkml:brushProperty name="height" value="0.05" units="cm"/>
      <inkml:brushProperty name="color" value="#008C3A"/>
    </inkml:brush>
  </inkml:definitions>
  <inkml:trace contextRef="#ctx0" brushRef="#br0">81 116 7232,'0'0'11214,"-3"-10"-10843,-22-69 1373,19 61-16,6 17-1675,-1 1 1,1-1-1,0 1 0,-1-1 1,1 1-1,-1-1 1,1 1-1,-1-1 1,1 1-1,-1-1 1,1 1-1,-1 0 1,0-1-1,1 1 1,-1 0-1,0 0 0,1-1 1,-1 1-1,1 0 1,-1 0-1,0 0 1,1 0-1,-1 0 1,0 0-1,1 0 1,-2 0-1,-18 10 988,19-9-1006,0 0 1,0-1 0,0 1 0,1 0 0,-1 0 0,0 0 0,1 0 0,-1 0 0,1 0 0,-1 0 0,1 0 0,-1 0 0,1 0-1,0 0 1,-1 0 0,1 0 0,0 0 0,0 1 0,0-1 0,0 0 0,0 0 0,0 0 0,0 0 0,0 0 0,0 0-1,1 1 1,-1-1 0,0 0 0,1 0 0,-1 0 0,1 0 0,-1 0 0,1 0 0,-1 0 0,1 0 0,0-1 0,0 1-1,-1 0 1,1 0 0,0 0 0,0-1 0,0 1 0,0 0 0,0-1 0,0 1 0,0-1 0,0 1 0,0-1 0,0 0 0,0 1-1,0-1 1,0 0 0,0 0 0,1 1 0,-1-1 0,0 0 0,0 0 0,0 0 0,0-1 0,0 1 0,0 0 0,1 0-1,-1-1 1,0 1 0,1-1 0,20-9 324,-14 6-94,-8 5 217,-5-1-314,5 0-164,0 0-1,0-1 1,0 1-1,0 0 1,-1 0-1,1 0 1,0 0-1,0 0 1,0 0-1,0 0 1,-1 0-1,1 0 1,0-1-1,0 1 1,0 0-1,-1 0 1,1 0-1,0 0 0,0 0 1,0 0-1,-1 0 1,1 0-1,0 0 1,0 1-1,0-1 1,-1 0-1,1 0 1,0 0-1,0 0 1,0 0-1,0 0 1,-1 0-1,1 0 1,0 0-1,0 1 1,0-1-1,0 0 0,0 0 1,-1 0-1,1 0 1,0 0-1,0 1 1,-3 1 128,4-2-45,9 0-115,5 0-3622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28.209"/>
    </inkml:context>
    <inkml:brush xml:id="br0">
      <inkml:brushProperty name="width" value="0.05" units="cm"/>
      <inkml:brushProperty name="height" value="0.05" units="cm"/>
      <inkml:brushProperty name="color" value="#004F8B"/>
    </inkml:brush>
  </inkml:definitions>
  <inkml:trace contextRef="#ctx0" brushRef="#br0">0 0 11552,'0'0'2104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2.442"/>
    </inkml:context>
    <inkml:brush xml:id="br0">
      <inkml:brushProperty name="width" value="0.05" units="cm"/>
      <inkml:brushProperty name="height" value="0.05" units="cm"/>
      <inkml:brushProperty name="color" value="#008C3A"/>
    </inkml:brush>
  </inkml:definitions>
  <inkml:trace contextRef="#ctx0" brushRef="#br0">261 86 5520,'0'0'9568,"-11"10"-9056,-1 1-358,-11 12 534,-34 25 0,46-39-406,1-1-1,-1 2 1,1-1-1,1 1 1,0 1 0,1 0-1,-15 23 1,13-15-7,1 1 1,0 0 0,2 1-1,-7 28 1,9-31-126,1-1 1,1 1-1,0 0 1,1 0-1,1 0 1,1 0-1,1 0 1,4 27-1,-4-41-108,0-1 0,0 1 0,0-1-1,1 1 1,-1-1 0,1 0 0,0 0 0,0 1-1,0-1 1,0 0 0,1-1 0,-1 1-1,1 0 1,0-1 0,0 1 0,0-1 0,0 0-1,0 0 1,0 0 0,0-1 0,1 1-1,-1-1 1,1 1 0,-1-1 0,1 0 0,-1 0-1,1-1 1,0 1 0,-1-1 0,1 0-1,0 0 1,0 0 0,-1 0 0,1-1-1,0 0 1,-1 1 0,1-1 0,-1-1 0,1 1-1,-1 0 1,1-1 0,-1 0 0,0 1-1,4-4 1,3-3 33,0 0 0,0 0 0,0-1 0,-1-1 0,-1 1 0,0-1 0,0-1 0,-1 1 0,7-14-1,7-18 274,19-50-1,-31 67-208,-8 23-118,5-10 164,-1-1 1,-1 1-1,0-1 0,0 0 0,-2 0 0,2-15 0,-4 27-33,5 32 305,1-1-377,20 80 151,-22-99-206,0 0-1,1 0 0,0-1 1,0 1-1,1-1 0,1 0 1,10 13-1,-14-21-20,1 4 9,1 0 0,0-1 1,1 0-1,-1 0 0,1 0 1,10 5-1,-14-9-8,1 0 1,-1 0-1,1 0 0,0-1 1,-1 1-1,1-1 0,0 0 1,-1 0-1,1 0 0,0 0 1,-1 0-1,1 0 0,0-1 1,-1 1-1,1-1 0,-1 0 1,1 0-1,-1 0 0,1 0 1,-1 0-1,0 0 0,4-3 1,4-3 20,1-1 0,-1-1 1,-1 0-1,0 0 0,0-1 1,0 0-1,-1 0 0,-1-1 0,9-17 1,-4 6 28,-2 0 1,0 0-1,-1-1 0,6-30 1,-12 36 21,0 1 1,-1-1-1,-1 0 0,-1 0 1,0 0-1,-1 0 1,-1 0-1,-1 0 1,0 0-1,-1 0 0,-1 1 1,-1 0-1,-11-24 1,10 19 74,-4-11 153,11 31-298,-1 0 0,1 0 0,-1 0 0,0 0 0,1 0 0,-1 1-1,0-1 1,1 0 0,-1 0 0,0 1 0,0-1 0,0 0 0,0 1 0,0-1-1,0 1 1,0-1 0,0 1 0,0-1 0,0 1 0,0 0 0,0-1 0,0 1 0,-2 0-1,3 0-23,0 0 0,-1 0 0,1 0 0,0 0 0,0 0 0,0 0-1,-1 0 1,1 0 0,0 1 0,0-1 0,-1 0 0,1 0 0,0 0-1,0 0 1,0 1 0,0-1 0,-1 0 0,1 0 0,0 0 0,0 1-1,0-1 1,0 0 0,0 0 0,0 1 0,0-1 0,0 0 0,0 0-1,0 0 1,-1 1 0,1-1 0,0 0 0,0 0 0,0 1 0,0-1 0,1 0-1,-1 0 1,0 1 0,0-1 0,0 0 0,0 0 0,0 1 0,0-1-1,0 0 1,0 0 0,0 0 0,1 1 0,-1-1 0,0 0 0,0 0-1,0 0 1,0 1 0,1-1 0,-1 0 0,0 0 0,1 0 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3.875"/>
    </inkml:context>
    <inkml:brush xml:id="br0">
      <inkml:brushProperty name="width" value="0.05" units="cm"/>
      <inkml:brushProperty name="height" value="0.05" units="cm"/>
      <inkml:brushProperty name="color" value="#008C3A"/>
    </inkml:brush>
  </inkml:definitions>
  <inkml:trace contextRef="#ctx0" brushRef="#br0">187 132 8336,'0'0'6340,"3"-10"-5840,8-33 17,-11 43-490,0-1 0,0 1 0,0-1 0,0 1 0,0-1 0,0 1 0,0-1-1,0 0 1,0 1 0,0-1 0,0 1 0,0-1 0,0 1 0,0-1 0,-1 1 0,1-1 0,0 1 0,0-1 0,-1 1 0,1-1 0,0 1 0,-1-1 0,1 1 0,0-1 0,-1 1 0,1 0 0,-1-1 0,1 1 0,-1 0-1,1-1 1,0 1 0,-1 0 0,0 0 0,1-1 0,-1 1 0,1 0 0,-1 0 0,1 0 0,-1 0 0,1 0 0,-1 0 0,1 0 0,-1 0 0,0 0 0,0 0 0,-23 5 1012,22-5-932,-11 4 290,0 1 0,0 0-1,0 1 1,1 0 0,-16 11-1,23-13-280,0 0-1,0 0 0,0 1 0,0-1 0,1 1 1,0 0-1,0 1 0,1-1 0,-1 1 1,1-1-1,0 1 0,0 0 0,-2 8 1,3-7 38,0 1 1,0 0 0,1 0 0,0 0-1,0 0 1,1-1 0,0 1 0,0 0-1,1 0 1,0 0 0,0 0 0,1 0-1,0-1 1,0 1 0,1-1 0,6 12-1,-9-18-135,0-1 0,1 1 0,-1-1 0,1 1 0,-1-1 0,1 1 0,-1-1 0,1 1 0,-1-1 0,1 1 0,0-1 0,-1 0 0,1 1 0,0-1-1,-1 0 1,1 1 0,0-1 0,-1 0 0,1 0 0,0 0 0,0 0 0,-1 0 0,1 0 0,0 0 0,0 0 0,-1 0 0,1 0 0,0 0 0,-1 0 0,1 0 0,0-1 0,-1 1 0,1 0 0,0-1-1,-1 1 1,1 0 0,0-1 0,-1 1 0,1-1 0,-1 1 0,1-1 0,0 0 0,24-27 282,-22 23-239,11-12 91,-2-2 1,0 1 0,-2-2 0,16-36 0,-18 42-10,-7 12-82,0 0 0,0 0 0,0 0 0,0 0 0,0 0 0,0 0 0,0 0 0,-1 0 0,1 0 0,0-3 1,11 26 432,11 19-238,27 39 0,-49-77-241,1 0 0,-1-1 0,1 1 0,-1 0 0,1-1 1,-1 1-1,1-1 0,0 1 0,0-1 0,0 0 0,0 0 0,0 0 0,0 0 1,0 0-1,0 0 0,1-1 0,-1 1 0,3 0 0,-1-1 11,-1 0 1,1 0-1,-1-1 0,1 1 0,-1-1 1,0 0-1,1 0 0,-1 0 0,0 0 1,0-1-1,4-1 0,2-2 49,-1-1 1,0 0-1,1 0 0,-2-1 1,1 0-1,-1-1 0,8-10 1,-2 5 78,-10 11-81,0 0 1,-1 0-1,0-1 1,1 1-1,-1-1 1,0 1-1,2-4 0,-4 5 117,14 20 132,-11-7-252,1-1 0,-2 0 1,4 23-1,-5-23 11,0-1 1,1 1-1,1-1 1,0 0-1,6 15 1,-9-24-75,0-1 1,0 0 0,0 1-1,0-1 1,1 0-1,-1 1 1,0-1 0,0 0-1,0 1 1,1-1 0,-1 0-1,0 0 1,0 1 0,1-1-1,-1 0 1,0 0-1,0 1 1,1-1 0,-1 0-1,0 0 1,1 0 0,-1 0-1,0 0 1,1 0-1,-1 1 1,0-1 0,1 0-1,-1 0 1,1 0 0,-1 0-1,0 0 1,1 0 0,0-1-1,10-8 131,4-20-42,11-49 58,-20 53-80,2 0 0,1 0 1,23-42-1,-26 55-75,0 3 0,-5 9 0,0 0 0,0 1 0,-1-1 0,1 1 0,0-1 0,0 0 0,0 1 0,0-1 0,-1 1 0,1 0 0,0-1 0,0 1 0,-1 0 0,1-1 0,0 2 0,28 29 0,-18-19 0,0 0 0,0 0 0,1-1 0,1-1 0,0 0 0,0 0 0,24 11 0,-34-19 0,-1-2 0,1 1 0,-1 0 0,1 0 0,0-1 0,0 0 0,-1 1 0,1-1 0,0 0 0,0 0 0,-1-1 0,1 1 0,0 0 0,-1-1 0,1 0 0,0 0 0,3-1 0,-2 0 0,-1 0 0,1-1 0,0 1 0,-1-1 0,1 0 0,-1 0 0,0 0 0,0-1 0,5-6 0,-3 1 0,0 0 0,0 0 0,0-1 0,-1 0 0,-1 1 0,0-1 0,0-1 0,1-10 0,-3 18 0,-1-1 0,1 1 0,-1 0 0,0-1 0,0 1 0,0-1 0,-1 1 0,1-1 0,-1 1 0,0 0 0,0 0 0,0-1 0,0 1 0,0 0 0,-1 0 0,0 0 0,1 0 0,-1 0 0,0 0 0,-5-4 0,4 5 0,-11-6 0,13 8 0,0 1 0,0-1 0,0 1 0,0-1 0,0 1 0,0-1 0,0 1 0,0 0 0,0 0 0,0-1 0,0 1 0,0 0 0,0 0 0,0 1 0,-7 6 0,2 0 0,-1 0 0,1 1 0,1 0 0,0 0 0,0 0 0,0 0 0,1 1 0,1 0 0,-1 0 0,-1 13 0,4-17 0,0-1 0,1 1 0,0 0 0,0-1 0,0 1 0,1 0 0,0-1 0,0 1 0,0-1 0,1 1 0,-1-1 0,1 0 0,1 0 0,-1 1 0,1-2 0,0 1 0,0 0 0,0 0 0,1-1 0,-1 0 0,1 0 0,6 6 0,-6-7 0,-1 0 0,1 0 0,0 0 0,0 0 0,0-1 0,0 0 0,1 0 0,-1 0 0,0 0 0,1 0 0,-1-1 0,1 0 0,0 0 0,-1 0 0,1-1 0,0 0 0,0 0 0,-1 0 0,1 0 0,0-1 0,6-1 0,8-3 0,-1-1 0,0-1 0,27-15 0,-10 4 0,-25 13 215,-1 0 0,1-1 1,9-7-1,6-12-5061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8.886"/>
    </inkml:context>
    <inkml:brush xml:id="br0">
      <inkml:brushProperty name="width" value="0.05" units="cm"/>
      <inkml:brushProperty name="height" value="0.05" units="cm"/>
      <inkml:brushProperty name="color" value="#008C3A"/>
    </inkml:brush>
  </inkml:definitions>
  <inkml:trace contextRef="#ctx0" brushRef="#br0">107 420 6728,'0'0'12553,"-8"15"-12025,0 1-387,1 0 0,0 0 1,2 0-1,-1 1 0,2 0 1,-3 22-1,-26 274 2202,22-253-1940,8-44-88,0 0 0,-2 29 0,8-30 43,-3-14-327,1 0 1,-1 0 0,0 0 0,1 0 0,-1 0-1,0 0 1,0 0 0,0 0 0,1 0 0,-1 0-1,-1 0 1,1 0 0,0 0 0,0 0 0,0 0-1,0 0 1,-1 0 0,1 0 0,0 0 0,-1 0-1,1 0 1,-1 0 0,0 1 0,0-1 359,2-6 10,2-6-309,-1 0-1,0 0 1,-1-1 0,1-12-1,-1-4 2,8-86 251,-3 35 52,15-83-1,-6 84-130,19-82 251,-28 139-439,1 0 1,1 1-1,1 0 1,1 0-1,16-25 1,-18 33-20,1 0 1,0 1 0,0 0-1,1 1 1,12-11 0,-20 19-47,1 0 1,-1 0 0,1 1-1,0-1 1,-1 0 0,1 1 0,0 0-1,0 0 1,0 0 0,0 0-1,0 0 1,1 0 0,-1 1-1,0-1 1,0 1 0,0 0-1,1 0 1,-1 0 0,0 1 0,0-1-1,0 1 1,0 0 0,0 0-1,0 0 1,0 0 0,0 0-1,0 1 1,5 2 0,0 2 1,-1 0 0,0 0 0,0 0 1,0 1-1,-1 0 0,0 0 0,0 1 1,-1 0-1,0-1 0,-1 2 0,1-1 1,-2 1-1,1-1 0,-1 1 0,0 0 1,-1 0-1,0 0 0,-1 1 0,1-1 1,-2 0-1,1 1 0,-2-1 0,1 0 1,-3 15-1,1-18 6,0 0-1,0 0 1,0-1 0,-1 1 0,0-1 0,0 0 0,0 1 0,-1-1 0,-7 8 0,8-10-10,1 0 1,-1-1-1,0 1 1,0-1-1,0 1 1,0-1 0,-1 0-1,1 0 1,0 0-1,-1 0 1,1-1-1,-1 0 1,0 0 0,0 0-1,-7 1 1,1-2 45,-1 0 1,0-1 0,0-1 0,1 0-1,-1 0 1,1-1 0,-1 0 0,1-1-1,0-1 1,-15-8 0,24 12-38,-1 1 0,1-1 1,-1 1-1,1-1 0,-1 1 1,1-1-1,-1 1 0,1 0 1,-1 0-1,1-1 0,-1 1 1,0 0-1,-1 1 0,-2-1 37,5 0-53,0 0-1,0 0 0,0 0 0,-1 0 1,1 1-1,0-1 0,0 0 1,0 0-1,0 0 0,0 0 0,0 1 1,0-1-1,0 0 0,0 0 0,0 0 1,0 0-1,0 1 0,0-1 1,0 0-1,0 0 0,0 0 0,0 0 1,0 1-1,0-1 0,0 0 1,0 0-1,0 0 0,0 0 0,0 1 1,0-1-1,0 0 0,0 0 0,0 0 1,0 0-1,0 1 0,1-1 1,-1 0-1,0 0 0,0 0 0,0 0 1,0 0-1,0 0 0,1 1 0,6 7 10,3 2-23,2-1-1,0 0 0,0-1 0,0 0 0,1-1 1,0-1-1,0 0 0,1-1 0,0 0 0,0-1 1,0 0-1,25 2 0,-30-6-2,0 0-1,1 0 1,-1-1 0,1 0-1,-1-1 1,0 0 0,0-1-1,0 1 1,0-2 0,0 1-1,12-8 1,1-4 4,0 0 1,33-30-1,-28 21 20,-2 3 18,-1-1 0,27-32 0,-42 43 21,-1 0-1,0-1 1,-1 0-1,0-1 1,-1 0-1,0 0 1,7-23-1,-12 32-17,5-22 405,-6 25-432,0 1 0,0 0-1,0 0 1,0 0-1,0 0 1,0 0-1,0 0 1,0 0-1,0 0 1,0 0-1,0 0 1,0-1-1,0 1 1,0 0-1,0 0 1,0 0-1,0 0 1,0 0 0,0 0-1,0 0 1,0 0-1,0 0 1,0 0-1,0-1 1,0 1-1,0 0 1,0 0-1,0 0 1,0 0-1,0 0 1,0 0-1,0 0 1,0 0 0,0 0-1,0 0 1,-1 0-1,1 0 1,0 0-1,0 0 1,0-1-1,0 1 1,0 0-1,0 0 1,0 0-1,0 0 1,0 0-1,0 0 1,-1 0-1,1 0 1,0 0 0,0 0-1,0 0 1,0 0-1,0 0 1,0 0-1,0 0 1,0 0-1,0 0 1,0 0-1,-1 0 1,1 0-1,0 1 1,0-1-1,-11 13 95,5-1-98,1 1 0,-1 0 0,2 0 0,0 1 0,1-1 0,-2 17 0,-1-5 0,3-7 0,0 0 0,1 0 0,1 26 0,1-35 0,1 1 0,0 0 0,0 0 0,1 0 0,1 0 0,-1-1 0,8 17 0,-7-20 0,8 11 0,-10-16 0,0-1 0,0 0 0,-1 1 0,1-1 0,0 0 0,0 0 0,0 1 0,-1-1 0,1 0 0,0 0 0,0 0 0,0 0 0,0 0 0,0 0 0,-1 0 0,1 0 0,0-1 0,0 1 0,0 0 0,-1 0 0,1-1 0,0 1 0,0-1 0,1 0 0,4-2 0,0-1 0,0 0 0,0 0 0,-1-1 0,0 0 0,1 0 0,-2 0 0,1 0 0,7-13 0,1-3 0,16-36 0,-14 25 0,27-72 0,-29 70 0,-11 28 0,1-3 0,-3 12 0,-1 20 0,2 13 0,7 75 0,-6-101 0,0-1 0,1 1 0,0-1 0,8 16 0,-9-20 0,1-1 0,-1 0 0,1 0 0,-1 0 0,1 0 0,0-1 0,0 1 0,1-1 0,-1 0 0,1 0 0,6 5 0,-8-8 0,0 1 0,0-1 0,-1 1 0,1-1 0,0 0 0,0 1 0,0-1 0,0 0 0,0 0 0,0-1 0,0 1 0,0 0 0,0-1 0,0 1 0,0-1 0,-1 1 0,1-1 0,0 0 0,3-2 0,32-23 0,-35 25 0,11-10 0,0 0 0,-1 0 0,0-1 0,-1-1 0,0 0 0,-1 0 0,-1-1 0,0-1 0,8-18 0,-6 10 0,0 1 0,20-27 0,-5 9 0,-25 38 0,-1 1 0,1 0 0,-1 0 0,1 0 0,0-1 0,0 1 0,0 0 0,-1 0 0,1 0 0,0 0 0,0 1 0,0-1 0,1 0 0,-1 0 0,0 1 0,0-1 0,0 0 0,0 1 0,1-1 0,-1 1 0,0 0 0,1-1 0,1 1 0,-2 0 0,0 1 0,0-1 0,0 1 0,0-1 0,0 1 0,0 0 0,0 0 0,-1-1 0,1 1 0,0 0 0,0 0 0,0 0 0,-1 0 0,1 0 0,-1 0 0,1 0 0,-1 0 0,1 0 0,-1 0 0,1 0 0,-1 0 0,0 1 0,0-1 0,1 0 0,-1 0 0,0 2 0,4 27 0,-2 1 0,0 0 0,-5 39 0,1-1 0,-2-37 0,4-32 0,0 0 0,0 0 0,0 0 0,0 0 0,0 1 0,0-1 0,0 0 0,0 0 0,0 0 0,0 0 0,0 0 0,1 0 0,-1 1 0,0-1 0,0 0 0,0 0 0,0 0 0,0 0 0,0 0 0,0 0 0,0 0 0,0 0 0,0 0 0,0 1 0,0-1 0,1 0 0,-1 0 0,0 0 0,0 0 0,0 0 0,0 0 0,0 0 0,0 0 0,0 0 0,1 0 0,-1 0 0,0 0 0,0 0 0,0 0 0,0 0 0,0 0 0,0 0 0,1 0 0,-1 0 0,0 0 0,0 0 0,9-4 0,8-9 0,-7 2 0,0 0 0,0 0 0,-1-1 0,-1-1 0,10-17 0,-12 19 0,1-1 0,1 1 0,-1 0 0,2 0 0,-1 1 0,21-18 0,-29 28 0,1-1 0,-1 1 0,0 0 0,1-1 0,-1 1 0,1 0 0,-1 0 0,0-1 0,1 1 0,-1 0 0,1 0 0,-1 0 0,1-1 0,-1 1 0,1 0 0,-1 0 0,1 0 0,-1 0 0,1 0 0,-1 0 0,0 0 0,1 0 0,-1 0 0,1 0 0,-1 0 0,1 1 0,-1-1 0,1 0 0,-1 0 0,1 0 0,-1 1 0,0-1 0,1 0 0,-1 0 0,1 1 0,-1-1 0,1 1 0,0 0 0,0 1 0,0 0 0,0 0 0,0 0 0,-1 0 0,1 0 0,-1 0 0,1 0 0,0 3 0,1 43 0,-1-23 0,0-21 0,-1-1 0,0 1 0,1-1 0,-1 1 0,0-1 0,-1 1 0,1-1 0,-1 0 0,1 1 0,-3 4 0,3-8 0,1 0 0,-1 0 0,0 0 0,0 0 0,0 0 0,1 0 0,-1 0 0,0 0 0,0 0 0,0 0 0,1 0 0,-1 0 0,0 0 0,0 0 0,0 0 0,1 0 0,-1 0 0,0 0 0,0 0 0,0 0 0,0 0 0,1 0 0,-1 0 0,0 1 0,0-1 0,0 0 0,0 0 0,0 0 0,1 0 0,-1 0 0,0 1 0,0-1 0,0 0 0,0 0 0,0 0 0,0 0 0,0 1 0,0-1 0,1 0 0,-1 0 0,0 0 0,0 1 0,0-1 0,0 0 0,0 0 0,0 0 0,0 1 0,0-1 0,0 0 0,0 0 0,0 0 0,-1 1 0,1-1 0,0 0 0,0 0 0,0 0 0,0 0 0,0 1 0,0-1 0,15-10 0,44-65 0,13-16 0,-58 80 0,-13 11 0,-1 0 0,0 0 0,0 0 0,1 0 0,-1 0 0,0-1 0,1 1 0,-1 0 0,0 0 0,1 0 0,-1 0 0,0 1 0,1-1 0,-1 0 0,0 0 0,1 0 0,-1 0 0,0 0 0,0 0 0,1 0 0,-1 1 0,0-1 0,1 0 0,-1 0 0,0 0 0,0 0 0,1 1 0,-1-1 0,1 3 0,1 0 0,-1-1 0,0 1 0,0 0 0,0 0 0,-1 0 0,1 6 0,0-6 0,29 108 0,-21-80 0,-8-29 0,11 30 0,-12-30 0,1-1 0,0 1 0,0-1 0,0 1 0,0-1 0,0 0 0,1 1 0,-1-1 0,0 0 0,1 0 0,-1 0 0,0 0 0,1 0 0,-1 0 0,4 1 0,-3-2 0,0-1 0,0 1 0,0-1 0,0 0 0,0 0 0,0 0 0,0 0 0,0 0 0,0 0 0,0 0 0,-1-1 0,1 1 0,-1-1 0,1 1 0,-1-1 0,2-2 0,0 2 0,15-20 0,0 0 0,-2 0 0,18-33 0,-11 18 0,-10 8 0,-13 29 0,0 0 0,0 1 0,0-1 0,0 0 0,0 0 0,0 0 0,0 0 0,0 0 0,0 0 0,0 0 0,0 0 0,0 0 0,0 1 0,0-1 0,0 0 0,0 0 0,1 0 0,-1 0 0,0 0 0,0 0 0,0 0 0,0 0 0,0 0 0,0 0 0,0 0 0,0 1 0,0-1 0,0 0 0,0 0 0,0 0 0,0 0 0,1 0 0,-1 0 0,0 0 0,0 0 0,0 0 0,0 0 0,0 0 0,0 0 0,0 0 0,0 0 0,0 0 0,1 0 0,-1 0 0,0 0 0,0 0 0,0 0 0,0 0 0,0 0 0,0 0 0,0 0 0,0 0 0,0 0 0,1 0 0,-1 0 0,0 0 0,0 0 0,0 0 0,0-1 0,0 1 0,0 0 0,0 0 0,2 10 0,0 9 0,-1-1 0,0 1 0,-5 29 0,2-6 0,0 18 0,-1 20 0,-22 148 0,24-223 0,-9 37 0,3 1 0,-3 67 0,9-161 0,0 1 0,2-1 0,9-59 0,68-235 0,-68 311 0,-5 11 0,18-41 0,-19 56 0,-1 1 0,1 0 0,1 0 0,-1 0 0,1 1 0,1-1 0,-1 1 0,1 0 0,8-6 0,-12 11 0,-1 0 0,0 0 0,1 0 0,-1 1 0,1-1 0,-1 0 0,1 1 0,-1-1 0,1 1 0,0 0 0,-1-1 0,1 1 0,0 0 0,-1 0 0,1 0 0,-1 0 0,1 0 0,0 1 0,1-1 0,1 2 0,0-1 0,0 0 0,0 1 0,0 0 0,-1 0 0,1 0 0,4 4 0,4 4 0,-1 0 0,0 1 0,9 12 0,-9-9 0,-1 0 0,0 0 0,16 33 0,-22-39 0,-1 0 0,1 1 0,-2-1 0,1 1 0,-1 0 0,0 0 0,-1 0 0,0 0 0,-1 15 0,0-23 0,0 1 0,0-1 0,0 1 0,-1 0 0,1-1 0,0 1 0,-1-1 0,1 1 0,-1-1 0,0 1 0,0-1 0,1 1 0,-1-1 0,0 0 0,0 1 0,0-1 0,0 0 0,-1 0 0,1 0 0,0 0 0,0 0 0,-1 0 0,1 0 0,-1 0 0,1 0 0,0-1 0,-1 1 0,0 0 0,1-1 0,-1 0 0,1 1 0,-1-1 0,1 0 0,-1 0 0,-1 0 0,-7 0 0,1 0 0,0-2 0,-1 1 0,1-1 0,-9-3 0,4 2 0,0 0 0,-1-1 0,-26-11 0,38 14 0,-1 0 0,1 0 0,-1 0 0,1 0 0,-1 1 0,0-1 0,1 1 0,-1 0 0,0 0 0,1 0 0,-1 1 0,0-1 0,1 1 0,-1 0 0,0 0 0,1 0 0,-6 3 0,9-4 0,-3 1 0,3-1 0,-1 0 0,1 0 0,-1 0 0,1 0 0,0 0 0,-1 0 0,1 0 0,0 0 0,-1 0 0,1 0 0,0 0 0,-1 0 0,1 0 0,0 1 0,-1-1 0,1 0 0,0 0 0,-1 0 0,1 1 0,0-1 0,0 0 0,-1 0 0,1 1 0,0-1 0,0 0 0,-1 1 0,1-1 0,0 0 0,0 1 0,0-1 0,0 0 0,0 1 0,-1-1 0,1 0 0,0 1 0,0-1 0,0 0 0,0 1 0,0-1 0,0 1 0,0-1 0,0 0 0,0 1 0,0-1 0,1 0 0,-1 1 0,19 7 0,-15-6 0,0 0 0,0-1 0,0 0 0,0 0 0,1 0 0,-1 0 0,0-1 0,1 0 0,-1 1 0,5-2 0,46-5 0,-21 1 0,0-2 0,0-1 0,58-24 0,-75 25 0,0-1 0,-1-1 0,0 0 0,-1-1 0,0-1 0,-1 0 0,0-1 0,-1-1 0,14-15 0,-21 20 0,-1-1 0,1 0 0,-2 0 0,1 0 0,-1 0 0,3-13 0,14-59 0,-19 70 0,10-57 0,-10 66 0,0 8 0,1 14 0,8 57 0,8 78 0,-17-133 0,-1 0 0,0-1 0,-2 1 0,-1 0 0,-1-1 0,0 1 0,-12 36 0,14-56 0,0 0 0,0 0 0,0-1 0,0 1 0,0 0 0,-1 0 0,1-1 0,0 1 0,-1-1 0,1 1 0,-1-1 0,0 0 0,1 0 0,-1 1 0,0-1 0,0 0 0,0-1 0,0 1 0,0 0 0,0 0 0,0-1 0,0 1 0,0-1 0,0 0 0,0 0 0,0 0 0,0 0 0,0 0 0,-1 0 0,1 0 0,0-1 0,-3 0 0,-1 0 0,-1-1 0,1 0 0,0 0 0,-1-1 0,1 0 0,0 0 0,0 0 0,1-1 0,-7-4 0,-6-11 0,0-1 0,1 0 0,-26-42 0,42 60 0,-1 0 0,1 0 0,0 0 0,1 0 0,-1-1 0,0 1 0,1 0 0,-1-1 0,1 1 0,0 0 0,0-1 0,0 1 0,0-1 0,0-2 0,0 4 0,0 0 0,1 0 0,-1 0 0,0 0 0,0 0 0,1 0 0,-1 0 0,1 0 0,-1 1 0,1-1 0,-1 0 0,1 0 0,-1 0 0,1 1 0,0-1 0,-1 0 0,1 1 0,0-1 0,0 0 0,-1 1 0,1-1 0,0 1 0,0-1 0,0 1 0,0 0 0,0-1 0,0 1 0,0 0 0,-1 0 0,1-1 0,0 1 0,0 0 0,0 0 0,0 0 0,0 0 0,2 1 0,72 12 0,-48-7 0,45 4 0,-67-10 164,0 0 0,0 1 0,0-1 0,1 1 0,8 3 0,-13-3-318,0-1 0,0 1 1,0-1-1,0 1 0,-1 0 0,1-1 1,0 1-1,0 0 0,0 0 1,-1-1-1,1 1 0,0 0 1,-1 0-1,1 0 0,-1 0 1,1 0-1,-1 0 0,1 0 0,-1 0 1,0 0-1,1 0 0,-1 0 1,0 0-1,0 0 0,0 0 1,0 0-1,0 0 0,0 1 1,0-1-1,0 0 0,-1 1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9.623"/>
    </inkml:context>
    <inkml:brush xml:id="br0">
      <inkml:brushProperty name="width" value="0.05" units="cm"/>
      <inkml:brushProperty name="height" value="0.05" units="cm"/>
      <inkml:brushProperty name="color" value="#008C3A"/>
    </inkml:brush>
  </inkml:definitions>
  <inkml:trace contextRef="#ctx0" brushRef="#br0">1 122 5224,'0'0'4501,"10"-9"-4113,2-1-279,70-66 763,-78 71-719,11-10 91,-15 14-180,1 1 0,-1-1 0,1 1 1,-1-1-1,1 1 0,-1 0 1,1-1-1,-1 1 0,1 0 0,0-1 1,-1 1-1,1 0 0,-1 0 0,1-1 1,0 1-1,-1 0 0,1 0 0,0 0 1,-1 0-1,1 0 0,0 0 0,-1 0 1,2 0-1,-4 3 119,1-1-1,-1 0 1,1 1 0,-1-1 0,1 1 0,0 0-1,0-1 1,0 1 0,0 0 0,-1 4-1,0 0 88,-4 9 197,-2-1 0,-11 19 0,11-20 219,0-1 0,1 2 0,-7 21 0,8-24 277,-2 6-99,8-18-824,0 1 1,-1-1-1,1 0 0,0 1 0,0-1 0,0 1 0,0-1 0,0 1 0,0-1 0,0 0 0,0 1 1,0-1-1,0 1 0,0-1 0,1 1 0,-1-1 0,0 0 0,0 1 0,0-1 0,0 0 0,1 1 1,-1-1-1,0 1 0,0-1 0,1 0 0,-1 1 0,0-1 0,1 0 0,-1 0 0,0 1 0,1-1 1,-1 0-1,3-10-2419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19.913"/>
    </inkml:context>
    <inkml:brush xml:id="br0">
      <inkml:brushProperty name="width" value="0.05" units="cm"/>
      <inkml:brushProperty name="height" value="0.05" units="cm"/>
      <inkml:brushProperty name="color" value="#008C3A"/>
    </inkml:brush>
  </inkml:definitions>
  <inkml:trace contextRef="#ctx0" brushRef="#br0">148 0 13560,'0'0'3271,"-6"14"-2877,-85 178 1214,84-177-1280,0 1 0,-4 17 1,-12 26 1916,23-59-2225,-1 0 1,1 0-1,0 1 0,0-1 0,0 0 0,-1 0 0,1 1 0,0-1 0,0 0 0,0 1 1,0-1-1,0 0 0,0 0 0,-1 1 0,1-1 0,0 0 0,0 1 0,0-1 0,0 0 1,0 1-1,0-1 0,0 0 0,0 1 0,0-1 0,0 0 0,1 0 0,-1 1 0,0-1 1,0 0-1,0 1 0,0-1 0,0 0 0,0 0 0,1 1 0,-1-1 0,0 0 0,0 0 1,1 1-1,12-3 764,11-11-3375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0.892"/>
    </inkml:context>
    <inkml:brush xml:id="br0">
      <inkml:brushProperty name="width" value="0.05" units="cm"/>
      <inkml:brushProperty name="height" value="0.05" units="cm"/>
      <inkml:brushProperty name="color" value="#008C3A"/>
    </inkml:brush>
  </inkml:definitions>
  <inkml:trace contextRef="#ctx0" brushRef="#br0">0 1 8032,'0'0'4333,"11"8"-3505,36 31-4,-42-34-647,-1-1 1,0 1-1,0 0 0,-1 1 1,1-1-1,-1 0 1,0 1-1,0 0 0,-1 0 1,0 0-1,0 0 1,0 0-1,1 10 0,4 12 1093,-6-6 278,-1-21-1492,0-1-1,0 1 1,0-1 0,0 1 0,0-1 0,0 1 0,0-1-1,0 1 1,0-1 0,0 1 0,0 0 0,0-1 0,0 1 0,-1-1-1,1 0 1,0 1 0,0-1 0,-1 1 0,1-1 0,0 1-1,0-1 1,-1 1 0,1-1 0,-1 0 0,1 1 0,0-1-1,-1 0 1,1 1 0,-1-1 0,1 0 0,-1 1 0,1-1-57,-1 0 0,1 0 0,0 0 0,0 0 0,0 0 0,0 0 1,0-1-1,-1 1 0,1 0 0,0 0 0,0 0 0,0 0 0,0 0 1,0 0-1,0 0 0,-1 0 0,1 0 0,0-1 0,0 1 0,0 0 0,0 0 1,0 0-1,0 0 0,0 0 0,0-1 0,0 1 0,0 0 0,0 0 1,0 0-1,0 0 0,0 0 0,0-1 0,0 1 0,0 0 0,0 0 0,0 0 1,0 0-1,0 0 0,0-1 0,0 1 0,0 0 0,0 0 0,0 0 1,0-1-1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1.147"/>
    </inkml:context>
    <inkml:brush xml:id="br0">
      <inkml:brushProperty name="width" value="0.05" units="cm"/>
      <inkml:brushProperty name="height" value="0.05" units="cm"/>
      <inkml:brushProperty name="color" value="#008C3A"/>
    </inkml:brush>
  </inkml:definitions>
  <inkml:trace contextRef="#ctx0" brushRef="#br0">1 0 12552,'0'0'2546,"2"12"-1820,6 32 1014,-1 1 1,0 79 0,-7-109-1257,0 5 486,-3-9-3263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4.093"/>
    </inkml:context>
    <inkml:brush xml:id="br0">
      <inkml:brushProperty name="width" value="0.05" units="cm"/>
      <inkml:brushProperty name="height" value="0.05" units="cm"/>
      <inkml:brushProperty name="color" value="#008C3A"/>
    </inkml:brush>
  </inkml:definitions>
  <inkml:trace contextRef="#ctx0" brushRef="#br0">1 847 17991,'0'0'434,"7"-11"-137,162-277 1462,-154 258-1570,-5 12 75,-1-1-1,-1 1 0,0-1 1,8-36-1,-29 125 848,-17 112-716,28-150-284,1 42 0,1-64-72,1 0 0,0 0 0,1-1-1,0 1 1,1 0 0,0-1 0,0 0 0,9 17 0,-11-25-30,0 0 1,0 0 0,0 0-1,0 0 1,0 0 0,0 0-1,0 0 1,1-1 0,-1 1 0,0 0-1,0-1 1,0 1 0,1-1-1,-1 1 1,0-1 0,1 0-1,-1 0 1,1 1 0,-1-1-1,0 0 1,1 0 0,-1 0 0,0-1-1,1 1 1,-1 0 0,0 0-1,1-1 1,-1 1 0,0-1-1,1 1 1,-1-1 0,0 1-1,0-1 1,2-1 0,7-4 24,0 0-1,0 0 1,9-9 0,-13 10-4,11-10 17,0 0 1,-1-1 0,-1-1 0,-1-1 0,-1 0 0,20-35 0,54-126 242,-42 64 281,46-184-1,-88 287-446,-1 1 0,0 0 0,-1-1 0,1-14 0,-2 25-33,-1 1-79,1 0-1,-1 1 1,1-1 0,-1 0-1,1 0 1,0 0 0,-1 0 0,1 0-1,-1 1 1,1-1 0,-1 0 0,1 0-1,0 1 1,-1-1 0,1 0-1,-1 0 1,1 1 0,0-1 0,0 0-1,-1 1 1,1-1 0,0 1-1,-1-1 1,1 0 0,0 1 0,0-1-1,0 1 1,-1 0 0,-40 146 276,-17 72-43,-10 35 36,14-97 54,48-137-263,5-15-17,-1 0 0,1 1-1,-1-1 1,-1 0-1,-3 7 1,12-12 233,7-7-185,30-36 78,26-23 56,-60 58-185,0 1-1,0 1 0,1-1 1,0 2-1,0-1 1,12-3-1,-20 8-35,0 1-1,-1-1 0,1 1 1,0 0-1,0 0 0,0 0 0,0 0 1,0 0-1,0 0 0,0 0 0,0 1 1,0-1-1,0 0 0,-1 1 1,1 0-1,0 0 0,0-1 0,0 1 1,-1 0-1,1 0 0,-1 0 0,1 1 1,-1-1-1,3 2 0,3 4 28,-1 1-1,1 0 0,8 14 1,2 3 16,-12-20-42,0 1-1,0 0 1,1-1 0,0 0-1,13 8 1,-16-11-11,0-1 0,0 1 1,0-1-1,0 0 0,0 0 1,0 0-1,0 0 0,1-1 0,-1 1 1,0-1-1,1 0 0,-1 0 1,0 0-1,1-1 0,-1 1 0,4-1 1,0-2 7,1 1-1,0-1 1,-1-1 0,0 1 0,1-1 0,-2-1 0,1 1-1,0-1 1,-1 0 0,0 0 0,0-1 0,0 0 0,6-9 0,-8 10-2,-1 0 1,1 0-1,-1-1 1,-1 1-1,1-1 1,-1 0-1,0 1 1,0-1-1,0 0 1,-1 0-1,0-1 1,0 1 0,-1 0-1,1 0 1,-1 0-1,-1 0 1,1-1-1,-3-7 1,3 13-8,0 0 1,0 0-1,0 0 1,0 0-1,-1 0 1,1 1 0,0-1-1,-1 0 1,1 0-1,-1 0 1,1 0-1,-1 1 1,1-1-1,-1 0 1,1 1-1,-1-1 1,0 0 0,1 1-1,-1-1 1,0 1-1,0-1 1,0 1-1,0-1 1,0 1-1,0 0 0,0 0 0,0 0 0,0 0 1,0 0-1,0 0 0,0 0 0,0 1 0,0-1 1,0 0-1,0 1 0,1-1 0,-1 1 0,0-1 0,0 1 1,0-1-1,1 1 0,-2 0 0,-2 3 10,1-1 0,-1 1-1,1 0 1,0 0 0,0 1 0,0-1-1,-2 6 1,2-4-2,1-1-1,0 1 1,0 0 0,1 0-1,0 0 1,0 0 0,0 0-1,1 0 1,0 0 0,0 0-1,0 0 1,1 0 0,0 0-1,0 0 1,0 0 0,1 0-1,3 8 1,-3-10-10,1 0 1,-1 0-1,1 0 0,0 0 1,-1-1-1,2 1 0,-1-1 1,0 0-1,1 0 0,-1 0 0,1-1 1,0 1-1,0-1 0,0 0 1,0 0-1,0 0 0,1 0 1,-1-1-1,1 0 0,-1 0 0,1 0 1,-1 0-1,1-1 0,4 0 1,8 1 8,0-2 1,-1 0 0,1-1 0,16-3 0,-25 2-281,1 1 1,-1-1 0,14-7-1,-18 8-305,0 0 0,0-1-1,0 0 1,0 0 0,-1 0-1,1 0 1,5-7 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4.453"/>
    </inkml:context>
    <inkml:brush xml:id="br0">
      <inkml:brushProperty name="width" value="0.05" units="cm"/>
      <inkml:brushProperty name="height" value="0.05" units="cm"/>
      <inkml:brushProperty name="color" value="#008C3A"/>
    </inkml:brush>
  </inkml:definitions>
  <inkml:trace contextRef="#ctx0" brushRef="#br0">1 1 11048,'0'0'4752,"86"42"-4232,-45-34-1,1-4-55,0-2 16,7-2-216,1 0 8,-2-2-216,-9-2-8</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8.477"/>
    </inkml:context>
    <inkml:brush xml:id="br0">
      <inkml:brushProperty name="width" value="0.05" units="cm"/>
      <inkml:brushProperty name="height" value="0.05" units="cm"/>
      <inkml:brushProperty name="color" value="#008C3A"/>
    </inkml:brush>
  </inkml:definitions>
  <inkml:trace contextRef="#ctx0" brushRef="#br0">1 1006 8136,'0'0'3594,"5"10"-2914,19 31-4,-22-39-610,0 0 0,0-1 0,0 1 0,0-1 0,0 0 1,0 0-1,1 0 0,-1 0 0,0 0 0,1 0 0,-1 0 0,1-1 0,-1 1 0,1-1 0,-1 0 0,1 0 0,-1 0 0,1 0 0,-1 0 0,1-1 0,-1 1 0,1-1 0,4-1 0,4 0 253,2 1-73,-1-1 1,0-1-1,1 0 0,-1 0 0,0-1 0,-1-1 1,1 0-1,-1-1 0,0 0 0,0-1 1,19-15-1,-28 21-190,-1 0 0,1 0 0,-1-1 0,1 1 0,-1-1 0,1 0 0,-1 1 0,0-1 0,0 0-1,0 0 1,0 1 0,0-1 0,0 0 0,-1 0 0,1 0 0,0 0 0,-1 0 0,0 0 0,1 0 0,-1 0 0,0-4 0,0 5-18,-1 0-1,1 0 1,0 0-1,-1 0 1,1 0-1,0 0 1,-1 0-1,1 1 1,-1-1 0,1 0-1,-1 0 1,0 1-1,1-1 1,-1 0-1,0 1 1,0-1-1,1 1 1,-3-2-1,2 1-3,-1 1-1,0-1 0,0 0 0,0 1 0,0 0 0,0-1 1,0 1-1,0 0 0,0 0 0,0 0 0,0 0 1,-2 1-1,-6 1 48,1 0 1,0 1 0,0 0-1,0 1 1,0 0-1,0 0 1,1 1 0,-1 0-1,1 1 1,1-1-1,-1 1 1,-6 8 0,9-9-11,0-1 0,1 1 0,-1 1 1,1-1-1,0 0 0,1 1 0,0 0 1,-1 0-1,2 0 0,-1 0 0,1 1 1,0-1-1,0 1 0,1-1 0,0 1 1,0-1-1,0 1 0,1 8 0,0-13-31,1 1-1,-1-1 0,1 1 1,0 0-1,-1-1 0,1 1 1,0-1-1,1 0 1,-1 1-1,0-1 0,1 0 1,-1 0-1,1 1 0,0-1 1,-1-1-1,1 1 0,0 0 1,3 2-1,-1-2 13,1 1 1,0 0-1,0-1 0,0 0 0,0 0 1,0-1-1,0 1 0,8 0 1,6 0 64,0-1 0,-1-1 1,37-4-1,-35 1-30,0-1-1,0-1 1,0 0-1,0-2 0,-1 0 1,32-18-1,102-72 374,-148 93-446,24-17 59,-1-2 1,0-1-1,-2 0 1,-1-2-1,-1-2 1,-2 0-1,0-1 0,-2-1 1,-2 0-1,0-2 1,14-38-1,61-184 289,-81 214-278,-2-1 0,-2 0 0,-2-1 0,1-60 0,-7 88-45,-1 0 1,-1 0-1,0 0 1,-1 1-1,0-1 1,-1 1-1,-9-20 0,13 32-33,-1 0-1,1 0 0,-1 1 0,1-1 0,0 0 1,-1 0-1,1 1 0,-1-1 0,0 0 0,1 0 1,-1 1-1,0-1 0,1 1 0,-1-1 0,0 1 0,1-1 1,-1 1-1,0-1 0,0 1 0,0 0 0,0-1 1,1 1-1,-1 0 0,0 0 0,0 0 0,-1-1 0,0 2 2,0-1-1,0 0 0,0 1 0,0-1 0,0 1 1,1-1-1,-1 1 0,0 0 0,0 0 0,1 0 1,-4 2-1,-1 1-4,1 1 1,-1 0-1,1 0 1,0 1-1,-8 10 1,0 7-34,0 0 0,2 2 1,0-1-1,2 2 0,0-1 0,2 1 0,-4 30 1,-16 196-295,20-147 211,4-66 43,1-1 0,5 50 0,0-65 19,1 0-1,1 0 1,0 0-1,18 43 1,-21-62 48,1 0 0,-1-1 0,1 1-1,-1-1 1,1 1 0,0-1 0,1 0 0,-1 0 0,0-1 0,1 1 0,0-1 0,-1 1 0,1-1 0,0 0-1,0-1 1,0 1 0,1-1 0,-1 1 0,0-1 0,0-1 0,8 2 0,4-1 17,0 0 1,0 0-1,0-2 1,25-3-1,-19 0 46,0-2 1,0 0-1,-1-2 0,0 0 0,0-1 0,-1-2 0,27-16 1,-45 25-46,0 1 1,-1 0-1,1 0 1,0-1-1,-1 1 1,1-1-1,0 1 1,-1-1 0,0 0-1,1 0 1,-1 0-1,0 1 1,0-1-1,0 0 1,0 0 0,0-1-1,-1 1 1,1 0-1,-1 0 1,1 0-1,-1 0 1,0-1 0,0 1-1,0 0 1,0 0-1,0 0 1,0-1-1,-1 1 1,1 0-1,-1 0 1,1 0 0,-1 0-1,0 0 1,0 0-1,0 0 1,0 0-1,0 0 1,0 0 0,-1 0-1,1 1 1,-1-1-1,1 0 1,-1 1-1,0 0 1,1-1 0,-1 1-1,0 0 1,0 0-1,0 0 1,0 0-1,0 0 1,0 0 0,0 0-1,0 1 1,0-1-1,-1 1 1,1 0-1,0-1 1,0 1-1,0 0 1,-1 0 0,1 1-1,0-1 1,0 0-1,-3 1 1,0 1-5,1-1 0,-1 1 0,1 0 0,-1 0 0,1 0-1,0 0 1,0 1 0,0 0 0,0 0 0,1 0 0,-1 0 0,1 1 0,-1-1 0,1 1 0,0 0 0,1 0 0,-1 0 0,1 0 0,0 0 0,0 1 0,0-1 0,-2 7-1,2-1 4,0 1-1,1-1 0,0 1 1,0 0-1,1-1 0,1 1 1,0-1-1,0 1 0,4 13 1,-4-19-13,1 0 0,0 0 0,0-1 0,0 1 0,1 0-1,0-1 1,0 1 0,0-1 0,0 0 0,0 0 0,1 0 0,0 0 0,0-1 0,0 0 0,0 0 0,1 0 0,-1 0 0,1 0 0,0-1 0,-1 0 0,1 0 0,0 0 0,0-1 0,10 2-1,-1 0 0,0-1 0,-1-1 0,1 0 0,0-1 0,0 0 0,0-1 0,0-1 0,18-4 0,-9-2 1,0 0 0,0-2 0,32-18 0,13-6 0,-35 17 4,-1-1 0,47-34 0,-55 34 1,-12 11 18,-9 6-13,-1 0 0,0-1 0,0 1 0,1-1 0,-1 0 0,0 1 0,0-1 0,-1 0 0,1 0-1,2-4 1,-16 12 96,0 1 0,-15 12 0,22-16-89,0 1-1,-1-1 1,2 1 0,-1 1-1,0-1 1,1 1 0,0 0 0,0 0-1,0 0 1,0 0 0,1 1 0,0 0-1,0-1 1,1 1 0,0 0 0,0 0-1,-2 10 1,4-15-15,0 0 0,0 0 0,0 0 0,0 0 0,0 0 0,0 0 0,1 0 0,-1 0 0,0 0 0,1 0 0,-1 0 0,0 0 0,1 0 0,0 0 0,-1 0 0,1 0 0,-1 0 0,1-1 0,0 1 0,0 0 0,-1 0 0,1-1 0,0 1 0,0 0 0,0-1 0,0 1 0,0-1 0,0 1 0,0-1 0,0 0 0,0 1 0,0-1 0,0 0 0,0 0 0,0 0 0,0 0 0,2 0 0,3 1 6,0 0 1,0-1-1,0 1 1,0-2-1,8 0 1,-2-1-3,0-1 1,-1-1-1,0 0 1,0-1-1,0 0 1,0 0-1,-1-1 1,16-11-1,6-9 14,33-33-1,-49 44-8,12-14 7,-1-1 1,-1-1 0,-2-1 0,24-42-1,-21 25 23,-1 0-1,27-79 0,-39 81 44,-1-1 0,-3 0 0,-2 0-1,3-79 1,-10 126-73,-1-1 0,0 0-1,1 0 1,-1 0 0,0 0 0,0 0 0,0 0-1,-1 1 1,1-1 0,0 0 0,-1 0 0,1 0-1,-1 1 1,0-1 0,0 0 0,1 0-1,-1 1 1,0-1 0,0 1 0,-1-1 0,-1-2-1,2 5-5,0-1 0,-1 0-1,1 1 1,0-1-1,0 1 1,0-1-1,0 1 1,0 0-1,-1-1 1,1 1 0,0 0-1,1 0 1,-1 0-1,0 0 1,-1 1-1,1-1 1,-9 11-9,0-1 1,1 2 0,0-1-1,1 1 1,1 1-1,0-1 1,1 1-1,0 1 1,1-1 0,-4 22-1,0 9-49,2 0 0,-2 56-1,4 75-61,6-134 74,2 0 0,11 50 0,-12-78 38,3 11-21,11 35 1,-14-54 22,1 0 0,0 0 1,-1 0-1,2 0 0,-1 0 0,1 0 0,0-1 1,0 0-1,1 1 0,7 6 0,-10-10 4,1-1 1,-1 1-1,1 0 0,-1-1 0,1 0 1,0 1-1,0-1 0,-1 0 1,1-1-1,0 1 0,0 0 0,0-1 1,0 0-1,0 1 0,0-1 1,0 0-1,0-1 0,0 1 0,0 0 1,0-1-1,0 0 0,0 0 1,-1 0-1,1 0 0,0 0 0,0 0 1,-1-1-1,1 1 0,2-3 1,7-5 20,0-1 0,-1 0 0,0 0 0,13-19 0,-8 11 29,9-6 23,-20 20-54,0 0 1,0-1-1,-1 0 0,1 1 1,-1-1-1,-1-1 0,1 1 1,0 0-1,-1-1 0,0 0 1,2-7-1,9-20 297,-14 32-279,1 1-29,-1 0 0,0 0 1,0 0-1,1-1 0,-1 1 1,0 0-1,1 0 0,-1 0 1,0 0-1,0-1 0,0 1 1,1 0-1,-1 0 0,0 0 1,0-1-1,0 1 0,1 0 1,-1 0-1,0-1 0,0 1 1,0 0-1,0-1 0,0 1 1,0 0-1,1 0 0,-1-1 1,0 1-1,0 0 0,0-1 1,0 1-1,0 0 0,0-1 1,-1 1-1,1-1-3,0 0 0,0 1-1,1-1 1,-1 0 0,0 0 0,0 1 0,0-1-1,0 0 1,1 1 0,-1-1 0,0 0 0,0 1 0,1-1-1,-1 1 1,1-1 0,-1 1 0,1-1 0,-1 1 0,1-1-1,-1 1 1,1-1 0,-1 1 0,1-1 0,-1 1-1,1 0 1,0-1 0,-1 1 0,2-1 0,1 0-9,1 0 0,-1 1 0,0-1 0,1 1 1,-1 0-1,1-1 0,-1 1 0,1 1 0,-1-1 0,1 0 0,-1 1 1,1 0-1,-1 0 0,0 0 0,1 0 0,-1 1 0,0-1 1,0 1-1,0 0 0,0-1 0,0 1 0,0 1 0,2 1 1,-2 0-1,0-1 1,0 1-1,-1 0 1,0 0 0,1 0-1,-1 0 1,-1 0 0,1 0-1,0 0 1,-1 0 0,0 1-1,0-1 1,-1 1-1,1-1 1,-1 1 0,0-1-1,0 9 1,-4 15-23,-10 37 0,3-15 20,11-48 3,-1-1 1,1 1 0,0-1-1,0 1 1,0-1 0,0 1-1,0 0 1,0-1 0,0 1-1,0-1 1,1 1 0,-1-1-1,1 1 1,0 1-1,0-2 1,-1-1 0,1 1 0,-1 0-1,1-1 1,-1 1 0,1-1 0,0 1-1,-1-1 1,1 1 0,0-1-1,0 1 1,-1-1 0,1 0 0,0 1-1,0-1 1,0 0 0,-1 0-1,3 1 1,2-1 2,1 0-1,-1 0 0,1-1 1,-1 0-1,1 0 0,6-2 1,-11 2-3,16-5-4,1-1 0,-1 0-1,0-1 1,-1-2 0,1 1 0,-2-2 0,23-18 0,10-8-57,-43 34 40,9-6 45,-12 10 9,-4 6-7,-3 4-21,0 0 1,1 0 0,0 0-1,1 1 1,-3 18-1,5-26-5,0 0 0,1 0 0,0 0 0,0 0 0,0-1 0,0 1 0,1 0 0,-1 0 0,1 0 0,0 0 0,0 0 0,1-1 0,-1 1 0,1 0 0,0-1 0,-1 1 0,2-1 0,-1 0 0,0 0 0,5 5 0,-6-7 0,0 0 0,0 0 0,0-1 0,0 1-1,0 0 1,0-1 0,1 1 0,-1 0 0,0-1 0,0 0 0,1 1-1,-1-1 1,0 0 0,0 1 0,1-1 0,-1 0 0,0 0 0,1 0-1,-1 0 1,0 0 0,1-1 0,-1 1 0,2-1 0,0 0 1,0 0-1,-1-1 1,1 1 0,-1-1 0,1 0 0,-1 0 0,0 0-1,0 0 1,0 0 0,3-4 0,-1 2 5,-1-1 0,1 0-1,-1-1 1,-1 1 0,1-1 0,-1 1 0,1-1 0,-2 0 0,1 0 0,1-6 0,-3 1 9,0 0 1,0 0-1,-3-16 0,2 23-5,0-1 0,0 1 0,-1 0 0,1 0 0,-1 0 0,0 0-1,0 0 1,0 1 0,-1-1 0,1 0 0,-6-5 0,-2-3 41,9 10-44,0 0-1,0 0 1,0 0-1,-1 1 1,1-1-1,-1 0 0,1 1 1,-1-1-1,0 1 1,0-1-1,1 1 1,-1 0-1,0 0 0,0 0 1,-4-2-1,14-2 43,11-4-38,-8 4-7,0 1-1,1 1 0,0 0 1,-1 0-1,1 1 0,0 1 0,16 0 1,-6 1-31,0 2 1,-1 0-1,28 7 0,-44-8 20,-1 0-1,1 0 0,-1 1 0,0-1 0,0 1 1,0 0-1,0 0 0,0 1 0,0-1 1,0 1-1,-1 0 0,5 5 0,-6-6 10,0 1 0,0 0 0,0-1-1,-1 1 1,1 0 0,-1 0 0,0 0 0,0 0 0,0 0-1,0 0 1,0 0 0,-1 0 0,1 0 0,-1 1-1,0-1 1,0 0 0,0 0 0,-1 4 0,-2 9 23,-1-1 0,-6 17 0,-4 21 269,15-48-176,6-9 88,9-14 184,-13 14-344,7-7-46,-1-1 0,1 1 0,1 0 0,0 0 0,1 1 0,0 0 0,0 1 0,18-10 0,-27 19 0,-1 0 0,0-1 0,0 1 0,0 0 0,1 0 0,-1 0 0,0 1 0,0-1 0,0 0 0,0 1 0,1 0 0,-1-1 0,0 1 0,0 0 0,0 0 0,3 2 0,31 20 0,2 9 0,-28-22 0,1-1 0,0 0 0,23 14 0,-19-16 0,-1 0 0,1-1 0,0-1 0,0 0 0,0-1 0,1 0 0,0-1 0,0-1 0,0-1 0,18 0 0,-31-2 0,-1 1 0,1 0 0,0-1 0,0 1 0,-1-1 0,1 0 0,0 0 0,-1 0 0,1 0 0,-1-1 0,1 1 0,2-3 0,-4 3 0,0 0 0,0 0 0,0 0 0,-1 0 0,1 0 0,0 0 0,0 0 0,-1 0 0,1 0 0,-1 0 0,1 0 0,-1 0 0,0-1 0,1 1 0,-1 0 0,0 0 0,0-1 0,0 1 0,0 0 0,0-1 0,0 1 0,0 0 0,0 0 0,0-1 0,-1 1 0,1 0 0,-1 0 0,1 0 0,-2-2 0,-3-8 191,-1 1 0,0 0 0,-1 0 0,-14-15 0,-10-7-4045,28 28 2681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51.673"/>
    </inkml:context>
    <inkml:brush xml:id="br0">
      <inkml:brushProperty name="width" value="0.05" units="cm"/>
      <inkml:brushProperty name="height" value="0.05" units="cm"/>
      <inkml:brushProperty name="color" value="#004F8B"/>
    </inkml:brush>
  </inkml:definitions>
  <inkml:trace contextRef="#ctx0" brushRef="#br0">347 918 4816,'0'0'10737,"-12"-4"-10465,-13-6 80,0 2 0,-34-6 0,48 12-129,0 0 1,0 1 0,-1 0-1,1 1 1,0 0-1,-17 2 1,20 0-111,1 0 0,-1 0 0,0 0 0,0 1 0,1 0 0,0 0 0,-1 1 0,1 0 0,1 1 0,-1-1 0,0 1 0,1 0 0,0 1 0,1 0 0,-1 0 0,-4 6 0,8-7-48,0 1 1,1-1-1,-1 0 0,1 0 0,0 1 0,1-1 0,-1 0 0,1 1 0,1 5 0,-1-6-35,1-1 1,-1 0-1,1 0 0,0 1 1,1-1-1,-1 0 0,1 0 1,-1 0-1,1-1 1,0 1-1,1 0 0,-1-1 1,1 1-1,3 3 0,1 0 23,-1-2-1,1 1 0,0-1 0,1 0 1,-1 0-1,10 4 0,-9-6-15,-1 0-1,1-1 0,0 0 0,-1 0 1,1 0-1,0-1 0,0 0 0,1-1 1,11 0-1,4-2 88,45-10 0,-49 6-88,-1 0-1,20-9 1,1-1-8,1-1 37,-1-1 0,-1-2-1,0-2 1,-2-1 0,-1-2 0,44-39 0,-49 39-11,-11 9-17,-1-1 1,0 0-1,-1-1 1,16-22 0,-15 14 22,-3-1 1,0-1 0,23-57 0,17-94 137,-50 150-151,-1 0-1,-2 0 1,1-35 0,-9-86 170,5 144-206,2-31 61,-1 32-59,0 0 0,0 0 0,-1 0-1,0 0 1,0 0 0,0 0 0,-1 0 0,1 0-1,-1 0 1,-2-7 0,3 12-14,-1 0 0,1 0 0,0 0 0,0-1 1,0 1-1,0 0 0,-1 0 0,1 0 0,0 0 0,0 0 0,0 0 0,-1 0 1,1 0-1,0 0 0,0 0 0,0 0 0,-1 0 0,1-1 0,0 1 0,0 0 1,0 1-1,-1-1 0,1 0 0,0 0 0,0 0 0,-1 0 0,1 0 0,0 0 0,0 0 1,0 0-1,0 0 0,-1 0 0,1 0 0,0 1 0,0-1 0,0 0 0,0 0 1,-1 0-1,1 0 0,0 0 0,0 1 0,0-1 0,0 0 0,0 0 0,0 0 1,-1 1-1,1-1 0,0 0 0,-13 19-53,-10 26-26,-38 116-171,27-63 150,-70 243-40,17-49 319,83-276-150,0 0 0,1 0 0,-2 18 0,4-19 10,-1-1 1,-1 1-1,-1-1 0,-5 16 1,3-16 2,4-9-15,0 0 1,0 0-1,0 0 0,0 0 1,1 0-1,0 0 1,-1 8-1,-9 41 775,95-148-505,-60 64-215,1 1-1,2 2 1,36-31-1,-48 47-51,0 0 1,0 0-1,1 1 0,0 1 0,0 1 1,1 0-1,0 2 0,32-9 1,-37 12-13,-9 2-17,-1 0 0,1 1 0,-1-1-1,1 1 1,-1-1 0,1 1 0,4 0-1,-6 1-3,0-1 0,0 0 0,0 1 0,0-1 0,0 1 0,0-1-1,-1 1 1,1-1 0,0 1 0,0-1 0,-1 1 0,1 0 0,0-1-1,-1 1 1,1 0 0,-1 0 0,1 0 0,-1-1 0,1 1 0,-1 0-1,1 0 1,-1 0 0,0 0 0,0 0 0,1 0 0,-1 1 0,2 9-21,-1 0 1,0 1 0,-1-1-1,0 1 1,0-1 0,-4 14-1,3-12-1,-1-1-1,2 1 1,0 0-1,0 0 1,3 14-1,-1-13 1,-1-6 16,1 0 0,-1-1 0,1 1 0,4 8 0,-6-15 9,1 1 1,0-1-1,-1 0 0,1 1 1,0-1-1,0 0 0,0 1 1,0-1-1,0 0 1,0 0-1,0 0 0,1 0 1,-1 0-1,0 0 0,0 0 1,1-1-1,-1 1 1,1 0-1,-1-1 0,1 1 1,-1-1-1,1 1 0,-1-1 1,1 0-1,-1 0 1,2 1-1,4-1 9,0-1 1,0 1-1,0-1 1,0-1-1,0 1 0,-1-1 1,1 0-1,-1-1 1,1 1-1,-1-1 1,0-1-1,0 1 1,0-1-1,0 0 0,-1 0 1,0-1-1,8-8 1,2-4 22,-2-2 0,0 0 0,-1 0 0,10-22 1,-9 17 80,28-42 1,-39 64-103,-1 1 0,1 0 1,-1 0-1,1 0 0,0-1 0,-1 2 0,1-1 0,0 0 0,0 0 0,0 1 0,-1-1 0,1 1 1,0-1-1,0 1 0,0 0 0,0 0 0,0-1 0,0 1 0,0 1 0,0-1 0,0 0 0,3 1 1,3 1-12,-1 0 0,0 0 0,0 1 0,12 5 0,52 25-90,28 16-244,-97-48 306,5 2-20,-7-3 50,0 0 0,0 0-1,1 0 1,-1 0 0,0 0 0,0-1 0,0 1-1,0 0 1,0 0 0,0 0 0,1 0 0,-1-1 0,0 1-1,0 0 1,0 0 0,0 0 0,0-1 0,0 1-1,0 0 1,0 0 0,0 0 0,0-1 0,0 1-1,0 0 1,0 0 0,0 0 0,0-1 0,0 1 0,0 0-1,0 0 1,0 0 0,0-1 0,0 1 0,0 0-1,0 0 1,-1 0 0,1 0 0,0-1 0,0 1-1,0 0 1,0 0 0,-1 0 0,-1-6 18,0 1-1,-1 0 1,0-1 0,0 1 0,-1 1 0,1-1-1,-1 0 1,0 1 0,0 0 0,-1 0 0,1 0-1,-1 0 1,0 1 0,-7-4 0,2 1 9,-1 1 0,1 1-1,-1-1 1,0 1 0,-1 1 0,-12-2 0,15 3-10,0 1-1,0 1 0,0 0 1,0 0-1,0 0 0,0 1 1,0 1-1,1-1 0,-17 6 1,19-5-14,1 1 0,0-1 0,-1 1-1,1 0 1,0 1 0,0-1 0,1 1 0,-1 0 0,1 0 0,-1 0 0,1 1 0,1-1-1,-1 1 1,1 0 0,-5 8 0,4-4-8,0 1-1,1-1 1,0 1 0,1 0-1,0 0 1,0 0 0,1 0-1,0 0 1,1 1-1,0-1 1,1 0 0,0 0-1,1 0 1,0 0 0,0 0-1,1 0 1,7 16 0,-9-23 2,1 1 1,-1 0 0,1-1 0,1 1 0,-1-1 0,0 1 0,1-1 0,-1 0 0,1 0 0,0 0 0,0-1 0,1 1 0,-1-1 0,0 1 0,1-1 0,-1 0 0,1-1 0,0 1-1,0 0 1,-1-1 0,1 0 0,0 0 0,0 0 0,0 0 0,0-1 0,6 0 0,-3 0 10,0 0-1,1 0 1,-1-1 0,0-1-1,0 1 1,0-1 0,-1 0-1,1 0 1,0-1 0,-1 0-1,1 0 1,-1-1 0,0 0-1,7-6 1,-3 2 8,-1-1 1,0 0-1,0 0 1,-1-1 0,9-15-1,-13 18 17,0 1-1,-1-1 0,0 0 1,0 0-1,-1 0 1,0-1-1,0 1 1,-1 0-1,0-1 1,0-11-1,-4 34 29,2-12-64,1-1-1,-1 1 1,0 0 0,1-1 0,0 1 0,0-1 0,-1 1 0,2 0 0,-1-1 0,1 6 0,-1-8 1,6 24-36,12 33-1,-15-50 35,1 0-1,-1 0 0,1-1 0,0 1 1,1-1-1,-1 0 0,1 0 0,11 10 1,-13-14 2,0 0 1,0 1 0,0-2 0,0 1-1,1 0 1,-1-1 0,0 1 0,1-1 0,-1 0-1,1 0 1,0-1 0,-1 1 0,7 0 0,-3-1 0,-1-1 1,1 1-1,0-1 1,-1-1 0,1 1-1,12-5 1,-3-2 11,0 1 0,0-2 1,-1 0-1,23-18 0,9-17 25,-42 37-34,1 0 1,0 0-1,1 1 0,-1 0 0,1 1 1,1-1-1,-1 1 0,1 1 0,0 0 1,0 0-1,16-6 0,-18 9 11,-1 0-1,-1 0-1,1 0 1,-1 0-1,1 1 0,8 0 1,-12 0-12,0 0 1,0 0-1,0 1 1,1-1 0,-1 0-1,0 1 1,0-1-1,0 1 1,0 0-1,0-1 1,0 1-1,0 0 1,0-1 0,0 1-1,0 0 1,0 0-1,0 0 1,0 0-1,-1 0 1,1 0-1,0 0 1,-1 0 0,1 0-1,-1 0 1,1 1-1,-1 1 1,2 4-1,0 0 0,0 1 1,-1-1-1,-1 1 0,1-1 1,-1 1-1,0-1 0,-1 0 1,-2 14-1,3-21 3,-1 1 0,1 0 0,0-1-1,0 1 1,0 0 0,0-1 0,-1 1 0,1 0-1,0-1 1,0 1 0,0 0 0,1-1 0,-1 1-1,0 0 1,0 0 0,0-1 0,0 1 0,1 0-1,-1 0 1,1-1-2,-1 0 0,1 0 0,-1 1-1,0-1 1,1 0 0,-1 0 0,0 0-1,1 0 1,-1 0 0,1 0 0,-1 0 0,0 0-1,1 0 1,-1 0 0,0 0 0,1-1 0,-1 1-1,1 0 1,-1 0 0,0 0 0,1 0 0,-1 0-1,0-1 1,1 1 0,24-21 52,5-13 4,19-18 2,35-28 70,-77 74-113,1 0 0,0 0-1,0 1 1,11-5 0,-17 8-17,0 1 0,0 0 0,1 0 0,-1 0 0,0 0 0,1 0 0,-1 1 1,1-1-1,-1 1 0,1-1 0,-1 1 0,1 0 0,0 0 0,-1 0 0,1 1 0,-1-1 0,1 0 0,-1 1 0,5 1 0,-5 0-3,-1-1 0,1 1-1,-1-1 1,1 1 0,-1 0 0,1 0-1,-1 0 1,0 0 0,0 0 0,0 0-1,0 0 1,0 0 0,0 0 0,0 3-1,6 34-13,-6-30 18,2 24-15,5 23 50,-7-51-29,0-1-1,0 0 1,1 0 0,0 0 0,0 0 0,0 0 0,0 0 0,1 0-1,-1-1 1,6 6 0,-6-8-4,0 1 0,0-1-1,1 1 1,-1-1 0,1 0 0,-1 0-1,1 0 1,-1-1 0,1 1 0,-1-1-1,1 1 1,5-1 0,35 0 33,-8-4-24,0-2 0,0-1 0,-1-2 0,0-1 0,-1-2 0,36-17 0,-37 13 10,-1-1 0,-1-2 0,-1-1 0,34-30-1,-58 46-16,-1-1-1,1 0 0,-1 0 0,5-8 0,-8 12-1,0 0 0,0-1 1,0 1-1,0 0 0,-1 0 1,1 0-1,-1 0 0,1-1 1,-1 1-1,1 0 1,-1 0-1,0-1 0,1 1 1,-1 0-1,0-1 0,0 1 1,0 0-1,0-1 0,0 1 1,-1 0-1,1-1 0,0 1 1,-1 0-1,1-1 0,0 1 1,-1 0-1,1 0 0,-2-2 1,0 2 0,0 0 1,1 1-1,-1-1 1,0 1-1,0-1 1,0 1-1,0-1 1,0 1-1,0 0 1,0 0-1,0 0 1,0 0-1,0 1 1,0-1-1,1 0 1,-1 1-1,0-1 1,-3 3-1,-1-2 4,-15 4 6,0 2-1,0 0 1,1 1-1,0 1 1,-30 19-1,39-21-10,-1 2 0,1-1 0,0 1-1,1 1 1,0 0 0,1 1 0,0 0 0,0 0 0,-12 23-1,12-19 2,7-13-3,0 1 0,0-1 0,1 0 0,-1 1 0,1 0 0,0-1 0,0 1 0,0 0 0,0-1 0,0 1 1,0 0-1,1 0 0,-1 0 0,1-1 0,0 1 0,0 0 0,0 5 0,1-7-1,-1-1 0,0 1 0,0 0 0,1-1 0,-1 1 0,0-1 0,1 1 0,-1-1 0,0 1 0,1-1 0,-1 1 0,1-1 0,-1 1 0,1-1 0,-1 0 0,1 1 0,-1-1 0,1 0 0,-1 1 0,1-1 0,0 0 0,-1 0 0,1 1 0,-1-1 0,1 0 0,0 0 0,-1 0 0,1 0 0,0 0 0,-1 0 0,1 0 0,-1 0 0,1 0 0,0 0 0,-1 0 0,1-1 0,0 1 0,19-12 0,-19 11 0,21-19 7,-1-1 0,0-1 0,-2-1 0,-1-1-1,0 0 1,23-45 0,-41 68-3,0 0-1,1 0 1,-1 0-1,1 0 1,-1 1-1,1-1 1,-1 0-1,1 0 1,0 1-1,0-1 1,-1 0-1,1 1 1,0-1-1,0 0 1,0 1-1,1-1 1,-2 1-2,0 0 0,1 0 0,-1 0 0,0 0 0,1 0 0,-1 0 0,1 1 0,-1-1 0,0 0 0,0 0 0,1 0 0,-1 1 0,0-1 0,1 0 0,-1 0 0,0 1 0,0-1-1,1 0 1,-1 1 0,0-1 0,0 0 0,0 1 0,0-1 0,1 0 0,-1 1 0,0-1 0,0 0 0,0 1 0,6 38 54,-6-37-57,5 60 18,-3 0-1,-9 99 0,3-135-18,0 0-1,-1-1 1,-2 1-1,0-1 1,-2-1-1,-1 1 1,-1-1-1,-1-1 1,-15 23-1,20-35-3,0-1-1,0 0 0,-1 0 1,0-1-1,0 0 1,-1 0-1,0-1 1,-1 0-1,0-1 1,-19 11-1,25-17 12,1 0 1,-1 0-1,1 0 0,-1-1 0,1 1 0,-1-1 1,0 0-1,1 0 0,-1-1 0,1 1 1,-1-1-1,0 1 0,1-1 0,-1 0 0,1-1 1,0 1-1,-6-3 0,5 2 7,-1-1 0,1 1 0,0-1 0,-1 0 0,1 0 0,0-1 0,1 1 0,-1-1 1,1 1-1,-1-1 0,1 0 0,-3-6 0,4 6-6,1-1 0,0 1 0,-1-1 0,1 1 0,1-1 0,-1 0-1,1 0 1,-1 1 0,1-1 0,1 0 0,-1 1 0,1-1 0,0 0 0,0 1 0,0-1 0,0 0 0,1 1 0,0 0 0,0-1 0,0 1 0,6-7 0,0-2 13,2 1-1,-1 0 1,2 0 0,-1 1 0,19-14 0,6 0-41,1 1 0,1 2 0,2 2 0,40-16 0,67-37-44,-121 59 65,120-77-57,-123 75 51,0-1-1,-1-1 0,0-1 0,18-23 0,-26 26 12,-5 7 8,0 0 0,0-1 0,-1 0 0,0-1 0,7-16 0,-6 10 17,-6 14-24,-1-1-1,1 1 1,-1 0-1,0 0 1,0 0 0,0-1-1,1-3 1,5-20 51,-3 2-23,-4 23-38,1 1 3,-1 1 1,0-1-1,0 0 1,0 0-1,0 1 1,0-1 0,0 0-1,0 0 1,0 1-1,0-1 1,0 0-1,0 1 1,-1-1 0,1 0-1,0 0 1,0 1-1,-1-1 1,1 0-1,0 1 1,-1-1-1,1 1 1,-1-1 0,0 0-1,-13 1-6,0 1-1,1 1 0,-1 0 1,0 1-1,1 1 1,0 0-1,0 0 1,0 2-1,0-1 0,1 2 1,0 0-1,0 0 1,-11 10-1,13-9 4,1 2 1,0 0-1,0 0 0,-7 11 1,11-14 3,5-6 1,-1 1 0,0-1 0,0 1 0,1-1 0,-1 1 0,1-1 0,-1 1 0,1 0 0,0-1 0,-1 1 0,1 0 0,0-1 0,0 1 0,0 0 0,0-1 0,1 1 0,-1 0 0,0-1 0,1 1 0,-1-1 0,1 1 0,0 0 0,-1-1 0,1 1 0,0-1 0,0 0 0,0 1 0,0-1 0,0 0 0,0 1 0,2 0 0,5 6 0,-1-1 0,2 0 0,13 10 0,-19-15 0,6 3 2,0 1 1,0-1-1,1-1 0,0 0 1,0 0-1,0-1 0,12 3 0,10-1 17,33 2 0,0-1 5,-27-2 53,-1-1 0,66-5 0,-65 4 44,-24 0-46,-12 0 5,-7-1-574,0 0 1,-1 0-1,1 0 1,-11-1-1,13 0-838</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29.108"/>
    </inkml:context>
    <inkml:brush xml:id="br0">
      <inkml:brushProperty name="width" value="0.05" units="cm"/>
      <inkml:brushProperty name="height" value="0.05" units="cm"/>
      <inkml:brushProperty name="color" value="#008C3A"/>
    </inkml:brush>
  </inkml:definitions>
  <inkml:trace contextRef="#ctx0" brushRef="#br0">72 125 11656,'0'0'3608,"12"-11"-3014,-4 4-446,2-4 134,1 2 0,0-1 0,1 1 0,-1 1 0,26-13 0,-15 13 553,2 1-1,-1 1 0,35-4 1,-21 4-78,-36 5-682,0 1 1,0 0-1,0 0 1,0-1-1,0 1 1,0 0-1,0 0 1,0 0 0,0 0-1,0 0 1,0 1-1,0-1 1,0 0-1,2 1 1,-3-1-56,0 0 1,0 1-1,0-1 0,0 0 1,0 0-1,0 0 1,0 1-1,0-1 1,1 0-1,-1 1 0,0-1 1,0 0-1,0 0 1,0 1-1,0-1 1,0 0-1,0 0 1,-1 1-1,1-1 0,0 0 1,0 0-1,0 1 1,0-1-1,0 0 1,0 0-1,0 1 0,0-1 1,-1 0-1,1 0 1,0 0-1,0 1 1,0-1-1,-1 0 0,-25 23 326,5-9-335,0-2 1,-2 0 0,1-1-1,-37 11 1,19-10-138,0-1 0,-41 4 0,51-10-35,40-7 99,34-7 174,-30 6-81,191-32 914,-81 19-53,-119 16-870,1 0-1,-1 1 1,0 0-1,0 0 1,0 0-1,0 0 1,0 1 0,0 0-1,0 0 1,0 1-1,-1-1 1,1 1-1,-1 0 1,0 0-1,7 6 1,7 5-2880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30.463"/>
    </inkml:context>
    <inkml:brush xml:id="br0">
      <inkml:brushProperty name="width" value="0.05" units="cm"/>
      <inkml:brushProperty name="height" value="0.05" units="cm"/>
      <inkml:brushProperty name="color" value="#008C3A"/>
    </inkml:brush>
  </inkml:definitions>
  <inkml:trace contextRef="#ctx0" brushRef="#br0">154 86 5416,'0'0'5022,"-11"-9"-4530,-32-29-34,41 37-385,1 0 0,-1-1 0,0 1 0,0 0 0,0 0 0,0 0 0,0 0 0,-1 1 0,1-1 0,0 1 0,0-1 0,0 1 0,-1 0 1,1 0-1,0 0 0,0 0 0,-1 0 0,1 0 0,0 0 0,0 1 0,0-1 0,0 1 0,-1 0 0,1 0 0,0 0 0,0 0 0,0 0 0,0 0 1,-2 2-1,2-1 103,-1-1-10,0 1 0,0-1 0,0 1 0,0 0 0,1 0 0,-1 1 0,1-1 0,-1 0 0,-3 6 0,6-7-124,0 0 0,-1 0 0,1 0 0,0 0 0,0 0 0,0 1 0,0-1 0,0 0 0,0 0 0,0 0 0,0 0 0,0 0 0,0 1-1,1-1 1,-1 0 0,0 0 0,1 0 0,-1 0 0,1 0 0,-1 0 0,1 0 0,0 0 0,-1 0 0,1-1 0,0 1 0,0 0 0,-1 0 0,1 0-1,0-1 1,0 1 0,0 0 0,0-1 0,2 1 0,3 4 49,0-2 0,1 1 0,0-1 0,-1 0 0,1 0 0,1 0 0,-1-1 1,0 0-1,1-1 0,8 1 0,10 0 266,44-2 0,7-8 855,140-33 0,-175 32-785,80-27 908,-81 22-580,46-10 0,-71 27-2668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32.271"/>
    </inkml:context>
    <inkml:brush xml:id="br0">
      <inkml:brushProperty name="width" value="0.05" units="cm"/>
      <inkml:brushProperty name="height" value="0.05" units="cm"/>
      <inkml:brushProperty name="color" value="#008C3A"/>
    </inkml:brush>
  </inkml:definitions>
  <inkml:trace contextRef="#ctx0" brushRef="#br0">1 299 3912,'0'0'9482,"0"-10"-8874,4-36 14,-4 44-555,0 0 0,1 0 1,0-1-1,-1 1 1,1 0-1,0 0 0,0 0 1,0 0-1,1 0 1,-1 0-1,0 0 1,3-2-1,4-7 319,74-146 3903,-80 153-3988,0 0 0,0 0 0,0 0 0,-1 0-1,1 0 1,-1 0 0,0 0 0,-1-1 0,1-4-1,3 27 2698,3 10-2876,3-2 182,32 97 783,-38-110-980,-2-1 1,0 0-1,0 1 1,-1-1-1,0 1 1,-1-1 0,-1 1-1,-2 13 1,3-24-71,0 0 0,-1 0 0,1 0 0,0 0 0,-1 0 0,0 0 0,1 0 0,-1 0 0,0-1 0,0 1 0,0 0 0,0 0 0,0 0 0,-1-1 0,1 1 0,0-1 0,-3 3 0,1-4-10,1 1 1,0-1 0,0 1 0,0-1-1,0 0 1,-1 0 0,1 0-1,0 0 1,0-1 0,0 1 0,0-1-1,-1 1 1,1-1 0,0 0 0,0 0-1,-2-1 1,-10-3 78,0 0-1,0-2 1,-20-11 0,29 15-47,1-1 0,-1 0 0,1 0 1,-1 0-1,1 0 0,0-1 1,1 0-1,-1 1 0,1-1 1,0-1-1,0 1 0,-2-7 0,5 12-51,0-1 0,1 1 0,-1 0 0,1-1 0,-1 1 0,1 0-1,-1-1 1,1 1 0,-1 0 0,1-1 0,0 1 0,-1 0 0,1 0-1,-1 0 1,1 0 0,-1-1 0,1 1 0,0 0 0,-1 0 0,1 0-1,0 0 1,-1 0 0,1 1 0,-1-1 0,1 0 0,-1 0 0,1 0-1,0 0 1,0 1 0,23 2 48,-19-1-48,179 27 204,-119-18-76,-51-8-103,0 0 1,0-1-1,1-1 0,-1 0 0,17-1 0,23-3 298,-21 2-1381,-13 0-2442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34.620"/>
    </inkml:context>
    <inkml:brush xml:id="br0">
      <inkml:brushProperty name="width" value="0.05" units="cm"/>
      <inkml:brushProperty name="height" value="0.05" units="cm"/>
      <inkml:brushProperty name="color" value="#008C3A"/>
    </inkml:brush>
  </inkml:definitions>
  <inkml:trace contextRef="#ctx0" brushRef="#br0">256 496 3208,'0'0'6472,"8"-11"-6072,22-31 26,-30 42-383,1-1 0,-1 1-1,0-1 1,1 1 0,-1-1-1,0 1 1,1-1 0,-1 0 0,0 1-1,0-1 1,0 1 0,1-1-1,-1 0 1,0 1 0,0-1-1,0 0 1,0 1 0,0-1-1,0 1 1,0-1 0,-1 0-1,1 1 1,0-1 0,0 0 0,0 1-1,-1-1 1,1 1 0,0-1-1,0 1 1,-1-1 0,1 1-1,-1-1 1,1 1 0,0-1-1,-1 1 1,0-1 0,-16-7 604,16 8-538,-7-3 127,0 1 0,0 1-1,-1-1 1,1 2 0,0-1 0,0 1-1,-1 0 1,1 1 0,0 0-1,0 0 1,-1 0 0,1 1 0,0 1-1,-14 6 1,12-5-56,1 0 1,0 2-1,0-1 1,0 1-1,1 0 1,0 1-1,0-1 1,0 2-1,1-1 1,0 1-1,-7 11 0,9-11-5,0-1 0,1 1-1,0 0 1,1 0 0,-3 10-1,5-14-63,0 0 0,0 0 0,1 0-1,-1 1 1,1-1 0,0 0 0,1 1 0,-1-1-1,1 0 1,0 0 0,0 0 0,2 6-1,-2-8-57,0-1-1,0 1 0,0-1 0,1 0 0,-1 1 1,0-1-1,1 0 0,-1 0 0,1 0 0,0 0 1,-1 0-1,1 0 0,0 0 0,0-1 1,-1 1-1,1-1 0,0 1 0,0-1 0,0 0 1,0 0-1,-1 1 0,1-1 0,0-1 0,3 1 1,3 0 94,0-1 0,1 0-1,-1 0 1,10-3 0,-12 2-53,0-1-1,1 0 0,-1 0 1,0-1-1,-1 0 0,1 0 1,-1 0-1,1-1 0,-1 0 1,-1 0-1,1 0 0,-1 0 1,5-8-1,1-3 221,0-1 0,0 0 0,8-26 0,3-3 410,-21 47-710,0-1 0,0 0 1,0 0-1,0 0 0,0 1 0,0-1 0,0 0 1,0 0-1,1 0 0,-1 0 0,0 0 0,0 1 1,0-1-1,0 0 0,0 0 0,0 0 1,0 0-1,0 0 0,1 1 0,-1-1 0,0 0 1,0 0-1,0 0 0,0 0 0,0 0 0,1 0 1,-1 0-1,0 0 0,0 0 0,0 0 1,0 0-1,1 1 0,-1-1 0,0 0 0,0 0 1,0 0-1,0 0 0,1 0 0,-1 0 0,0-1 1,0 1-1,0 0 0,0 0 0,1 0 1,-1 0-1,0 0 0,0 0 0,0 0 0,0 0 1,0 0-1,1 0 0,-1 0 0,0-1 0,0 1 1,0 0-1,0 0 0,0 0 0,0 0 1,1 0-1,-1 0 0,0-1 0,0 1 0,0 0 1,4 19 93,-3-14-22,2 10 12,-1 4 24,2 0 1,0 0-1,2 0 0,0-1 1,1 0-1,13 25 0,-19-42-100,0 0-1,0 1 0,0-1 0,0 0 0,0 0 0,0 0 0,0 0 0,1 0 1,-1 0-1,0-1 0,1 1 0,-1 0 0,1-1 0,-1 1 0,1-1 1,-1 1-1,1-1 0,-1 0 0,1 0 0,-1 1 0,1-1 0,0 0 0,-1 0 1,1-1-1,-1 1 0,1 0 0,-1 0 0,1-1 0,-1 1 0,1-1 0,-1 0 1,1 1-1,1-2 0,4-2 37,1 0 0,-1 0 0,0-1 1,11-9-1,56-49 333,67-55 370,-140 118-749,-1-1 1,1 0 0,-1 1-1,1-1 1,0 1 0,-1 0 0,1-1-1,0 1 1,0 0 0,-1-1-1,1 1 1,0 0 0,0 0-1,-1-1 1,1 1 0,0 0-1,0 0 1,0 0 0,-1 0 0,1 0-1,0 0 1,0 0 0,0 1-1,-1-1 1,1 0 0,0 0-1,1 1 1,-1 0 5,0 0 0,0 0 0,0 1-1,0-1 1,0 0 0,0 0 0,0 1 0,0-1 0,-1 0-1,1 1 1,0-1 0,-1 1 0,1 2 0,1 5 53,-1 0-1,1 0 1,-1 16 0,-10 27 697,9-51-282,0 27-447,0 8-39,28-68 0,-6 1 0,33-45 0,-47 67 0,1 0 0,-1 0 0,1 1 0,1 0 0,16-10 0,-25 17 0,-1 0 0,1 0 0,0 0 0,0 1 0,1-1 0,-1 1 0,0-1 0,0 0 0,0 1 0,0 0 0,0-1 0,1 1 0,-1 0 0,0 0 0,0-1 0,1 1 0,-1 0 0,0 0 0,0 0 0,1 1 0,-1-1 0,0 0 0,0 0 0,0 1 0,1-1 0,-1 1 0,0-1 0,0 1 0,0-1 0,0 1 0,0 0 0,0-1 0,0 1 0,0 0 0,0 0 0,0 0 0,0 0 0,-1 0 0,1 0 0,0 0 0,0 0 0,-1 0 0,1 0 0,0 2 0,2 6 0,-1 0 0,1 0 0,-1 0 0,-1 1 0,1 9 0,1 6 0,2 9 0,-4-26 0,0 0 0,0 0 0,1-1 0,0 1 0,4 11 0,-5-18 0,-1-1 0,1 1 0,-1-1 0,1 1 0,-1-1 0,1 1 0,-1-1 0,1 1 0,-1-1 0,1 1 0,0-1 0,-1 0 0,1 0 0,0 1 0,-1-1 0,1 0 0,0 0 0,0 0 0,-1 1 0,1-1 0,0 0 0,0 0 0,-1 0 0,1 0 0,0-1 0,1 1 0,24-6 0,-15 2 0,9-2 0,-1-2 0,-1 0 0,1 0 0,-2-2 0,1-1 0,21-16 0,-14 10 0,108-88 0,-39 28 0,-86 68 0,-21 13 0,-14 14 0,1 1 0,1 1 0,0 2 0,2 0 0,-37 46 0,57-65 0,-5 7 0,-1 1 0,2 0 0,-10 16 0,16-25 0,0 0 0,0 0 0,0 0 0,0 0 0,0 0 0,0 0 0,1 1 0,-1-1 0,1 0 0,-1 0 0,1 1 0,0-1 0,0 0 0,0 1 0,0-1 0,1 0 0,-1 0 0,0 1 0,1-1 0,0 0 0,-1 0 0,1 0 0,0 0 0,0 0 0,0 0 0,1 0 0,1 4 0,-1-5 0,1 1 0,-1-1 0,0 1 0,1-1 0,-1 0 0,0 0 0,1 0 0,0 0 0,-1 0 0,1-1 0,-1 1 0,1-1 0,0 0 0,-1 0 0,1 0 0,0 0 0,-1 0 0,1 0 0,0-1 0,-1 1 0,4-2 0,5-1 0,-1 0 0,1-1 0,18-10 0,-12 4 0,-2-1 0,1 0 0,-1-1 0,-1 0 0,0-1 0,-1-1 0,0-1 0,-1 1 0,20-33 0,-13 13 0,-1-1 0,-2-1 0,23-71 0,-31 79 0,-1-1 0,-1 0 0,-1-1 0,1-54 0,-6 81 0,0 0 0,-1 0 0,1 0 0,-1 0 0,1 0 0,-1 0 0,-2-5 0,3 8 0,0 0 0,0 0 0,0 0 0,0-1 0,0 1 0,0 0 0,0 0 0,0 0 0,0 0 0,0 0 0,0 0 0,-1-1 0,1 1 0,0 0 0,0 0 0,0 0 0,0 0 0,0 0 0,0 0 0,-1 0 0,1 0 0,0 0 0,0-1 0,0 1 0,0 0 0,-1 0 0,1 0 0,0 0 0,0 0 0,0 0 0,0 0 0,0 0 0,-1 0 0,1 0 0,0 0 0,0 0 0,0 0 0,0 1 0,-1-1 0,1 0 0,0 0 0,0 0 0,0 0 0,0 0 0,0 0 0,-1 0 0,1 0 0,-8 18 0,-5 22 0,6-18 0,0 1 0,1 0 0,-5 42 0,9-43 0,1 0 0,1 0 0,2 0 0,0 1 0,1-2 0,1 1 0,1 0 0,1-1 0,0 0 0,16 32 0,-18-47 108,0 0 0,1-1 0,-1 1 1,1-1-1,0 0 0,1 0 0,7 5 0,16 17-5040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37.303"/>
    </inkml:context>
    <inkml:brush xml:id="br0">
      <inkml:brushProperty name="width" value="0.05" units="cm"/>
      <inkml:brushProperty name="height" value="0.05" units="cm"/>
      <inkml:brushProperty name="color" value="#008C3A"/>
    </inkml:brush>
  </inkml:definitions>
  <inkml:trace contextRef="#ctx0" brushRef="#br0">1 901 6224,'0'0'6520,"10"-13"-6047,139-162 1012,-91 102-416,90-150-1,-114 159-75,-2-2-1,34-107 1,-63 162-801,13-42 484,-15 51-576,-1-1 0,1 0-1,-1 0 1,0 0 0,0 0-1,0-1 1,0 1 0,0 0-1,-1 0 1,1 0 0,-1 0 0,0 1-1,0-1 1,-1-3 0,2 6-80,-1-1 0,1 1 0,0 0-1,0 0 1,-1 0 0,1-1 0,0 1 0,-1 0 0,1 0 0,0 0 0,-1 0 0,1 0 0,-1-1 0,1 1 0,0 0 0,-1 0 0,1 0 0,0 0 0,-1 0 0,1 0 0,0 0 0,-1 0 0,1 0 0,-1 1-1,1-1 1,0 0 0,-1 0 0,1 0 0,0 0 0,-1 0 0,1 1 0,0-1 0,-1 0 0,1 0 0,0 1 0,0-1 0,-1 0 0,1 0 0,0 1 0,-16 14 220,15-14-201,-21 24 120,2 1-1,1 1 1,1 0 0,1 1 0,1 1-1,-18 49 1,23-50-52,2 0 0,1 1 0,2 1 0,0-1 0,2 1 0,1 0 0,2 47 0,2-62-43,0 0 0,1-1 0,1 1 1,0-1-1,1 0 0,11 27 0,-13-37-42,0 1 0,0-1-1,1 0 1,-1 0 0,1-1-1,0 1 1,1 0 0,-1-1-1,0 0 1,1 0 0,0 0-1,0 0 1,0 0 0,0-1-1,0 0 1,0 0 0,1 0-1,-1 0 1,0-1 0,1 1 0,0-1-1,-1-1 1,1 1 0,0 0-1,5-1 1,6-1 34,-1-1 0,1 0 1,-1-1-1,0-1 0,0-1 1,0 0-1,-1 0 0,24-14 1,-10-3 131,-8 5 129,-22 19-248,0 0-1,1 0 1,-1 1 0,0-1 0,1 1 0,0-1-1,-1 1 1,1 0 0,-1 5 0,-11 38 6,9-32 16,2-7-64,0 0 0,1 1-1,0-1 1,0 0 0,1 1-1,0-1 1,0 0 0,3 14-1,-3-19-18,1 0-1,-1 0 0,1 0 1,0 0-1,-1 0 0,1 0 1,0 0-1,0 0 1,1 0-1,-1-1 0,0 1 1,1 0-1,-1-1 0,1 1 1,-1-1-1,1 1 0,-1-1 1,1 0-1,0 1 0,0-1 1,0 0-1,0 0 1,0-1-1,0 1 0,0 0 1,0-1-1,0 1 0,0-1 1,0 1-1,1-1 0,-1 0 1,0 0-1,0 0 0,4-1 1,-4 1-4,1-1 1,-1 1-1,0-1 1,1 1-1,-1-1 1,0 0-1,1 0 1,-1 0-1,0 0 1,0-1-1,0 1 1,0-1-1,0 1 0,0-1 1,3-3-1,-2 1 3,1-1 0,-2 1 0,1-1 0,0 1 0,-1-1 0,0 0-1,2-6 1,-1 2 6,-1 0 0,0 1 0,-1-1 1,0 0-1,0 0 0,-1 0 0,0 0 0,-2-15 0,0 18 0,0 0 0,0 0 0,-1 0-1,1 1 1,-1-1 0,-1 1 0,1-1 0,-5-4 0,6 7 8,0 1 0,0-1-1,0 1 1,0 0 0,-1 0-1,1-1 1,-1 2 0,0-1 0,1 0-1,-1 0 1,0 1 0,0-1-1,0 1 1,0 0 0,0 0 0,0 0-1,-5 0 1,8 1-18,0 0 1,0 0-1,-1 0 0,1 0 0,0 0 0,0 0 1,-1 0-1,1 0 0,0 0 0,0 0 0,-1 0 1,1 0-1,0 1 0,0-1 0,0 0 0,-1 0 1,1 0-1,0 0 0,0 0 0,0 1 0,0-1 1,-1 0-1,1 0 0,0 0 0,0 0 0,0 1 1,0-1-1,0 0 0,0 0 0,-1 1 0,1-1 1,0 0-1,0 0 0,0 0 0,0 1 0,0-1 1,0 0-1,0 0 0,0 1 0,0-1 0,0 0 1,0 1-1,5 14 47,12 12-3,-13-22-44,1 0 0,-1 0 0,1-1 0,0 1-1,0-1 1,1-1 0,-1 1 0,1-1 0,-1 0 0,1 0 0,0 0 0,1-1 0,-1 0 0,0 0 0,1-1 0,-1 0 0,0 0 0,1 0 0,0-1 0,-1 0 0,1 0 0,-1 0 0,11-3-1,-6 1 9,0-1-1,0 0 1,-1-1-1,1 0 1,-1 0-1,0-1 1,0 0-1,0-1 1,-1 0-1,0-1 1,0 0-1,-1 0 1,11-12-1,119-140 361,-121 144-154,-16 15-212,-1 0-1,0 0 1,1 0 0,-1 0 0,1 0 0,-1 0 0,1 0 0,-1 0 0,1 0 0,-1 0 0,1 0 0,-1 0 0,0 0 0,1 0 0,-1 0 0,1 0 0,-1 0 0,1 1 0,-1-1 0,0 0 0,1 0 0,-1 0 0,1 1 0,-1-1 0,0 0 0,1 1 0,-1-1 0,0 0 0,0 1 0,1-1 0,-1 0 0,0 1 0,0-1 0,1 1 0,-1-1 0,0 1 0,0-1 0,0 0 0,0 1 0,0-1 0,0 1 0,1-1 0,-1 1 0,3 15 19,0 1 1,-1-1 0,0 0-1,-2 30 1,1-7 6,0-17-12,0 1 0,-2-1 0,0 0 0,-9 42 0,9-60-9,-1 0 0,0 0 0,0 1 1,0-1-1,0-1 0,0 1 0,-1 0 0,0-1 0,0 1 0,0-1 0,0 0 1,-4 4-1,5-6-3,1 0 1,-1 1-1,0-1 1,0 0-1,0 0 1,0 0-1,-1 0 1,1 0-1,0-1 1,0 1-1,0-1 0,-1 1 1,1-1-1,0 0 1,0 0-1,-1 0 1,1 0-1,0 0 1,-1 0-1,1-1 1,0 1-1,0-1 1,0 0-1,-3 0 1,-1-3 12,-1 0 0,1-1 0,0 1 0,0-1 0,0 0 0,1-1 0,0 0 0,0 1 0,0-1 0,-4-8 0,-2-2 78,11 16-93,0-1 0,0 1-1,0 0 1,0-1 0,0 1 0,0-1-1,0 1 1,0-1 0,0 1-1,0-1 1,1 1 0,-1 0 0,0-1-1,0 1 1,0-1 0,1 1-1,-1 0 1,0-1 0,0 1-1,1 0 1,-1-1 0,0 1 0,1 0-1,-1-1 1,0 1 0,1 0-1,-1 0 1,0 0 0,1-1-1,-1 1 1,1 0 0,-1 0 0,1 0-1,-1 0 1,0 0 0,2-1-1,18-5 12,117-3-50,-6 0 16,-111 7 15,0-1-1,0-2 1,-1 0 0,27-10 0,-34 10-6,-1-1 1,0 0-1,0-1 1,0 0-1,13-12 1,-19 15 17,0-1 0,-1 1 0,1-1 0,-1 0 1,-1 0-1,1-1 0,0 1 0,-1-1 0,0 0 0,-1 0 0,1 0 1,1-8-1,-4 13-2,1 0 1,-1 0-1,0 0 0,0 0 1,1 0-1,-1-1 1,0 1-1,0 0 0,-1 0 1,1 0-1,0 0 1,0 0-1,0 0 1,-1 0-1,1 0 0,0 0 1,-1 0-1,1 0 1,-1 0-1,1 0 0,-1 0 1,0 0-1,1 1 1,-1-1-1,-1-1 0,1 1 9,-1 0-1,0 0 0,1 1 0,-1-1 1,0 0-1,0 1 0,0-1 0,0 1 0,1 0 1,-1-1-1,0 1 0,0 0 0,-2 0 1,-3 1 19,1-1 1,0 1-1,-1 1 1,1-1 0,0 1-1,0 0 1,-10 5-1,11-4-23,0 1 0,0 0-1,0 0 1,0 0 0,1 1 0,-1-1-1,1 1 1,0 0 0,1 0-1,-1 1 1,1-1 0,0 1-1,1 0 1,-1 0 0,1 0 0,0 0-1,0 0 1,0 7 0,1-9-6,1 0-1,-1 0 1,1 0 0,0 0 0,1 0 0,-1 0 0,1-1 0,0 1 0,-1 0-1,2 0 1,-1 0 0,0 0 0,1-1 0,0 1 0,0-1 0,0 1 0,0-1-1,0 0 1,1 1 0,-1-1 0,1 0 0,0-1 0,0 1 0,0-1 0,0 1-1,1-1 1,-1 0 0,1 0 0,5 2 0,-1-1-6,1 0 0,0 0 0,0-1 0,0-1 0,0 0 0,0 0 0,1 0 0,-1-1 0,0-1 0,0 0 0,0 0 0,0 0 0,0-1 0,15-5 0,-13 2 0,1 1 0,-1-1 0,0-1 0,0 0 0,0 0 0,-1-1 0,0-1 0,0 1 0,-1-2 0,11-11 0,-9 7 0,5-5 0,-1 0 0,-1-1 0,-1-1 0,16-30 0,-13 11 0,-22 160 0,5-107 0,0-1 0,-1 0 0,0 0 0,-1 0 0,-1 0 0,0-1 0,0 1 0,-1-1 0,-11 19 0,15-30 0,0 1 0,0-1 0,0 0 0,0 1 0,0-1 0,0 0 0,0 0 0,-1 0 0,1 0 0,0 0 0,-1 0 0,1-1 0,0 1 0,-1 0 0,1-1 0,-1 1 0,-2 0 0,-31 0 0,17-1 0,18 0 0,0 0 0,0 0 0,-1 0 0,1 0 0,0 0 0,0 0 0,0 0 0,-1 0 0,1 0 0,0 0 0,0 0 0,0 0 0,-1 0 0,1 0 0,0 0 0,0 0 0,0 0 0,0 0 0,-1 0 0,1 0 0,0 0 0,0 0 0,0 0 0,0 0 0,-1 0 0,1 0 0,0-1 0,0 1 0,0 0 0,0 0 0,0 0 0,-1 0 0,1 0 0,0-1 0,0 1 0,0 0 0,0 0 0,0 0 0,0 0 0,0-1 0,0 1 0,0 0 0,0 0 0,0 0 0,0-1 0,0 1 0,0 0 0,8-7 0,21-3 0,1 2 0,1 1 0,-1 1 0,56-3 0,12-3 0,32-17 0,-130 29 0,1-1 0,-1 1 0,0 0 0,1 0 0,-1 0 0,0 0 0,1-1 0,-1 1 0,1 0 0,-1 0 0,0 0 0,1 0 0,-1 0 0,0 0 0,1 0 0,-1 0 0,1 0 0,-1 0 0,0 0 0,1 0 0,-1 0 0,1 1 0,-1-1 0,0 0 0,1 0 0,-1 0 0,0 0 0,1 1 0,-1-1 0,0 0 0,1 0 0,-1 1 0,0-1 0,0 0 0,1 1 0,-1-1 0,0 0 0,0 1 0,0-1 0,1 0 0,-1 1 0,0-1 0,0 0 0,0 1 0,0-1 0,0 0 0,0 1 0,0 1 0,0 0 0,0 0 0,-1-1 0,1 1 0,-1-1 0,1 1 0,-1 0 0,0-1 0,0 1 0,0-1 0,0 1 0,-1 1 0,-19 19-3983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1.091"/>
    </inkml:context>
    <inkml:brush xml:id="br0">
      <inkml:brushProperty name="width" value="0.05" units="cm"/>
      <inkml:brushProperty name="height" value="0.05" units="cm"/>
      <inkml:brushProperty name="color" value="#008C3A"/>
    </inkml:brush>
  </inkml:definitions>
  <inkml:trace contextRef="#ctx0" brushRef="#br0">1 159 10752,'0'0'8943,"13"4"-8493,0 0-328,-7-2-68,0 0-1,0-1 1,0 1 0,0-1-1,0 0 1,0-1 0,1 1 0,-1-1-1,0-1 1,0 1 0,10-3-1,-5 1 71,-1-1 0,0-1 0,-1 0-1,1 0 1,-1-1 0,0 0-1,0 0 1,0-1 0,11-9 0,-18 11-66,1 1 0,-1 0 0,0-1 0,0 1 0,0-1 0,0 0 0,-1 0 0,0 0 1,1 0-1,-1 1 0,-1-2 0,1 1 0,0-8 0,-1 10-24,1-1 1,-1 1-1,0-1 1,0 0-1,0 1 1,0-1-1,-1 1 1,1-1-1,-1 1 1,1-1-1,-1 0 1,0 1-1,0 0 1,0-1-1,0 1 1,0 0-1,-1-1 1,1 1-1,-1 0 1,0 0-1,1 0 1,-3-1-1,3 2-15,0 1 0,-1-1 0,1 1 0,0 0 0,0 0 0,0 0 0,-1-1-1,1 1 1,0 0 0,0 1 0,-1-1 0,1 0 0,0 0 0,0 0 0,0 1 0,-1-1-1,1 1 1,0-1 0,-2 2 0,-23 14 178,21-12-145,-6 5 10,1 0 0,1 0 0,-1 1 0,1 0 0,1 0 0,0 1 0,1 0 0,0 0 1,0 1-1,1 0 0,1 0 0,0 1 0,-4 16 0,7-19-16,0 0 0,0-1 0,1 1 0,0 0 1,1 0-1,0 0 0,1 0 0,2 12 0,-2-15-17,1 0 0,0 0 0,1-1 0,-1 1 0,1-1 0,1 0-1,-1 0 1,1 0 0,0 0 0,0 0 0,1-1 0,6 7 0,-9-10-12,1 0 0,-1-1 0,0 1 0,1-1 0,-1 1 0,1-1 0,0 0 0,-1 0 0,1 0 0,0 0 0,0-1 0,-1 1 0,1-1 0,0 0 0,0 1 0,0-1 0,0-1 0,-1 1 0,1 0 0,0-1 0,0 1-1,4-2 1,4-2 37,0 0 0,-1-1 0,20-12 0,-27 16-48,83-56 317,94-78 1,-142 105-209,107-73 691,-144 102-783,0 0 1,0 0-1,0 0 0,0 1 1,0-1-1,0 0 1,0 1-1,0-1 0,0 1 1,0-1-1,0 1 1,0 0-1,1 0 0,-1-1 1,0 1-1,0 0 0,0 0 1,1 0-1,-1 0 1,0 0-1,0 0 0,2 1 1,-2 0 0,0-1 0,0 1 0,0 0 0,0 0 0,0 0 0,0-1 0,-1 1 0,1 0 0,0 0 0,-1 0 0,1 0 0,0 1 0,-1-1 0,1 0 0,-1 0 0,0 0 0,1 2 0,0 6 40,0-1-1,0 0 1,-1 0 0,0 0 0,-1 9 0,0-8-2,-1-1 0,-1 1-1,1-1 1,-7 14 0,5-15 67,2 0 1,-1 0 0,1 0-1,0 0 1,0 0-1,-1 13 1,21-31 417,54-56-149,7-4-78,-72 66-282,0 0 0,0 0 0,0 0 0,1 1-1,0 1 1,8-4 0,-14 6-30,0 1 1,-1-1-1,1 0 0,0 1 1,0 0-1,0-1 0,0 1 1,0 0-1,0 0 0,-1 0 1,1 0-1,0 0 0,0 1 1,0-1-1,0 1 0,0-1 1,-1 1-1,1-1 0,0 1 1,0 0-1,-1 0 0,1 0 1,-1 0-1,1 0 0,-1 0 1,1 1-1,-1-1 0,1 0 1,-1 1-1,0-1 0,0 1 1,0-1-1,2 4 0,1 8 12,0 1-1,-1-1 0,0 1 1,-1 0-1,0 0 0,-1 24 1,1 1-2,-1-24-17,0-4-1,0 0 0,4 20 0,-4-28 0,0 0 0,0 1 0,1-1 0,-1 0 0,1 0 0,0 0 0,-1 0 0,1-1 0,0 1 0,1 0 0,-1-1 0,0 1 0,5 2 0,-4-3 0,1 0 0,0 0 0,0 0 0,0-1 0,-1 1 0,2-1 0,-1 0 0,0 0 0,0-1 0,0 1 0,0-1 0,0 0 0,1 0 0,-1-1 0,0 1 0,0-1 0,0 0 0,0 0 0,0 0 0,0 0 0,7-4 0,5-2 0,0-2 0,0 1 0,26-22 0,-31 23 0,-1-2 0,0 1 0,0-1 0,-1-1 0,16-21 0,-23 27 0,1 0 0,-1-1 0,1 1 0,-1-1 0,0 0 0,-1 0 0,1 0 0,-1 0 0,0 0 0,0 0 0,-1 0 0,0 0 0,0 0 0,0 0 0,0-1 0,-1 1 0,1 0 0,-3-5 0,3 9 0,0 0 0,0 1 0,-1-1 0,1 0 0,0 1 0,0-1 0,-1 0 0,1 1 0,-1-1 0,1 0 0,0 1 0,-1-1 0,1 1 0,-1-1 0,0 1 0,1-1 0,-1 1 0,1-1 0,-1 1 0,0-1 0,1 1 0,-1 0 0,0 0 0,1-1 0,-1 1 0,-1 0 0,0 0 0,0 0 0,0 0 0,1 0 0,-1 0 0,0 0 0,0 1 0,0-1 0,1 1 0,-1-1 0,-3 3 0,0 0 0,-1 0 0,1 0 0,-1 1 0,1 0 0,-5 6 0,4-5 0,1 1 0,0 1 0,1-1 0,-1 1 0,1 0 0,0-1 0,1 2 0,0-1 0,0 0 0,1 1 0,-3 13 0,4-17 0,1 0 0,-1 1 0,1-1 0,0 1 0,1-1 0,-1 0 0,1 1 0,0-1 0,0 0 0,0 0 0,1 0 0,-1 0 0,1 0 0,0 0 0,0 0 0,0 0 0,1 0 0,-1-1 0,1 0 0,0 1 0,0-1 0,5 4 0,-4-5 0,-1 0 0,0 0 0,1 0 0,-1-1 0,1 1 0,0-1 0,-1 0 0,1 0 0,0 0 0,0-1 0,0 1 0,-1-1 0,1 0 0,4-1 0,9 0 0,29-6 0,-16 1 0,-1-1 0,0-1 0,0-1 0,-1-2 0,0 0 0,-1-2 0,40-26 0,-58 33 0,42-27 0,-46 31 0,0-1 0,0 1 0,0 0 0,1 1 0,-1-1 0,0 1 0,1 0 0,9 0 0,-14 1 0,0 0 0,0 0 0,0 0 0,0 1 0,0-1 0,0 0 0,-1 1 0,1-1 0,0 1 0,0-1 0,0 1 0,-1-1 0,1 1 0,0-1 0,0 1 0,-1 0 0,1 0 0,-1-1 0,1 1 0,-1 0 0,1 0 0,-1-1 0,1 1 0,-1 1 0,10 27 0,-4-10 0,-2-11 0,0 0 0,0 0 0,1-1 0,0 1 0,0-1 0,1 0 0,8 8 0,-10-12 0,0 1 0,0-2 0,1 1 0,-1 0 0,1-1 0,-1 0 0,1 0 0,0 0 0,0-1 0,0 0 0,0 0 0,0 0 0,0 0 0,7-1 0,6 0 0,-1-1 0,0 0 0,1-2 0,-1 0 0,0-1 0,-1 0 0,1-2 0,-1 0 0,28-14 0,-16 4 0,0-2 0,-1 0 0,-1-2 0,31-30 0,-37 26 0,-16 11 0,-4 13 0,-1 0 0,1-1 0,0 1 0,0-1 0,0 1 0,-1 0 0,1-1 0,0 1 0,-1 0 0,1 0 0,0-1 0,-1 1 0,1 0 0,0 0 0,-1-1 0,1 1 0,-1 0 0,1 0 0,0 0 0,-1 0 0,1 0 0,-1 0 0,1 0 0,-1-1 0,1 1 0,0 0 0,-1 0 0,1 1 0,-1-1 0,0 0 0,-2 0 0,-1 1 0,0 0 0,1 0 0,-1 1 0,1-1 0,-1 0 0,1 1 0,0 0 0,-5 3 0,-6 3 0,0 0 0,-1 1 0,1 1 0,-24 20 0,32-24 0,1-1 0,0 0 0,0 1 0,0 0 0,1 0 0,0 1 0,0-1 0,0 1 0,1 0 0,0 0 0,-2 10 0,4-14 0,1 0 0,0-1 0,1 1 0,-1 0 0,0-1 0,1 1 0,0 0 0,-1-1 0,1 1 0,0 0 0,0-1 0,1 1 0,-1-1 0,0 0 0,1 1 0,-1-1 0,1 0 0,0 0 0,0 0 0,0 0 0,0 0 0,0-1 0,0 1 0,1 0 0,-1-1 0,0 0 0,1 0 0,-1 1 0,1-1 0,0-1 0,-1 1 0,1 0 0,0-1 0,-1 1 0,5-1 0,-2-1 0,0 0 0,0 0 0,0-1 0,0 0 0,-1 0 0,1 0 0,-1 0 0,1-1 0,5-4 0,36-34 0,-46 41 0,0 0 0,0 0 0,1 0 0,-1 0 0,0 0 0,0-1 0,0 1 0,0 0 0,0 0 0,0 0 0,1 0 0,-1 0 0,0 0 0,0 0 0,0 0 0,0 0 0,0 0 0,1 0 0,-1 0 0,0 0 0,0 0 0,0 0 0,0 0 0,0 0 0,0 0 0,1 0 0,-1 0 0,0 0 0,0 1 0,0-1 0,0 0 0,0 0 0,0 0 0,1 0 0,-1 0 0,0 0 0,0 0 0,0 0 0,0 0 0,0 1 0,0-1 0,0 0 0,0 0 0,0 0 0,0 0 0,1 1 0,3 10 0,2 18 0,9 66 0,1 111 0,-15-164 0,-2 0 0,-1 0 0,-3 0 0,-1 0 0,-16 53 0,20-88 0,-1 4 0,-1 0 0,0 0 0,0 0 0,-12 18 0,15-27 0,-1 1 0,1-1 0,-1 0 0,0 0 0,0 0 0,0 0 0,0 0 0,0-1 0,-1 1 0,1-1 0,0 1 0,-1-1 0,1 0 0,-1 0 0,0 0 0,1 0 0,-1-1 0,0 1 0,1-1 0,-1 1 0,0-1 0,0 0 0,1 0 0,-1 0 0,-3-1 0,-2 0 0,1-1 0,0 0 0,0 0 0,-1-1 0,2 0 0,-1 0 0,0-1 0,1 0 0,-1 0 0,1 0 0,0-1 0,0 0 0,-7-8 0,-5-7 0,1-1 0,-19-33 0,35 54 0,-4-8 0,1 0 0,0-1 0,0 1 0,1-1 0,0 1 0,0-1 0,1 0 0,0 0 0,1 0 0,0 0 0,0-1 0,1 1 0,0 0 0,1 0 0,0-1 0,0 1 0,1 0 0,3-9 0,-1 5 0,0 1 0,1 0 0,1 0 0,0 1 0,1 0 0,0 0 0,0 0 0,1 1 0,1 0 0,0 0 0,0 1 0,14-11 0,19-9 0,2 2 0,51-24 0,-55 32 0,-1-2 0,-2-2 0,57-44 0,-34 10 0,30-24 0,-88 80 0,0-1 0,-1 1 0,1 0 0,0-1 0,0 1 0,0 0 0,0 0 0,0 0 0,1 0 0,-1 1 0,4-2 0,-5 2 0,-1 0 0,0 0 0,1 0 0,-1 0 0,0 1 0,0-1 0,1 0 0,-1 0 0,0 0 0,1 0 0,-1 0 0,0 1 0,0-1 0,1 0 0,-1 0 0,0 1 0,0-1 0,0 0 0,1 0 0,-1 1 0,0-1 0,0 0 0,0 0 0,0 1 0,1-1 0,-1 0 0,0 1 0,0-1 0,-1 19 0,-4 7 0,-1 5 0,0 1 0,0 48 0,5-66 0,0-11 0,1 0 0,-1 1 0,1-1 0,0 0 0,1 0 0,0 6 0,-1-8 0,0 0 0,1-1 0,-1 1 0,0 0 0,1-1 0,-1 1 0,1 0 0,-1-1 0,1 1 0,-1-1 0,1 1 0,-1-1 0,1 1 0,0-1 0,-1 0 0,1 1 0,-1-1 0,1 0 0,0 1 0,0-1 0,-1 0 0,1 0 0,0 1 0,-1-1 0,1 0 0,0 0 0,0 0 0,-1 0 0,1 0 0,0 0 0,0 0 0,-1-1 0,1 1 0,0 0 0,0-1 0,3 0 0,0 0 0,0 0 0,-1-1 0,1 1 0,-1-1 0,1 0 0,-1 0 0,0 0 0,0-1 0,0 1 0,3-4 0,32-38 0,-15 17 0,-14 18 0,3-5 0,0 1 0,2 0 0,-1 1 0,29-19 0,-41 31 0,-1 0 0,1-1 0,0 1 0,0 0 0,0 0 0,0 0 0,0-1 0,0 1 0,0 0 0,0 0 0,0 1 0,0-1 0,-1 0 0,1 0 0,0 0 0,0 0 0,0 1 0,0-1 0,0 1 0,0-1 0,-1 0 0,1 1 0,0-1 0,0 1 0,-1 0 0,1-1 0,0 1 0,-1 0 0,1-1 0,0 1 0,0 1 0,18 28 0,-10-10 0,0 1 0,-2 0 0,0 0 0,6 41 0,-6-13 0,0 58 0,-6-84 0,-1-1 0,-2 1 0,0-1 0,-2 1 0,-12 42 0,12-53 0,0 0 0,-1 0 0,-1-1 0,0 1 0,0-1 0,-1-1 0,-1 1 0,0-1 0,0-1 0,-1 0 0,0 0 0,-15 11 0,13-12 0,1-1 0,-1 0 0,-1-1 0,1 0 0,-1-1 0,0-1 0,0 0 0,-16 4 0,20-7 0,-1 0 0,1 0 0,0-1 0,-1 0 0,0-1 0,1 0 0,0 0 0,-1 0 0,1-1 0,0-1 0,0 1 0,0-1 0,-11-6 0,12 5 0,-1 0 0,1-1 0,0 0 0,0 0 0,0 0 0,1-1 0,-1 0 0,1 0 0,1-1 0,-9-12 0,12 15 0,0 1 0,0-1 0,1 1 0,0-1 0,-1 0 0,2 0 0,-1 1 0,0-1 0,1 0 0,-1 0 0,1 0 0,0 0 0,0 0 0,1 0 0,-1 1 0,1-1 0,0 0 0,0 0 0,0 0 0,0 1 0,1-1 0,-1 1 0,1-1 0,0 1 0,0 0 0,4-5 0,5-5 0,0 1 0,1 0 0,0 1 0,1 0 0,0 1 0,1 1 0,0 0 0,18-8 0,1 0 0,2 3 0,56-17 0,-56 20 0,-19 5 0,1 1 0,-1 1 0,1 0 0,0 1 0,0 1 0,0 0 0,25 1 0,-39 2 40,0 0 1,0 0-1,0 0 0,0 0 0,0 1 1,0-1-1,0 1 0,-1 0 0,1 0 1,0 0-1,-1 0 0,1 0 0,-1 0 1,0 1-1,0-1 0,0 1 0,0 0 1,0-1-1,-1 1 0,1 0 1,-1 0-1,0 0 0,2 5 0,1 6-854,0-1 0,-1 1-1,2 22 1,-4-28-830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2.532"/>
    </inkml:context>
    <inkml:brush xml:id="br0">
      <inkml:brushProperty name="width" value="0.05" units="cm"/>
      <inkml:brushProperty name="height" value="0.05" units="cm"/>
      <inkml:brushProperty name="color" value="#008C3A"/>
    </inkml:brush>
  </inkml:definitions>
  <inkml:trace contextRef="#ctx0" brushRef="#br0">1 935 9144,'0'0'10203,"8"-13"-9461,46-82 457,-5-3 1,48-133-1,-55 104 6,30-154 0,-48 204-308,-21 64-287,-3 13-595,0 0 0,0 0 1,0 0-1,0 0 0,0 0 0,0 0 0,0 0 1,0 0-1,0 0 0,0 0 0,0 0 0,0 0 0,0 0 1,0 0-1,0 0 0,0 1 0,0-1 0,0 0 1,0 0-1,0 0 0,0 0 0,0 0 0,0 0 1,-1 0-1,1 0 0,0 0 0,0 0 0,0 0 0,0 0 1,0 0-1,0 0 0,0 0 0,0-1 0,0 1 1,0 0-1,0 0 0,0 0 0,0 0 0,0 0 1,0 0-1,0 0 0,0 0 0,0 0 0,-8 24 577,-7 59-136,2-15-86,-5 80 0,17-125-279,-1 11 152,1 1 1,6 51 0,-5-82-214,0 0 0,1 0 0,0-1 1,0 1-1,0 0 0,0 0 0,0-1 1,1 1-1,0-1 0,0 1 0,0-1 1,0 0-1,0 0 0,0 0 0,1 0 0,0 0 1,-1 0-1,1-1 0,0 1 0,1-1 1,-1 0-1,0 0 0,0 0 0,1 0 1,0-1-1,-1 1 0,1-1 0,0 0 0,-1 0 1,1 0-1,0-1 0,0 1 0,0-1 1,0 0-1,-1 0 0,6-1 0,10-1 40,-1 0 0,1-2 0,-1 0-1,0-2 1,0 0 0,-1 0 0,1-2 0,23-14-1,-35 18-48,12-4 54,-14 12-50,-6 10-15,-21 129-10,23-135 0,0 0 0,0 0 0,1 1 0,0-1 0,0 0 0,1 0 0,3 10 0,-4-16 0,-1 0 0,1 0 0,0 0 0,0 0 0,-1 0 0,1 0 0,0 0 0,0-1 0,1 1 0,-1 0 0,0-1 0,1 1 0,-1-1 0,1 1 0,-1-1 0,1 0 0,0 1 0,-1-1 0,1 0 0,0 0 0,0 0 0,0-1 0,0 1 0,0 0 0,0-1 0,0 1 0,0-1 0,0 0 0,0 1 0,0-1 0,0 0 0,0 0 0,4-1 0,-4 0 0,0 0 0,0 0 0,1 0 0,-1 0 0,0 0 0,0-1 0,0 1 0,0-1 0,0 1 0,-1-1 0,1 0 0,0 0 0,-1 0 0,1 0 0,-1 0 0,0 0 0,0 0 0,0 0 0,2-5 0,0-2 0,1-1 0,-2 0 0,3-12 0,-4 14 0,0-1 0,0 0 0,-1 0 0,0 1 0,0-1 0,-1 0 0,0 0 0,-1 1 0,0-1 0,0 1 0,0-1 0,-2 1 0,1 0 0,-1 0 0,0 0 0,0 1 0,-6-8 0,8 13 0,1 1 0,-1-1 0,0 1 0,0 0 0,0 0 0,0-1 0,0 1 0,0 1 0,-1-1 0,1 0 0,0 0 0,-4 0 0,3 1 0,1-1 0,-1 0 0,1 0 0,0 0 0,-1 0 0,1 0 0,0 0 0,-3-2 0,4 2 0,1 1 0,-1 0 0,1-1 0,0 1 0,-1 0 0,1-1 0,-1 1 0,1 0 0,-1-1 0,1 1 0,-1 0 0,1 0 0,-1 0 0,1-1 0,-1 1 0,1 0 0,-1 0 0,1 0 0,-1 0 0,1 0 0,-1 0 0,1 0 0,-1 0 0,1 0 0,-1 0 0,0 0 0,1 1 0,-1-1 0,1 3 0,7-3 0,13-3 0,-1 1 0,1 1 0,-1 1 0,36 3 0,-28 0 0,43-3 0,-55-1 0,5 0 0,1-1 0,0 0 0,-1-2 0,37-11 0,-49 13 5,-8 5 1,-11 5-60,-3-4-4180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2.821"/>
    </inkml:context>
    <inkml:brush xml:id="br0">
      <inkml:brushProperty name="width" value="0.05" units="cm"/>
      <inkml:brushProperty name="height" value="0.05" units="cm"/>
      <inkml:brushProperty name="color" value="#008C3A"/>
    </inkml:brush>
  </inkml:definitions>
  <inkml:trace contextRef="#ctx0" brushRef="#br0">1 152 14168,'0'0'1544,"103"-18"-896,-21 1 7,19-7-23,12 0-8,-2 6-40,-7 2 0,-3 4-48,-14 0 16,-9 2-128,-15 14 8,-5 4-304,-15 6 16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5.331"/>
    </inkml:context>
    <inkml:brush xml:id="br0">
      <inkml:brushProperty name="width" value="0.05" units="cm"/>
      <inkml:brushProperty name="height" value="0.05" units="cm"/>
      <inkml:brushProperty name="color" value="#008C3A"/>
    </inkml:brush>
  </inkml:definitions>
  <inkml:trace contextRef="#ctx0" brushRef="#br0">1 1180 10952,'0'0'6703,"15"-12"-5984,13-11-268,-2-1 0,36-40 0,-54 55-348,252-310 2481,-210 251-1839,-3-3 0,70-142 0,-107 189-245,-1-1 0,-1 0 1,9-48-1,-34 97 742,-7 19-1086,2 1-1,2 1 0,1 1 1,3 1-1,2 0 0,1 1 1,-7 63-1,18-91-119,-1 2 39,0 41 0,3-58-63,0-1 0,0 0 0,0 1-1,1-1 1,0 0 0,0 1-1,0-1 1,0 0 0,1 0-1,0 0 1,0 0 0,0 0 0,0-1-1,0 1 1,1-1 0,2 4-1,-3-6-1,0 0 0,0 0 0,0 0-1,-1 0 1,1 0 0,0 0 0,0-1-1,0 1 1,0-1 0,0 1 0,0-1-1,1 0 1,-1 0 0,0 0 0,0 0-1,0 0 1,0 0 0,0-1 0,0 1-1,0-1 1,3 0 0,4-2 25,-1-1 0,0 1 0,13-9 0,0-2 29,-1-1-1,0-1 1,-1-1-1,21-24 1,60-86 215,-49 46 25,78-170-1,-90 167-135,-31 68-94,-1-1 0,0 0 0,-1 0 0,-1-1 0,-1 0 0,0 0 0,-1 0-1,0-27 1,-3 42-32,-1-9 360,-9 28-159,-168 396-83,127-230-160,0-1 0,40-154 0,6-16 0,1 0 0,-1 0 0,2 1 0,0 0 0,0 0 0,0 15 0,22-53 0,14-32 0,24-38 0,-50 85 0,1 0 0,1 1 0,-1 0 0,2 1 0,-1 0 0,14-9 0,-22 17 0,0 0 0,0 1 0,1-1 0,-1 1 0,0-1 0,1 1 0,-1-1 0,0 1 0,1 0 0,-1 0 0,1-1 0,-1 1 0,0 0 0,1 0 0,-1 1 0,1-1 0,-1 0 0,0 0 0,1 1 0,-1-1 0,0 0 0,1 1 0,-1 0 0,0-1 0,0 1 0,1 0 0,-1 0 0,0-1 0,2 3 0,3 2 0,0 1 0,-1 0 0,11 14 0,-13-15 0,11 16 0,13 26 0,-14-23 0,23 32 0,-31-50 0,-1 0 0,2 0 0,-1-1 0,0 0 0,1 1 0,0-2 0,0 1 0,1-1 0,11 6 0,-8-7 0,0-1 0,-1 0 0,1 0 0,0-1 0,0 0 0,0-1 0,0 0 0,0-1 0,0 0 0,0 0 0,0-1 0,11-4 0,-11 2 0,0 0 0,0 0 0,0-1 0,-1-1 0,0 0 0,0 0 0,0-1 0,-1 0 0,1 0 0,10-14 0,-9 10 0,-1-1 0,0 0 0,-1 0 0,-1-1 0,0 0 0,0 0 0,6-19 0,-10 21 0,0 0 0,2-22 0,-5 30 0,1 0 0,-1 0 0,0 0 0,0 0 0,0-1 0,-1 1 0,1 0 0,-1 0 0,1 0 0,-1 0 0,0 0 0,0 0 0,-1 0 0,1 0 0,-2-3 0,2 6 0,0-1 0,0 0 0,-1 0 0,1 1 0,0-1 0,0 0 0,0 1 0,0-1 0,-1 1 0,1-1 0,0 1 0,0 0 0,-1 0 0,1-1 0,0 1 0,-1 0 0,1 0 0,0 0 0,-1 0 0,1 1 0,0-1 0,0 0 0,-1 0 0,1 1 0,0-1 0,0 1 0,-1-1 0,1 1 0,0 0 0,0-1 0,-2 2 0,-4 3 0,0 0 0,0 1 0,-8 8 0,15-14 0,-10 10 0,2 1 0,-1 0 0,1 0 0,1 1 0,0 0 0,1 1 0,0-1 0,1 1 0,0 0 0,1 0 0,1 1 0,0-1 0,0 1 0,2 0 0,0-1 0,0 1 0,1 0 0,1 0 0,0 0 0,6 25 0,-6-36 0,0-1 0,0 1 0,1 0 0,-1 0 0,1 0 0,-1-1 0,1 1 0,0-1 0,0 1 0,0-1 0,0 0 0,0 0 0,1 0 0,-1 0 0,1 0 0,-1-1 0,1 1 0,0-1 0,0 1 0,-1-1 0,1 0 0,0 0 0,0 0 0,0-1 0,0 1 0,0-1 0,1 1 0,2-1 0,3 0 0,1-1 0,-1 1 0,0-2 0,-1 1 0,1-1 0,0-1 0,0 1 0,11-6 0,-4-1 0,0 1 0,-1-2 0,0 0 0,15-13 0,52-53 0,-19 17 0,111-84 0,-173 142 0,0 0 0,0 0 0,1 0 0,-1 0 0,1 0 0,-1 0 0,0 1 0,1-1 0,-1 1 0,1-1 0,-1 1 0,1-1 0,2 1 0,-3 0 0,0 0 0,-1 0 0,1 0 0,-1 0 0,1 1 0,-1-1 0,1 0 0,-1 0 0,1 1 0,-1-1 0,1 0 0,-1 1 0,0-1 0,1 0 0,-1 1 0,1-1 0,-1 1 0,0-1 0,1 1 0,-1-1 0,0 0 0,0 1 0,1-1 0,-1 1 0,0 1 0,2 3 0,-2 1 0,1 0 0,0 0 0,-1-1 0,-1 12 0,0-7 0,1 8 0,-1 1 0,-2-1 0,0 0 0,0 0 0,-2 0 0,0 0 0,-8 17 0,2-8 0,29-48 0,39-56 0,3-4 0,-55 76 0,0 0 0,0 0 0,0 0 0,9-5 0,-12 9 0,0 0 0,-1 0 0,1 1 0,0-1 0,-1 0 0,1 1 0,0-1 0,0 1 0,0 0 0,1-1 0,-2 1 0,0 0 0,0 0 0,-1 0 0,1 0 0,0 1 0,-1-1 0,1 0 0,-1 0 0,1 1 0,0-1 0,-1 0 0,1 1 0,-1-1 0,1 0 0,-1 1 0,1-1 0,-1 1 0,1-1 0,-1 1 0,1-1 0,-1 1 0,1-1 0,-1 1 0,0 0 0,0-1 0,1 1 0,-1 0 0,1 4 0,0 0 0,-1-1 0,0 1 0,0 0 0,0 0 0,0-1 0,-1 1 0,0 0 0,-2 5 0,1 6 0,0-7 0,1 0 0,-1 0 0,-1 0 0,1-1 0,-1 1 0,-5 9 0,6-11 0,7-10 0,7-8 0,27-37 0,-21 24 0,1 1 0,21-20 0,-39 42 0,0 1 0,0-1 0,-1 0 0,1 1 0,0-1 0,0 1 0,0-1 0,0 1 0,0-1 0,0 1 0,0-1 0,0 1 0,0 0 0,0-1 0,0 1 0,0 0 0,0 0 0,0 0 0,0 0 0,0 0 0,0 0 0,0 0 0,0 0 0,0 1 0,1-1 0,0 1 0,0 0 0,0 1 0,0-1 0,-1 0 0,1 1 0,0-1 0,-1 1 0,1-1 0,-1 1 0,0 0 0,3 3 0,2 6 0,0 1 0,-1 0 0,5 17 0,-6-20 0,0 4 0,-1-4 0,0-1 0,1 1 0,0-1 0,5 9 0,-6-14 0,-1 0 0,1 0 0,0 0 0,0 0 0,0 0 0,0-1 0,0 0 0,1 1 0,-1-1 0,1-1 0,0 1 0,5 2 0,14 4 0,0 0 0,1-2 0,1 0 0,37 3 0,-48-8 0,0-1 0,0 0 0,0-1 0,0-1 0,0 0 0,0-1 0,0 0 0,-1-1 0,20-8 0,-26 9 0,6-2 0,0-1 0,0 0 0,-1-1 0,0-1 0,0 1 0,-1-2 0,12-10 0,-22 18 33,-1 0 0,1 0 0,-1-1 0,1 1 0,-1 0 0,1 0 0,-1-1-1,0 1 1,0 0 0,1-1 0,-1 1 0,0-1 0,0 1 0,0 0 0,0-1 0,-1 1 0,1 0 0,0-1 0,-1 1 0,1 0 0,0 0 0,-1-1 0,0 1-1,1 0 1,-1 0 0,0 0 0,0 0 0,0-2 0,-26-28-2871,24 28 786</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5.955"/>
    </inkml:context>
    <inkml:brush xml:id="br0">
      <inkml:brushProperty name="width" value="0.05" units="cm"/>
      <inkml:brushProperty name="height" value="0.05" units="cm"/>
      <inkml:brushProperty name="color" value="#008C3A"/>
    </inkml:brush>
  </inkml:definitions>
  <inkml:trace contextRef="#ctx0" brushRef="#br0">0 206 8744,'0'0'6760,"20"-8"-6195,17-5-167,0 1 0,73-12 0,470-69 3304,-243 38-108,-337 55-3522,0 0 0,1 0 0,-1 0 0,1 0-1,-1 0 1,1 0 0,-1 0 0,1 0 0,-1 1 0,0-1-1,1 0 1,-1 0 0,1 0 0,-1 1 0,0-1 0,1 0-1,-1 1 1,0-1 0,1 0 0,-1 1 0,0-1 0,1 0-1,-1 1 1,0-1 0,0 1 0,1-1 0,-1 0-1,0 1 1,0-1 0,0 1 0,0-1 0,0 1 0,0-1-1,0 1 1,0-1 0,0 1 0,1 24-202,-1-13 244,4 16-3512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57.645"/>
    </inkml:context>
    <inkml:brush xml:id="br0">
      <inkml:brushProperty name="width" value="0.05" units="cm"/>
      <inkml:brushProperty name="height" value="0.05" units="cm"/>
      <inkml:brushProperty name="color" value="#004F8B"/>
    </inkml:brush>
  </inkml:definitions>
  <inkml:trace contextRef="#ctx0" brushRef="#br0">6 0 6128,'0'0'12607,"0"16"-12409,0 104 167,2-73-172,-1 73 342,-1-98-314,0 0 0,8 38-1,-1-10 69,-2-6-39,-2-31-108,-1 0-1,-1 0 0,0 0 1,0 0-1,-2 1 0,-3 23 1,-1 0 187,5-29-223,-1 0 0,0-1 0,-4 15 0,0-3 94,4-15-140,0 1 0,0-1 0,-1 1-1,0-1 1,-4 8 0,4-2 290,3-8 24,0-10-196,20-74 128,1-6-84,-20 80-187,0-1 0,1 1-1,0 0 1,1 0 0,6-11-1,5-12 40,-11 21-60,1 0 1,0 0 0,1 0 0,-1 1 0,2 0-1,0 0 1,0 1 0,0 0 0,1 0 0,0 1-1,1 0 1,13-9 0,-8 7-3,0 2 0,0 0 0,1 0 0,0 2 0,0 0 1,0 0-1,0 1 0,18-1 0,-27 4-13,0 1-1,0 0 1,1 0 0,-1 0 0,0 1-1,8 2 1,-12-3-4,1 1 0,-1-1 0,1 1 0,-1 0 0,0 0 0,1 0 0,-1 0 0,0 1 0,0-1-1,0 0 1,0 1 0,0 0 0,0-1 0,0 1 0,0 0 0,-1 0 0,3 3 0,-4-3 1,1-1 0,-1 1 0,0 0 0,0-1 0,0 1 0,0 0 0,0 0 0,0-1 0,0 1 0,0 0 0,0-1 0,-1 1 0,1 0 0,-1-1 0,0 1 0,1-1 0,-1 1 0,-1 2 0,-19 26-29,14-21 31,-1-1 1,0 0 0,0 0 0,-1-1-1,0 0 1,0-1 0,-1 0-1,1-1 1,-1 0 0,-1 0 0,1-1-1,-1 0 1,1-1 0,-1 0 0,0-1-1,0 0 1,-17 1 0,-72 3 146,100-6-143,0 0 0,0 0 0,-1 0 0,1 0 0,0-1 0,0 1 0,-1 0 0,1 0 0,0 0 0,0 0 0,-1 0 0,1 0 0,0 0 0,0 0 0,-1 0 0,1 0 0,0 0 1,-1 0-1,1 0 0,0 0 0,0 0 0,-1 1 0,1-1 0,0 0 0,0 0 0,0 0 0,-1 0 0,1 0 0,0 0 0,0 1 0,-1-1 0,1 0 0,0 0 0,0 0 0,0 1 0,0-1 0,0 0 0,-1 0 0,1 1 0,0-1 0,0 0 0,0 0 0,0 1 0,0-1 0,0 0 0,0 0 0,0 1 0,0-1 0,0 0 0,0 0 0,0 1 0,0-1 0,0 0 0,0 0 0,0 1 0,0-1 0,0 0 0,13 14 57,85 60-44,-15-14-50,-52-38 57,-25-19-9,0 1 1,0 0-1,0 0 0,-1 1 0,1 0 0,-1 0 0,-1 0 0,1 0 1,-1 1-1,6 8 0,-3-4 96,-7-10-101,0 0 1,1 0-1,-1 1 0,1-1 0,-1 0 0,0 1 1,0-1-1,1 0 0,-1 1 0,0-1 1,0 1-1,1-1 0,-1 0 0,0 1 0,0-1 1,0 1-1,0-1 0,0 1 0,1-1 1,-1 1-1,0-1 0,0 0 0,0 1 0,0-1 1,0 1-1,-1-1 0,1 1 0,0-1 0,0 1 1,0-1-1,0 1 0,0-1 0,-1 0 1,1 1-1,0-1 0,-1 1 0,1-1-44,0 0 1,0 0-1,0 1 0,0-1 1,0 0-1,0 0 0,0 1 0,0-1 1,0 0-1,0 0 0,0 0 0,0 1 1,0-1-1,0 0 0,0 0 0,0 1 1,0-1-1,0 0 0,0 0 0,0 0 1,0 1-1,1-1 0,-1 0 1,0 0-1,0 0 0,0 0 0,0 1 1,0-1-1,0 0 0,1 0 0,-1 0 1,0 0-1,0 1 0,0-1 0,1 0 1,-1 0-1,0 0 0,0 0 0,0 0 1,1 0-1,-1 0 0,0 0 1,0 0-1,0 0 0,1 0 0,-1 0 1,0 0-1,0 0 0,1 0 0,-1 0 1,0 0-1,0 0 0,0 0 0,1 0 1,-1 0-1,0 0 0,0 0 0,0 0 1,1 0-1,-1-1 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46.594"/>
    </inkml:context>
    <inkml:brush xml:id="br0">
      <inkml:brushProperty name="width" value="0.05" units="cm"/>
      <inkml:brushProperty name="height" value="0.05" units="cm"/>
      <inkml:brushProperty name="color" value="#008C3A"/>
    </inkml:brush>
  </inkml:definitions>
  <inkml:trace contextRef="#ctx0" brushRef="#br0">67 144 6928,'0'0'12153,"-10"5"-11192,-30 13 7,26-13 437,11-9-230,10-6 389,-7 10-1485,9-14 657,-1-1 1,0 0-1,11-31 1,-18 44-634,0 0-1,-1-1 1,1 1-1,0 0 1,-1-1-1,0 1 1,1 0-1,-1-1 1,0 1-1,0-1 1,-1 1 0,1-1-1,0 1 1,-1 0-1,1-1 1,-1 1-1,0 0 1,0-1-1,0 1 1,-2-3-1,-13-11-3620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1.272"/>
    </inkml:context>
    <inkml:brush xml:id="br0">
      <inkml:brushProperty name="width" value="0.05" units="cm"/>
      <inkml:brushProperty name="height" value="0.05" units="cm"/>
      <inkml:brushProperty name="color" value="#008C3A"/>
    </inkml:brush>
  </inkml:definitions>
  <inkml:trace contextRef="#ctx0" brushRef="#br0">243 265 4720,'0'0'9761,"-13"19"-9244,3-3-404,-7 8 100,1 2 0,2 0-1,-18 43 1,-33 153 1268,37-113-774,-18 102 1032,45-198-1339,1-13-389,0 0 0,0 0 0,0 0-1,0 1 1,0-1 0,0 0-1,0 0 1,0 0 0,0 0 0,0 0-1,0 0 1,0 0 0,0 0-1,0 0 1,0 0 0,0 0 0,0 0-1,0 0 1,0 0 0,0 1 0,0-1-1,0 0 1,0 0 0,0 0-1,0 0 1,0 0 0,0 0 0,0 0-1,0 0 1,0 0 0,0 0 0,0 0-1,0 0 1,0 0 0,0 0-1,1 0 1,-1 0 0,0 0 0,0 0-1,0 0 1,0 0 0,0 0 0,0 0-1,0 0 1,0 0 0,0 0-1,0 0 1,0 0 0,0 0 0,0 0-1,1 0 1,-1 0 0,0 0 0,0 0-1,0 0 1,0 0 0,0 0-1,0 0 1,0 0 0,0 0 0,0 0-1,0 0 1,0 0 0,0 0 0,0 0-1,0 0 1,0 0 0,11-24 617,49-218 272,6-17-9,6 7 31,-15 45 308,-52 192-816,-2 12-12,0 22 192,-1 4-512,70 365 1009,-50-274-769,14 39 177,6 40 346,-33-157-598,-7-30-152,0 0-1,0 0 1,-1 0 0,0 0-1,0 9 1,2-19-341,-3-9-4423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1.545"/>
    </inkml:context>
    <inkml:brush xml:id="br0">
      <inkml:brushProperty name="width" value="0.05" units="cm"/>
      <inkml:brushProperty name="height" value="0.05" units="cm"/>
      <inkml:brushProperty name="color" value="#008C3A"/>
    </inkml:brush>
  </inkml:definitions>
  <inkml:trace contextRef="#ctx0" brushRef="#br0">1 103 15272,'0'0'2642,"13"0"-2097,31-2 63,1-3 0,83-20-1,-93 16-276,-7 2 191,-1-1-1,33-14 1,-41 11-124,-1 0-278,-4 9-2795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6.481"/>
    </inkml:context>
    <inkml:brush xml:id="br0">
      <inkml:brushProperty name="width" value="0.05" units="cm"/>
      <inkml:brushProperty name="height" value="0.05" units="cm"/>
      <inkml:brushProperty name="color" value="#008C3A"/>
    </inkml:brush>
  </inkml:definitions>
  <inkml:trace contextRef="#ctx0" brushRef="#br0">45 269 6424,'0'0'4794,"-5"-10"-4230,-15-31-34,20 41-487,0 0 0,0-1 1,0 1-1,0 0 1,0 0-1,0-1 0,0 1 1,0 0-1,0 0 1,-1 0-1,1-1 1,0 1-1,0 0 0,0 0 1,0-1-1,0 1 1,-1 0-1,1 0 0,0 0 1,0 0-1,0-1 1,0 1-1,-1 0 0,1 0 1,0 0-1,0 0 1,-1 0-1,1 0 0,0 0 1,0 0-1,-1-1 1,1 1-1,0 0 1,0 0-1,-1 0 0,1 0 1,0 0-1,-1 0 1,-3 10 621,0 20-175,-1 148 2026,20 197 1,-17-266-1287,0-37 220,2-71-1408,0 0 0,0-1 0,0 1 0,0 0 0,0-1 1,0 1-1,0 0 0,0-1 0,0 1 0,0 0 0,0-1 0,1 1 1,-1 0-1,0-1 0,0 1 0,1-1 0,-1 1 0,1 1 1,6-7 595,7-24-124,-3-4-164,1 0 0,1 1 1,2 1-1,1 0 0,36-51 0,-52 81-334,1 1 0,-1-1 1,1 0-1,-1 1 0,1-1 0,-1 1 0,1-1 0,0 1 0,-1-1 1,1 1-1,0-1 0,-1 1 0,1 0 0,0-1 0,0 1 0,-1 0 0,1 0 1,0 0-1,0-1 0,-1 1 0,1 0 0,0 0 0,0 0 0,0 0 0,-1 0 1,1 1-1,0-1 0,1 0 0,1 1 12,-1 0-1,0 1 1,1-1 0,-1 0 0,0 1-1,0 0 1,0-1 0,0 1 0,2 2-1,4 5 64,-1 0 0,11 19-1,-13-19-55,0 1 0,-1 0 0,0 1-1,-1-1 1,0 1 0,0-1 0,-1 1-1,-1 0 1,0 0 0,0 0 0,-1 0-1,-1 0 1,1 0 0,-2 0-1,0 0 1,0-1 0,-1 1 0,0-1-1,-1 1 1,-9 18 0,1-7 31,8-13-25,-1 1 0,-1-1-1,-9 12 1,13-19-26,0 1-1,-1-1 0,1 0 1,-1 0-1,0 1 1,0-2-1,0 1 0,0 0 1,0-1-1,0 1 1,0-1-1,0 0 0,-1 0 1,-4 1-1,4-1 22,-1-1 0,1 1 0,-1-1 1,1 0-1,0 0 0,-1 0 0,1-1 0,-1 1 0,1-1 0,0 0 0,0-1 0,-6-1 0,10 3-30,0 0 0,-1-1-1,1 1 1,0 0-1,-1 0 1,1 0 0,0-1-1,0 1 1,-1 0 0,1 0-1,0-1 1,0 1-1,0 0 1,-1-1 0,1 1-1,0 0 1,0-1-1,0 1 1,0 0 0,0-1-1,0 1 1,0 0-1,0-1 1,0 1 0,0 0-1,0-1 1,0 1-1,0 0 1,0-1 0,0 1-1,0 0 1,0-1-1,0 1 1,0 0 0,0-1-1,0 1 1,1 0 0,-1-1-1,0 1 1,0 0-1,0-1 1,1 1 0,-1 0-1,0 0 1,0-1-1,1 1 1,16-13 112,28-8-62,1 2 1,1 2-1,50-10 0,-53 16-21,0-3 0,0-1-1,-1-2 1,40-23-1,-56 25-16,-19 11-3,1 0 1,0-1 0,-1 0-1,0-1 1,0 0 0,-1 0-1,0 0 1,0-1 0,0 0-1,-1-1 1,9-12 0,-9 10 26,0 0 0,-1-1 0,0 0 0,-1 0 0,0 0 0,0 0 0,-2-1 0,3-16 0,0-9 414,-5 37-453,0 0-1,0-1 1,0 1 0,0 0-1,0 0 1,0 0-1,1 0 1,-1 0-1,0 0 1,0-1-1,0 1 1,0 0-1,0 0 1,0 0-1,0 0 1,0 0 0,0 0-1,0 0 1,0 0-1,0-1 1,1 1-1,-1 0 1,0 0-1,0 0 1,0 0-1,0 0 1,0 0 0,0 0-1,1 0 1,-1 0-1,0 0 1,0 0-1,0 0 1,0 0-1,0 0 1,0 0-1,1 0 1,-1 0-1,0 0 1,0 0 0,0 0-1,0 0 1,0 0-1,0 0 1,0 0-1,1 0 1,-1 0-1,0 0 1,0 0-1,0 0 1,0 1 0,0-1-1,0 0 1,0 0-1,1 0 1,-1 0-1,0 0 1,0 0-1,0 0 1,0 0-1,0 1 1,0-1-1,0 0 1,0 0 0,0 0-1,0 0 1,0 0-1,0 1 1,8 7 46,-7-7-44,7 9 9,1 1 0,-2 0 0,1 0 1,-2 1-1,1 0 0,8 24 0,0-2 12,-2-5 4,16 48-1,-26-69-13,-1 1 0,0 0 1,0 0-1,-1-1 0,-1 1 0,1 0 0,-1 0 0,0 0 0,-1 0 0,-3 14 0,3-21-5,1 0 1,-1 0-1,0 0 0,0 0 1,1 0-1,-2-1 0,1 1 1,0 0-1,0 0 1,-1-1-1,1 1 0,0-1 1,-1 1-1,0-1 0,1 1 1,-1-1-1,0 0 0,0 0 1,0 0-1,0 0 0,1 0 1,-2 0-1,1-1 0,0 1 1,0-1-1,0 1 1,0-1-1,0 0 0,0 0 1,0 0-1,0 0 0,-1 0 1,1 0-1,0 0 0,0-1 1,0 1-1,-2-2 0,-8-1 34,1-1 0,0 0 0,0-1-1,1 0 1,-12-8 0,12 8-40,1-1 1,0 0-1,1-1 1,-1 1-1,1-2 1,1 1-1,-1-1 1,1-1-1,1 1 1,-9-15-1,14 22-5,1 0 0,0 1 0,0-1 0,0 0 0,0 0 0,1 1 0,-1-1 0,0 0 0,0 0 0,0 1 0,0-1 0,1 0 0,-1 0 0,0 1 0,1-1 0,-1 1 0,1-1 0,-1 0 0,1 1 0,-1-1 0,1 1 0,-1-1 0,1 1 0,-1-1 0,2 0 0,17-14 0,-15 13 0,8-7 0,1 2 0,0-1 0,0 2 0,1 0 0,0 0 0,22-5 0,93-13 0,-48 11 0,-37 4 0,148-33 0,-189 41 0,-2 0 0,0 1 0,0-1 0,0 1 0,0-1 0,0 1 0,0 0 0,0-1 0,0 1 0,0 0 0,0 0 0,0-1 0,0 1 0,2 0 0,-5 6 0,0-1 0,0 0 0,0 0 0,-6 8 0,-42 68 0,44-70 0,1 1 0,0-1 0,1 1 0,0 0 0,-3 19 0,7-27 0,0 0 0,0 0 0,0-1 0,1 1 0,-1 0 0,1 0 0,0-1 0,0 1 0,0-1 0,1 1 0,-1-1 0,1 1 0,0-1 0,0 0 0,0 0 0,0 0 0,1 0 0,-1 0 0,1 0 0,0-1 0,0 1 0,0-1 0,0 0 0,0 0 0,0 0 0,1 0 0,3 1 0,-5-2 0,0-1 0,0 0 0,0 1 0,-1-1 0,1 0 0,0 0 0,0 0 0,0 0 0,0-1 0,0 1 0,-1-1 0,1 1 0,0-1 0,0 1 0,-1-1 0,1 0 0,0 0 0,-1 0 0,1 0 0,-1 0 0,3-2 0,2-1 0,-1-1 0,0 1 0,0-1 0,7-10 0,-8 10 0,-2 0 0,1 0 0,-1-1 0,0 1 0,0-1 0,0 0 0,-1 0 0,1 1 0,-2-1 0,1 0 0,-1 0 0,1 0 0,-2 0 0,1 0 0,-2-6 0,1 3 0,-1 0 0,0 0 0,0 0 0,-1 1 0,0-1 0,-1 1 0,0 0 0,0 0 0,-7-9 0,-15-6 0,13 14 0,8 5 0,-2-4 0,7 8 0,0-1 0,1 1 0,-1-1 0,1 1 0,-1-1 0,0 1 0,1 0 0,-1-1 0,1 1 0,-1-1 0,1 1 0,-1 0 0,1 0 0,0-1 0,-1 1 0,1 0 0,-1 0 0,1 0 0,-1-1 0,1 1 0,0 0 0,-1 0 0,2 0 0,63-11 0,-47 9 0,-1 0 0,29-9 0,-26 4 0,0 2 0,-1 0 0,1 1 0,31-2 0,-14 1 0,-32 3 0,-1 1 0,1 0 0,0 1 0,0-1 0,0 1 0,0 0 0,0 0 0,7 2 0,-10-2 0,1 1 0,-1-1 0,0 1 0,0 0 0,1 0 0,-1 0 0,0 0 0,0 1 0,0-1 0,0 0 0,0 1 0,0 0 0,0-1 0,-1 1 0,1 0 0,-1 0 0,3 3 0,3 4 0,-1-2 0,48 64 0,-48-61 0,0 1 0,0-1 0,-1 1 0,-1 0 0,6 19 0,-8-19 0,1 1 0,1-1 0,0 1 0,10 18 0,-11-19 0,0-3 0,10-11 0,-13 3 0,0 0 0,0 0 0,1-1 0,-1 1 0,0 0 0,0 0 0,1 0 0,-1 0 0,0-1 0,1 1 0,-1 0 0,0 0 0,1 0 0,-1 0 0,0 0 0,1 0 0,-1 0 0,0 0 0,0 0 0,1 0 0,-1 0 0,0 0 0,1 0 0,-1 0 0,0 0 0,1 0 0,-1 1 0,1-1 0,13 3 0,-5-9 0,-9 6 0,0-1 0,0 1 0,0 0 0,1 0 0,-1-1 0,0 1 0,0 0 0,0 0 0,0 0 0,0-1 0,1 1 0,-1 0 0,0 0 0,0 0 0,0-1 0,0 1 0,1 0 0,-1 0 0,0 0 0,0 0 0,1 0 0,-1-1 0,0 1 0,0 0 0,1 0 0,-1 0 0,0 0 0,0 0 0,1 0 0,-1 0 0,0 0 0,0 0 0,1 0 0,-1 0 0,0 0 0,0 0 0,1 0 0,-1 0 0,0 0 0,0 0 0,1 0 0,-1 1 0,0-1 0,0 0 0,1 0 0,-1 0 0,0 0 0,0 1 0,0-1 0,1 0 0,-1 0 0,0 0 0,0 0 0,0 1 0,1-1 0,-1 2 0,2-3 0,1 0 0,-1 0 0,0-1 0,0 1 0,0 0 0,0-1 0,0 0 0,0 1 0,3-5 0,-5 6 0,24-25 0,-2 0 0,-1-2 0,-1-1 0,-1 0 0,16-34 0,-24 38 0,-8 17 0,0 0 0,0 0 0,1 0 0,0 0 0,8-10 0,-12 17 0,1 0 0,-1 0 0,0 0 0,0 0 0,0-1 0,1 1 0,-1 0 0,0 0 0,0 0 0,1 0 0,-1 0 0,0 0 0,0 0 0,1 0 0,-1 0 0,0 0 0,1 0 0,-1 0 0,0 0 0,0 0 0,1 0 0,-1 0 0,0 0 0,0 0 0,1 0 0,-1 0 0,0 0 0,0 0 0,1 0 0,-1 1 0,0-1 0,0 0 0,1 0 0,-1 0 0,0 1 0,0-1 0,0 0 0,0 0 0,1 0 0,-1 1 0,0-1 0,0 0 0,0 0 0,0 1 0,0-1 0,0 0 0,0 0 0,1 1 0,-1-1 0,0 0 0,0 0 0,0 1 0,0-1 0,0 0 0,0 1 0,0-1 0,0 0 0,-1 0 0,1 1 0,2 18 0,-6 29 0,-20 149 0,7-78 0,-10 41 0,18-119 0,5-19 0,-1-1 0,-17 43 0,16-47 0,5-15 0,2-4 0,9-32 0,50-253 0,-5 81 0,-43 172 0,2 1 0,0 1 0,38-59 0,-47 82 0,1 0 0,0 1 0,1 0 0,0 1 0,0-1 0,0 1 0,1 1 0,0-1 0,15-8 0,-21 15 0,0-1 0,-1 1 0,1 0 0,0-1 0,0 1 0,-1 0 0,1 0 0,0 1 0,0-1 0,-1 0 0,1 0 0,0 1 0,0-1 0,-1 1 0,1 0 0,-1-1 0,1 1 0,-1 0 0,1 0 0,-1 0 0,1 0 0,-1 0 0,0 0 0,1 1 0,-1-1 0,0 0 0,2 3 0,3 4 0,1 1 0,-1 0 0,5 11 0,-8-15 0,7 12 0,-1 2 0,-1 0 0,0 0 0,7 31 0,-13-43 0,-1-1 0,1 1 0,-1 0 0,-1-1 0,1 1 0,-1 0 0,-1 0 0,1-1 0,-1 1 0,0 0 0,0-1 0,-1 1 0,0-1 0,0 1 0,-1-1 0,0 0 0,-6 11 0,6-14 0,1-1 0,0 1 0,-1-1 0,0 0 0,0 0 0,1 0 0,-1 0 0,0 0 0,-1-1 0,1 1 0,0-1 0,0 0 0,-1 0 0,1 0 0,-1 0 0,1 0 0,0-1 0,-1 0 0,1 0 0,-1 0 0,1 0 0,-1 0 0,1-1 0,-1 1 0,1-1 0,-5-2 0,-1 1 0,0-1 0,1-1 0,-1 0 0,1 0 0,-1 0 0,1-1 0,1 0 0,-12-10 0,1-3 0,-15-12 0,52 39 0,0-2 0,29 7 0,-11-2 0,-12-4 0,0-2 0,1 0 0,0-1 0,0-2 0,31 1 0,-43-4 0,0-1 0,0 0 0,0-1 0,0-1 0,-1 0 0,1-1 0,-1 0 0,0-1 0,0-1 0,0 0 0,17-11 0,-6-1 0,-1 0 0,0-2 0,-1-1 0,-2 0 0,0-2 0,-1 0 0,-2-1 0,0-1 0,-1-1 0,-2 0 0,-1-1 0,16-44 0,-15 15 0,-2 0 0,-3-1 0,4-98 0,-13 149 0,2-16 0,-1-1 0,-1 1 0,-1-1 0,0 1 0,-2 0 0,-7-29 0,10 51 0,0-1 0,0 1 0,0 0 0,-1-1 0,1 1 0,0-1 0,0 1 0,0 0 0,0-1 0,0 1 0,0-1 0,-1 1 0,1 0 0,0-1 0,0 1 0,-1 0 0,1-1 0,0 1 0,0 0 0,-1-1 0,1 1 0,0 0 0,-1 0 0,1-1 0,0 1 0,-1 0 0,1 0 0,-1 0 0,1 0 0,0-1 0,-1 1 0,1 0 0,-1 0 0,1 0 0,0 0 0,-1 0 0,1 0 0,-1 0 0,1 0 0,-1 0 0,1 0 0,0 0 0,-1 0 0,1 1 0,-1-1 0,1 0 0,0 0 0,-1 0 0,1 1 0,0-1 0,-1 0 0,1 0 0,0 1 0,-1-1 0,1 0 0,0 0 0,-1 1 0,1-1 0,0 1 0,-17 24 0,9-4 0,1 0 0,1 1 0,0 0 0,2 0 0,-4 42 0,9 116 0,1-97 0,-2-32 0,4 92 0,-2-113 0,2 1 0,11 46 0,-12-66 0,9 30 0,-11-38 0,0-1 0,0 0 0,1 1 0,-1-1 0,0 0 0,1 0 0,-1 0 0,1 0 0,0 0 0,-1-1 0,1 1 0,0 0 0,4 2 0,-4-4 0,0 0 0,0 1 0,0-1 0,0 0 0,0 0 0,0 0 0,0 0 0,0 0 0,0-1 0,0 1 0,0 0 0,0-1 0,0 0 0,0 1 0,0-1 0,-1 0 0,1 0 0,0 0 0,3-3 0,32-24 0,-16 6 0,-1 0 0,-1-1 0,28-45 0,-6 8 0,-25 41 0,-7 12 0,-9 7 0,0 0 0,0 0 0,0 0 0,0 0 0,0 0 0,0 0 0,0-1 0,1 1 0,-1 0 0,0 0 0,0 0 0,0 0 0,0 0 0,0 0 0,0 0 0,0 0 0,1 0 0,-1 0 0,0 0 0,0 0 0,0 0 0,0 0 0,0 0 0,0 0 0,0 0 0,1 0 0,-1 0 0,0 1 0,0-1 0,0 0 0,0 0 0,0 0 0,0 0 0,0 0 0,0 0 0,0 0 0,1 0 0,-1 0 0,0 0 0,0 0 0,0 0 0,0 1 0,0-1 0,0 0 0,0 0 0,0 0 0,0 0 0,0 0 0,0 0 0,0 0 0,0 1 0,0-1 0,0 0 0,5 44 0,4 28 0,-7-65 0,0 1 0,0-1 0,0 1 0,1-1 0,0 0 0,7 12 0,-8-16 0,0 0 0,1 0 0,-1 0 0,1 0 0,-1-1 0,1 1 0,0-1 0,0 1 0,0-1 0,0 0 0,0 0 0,1 0 0,-1-1 0,1 1 0,-1-1 0,6 1 0,-3-1 0,-1 0 0,0-1 0,0 0 0,1 0 0,-1-1 0,0 1 0,0-1 0,0 0 0,0-1 0,9-2 0,-1-2 0,1-1 0,-1 0 0,-1-1 0,1 0 0,-1-1 0,-1-1 0,15-14 0,51-66 0,-34 38 0,-15 12 0,-22 29 0,-5 8 0,-5 6 0,-6 5 0,2 0 0,0 1 0,1 0 0,0 0 0,1 1 0,0 0 0,1 0 0,0 0 0,-5 13 0,6-11 0,1-5 0,1-1 0,0 0 0,0 1 0,1 0 0,0-1 0,0 1 0,0 13 0,1-19 0,1 1 0,-1-1 0,1 1 0,-1-1 0,1 0 0,0 1 0,0-1 0,-1 0 0,1 0 0,0 0 0,0 1 0,1-1 0,-1 0 0,0 0 0,0 0 0,0-1 0,1 1 0,-1 0 0,0 0 0,3 0 0,29 10 0,-32-11 0,1 1 0,1 0 0,-1 0 0,0-1 0,1 1 0,-1-1 0,1 0 0,-1 0 0,1 0 0,-1 0 0,1 0 0,-1 0 0,1-1 0,-1 1 0,1-1 0,-1 0 0,0 0 0,1 0 0,-1 0 0,0 0 0,0 0 0,0-1 0,0 1 0,0-1 0,0 1 0,0-1 0,0 0 0,-1 1 0,1-1 0,0 0 0,-1 0 0,0 0 0,1-1 0,0-1 0,-1-1 0,1 1 0,-1 0 0,0-1 0,-1 1 0,1-1 0,-1 1 0,1-1 0,-2 1 0,1-1 0,0 1 0,-1 0 0,0-1 0,0 1 0,0 0 0,0-1 0,-1 1 0,0 0 0,-2-4 0,-3-7 0,3 8 0,0-1 0,0 1 0,-1 0 0,0 0 0,-8-8 0,12 13 0,0 1 0,0-1 0,0 1 0,0-1 0,0 0 0,0 1 0,1-1 0,-1 0 0,1 0 0,-1 0 0,1 1 0,0-1 0,0 0 0,0 0 0,0 0 0,0 0 0,0 0 0,0 1 0,0-1 0,1 0 0,-1 0 0,1 0 0,-1 1 0,1-1 0,0 0 0,0 1 0,0-1 0,0 0 0,0 1 0,0-1 0,0 1 0,2-2 0,1-2 0,0 0 0,1 0 0,-1 0 0,1 1 0,0-1 0,1 1 0,10-6 0,-6 5 0,-1 0 0,1 1 0,0 0 0,0 1 0,1 0 0,16-2 0,-24 5 0,0 0 0,0-1 0,0 2 0,-1-1 0,1 0 0,0 0 0,0 1 0,0 0 0,0-1 0,0 1 0,-1 0 0,1 1 0,0-1 0,-1 0 0,1 1 0,-1-1 0,1 1 0,-1 0 0,0 0 0,0 0 0,1 0 0,-1 0 0,-1 1 0,1-1 0,0 0 0,-1 1 0,1-1 0,-1 1 0,2 3 0,1 5 0,-1 0 0,0 0 0,0 0 0,-1 0 0,2 21 0,-5 60 0,0-36 0,17-69 0,129-114 0,-144 126 0,-1 1 0,1-1 0,0 1 0,-1-1 0,1 1 0,0-1 0,-1 1 0,1-1 0,0 1 0,0-1 0,-1 1 0,1 0 0,0 0 0,0-1 0,0 1 0,-1 0 0,1 0 0,0 0 0,0 0 0,0 0 0,0 0 0,-1 0 0,1 0 0,0 0 0,0 0 0,0 1 0,0-1 0,-1 0 0,1 0 0,0 1 0,0-1 0,-1 1 0,1-1 0,1 1 0,1 2 0,-1 0 0,1 0 0,-1 0 0,0 1 0,0-1 0,2 5 0,5 7 0,22 37 0,-26-42 0,0-1 0,1 1 0,0-1 0,1 0 0,0 0 0,0 0 0,1-1 0,10 8 0,-1-1 0,-9-8 0,0 0 0,1-1 0,13 8 0,-20-13 0,-1 0 0,1 0 0,-1 0 0,1-1 0,-1 1 0,1-1 0,-1 1 0,1-1 0,0 0 0,-1 1 0,1-1 0,0 0 0,-1 0 0,1 0 0,-1 0 0,1 0 0,0-1 0,-1 1 0,1 0 0,0-1 0,-1 1 0,1-1 0,-1 0 0,1 1 0,-1-1 0,0 0 0,1 0 0,1-2 0,-2 3 0,-1-1 0,1 1 0,0-1 0,-1 1 0,1-1 0,-1 0 0,0 1 0,1-1 0,-1 0 0,1 1 0,-1-1 0,0 0 0,0 1 0,1-1 0,-1 0 0,0 0 0,0 1 0,0-1 0,0 0 0,0 0 0,0 1 0,0-1 0,0 0 0,0 0 0,0-1 0,-1 1 0,0 0 0,0-1 0,1 1 0,-1 0 0,0 0 0,0 0 0,0 0 0,0 0 0,0 0 0,-1 0 0,1 0 0,-2-1 0,-4-2 0,0 1 0,0 0 0,0 0 0,-12-2 0,-25-5-3935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6.984"/>
    </inkml:context>
    <inkml:brush xml:id="br0">
      <inkml:brushProperty name="width" value="0.05" units="cm"/>
      <inkml:brushProperty name="height" value="0.05" units="cm"/>
      <inkml:brushProperty name="color" value="#008C3A"/>
    </inkml:brush>
  </inkml:definitions>
  <inkml:trace contextRef="#ctx0" brushRef="#br0">0 117 14168,'0'0'11357,"2"-10"-10817,5-29-14,3 7 795,-9 29-1177,0 1 0,0-1 0,-1 0 1,1 1-1,0-1 0,-1 0 0,0 1 1,0-5-1,0-1 421,0 11 281,-5 16 983,5-19-1827,-1 1 1,1-1-1,0 0 1,0 0-1,-1 0 1,1 0 0,0 0-1,0 0 1,-1 0-1,1 1 1,0-1-1,0 0 1,-1 0-1,1 0 1,0 0 0,0 0-1,-1 0 1,1 0-1,0 0 1,-1 0-1,1-1 1,0 1-1,0 0 1,-1 0 0,1 0-1,0 0 1,0 0-1,0 0 1,-1 0-1,1-1 1,0 1-1,0 0 1,-1 0 0,1 0-1,0-1 1,0 1-1,0 0 1,0 0-1,-1 0 1,1-1-1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7.335"/>
    </inkml:context>
    <inkml:brush xml:id="br0">
      <inkml:brushProperty name="width" value="0.05" units="cm"/>
      <inkml:brushProperty name="height" value="0.05" units="cm"/>
      <inkml:brushProperty name="color" value="#008C3A"/>
    </inkml:brush>
  </inkml:definitions>
  <inkml:trace contextRef="#ctx0" brushRef="#br0">1 109 17079,'0'0'1816,"115"-32"-1040,-31 12-112,7 6 0,4-5-152,-11 7 0,-5 6-88,-17 2 8,-7 2-216,-3 4 8,-4 8-168,-17 4 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2:57.985"/>
    </inkml:context>
    <inkml:brush xml:id="br0">
      <inkml:brushProperty name="width" value="0.05" units="cm"/>
      <inkml:brushProperty name="height" value="0.05" units="cm"/>
      <inkml:brushProperty name="color" value="#008C3A"/>
    </inkml:brush>
  </inkml:definitions>
  <inkml:trace contextRef="#ctx0" brushRef="#br0">29 154 11760,'0'0'14647,"-3"-11"-14029,-2-3-373,3 8-93,0 0 1,0 0-1,1 0 0,0 0 0,0 0 1,0 0-1,1 0 0,0-7 0,-1 4 528,1 9-584,0-1-1,0 0 1,0 1-1,-1-1 1,1 0-1,0 1 1,0-1-1,0 0 1,1 1-1,-1-1 1,0 0-1,0 1 1,0-1-1,0 0 1,1 1-1,-1-1 1,0 1-1,0-1 1,1 1-1,-1-1 1,1 0-1,-1 1 1,1-1-1,-4-4 1052,-5-23-513,5 18-5317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3:48.208"/>
    </inkml:context>
    <inkml:brush xml:id="br0">
      <inkml:brushProperty name="width" value="0.05" units="cm"/>
      <inkml:brushProperty name="height" value="0.05" units="cm"/>
      <inkml:brushProperty name="color" value="#00A0D7"/>
    </inkml:brush>
  </inkml:definitions>
  <inkml:trace contextRef="#ctx0" brushRef="#br0">1 563 5120,'0'0'8638,"1"-11"-8315,-1 6-257,1-5 73,0 0-1,1 0 1,0 0-1,1 0 1,5-13-1,12-28 657,44-100 630,-52 129-1182,0 2 0,1-1 0,23-24 0,53-54 828,-88 98-1011,0-1 1,1 1 0,-1-1 0,1 1-1,0-1 1,-1 1 0,1 0-1,0 0 1,0 0 0,-1 0-1,1 0 1,0 0 0,0 1-1,0-1 1,3 0 0,-4 1-29,0 1 0,1-1 0,-1 1 0,0 0 1,0-1-1,1 1 0,-1 0 0,0 0 0,0 0 0,0 0 0,0-1 1,0 2-1,0-1 0,0 0 0,0 0 0,-1 0 0,1 0 0,0 0 1,-1 1-1,1-1 0,-1 0 0,1 1 0,0 1 0,5 15 92,0 1 0,-1-1 0,-1 1-1,-1-1 1,2 24 0,-4 97 534,-2-75-235,-5 1 251,6-64-581,3-22 150,0 0-191,25-132 217,-23 132-227,1-1 1,2 1 0,0 1 0,1 0 0,12-21 0,-15 32 9,1-1 0,0 1 0,0 1 0,0 0 0,16-14 0,-22 22-48,-1 0 0,0-1-1,1 1 1,-1 0 0,1 0-1,-1-1 1,1 1 0,-1 0-1,1 0 1,-1 0 0,1 0 0,-1 0-1,1 0 1,-1 0 0,1 0-1,-1 0 1,1 0 0,-1 0-1,1 0 1,-1 0 0,1 0-1,-1 0 1,1 1 0,-1-1-1,1 0 1,-1 0 0,1 1 0,12 13 64,6 23 56,-10-10 11,2 1-1,0-1 1,2-1-1,1 0 1,1-1-1,23 29 1,-36-52-118,0 0 1,0 0-1,0 0 1,1 0 0,-1 0-1,1-1 1,-1 1 0,1-1-1,0 1 1,-1-1 0,1 0-1,0 0 1,0 0 0,0-1-1,0 1 1,0-1 0,0 1-1,0-1 1,0 0 0,0 0-1,0 0 1,0-1 0,0 1-1,0-1 1,-1 0-1,1 0 1,0 0 0,0 0-1,3-1 1,2-2 19,0-1 0,0 0 0,0 0 0,0 0 0,-1-1 0,0 0 0,0 0 0,6-8 0,2-5 93,-1 0 1,-1 0-1,-1-2 0,0 1 1,-2-1-1,10-28 0,-12 38 36,-1 14-51,5 24 12,-8-15-94,0-2 7,1-1-1,0 1 0,0-1 1,1-1-1,9 11 0,-12-15-18,0-1 0,0 0 0,1 0-1,-1 0 1,1 0 0,-1-1 0,1 1 0,0-1 0,0 0-1,1 0 1,-1 0 0,0-1 0,0 1 0,9 1-1,-11-3-11,0 0 0,-1 0 0,1 0 0,0 0 0,0 0-1,0 0 1,-1 0 0,1-1 0,0 1 0,0 0 0,0-1-1,-1 0 1,1 1 0,0-1 0,-1 0 0,1 0-1,-1 0 1,1 0 0,-1 0 0,1 0 0,1-3 0,-1 2 7,0-1 0,-1 0 1,1 0-1,-1 0 0,0 1 1,0-1-1,0 0 1,0 0-1,0-1 0,-1 1 1,1-5-1,-1-2 27,0 1-1,0-1 1,-1 1-1,0-1 1,-1 1-1,0 0 1,-5-13-1,6 18-21,-1 0-1,0 0 1,0 1-1,0-1 0,0 1 1,-1 0-1,1-1 1,-1 1-1,0 0 1,0 0-1,0 1 1,0-1-1,0 0 1,-1 1-1,-4-3 1,1 3 14,1-1 1,0 1-1,-1 1 1,1-1-1,-1 1 0,0 0 1,1 1-1,-11-1 1,17 1-18,13-5 22,1 1-1,0 0 0,0 1 1,0 1-1,17-2 0,-14 3-29,1-2 0,-1 0 0,0-1 0,25-9 0,-24 9-384,-13 7-3851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9T21:23:53.650"/>
    </inkml:context>
    <inkml:brush xml:id="br0">
      <inkml:brushProperty name="width" value="0.05" units="cm"/>
      <inkml:brushProperty name="height" value="0.05" units="cm"/>
      <inkml:brushProperty name="color" value="#00A0D7"/>
    </inkml:brush>
  </inkml:definitions>
  <inkml:trace contextRef="#ctx0" brushRef="#br0">0 501 12512,'0'0'833,"4"-11"-412,-4 10-410,14-42 784,25-54 1,55-109 3389,-74 156-1521,-20 49-2335,16 2 2126,-3 19-2102,0 1 1,-2 0 0,9 23-1,20 37 283,-34-72-519,0 0 0,0 0 0,1-1 0,0 0 0,0 0 0,11 9 0,-11-13-24,0-1-1,0 1 1,0-1 0,0 0 0,0-1 0,1 0-1,12 2 1,7 3 175,39 7 302,-22-8 27,-38-5-530,0-1 1,0 0-1,0 0 0,0 0 0,0-1 1,-1 0-1,1 0 0,8-3 0,-6 0-58,0-1 0,-1 0 0,1-1 0,-1 0 0,0 0 0,-1-1 0,0 1 0,0-1 0,0-1 0,-1 1 1,8-15-1,1-6 58,-1 0 0,9-32 0,-21 56-57,2-5 40,-1 0-1,0 0 0,-1 0 0,0 0 0,-1-1 0,-1-13 0,1 3 107,0 16-144,-1 0-1,1-1 0,-1 1 0,0 0 1,0 0-1,0 1 0,-1-1 1,1 0-1,-1 0 0,0 1 0,0-1 1,0 1-1,0-1 0,-1 1 1,1 0-1,-1 0 0,0 0 0,-6-4 1,7 5-6,0 1 1,0-1-1,0 1 1,-1 0-1,1 0 0,0 0 1,-1 0-1,1 0 1,-1 0-1,1 1 1,-1-1-1,0 1 1,1 0-1,-1 0 1,1 0-1,-1 0 1,0 0-1,1 1 0,-1-1 1,1 1-1,-1-1 1,1 1-1,-1 0 1,1 0-1,-1 0 1,1 0-1,0 1 1,0-1-1,-1 1 1,-1 1-1,-2 2-12,0 0-1,0 1 1,1-1 0,0 1 0,0 0-1,1 1 1,0-1 0,0 1-1,0-1 1,1 1 0,0 0 0,0 1-1,1-1 1,0 0 0,0 1-1,1-1 1,-1 1 0,2 0-1,-1-1 1,1 1 0,0 0 0,1-1-1,0 1 1,3 13 0,-1-11-3,1 0 0,0 0 0,0 0 0,1 0 1,0-1-1,1 0 0,0 0 0,1 0 0,12 13 0,-2-5 1,1 0 0,1-1 0,22 15-1,-36-28 14,0 0 0,0 0 0,0 0 0,0-1 0,1 0 0,-1 0 0,1 0 0,0-1 0,-1 0 1,1 0-1,0 0 0,0 0 0,-1-1 0,1 0 0,0-1 0,0 1 0,0-1 0,-1 0 0,1 0 0,0-1 0,-1 0 0,10-4 0,-3 0 38,0-1 1,0-1-1,-1 0 1,0 0-1,-1-1 1,1-1-1,-2 1 1,13-17-1,1-5 182,26-47 0,-7 8-31,-26 43-194,-14 22 0,0 0 0,1 0 0,-1 0 0,1 1 0,0 0 0,0-1 0,1 1 0,-1 0 0,1 1 0,0-1 0,0 1 0,8-6 0,-11 9 0,1 0 0,-1-1 0,0 1 0,1 0 0,-1 0 0,1 0 0,-1 0 0,0 0 0,1 0 0,-1 0 0,1 0 0,-1 1 0,0-1 0,1 0 0,-1 1 0,0 0 0,1-1 0,-1 1 0,0 0 0,0-1 0,0 1 0,1 0 0,-1 0 0,0 0 0,0 0 0,0 0 0,0 0 0,-1 0 0,2 2 0,3 3 0,-1 1 0,0-1 0,0 1 0,3 8 0,3 6 0,-2 0 0,-1 1 0,0 0 0,-2 0 0,0 1 0,-2 0 0,0-1 0,-1 1 0,-2 0 0,0 0 0,-2 0 0,0 0 0,-10 37 0,12-59 0,0 0 0,0 0 0,0 0 0,-1 0 0,1 0 0,0 0 0,-1-1 0,1 1 0,-1 0 0,1 0 0,-1 0 0,1 0 0,-1 0 0,1-1 0,-1 1 0,0 0 0,0-1 0,1 1 0,-1 0 0,0-1 0,0 1 0,0-1 0,0 1 0,0-1 0,1 1 0,-1-1 0,0 0 0,0 0 0,0 1 0,0-1 0,0 0 0,0 0 0,0 0 0,0 0 0,0 0 0,0 0 0,0 0 0,0 0 0,0-1 0,0 1 0,0 0 0,0-1 0,0 1 0,0 0 0,0-1 0,-1 0 0,-5-3 0,-1-1 0,1 0 0,0 0 0,-9-9 0,7 6 0,-10-6 0,12 9 0,1 1 0,0-1 0,0 0 0,0 0 0,1-1 0,-1 1 0,1-1 0,-5-9 0,14 20 0,0 1 0,1-1 0,-1 0 0,1-1 0,0 1 0,1-1 0,-1 0 0,7 3 0,1 2 0,1-2 0,28 13 0,-35-18 0,1 0 0,0-1 0,0 0 0,0 0 0,0-1 0,0 0 0,0-1 0,0 0 0,0 0 0,0 0 0,0-1 0,0 0 0,7-4 0,2 0 0,0-1 0,-1-1 0,0 0 0,27-20 0,-14 4 0,-1-1 0,-1-1 0,42-54 0,-55 62 0,0-1 0,-1 0 0,-1-1 0,11-26 0,-26 55 0,-1 0 0,2 1 0,-1 0 0,1 0 0,1-1 0,0 1 0,0 0 0,1 0 0,0 0 0,1 0 0,0 0 0,1 0 0,0 0 0,0-1 0,1 1 0,0-1 0,1 1 0,8 15 0,-8-19 0,0 1 0,1 0 0,0-1 0,0 0 0,0 0 0,1-1 0,9 8 0,-12-11 0,-1 0 0,1-1 0,0 1 0,-1-1 0,1 0 0,0 0 0,0 0 0,0 0 0,-1 0 0,1-1 0,0 1 0,0-1 0,0 0 0,0 0 0,0 0 0,0 0 0,0-1 0,0 1 0,0-1 0,0 1 0,0-1 0,0 0 0,5-3 0,-5 2 0,0 0 0,0 0 0,0 0 0,0-1 0,0 0 0,-1 1 0,1-1 0,-1 0 0,0 0 0,0 0 0,0 0 0,0-1 0,0 1 0,-1 0 0,1-1 0,-1 1 0,0-1 0,0 0 0,-1 1 0,1-1 0,-1 0 0,1 1 0,-1-1 0,-1-6 0,1 0 0,-1-1 0,-1 1 0,0 0 0,0-1 0,-1 1 0,0 0 0,-8-16 0,6 21 0,1-1 0,-1 1 0,1 0 0,-1 1 0,-1-1 0,1 1 0,-1 0 0,1 0 0,-1 1 0,0 0 0,-12-5 0,6 6 0,10 2 0,1 0 0,0 0 0,0 0 0,0 0 0,0 0 0,0 0 0,0-1 0,0 1 0,0 0 0,0-1 0,0 1 0,0-1 0,0 1 0,0-1 0,0 1 0,0-1 0,0 1 0,0-1 0,0 0 0,1 0 0,-3-1 0,4 1 0,0 0 0,-1 0 0,1 0 0,0 1 0,-1-1 0,1 0 0,0 0 0,0 1 0,-1-1 0,1 1 0,0-1 0,0 0 0,0 1 0,0 0 0,0-1 0,2 0 0,0 0 0,14-7 0,-1 0 0,1 1 0,0 2 0,1-1 0,-1 2 0,27-4 0,-35 7 0,0 0 0,1 1 0,-1 0 0,0 0 0,1 1 0,-1 0 0,0 1 0,0 0 0,0 0 0,0 1 0,0 0 0,0 0 0,-1 1 0,12 7 0,-15-6 0,0-1 0,-1 1 0,1-1 0,-1 1 0,0 1 0,-1-1 0,1 1 0,-1-1 0,0 1 0,0 0 0,-1 0 0,3 10 0,0 2 0,-1 0 0,-1 0 0,2 22 0,-5-34 0,4 16 0,2-19 0,6-11 0,-3-2 0,0 0 0,-1-1 0,13-23 0,-15 22 0,2 0 0,-1 0 0,20-20 0,-12 14 0,-12 14 0,-1 1 0,1 0 0,0 0 0,0 0 0,0 0 0,0 0 0,5-2 0,-7 4 0,0 1 0,1-1 0,-1 1 0,0 0 0,1-1 0,-1 1 0,0 0 0,0 0 0,1 0 0,-1 0 0,0 0 0,1 1 0,-1-1 0,0 0 0,1 0 0,-1 1 0,0-1 0,0 1 0,0-1 0,0 1 0,1 0 0,-1-1 0,0 1 0,0 0 0,0 0 0,0 0 0,0 0 0,0 1 0,8 6 0,-2 1 0,0 0 0,9 13 0,4 6 0,5 13 0,-18-29 0,0 0 0,16 20 0,-21-29 0,0-1 0,1 1 0,-1-1 0,1 0 0,0 0 0,-1 0 0,1 0 0,0 0 0,0 0 0,0-1 0,1 0 0,-1 1 0,0-1 0,0 0 0,1-1 0,3 2 0,-4-2 0,0 0 0,0 0 0,0-1 0,0 1 0,0-1 0,0 1 0,0-1 0,0 0 0,0 0 0,0-1 0,-1 1 0,1 0 0,0-1 0,-1 0 0,1 1 0,-1-1 0,0 0 0,1 0 0,2-5 0,3-3 0,0 0 0,-1-1 0,8-17 0,2-1 0,-10 19 0,0-1 0,1 1 0,0 0 0,1 0 0,13-11 0,-18 18 0,-1 1 0,1-1 0,-1 1 0,1 0 0,0 0 0,0 0 0,0 1 0,0-1 0,0 1 0,0 0 0,0 0 0,0 1 0,0-1 0,1 1 0,-1 0 0,0 0 0,0 0 0,0 0 0,8 2 0,53 22 0,-22-8 0,-43-16 0,0 0 0,0 1 0,0-1 0,0 0 0,1 0 0,-1 0 0,0 1 0,0-1 0,0 0 0,1 0 0,-1 0 0,0 0 0,0 0 0,1 0 0,-1 0 0,0 0 0,0 0 0,1 0 0,-1 1 0,0-1 0,0 0 0,1 0 0,-1 0 0,0-1 0,0 1 0,1 0 0,-1 0 0,0 0 0,0 0 0,1 0 0,-1 0 0,0 0 0,0 0 0,0 0 0,1-1 0,-1 1 0,0 0 0,0 0 0,0 0 0,1 0 0,-1-1 0,0 1 0,0 0 0,0 0 0,0 0 0,0-1 0,1 1 0,-1 0 0,0 0 0,0-1 0,0 0 0,-1 1 0,1-1 0,-1 0 0,1 1 0,0-1 0,-1 1 0,1-1 0,-1 0 0,0 1 0,1-1 0,-1 1 0,1-1 0,-1 1 0,0 0 0,1-1 0,-1 1 0,-1-1 0,1 1 0,-5-3 0,1 0 0,-1 1 0,0 0 0,0 0 0,0 1 0,0-1 0,0 1 0,0 0 0,-1 1 0,-8 0 0,10 0 0,0 1 0,1 0 0,-1 0 0,0 0 0,1 1 0,-1-1 0,1 1 0,-1 0 0,1 1 0,0-1 0,0 1 0,0 0 0,0-1 0,0 2 0,1-1 0,-1 0 0,1 1 0,0 0 0,0 0 0,0 0 0,1 0 0,-1 0 0,1 0 0,0 1 0,0-1 0,1 1 0,-1-1 0,1 1 0,0 0 0,0-1 0,0 10 0,1-9 0,1 0 0,-1 0 0,1 0 0,0-1 0,0 1 0,0 0 0,1-1 0,0 1 0,-1-1 0,2 0 0,-1 1 0,0-1 0,1 0 0,0 0 0,0-1 0,0 1 0,0-1 0,1 1 0,-1-1 0,1 0 0,0 0 0,0-1 0,0 1 0,0-1 0,1 0 0,5 3 0,-6-4 0,-1-1 0,1 1 0,-1-1 0,1 1 0,0-1 0,-1 0 0,1-1 0,-1 1 0,1 0 0,-1-1 0,1 0 0,-1 0 0,1 0 0,-1 0 0,0-1 0,0 1 0,1-1 0,-1 0 0,0 0 0,0 0 0,-1 0 0,1 0 0,4-5 0,1-1 0,0-1 0,0 0 0,0 0 0,-1-1 0,9-18 0,24-33 0,-40 60 0,1 1 0,0 0 0,0 0 0,-1 0 0,1-1 0,0 1 0,-1 0 0,1 0 0,0 0 0,0 0 0,-1 0 0,1 0 0,0 1 0,0-1 0,-1 0 0,1 0 0,0 0 0,-1 1 0,1-1 0,0 0 0,-1 1 0,1-1 0,-1 1 0,1-1 0,0 1 0,0 0 0,19 14 0,-13-9 0,0 0 0,0 0 0,1-1 0,0 1 0,14 5 0,-20-10 0,1 0 0,0 0 0,0 0 0,-1 0 0,1-1 0,0 1 0,0-1 0,0 0 0,0 0 0,-1 0 0,1 0 0,0 0 0,0-1 0,0 1 0,-1-1 0,1 0 0,0 0 0,0 0 0,-1 0 0,1 0 0,-1-1 0,1 1 0,2-3 0,29-24 0,-2-2 0,42-49 0,-55 58 0,-18 20 0,-1 0 0,1 0 0,0 0 0,0 0 0,0 0 0,0 0 0,0 0 0,0 1 0,0-1 0,0 0 0,1 1 0,-1-1 0,0 0 0,0 1 0,1-1 0,-1 1 0,0 0 0,0-1 0,1 1 0,-1 0 0,0 0 0,1 0 0,-1 0 0,1 0 0,-1 0 0,0 0 0,2 1 0,-1 0 0,-1 0 0,1 0 0,-1 0 0,1 0 0,-1 1 0,0-1 0,0 0 0,0 1 0,0-1 0,0 1 0,0 0 0,0-1 0,0 1 0,0-1 0,-1 1 0,1 0 0,-1 0 0,1 0 0,-1 2 0,5 23 0,-1 0 0,0 47 0,-4-74 0,0 1 0,0-1 0,0 1 0,0 0 0,0-1 0,0 1 0,0-1 0,0 1 0,0 0 0,0-1 0,0 1 0,0-1 0,1 1 0,-1 0 0,0-1 0,0 1 0,1-1 0,-1 1 0,0-1 0,1 1 0,-1-1 0,1 1 0,0 0 0,-1-1 0,1 0 0,-1 0 0,1 0 0,-1 0 0,1-1 0,-1 1 0,1 0 0,-1 0 0,1 0 0,-1 0 0,1-1 0,-1 1 0,1 0 0,-1 0 0,0-1 0,1 1 0,-1 0 0,1-1 0,-1 1 0,1-1 0,21-27 0,-20 24 0,14-19 0,0 0 0,1 0 0,21-23 0,-37 45 0,0-1 0,1 1 0,-1 0 0,0 0 0,0 0 0,0 0 0,1 0 0,-1 0 0,1 0 0,-1 0 0,1 1 0,-1-1 0,1 0 0,-1 1 0,1-1 0,-1 1 0,1 0 0,0 0 0,-1-1 0,1 1 0,0 0 0,-1 0 0,1 1 0,-1-1 0,1 0 0,0 0 0,-1 1 0,1-1 0,-1 1 0,1-1 0,-1 1 0,3 1 0,2 3 0,0 0 0,0 0 0,-1 1 0,0-1 0,0 1 0,4 7 0,18 19 0,-19-26 0,-1 0 0,1 0 0,1 0 0,-1-1 0,14 5 0,-16-8 0,-1 0 0,1 0 0,0-1 0,0 0 0,0 0 0,0-1 0,0 0 0,0 0 0,0 0 0,6-1 0,20-6 0,0-1 0,0-2 0,48-21 0,-49 19 0,-25 9 0,0 0 0,-1-1 0,1 1 0,0-1 0,5-5 0,8-5 0,-37 48 0,10-20 0,2 0 0,0 0 0,0 0 0,1 1 0,1 0 0,1 0 0,-3 25 0,5-36 0,1 1 0,0-1 0,0 1 0,0-1 0,1 0 0,-1 1 0,1-1 0,0 1 0,1-1 0,-1 0 0,1 0 0,-1 0 0,1 0 0,0 0 0,1 0 0,-1 0 0,1-1 0,0 1 0,0-1 0,0 0 0,0 0 0,0 0 0,1 0 0,-1 0 0,1-1 0,0 0 0,0 1 0,0-1 0,0-1 0,0 1 0,4 1 0,0-2 0,-1 1 0,1-2 0,-1 1 0,1-1 0,-1 0 0,1 0 0,-1-1 0,0 0 0,1 0 0,-1-1 0,0 0 0,1 0 0,8-5 0,10-4 0,-1-2 0,26-17 0,-40 22 0,0 0 0,-1 0 0,-1-1 0,1-1 0,-2 1 0,1-1 0,-1-1 0,-1 0 0,7-12 0,-13 22 0,0-1 0,0 1 0,0 0 0,-1-1 0,1 1 0,0-1 0,-1 0 0,1 1 0,-1-1 0,0 1 0,1-1 0,-1 0 0,0 1 0,0-1 0,0 0 0,0 1 0,0-1 0,-1 1 0,1-1 0,0 0 0,-1 1 0,1-1 0,-1 1 0,0-1 0,1 1 0,-1-1 0,0 1 0,0-1 0,0 1 0,0 0 0,0-1 0,0 1 0,0 0 0,-2-1 0,0 0 0,1 0 0,-1 1 0,0 0 0,1 0 0,-1 0 0,0 0 0,1 0 0,-1 0 0,0 1 0,0-1 0,0 1 0,0 0 0,0 0 0,1 0 0,-1 0 0,0 0 0,0 1 0,0 0 0,-3 0 0,4 0 0,-1 0 0,1 0 0,0-1 0,0 2 0,0-1 0,0 0 0,0 0 0,0 1 0,0-1 0,0 1 0,0-1 0,1 1 0,-1 0 0,0 0 0,1 0 0,0 0 0,-1 0 0,1 0 0,0 0 0,0 0 0,0 0 0,0 0 0,1 1 0,-1-1 0,1 0 0,-1 1 0,1-1 0,0 1 0,0-1 0,0 0 0,0 1 0,0-1 0,0 1 0,1-1 0,0 3 0,1 1 0,0 0 0,0 0 0,0 0 0,1 0 0,0 0 0,0 0 0,1-1 0,-1 1 0,1-1 0,0 0 0,10 8 0,0-1 0,2 0 0,0-1 0,0-1 0,1-1 0,0-1 0,28 11 0,-32-15 0,0 0 0,-1-1 0,1 0 0,0-1 0,1 0 0,-1-1 0,0-1 0,0 0 0,0-1 0,18-3 0,-24 2 142,-1 0-1,1 0 1,-1-1 0,1 0-1,6-4 1,9-9-4927</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37.824"/>
    </inkml:context>
    <inkml:brush xml:id="br0">
      <inkml:brushProperty name="width" value="0.05" units="cm"/>
      <inkml:brushProperty name="height" value="0.05" units="cm"/>
      <inkml:brushProperty name="color" value="#004F8B"/>
    </inkml:brush>
  </inkml:definitions>
  <inkml:trace contextRef="#ctx0" brushRef="#br0">0 936 7936,'0'0'8905,"12"-3"-8459,1 0-302,-7 2-74,0 0 0,0-1 0,0 0 0,0 0 0,0 0 0,0-1 0,-1 1 0,1-1 0,-1-1 0,0 1 0,6-5 0,3-6 202,-1 0 0,0-1 0,-1 0 0,-1-1 0,0 0 0,-1-1 0,13-29 0,-3-4 472,22-80 0,-28 81-338,-3-1 0,-1 0 0,-3-1 0,-2 0 0,-2 0 0,-5-57 0,1 87-216,-2 1 0,0-1 1,-1 1-1,-12-36 1,13 49-91,-1-1 226,-2 21-214,-11 49-22,-15 106 0,7 67 48,15 18 172,8-232-199,2 0 0,0 1 0,2-1 0,0 0 0,6 24-1,-8-44-96,0-1-1,1 1 0,-1-1 0,0 1 0,0 0 0,1-1 0,-1 1 1,0-1-1,1 1 0,-1-1 0,1 1 0,-1-1 0,1 1 0,-1-1 1,1 1-1,-1-1 0,1 0 0,-1 1 0,1-1 0,-1 0 0,1 1 1,0-1-1,-1 0 0,1 0 0,0 0 0,-1 0 0,1 1 0,-1-1 1,1 0-1,0 0 0,-1 0 0,1 0 0,0-1 0,-1 1 0,1 0 1,0 0-1,-1 0 0,1 0 0,0-1 0,0 1 0,6-1 175,-7 1-181,1 0 0,-1 0 1,0 0-1,0 0 0,0 0 0,1 0 0,-1 0 0,0 0 0,0 0 0,1 0 1,-1 0-1,0-1 0,0 1 0,0 0 0,1 0 0,-1 0 0,0 0 1,0 0-1,0 0 0,0 0 0,1-1 0,-1 1 0,0 0 0,0 0 1,0 0-1,0 0 0,0-1 0,1 1 0,-1 0 0,0 0 0,0 0 0,0-1 1,0 1-1,0 0 0,0 0 0,0 0 0,0-1 0,0 1 0,0 0 1,0 0-1,0-1 0,0 1 0,0 0 0,0 0 0,0 0 0,0-1 0,0 1 1,0 0-1,0 0 0,0 0 0,-1-1 0,-6-12 49,-4-1-3660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59.315"/>
    </inkml:context>
    <inkml:brush xml:id="br0">
      <inkml:brushProperty name="width" value="0.05" units="cm"/>
      <inkml:brushProperty name="height" value="0.05" units="cm"/>
      <inkml:brushProperty name="color" value="#004F8B"/>
    </inkml:brush>
  </inkml:definitions>
  <inkml:trace contextRef="#ctx0" brushRef="#br0">1 107 5120,'0'0'7265,"13"-10"-6768,0 0-349,-5 3-60,0 1 1,0 1-1,1-1 1,-1 1-1,1 1 1,0-1-1,0 2 1,12-4-1,18-5 370,-20 6-97,0 0 1,0 1-1,0 2 0,34-4 0,-51 8-320,-1-1 0,1 0 0,-1 1 0,1-1 0,-1 0 0,0 1 0,1 0 0,-1-1 0,0 1 1,1 0-1,-1 0 0,0 0 0,0 0 0,0 0 0,0 0 0,0 0 0,0 0 0,0 0 0,0 0 0,0 0 0,0 1 0,-1-1 0,1 0 0,0 1 0,0 2 0,0 0 56,1 0-1,-1 0 0,0 0 1,0 1-1,-1-1 1,1 0-1,-1 9 1,-4 12 209,0-1 0,-16 48-1,-3 20 439,21-85-629,1 1 1,1 0-1,0-1 1,0 1-1,0 0 0,1 0 1,0-1-1,0 1 1,1 0-1,0-1 1,0 1-1,1-1 0,0 0 1,1 0-1,-1 0 1,1 0-1,6 7 0,-5-10 2,0-1 0,0 0 0,0 0 1,0-1-1,0 1 0,1-1 0,-1 0 0,1-1 0,7 2 0,-8-2-22,40 14-33,-27-8-3410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0.213"/>
    </inkml:context>
    <inkml:brush xml:id="br0">
      <inkml:brushProperty name="width" value="0.05" units="cm"/>
      <inkml:brushProperty name="height" value="0.05" units="cm"/>
      <inkml:brushProperty name="color" value="#004F8B"/>
    </inkml:brush>
  </inkml:definitions>
  <inkml:trace contextRef="#ctx0" brushRef="#br0">0 901 8744,'0'0'10697,"12"-12"-10231,-7 7-400,12-12 245,-1-1 0,-1-1 0,20-30 0,-29 37-114,-1 0 1,-1 0-1,0 0 1,4-19-1,2-5 216,-7 22 31,0 0 1,0 0-1,-1 0 1,-1-26 518,0 43-924,-1-1 1,1 0-1,0 0 0,-1 1 0,1-1 1,0 0-1,0 0 0,0 0 1,1 0-1,-1 0 0,0-1 1,4 4-1,-1 2 51,4 6 4,-5-8-24,-1 0 0,1-1 0,0 1-1,1-1 1,5 7 0,-7-10-42,0 1 0,0-1 1,0 0-1,1 1 0,-1-1 0,0 0 0,1 0 1,-1 0-1,1-1 0,-1 1 0,1-1 0,-1 1 1,1-1-1,-1 0 0,4 0 0,15 0 141,-12 1-81,0 0 1,0-2-1,0 1 1,0-1-1,-1 0 1,1-1-1,0 0 1,-1 0-1,13-5 0,-14 4-56,0-1-1,0 0 0,0 0 1,-1 0-1,1-1 0,-1 0 0,0 0 1,9-11-1,-12 13-19,-1 1 0,0-1 0,1 0 1,-2 0-1,1 0 0,0 0 0,-1-1 0,1 1 1,-1 0-1,0-1 0,0 1 0,1-4 0,-2 6 98,0 3-107,0-1-1,0 1 1,0 0 0,0-1 0,0 1 0,0-1-1,0 1 1,0-1 0,-1 1 0,1-1-1,0 1 1,-2 1 0,1 2 1,0 2 1,-3 9-11,2-1 0,-1 28 1,3-37-9,0 0 1,1-1-1,0 1 0,0-1 1,0 1-1,1-1 1,0 1-1,0-1 1,0 0-1,1 0 1,4 7-1,-3-5 3,0-1-1,1 0 0,0 0 1,1-1-1,-1 1 1,13 8-1,-16-12 27,0-1 0,1 1-1,-1-1 1,0 0 0,1 0-1,-1 0 1,1 0 0,-1-1 0,1 1-1,0 0 1,-1-1 0,1 0-1,0 0 1,-1 0 0,1 0-1,-1 0 1,1 0 0,0-1 0,-1 1-1,1-1 1,-1 0 0,1 0-1,3-1 1,-3-1 9,1 0-1,0 0 1,-1 0 0,0 0-1,1-1 1,-1 1 0,-1-1-1,1 0 1,0 0 0,-1 0-1,0 0 1,0 0 0,2-5-1,5-10 18,28-70 170,-35 80-193,1-1 3,-2 17-11,0 16-37,0 0 1,5 27-1,-5-42 19,1 0 0,0 0 0,1 0 0,-1-1 1,1 1-1,1 0 0,0-1 0,0 0 0,8 11 0,-12-17 12,1-1-1,-1 1 0,1 0 1,0-1-1,-1 1 0,1-1 1,0 1-1,-1-1 0,1 1 1,0-1-1,0 1 0,0-1 1,0 0-1,-1 1 0,1-1 1,0 0-1,0 0 0,0 0 1,0 0-1,0 0 0,0 0 1,-1 0-1,3 0 0,-1 0 3,-1-1 0,1 0 0,0 1 0,0-1-1,-1 0 1,1 0 0,0 0 0,-1 0-1,1-1 1,1-1 0,4-4 11,0-1-1,-1 0 1,7-11 0,-11 16-16,23-42 52,-1-1 0,27-81-1,-28 68 4,17-53 71,38-174 0,-70 259-96,-6 20-13,0 0 0,0 0-1,0 0 1,-1 0 0,0-8 0,-18 54 110,5 7-147,3-1 0,1 1 1,3 0-1,2 1 0,3 77 1,2-97 41,1-1 1,1 0 0,1 0 0,10 34-1,-11-49 10,0 0 0,1 0-1,0-1 1,1 1 0,0-1-1,0 0 1,1 0 0,0-1-1,1 0 1,0 0 0,18 14-1,-20-19 16,0-1 0,0 1-1,0-1 1,1 0 0,-1-1 0,1 1-1,0-1 1,0 0 0,0-1-1,0 0 1,0 0 0,13 0-1,2-3-1113,1 0-1,34-8 0,-42 7-616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0.508"/>
    </inkml:context>
    <inkml:brush xml:id="br0">
      <inkml:brushProperty name="width" value="0.05" units="cm"/>
      <inkml:brushProperty name="height" value="0.05" units="cm"/>
      <inkml:brushProperty name="color" value="#004F8B"/>
    </inkml:brush>
  </inkml:definitions>
  <inkml:trace contextRef="#ctx0" brushRef="#br0">0 1 11352,'0'0'1096,"77"24"-744,-25-12 8,9-2-16,3-4 8,-1 0 48,-5-6-8,-1-2 0,-3-2 8,-6 2-144,-3-2 16,-9 2-112,-8-2 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2.577"/>
    </inkml:context>
    <inkml:brush xml:id="br0">
      <inkml:brushProperty name="width" value="0.05" units="cm"/>
      <inkml:brushProperty name="height" value="0.05" units="cm"/>
      <inkml:brushProperty name="color" value="#004F8B"/>
    </inkml:brush>
  </inkml:definitions>
  <inkml:trace contextRef="#ctx0" brushRef="#br0">62 810 6424,'0'0'4238,"11"-10"-3907,-8 7-311,17-14 273,-2-1 0,0 0 0,27-36 0,-26 21 159,-1 0 1,-1-1-1,22-70 0,20-115 1030,-46 167-1049,-6 21-24,-1 0 0,-1-1 0,1-58 0,-3 78-157,-3 11-228,1 1 1,-1-1-1,0 0 0,1 0 0,-1 0 1,0 0-1,0 0 0,0 1 0,0-1 1,0 0-1,0 0 0,0 0 0,0 0 0,0 0 1,0 0-1,0 0 0,-1 1 0,1-1 1,0 0-1,-1-1 0,-2 26 285,-28 164-1,-17 87-41,32-202-136,-46 124 1,-1-50 104,51-125-153,0 0 1,-1-1-1,-1-1 0,-25 28 0,12-27 136,10-15-54,17-6-158,0 0 1,-1 0-1,1 0 0,-1 0 1,1 0-1,0 0 1,-1 0-1,1 0 1,-1 0-1,1 0 0,0 0 1,-1 0-1,1-1 1,0 1-1,-1 0 1,1 0-1,0 0 1,-1-1-1,1 1 0,0 0 1,-1 0-1,1-1 1,0 1-1,0 0 1,-1 0-1,1-1 0,0 1 1,0 0-1,0-1 1,-1 1-1,1 0 1,0-1-1,-1-1 12,1 0-1,0 0 1,0 0 0,-1 0 0,1 0-1,0 0 1,1 0 0,-1 0-1,0 0 1,1 0 0,-1 0-1,1 0 1,-1 0 0,1 0-1,0 0 1,0 0 0,0 0 0,0 1-1,0-1 1,2-2 0,4-4 1,0 0 0,14-13 1,-8 10 9,156-138 149,-32 31-79,47-44 64,-171 153-132,-13 9-30,0 0 1,0 0-1,0 0 0,0 0 0,0 0 1,1 0-1,-1 0 0,0 0 1,0 0-1,0 0 0,0 0 0,0 0 1,0 1-1,1-1 0,-1 0 1,0 0-1,0 0 0,0 0 0,0 0 1,0 0-1,0 0 0,0 0 1,1 0-1,-1 0 0,0 1 0,0-1 1,0 0-1,0 0 0,0 0 1,0 0-1,0 0 0,0 0 0,0 0 1,0 1-1,0-1 0,0 0 1,0 0-1,0 0 0,0 0 0,0 0 1,0 1-1,0-1 0,0 0 1,0 0-1,0 0 0,0 0 0,-8 28 186,5-20-195,-5 15 77,0-2 7,1 0 1,0 1-1,2-1 0,0 1 1,2 0-1,-2 24 1,5-37-13,1-1 1,-1 0-1,1 1 1,1-1 0,2 10-1,-3-16-59,-1-1-1,0 0 1,1 1-1,-1-1 1,1 0-1,-1 0 1,1 1-1,0-1 1,-1 0-1,1 0 1,0 0-1,0 0 1,0 0-1,0 0 1,0 0-1,0 0 1,0 0 0,0-1-1,0 1 1,0 0-1,0-1 1,1 1-1,-1-1 1,0 1-1,0-1 1,1 1-1,-1-1 1,0 0-1,1 0 1,-1 0-1,0 0 1,1 0-1,-1 0 1,0 0-1,1 0 1,-1 0-1,0-1 1,1 1-1,-1 0 1,0-1-1,0 1 1,3-2-1,-1 0 6,0 0-1,1 0 0,-1 0 1,0-1-1,0 1 0,-1-1 1,1 0-1,0 1 1,-1-1-1,0-1 0,1 1 1,-1 0-1,0 0 0,-1-1 1,1 1-1,-1-1 0,1 0 1,-1 1-1,0-1 1,-1 0-1,1 0 0,-1 0 1,1-5-1,-1-10 56,0 1 0,-1-1 0,-6-27 0,5 36-35,2 6 3,-1 0 1,0 1-1,-1-1 0,1 0 0,-1 0 0,1 1 0,-4-6 1,-2-2 99,7 10-104,63-10 36,-42 9-60,0 2 0,-1 0-1,1 2 1,0 0 0,-1 1-1,40 12 1,-47-11 0,-1 1-1,0 0 1,0 1 0,-1 0-1,0 1 1,0 0 0,0 1-1,-1 0 1,0 1 0,-1 0-1,0 1 1,10 12 0,39 72 466,-56-92-456,0 0 1,-1 0 0,1 0 0,0 0 0,1 0 0,-1-1 0,0 1 0,0 0 0,1-1 0,-1 0 0,1 0 0,-1 0 0,1 0-1,-1 0 1,1 0 0,0-1 0,-1 1 0,1-1 0,0 1 0,0-1 0,-1 0 0,1 0 0,0-1 0,0 1 0,-1-1-1,1 1 1,0-1 0,3-1 0,6-2 10,0 0 0,-1-1 1,0 0-1,0-1 0,11-8 0,-10 5-52,0 0 0,-1-1 0,17-19 0,-9 7-3219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5.001"/>
    </inkml:context>
    <inkml:brush xml:id="br0">
      <inkml:brushProperty name="width" value="0.05" units="cm"/>
      <inkml:brushProperty name="height" value="0.05" units="cm"/>
      <inkml:brushProperty name="color" value="#004F8B"/>
    </inkml:brush>
  </inkml:definitions>
  <inkml:trace contextRef="#ctx0" brushRef="#br0">0 560 6224,'0'0'2946,"15"-8"-2388,-2 0-408,-1 2 1,-1-1-1,0 0 1,0 0-1,-1-1 1,0-1-1,18-19 1,-3-3 526,-1-2 0,-1-1 1,25-51-1,-35 58-191,-1 0 1,-2 0-1,0-1 1,-2-1-1,6-42 0,-13 62-271,0 6-111,0 1 0,-1-1 0,1 0 0,-1 0 0,0 0 0,0 0 1,0 0-1,-1 0 0,1 0 0,-1 1 0,-1-6 0,-4 23 63,1 1 0,0-1 0,1 1 0,-3 23-1,-2 6-24,5-22-75,0 0 0,1 0 0,2 0 0,0 1 0,1-1 0,2 0 0,0 0 0,9 38 0,-10-56-52,1-1-1,-1 1 0,1-1 1,-1 0-1,1 0 1,1 0-1,-1 0 1,0 0-1,1-1 1,0 1-1,0-1 1,0 1-1,0-1 1,5 3-1,-6-4-4,1-1-1,-1 1 0,1-1 1,-1 0-1,1 1 1,0-2-1,0 1 0,-1 0 1,1 0-1,0-1 1,0 1-1,0-1 0,0 0 1,0 0-1,-1 0 1,1 0-1,0-1 0,0 1 1,0-1-1,0 0 1,-1 0-1,1 0 0,3-1 1,4-4 23,1 0 0,-1-1 0,0 0-1,0 0 1,-1-1 0,0 0 0,-1-1 0,1 0 0,-2 0 0,1-1 0,7-14 0,6-14 132,30-73 1,-45 97-128,-5 11-22,9-25 81,-9 27-87,-1 0 0,0-1 0,1 1 0,-1 0 0,0-1 0,0 1 0,0 0 1,0-1-1,0 1 0,0 0 0,-1-1 0,1 1 0,0 0 0,-1 0 0,1-1 0,-1 1 0,0-2 0,1 3-5,0 0-1,-1 0 1,1-1 0,0 1-1,0 0 1,0 0-1,0 0 1,0 0-1,-1 0 1,1-1-1,0 1 1,0 0 0,0 0-1,-1 0 1,1 0-1,0 0 1,0 0-1,0 0 1,-1 0-1,1 0 1,0 0 0,0 0-1,0 0 1,-1 0-1,1 0 1,0 0-1,0 0 1,-1 0 0,1 0-1,0 0 1,0 0-1,0 0 1,-1 0-1,1 0 1,0 0-1,0 1 1,0-1 0,-9 9 69,-2 13-15,6-10-43,0 0 0,1 1 0,1 0 0,0 0-1,-2 25 1,5-32-13,0 0-1,0-1 0,0 1 1,1 0-1,0 0 1,0-1-1,1 1 0,-1-1 1,1 1-1,0-1 1,1 0-1,-1 0 0,1 0 1,0 0-1,1 0 1,5 6-1,-4-5 14,0-1 0,0 0-1,0 0 1,1-1 0,0 0 0,0 0 0,8 4 0,-12-7-5,0 0 1,0 0 0,0-1-1,0 1 1,0-1 0,1 0 0,-1 1-1,0-1 1,0 0 0,0 0-1,1 0 1,-1-1 0,0 1 0,0 0-1,0-1 1,0 1 0,1-1-1,-1 0 1,0 0 0,0 0 0,0 0-1,-1 0 1,1 0 0,0-1-1,0 1 1,-1 0 0,4-4 0,-3 3 15,1-1 1,0 0-1,-1 0 1,0 0-1,1 0 1,-1 0-1,-1-1 1,1 1-1,0 0 1,-1-1-1,1 0 1,-1 1-1,0-1 1,0-6-1,-1 5 1,0-1-1,0 1 1,-1-1-1,0 1 0,0 0 1,0-1-1,-1 1 1,0 0-1,-4-9 0,3 8 1,0-1 0,0 1-1,0-1 1,-1 1-1,0 0 1,0 0 0,-1 1-1,0-1 1,0 1 0,0 0-1,0 0 1,-1 1-1,0-1 1,0 1 0,0 1-1,0-1 1,-13-4 0,17 8-22,0-1 1,0 0 0,0 1-1,1-1 1,-1 0 0,0 0-1,0 0 1,1 0 0,-1 0-1,1 0 1,-2-2 0,20-6-25,15-7-35,1 1 0,42-13 0,-53 21 51,-1 2 1,1 0 0,0 1-1,40-1 1,-55 5 8,0 0 1,0 1-1,-1 0 1,1 0-1,-1 0 1,1 1 0,-1-1-1,1 2 1,-1-1-1,0 1 1,0 0-1,7 5 1,-9-5 6,0 0-1,0 0 1,-1 1-1,0-1 1,0 1 0,0 0-1,0 0 1,-1 0 0,1 0-1,-1 0 1,0 1 0,0-1-1,-1 1 1,1 0 0,-1-1-1,0 1 1,1 7 0,-1 2 32,-1-1 0,0 1 0,-1-1 0,0 0 0,-1 1 0,0-1 0,-1 0 0,-6 14 0,8-21 163,4-6-62,9-12 15,14-20-6,-15 15-59,1 0 1,1 1 0,0 0 0,30-26 0,-42 41-97,1 0 1,-1 0-1,1 0 1,-1 0 0,1 0-1,-1 0 1,1 1-1,0-1 1,-1 1-1,1-1 1,0 1-1,0-1 1,-1 1-1,1 0 1,0 0-1,0 0 1,-1 0-1,1 0 1,0 0-1,0 0 1,-1 1-1,1-1 1,0 1-1,0-1 1,-1 1-1,1 0 1,-1-1-1,1 1 1,2 2-1,3 2-8,0 1-1,-1 0 0,1 1 0,9 12 0,10 9 10,-20-23 7,3 3 9,1-1 1,0 0-1,18 10 1,-25-16-13,-1 0 1,0 0-1,1 0 1,-1 0 0,1-1-1,-1 1 1,1 0-1,-1-1 1,1 0 0,-1 0-1,1 0 1,0 0-1,-1 0 1,1 0 0,-1-1-1,1 1 1,-1-1 0,1 0-1,-1 1 1,1-1-1,-1 0 1,0-1 0,4-1-1,7-8 54,-1 0-1,0 0 1,-1-1 0,0-1-1,0 0 1,15-27-1,40-93 370,-59 115-352,-5 14-54,-1 1-1,1-1 1,-1 1 0,1 0 0,0 0 0,0 0-1,1 0 1,-1 0 0,0 0 0,6-5 0,-7 9-22,-1-1 0,1 0 0,-1 0 0,1 0 0,-1 0 0,0 0 0,1 0 0,-1 0 0,1 1 0,-1-1 0,0 0 0,1 0 0,-1 1 0,1-1 0,-1 0 1,0 0-1,1 1 0,-1-1 0,0 0 0,0 1 0,1-1 0,-1 1 0,0-1 0,0 0 0,0 1 0,1-1 0,-1 1 0,5 13 0,-2 0-4,0 1-1,-2-1 0,1 1 1,-2 0-1,-1 19 1,-11 75 0,10-98 3,2-6 1,-1 1-1,0-1 1,-1 0-1,1 0 0,-1 0 1,0 0-1,0 0 1,-1 0-1,0 0 1,0-1-1,0 1 1,0-1-1,-5 6 0,5-8 8,1 0 0,-1 0 0,1-1 0,-1 1-1,0 0 1,0-1 0,0 0 0,0 0 0,0 0-1,0 0 1,0 0 0,0 0 0,0-1 0,0 0-1,-1 1 1,1-1 0,0 0 0,0-1 0,0 1-1,0 0 1,-1-1 0,1 0 0,-5-2 0,-11-7 117,18 4-59,13 1-36,7 3-3,0 0 1,0 1 0,33 4-1,60 12 78,-63-7-71,-39-6-89,1-1 0,0 2 0,-1-1-1,20 9 1,-25-7-312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5.230"/>
    </inkml:context>
    <inkml:brush xml:id="br0">
      <inkml:brushProperty name="width" value="0.05" units="cm"/>
      <inkml:brushProperty name="height" value="0.05" units="cm"/>
      <inkml:brushProperty name="color" value="#004F8B"/>
    </inkml:brush>
  </inkml:definitions>
  <inkml:trace contextRef="#ctx0" brushRef="#br0">69 77 13768,'0'0'1128,"-66"-56"-768,64 44-64,4 5 0,8 5-216,8 2 0,12 0-88,6 0 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8.851"/>
    </inkml:context>
    <inkml:brush xml:id="br0">
      <inkml:brushProperty name="width" value="0.05" units="cm"/>
      <inkml:brushProperty name="height" value="0.05" units="cm"/>
      <inkml:brushProperty name="color" value="#004F8B"/>
    </inkml:brush>
  </inkml:definitions>
  <inkml:trace contextRef="#ctx0" brushRef="#br0">5 911 4720,'0'0'6424,"-2"-14"-6200,1 2-174,0 0 0,0 0 0,1 0 1,1-1-1,0 1 0,1 0 0,0 0 0,6-18 1,71-177 711,48-147 570,-122 340-1206,-2 0 1,0 0-1,0 0 0,0-18 0,-5 29 92,-2 7-107,-3 7-28,-5 18-19,1-1 1,2 2-1,-8 36 0,-9 95 71,20-119-83,0 14 86,3 0-1,3 59 1,0-109-106,1 1-1,-1-1 1,1 0-1,0 0 1,0 0-1,0 0 0,1 0 1,0 0-1,1-1 1,-1 1-1,1-1 1,0 1-1,0-1 1,4 5-1,-6-9-22,0-1-1,0 1 0,0-1 1,0 1-1,0-1 1,0 1-1,0-1 1,0 0-1,0 0 0,1 1 1,-1-1-1,0 0 1,0 0-1,0 0 1,0 0-1,0 0 0,0 0 1,0-1-1,0 1 1,1 0-1,-1 0 1,0-1-1,0 1 0,0-1 1,0 1-1,0-1 1,0 1-1,0-1 1,1-1-1,2-1 15,0 0 0,0 0 1,-1 0-1,1-1 0,5-6 0,23-40 120,-3 0 0,-2-2 0,22-60 0,-30 68-64,-17 40-71,42-95 393,57-192-1,-98 279-247,0-1 1,-2-1-1,1-24 0,-20 81 305,-29 115-234,-29 84 1,47-153 0,-24 130-1,48-195-117,1-9 89,4-13-26,0-4 13,7-24 169,7-5-248,1 0-1,2 1 1,1 1 0,1 0-1,32-36 1,-50 64-99,0 0 0,-1 0 0,1 0-1,0 0 1,0 1 0,0-1 0,0 0 0,0 0 0,0 1 0,0-1 0,0 0 0,0 1 0,0 0 0,1-1 0,-1 1 0,0-1 0,0 1 0,0 0 0,1 0 0,-1 0 0,0 0 0,0 0-1,1 0 1,-1 0 0,0 0 0,0 0 0,0 1 0,1-1 0,-1 0 0,0 1 0,0-1 0,0 1 0,0-1 0,0 1 0,0 0 0,0-1 0,0 1 0,1 1 0,4 3 10,-1 1 0,0 0 0,0 0 1,-1 0-1,5 9 0,0-1-6,5 9 15,20 45 0,-27-51-20,1 0 0,1 0 0,1-1 0,0 0 0,1 0 0,13 14 0,-21-27-1,0 0 0,0-1 1,1 1-1,-1 0 0,1-1 0,0 0 0,-1 0 1,1 0-1,0-1 0,0 1 0,0-1 0,0 0 1,1 0-1,-1 0 0,0 0 0,0-1 1,1 0-1,-1 0 0,0 0 0,0 0 0,7-2 1,-5 0 7,0 0 1,0 0 0,0 0 0,0-1-1,-1 0 1,1 0 0,-1 0-1,0-1 1,0 1 0,0-1 0,0-1-1,-1 1 1,1-1 0,4-6 0,-2-1 31,0-1 1,0 1 0,-1-1-1,-1 0 1,0-1 0,-1 0 0,0 1-1,3-29 1,-7 37-13,1 0 1,-1 0-1,0 0 0,0 0 1,-1 0-1,1 0 0,-1 0 1,0 1-1,-1-1 0,1 0 1,-1 0-1,0 1 0,-4-9 1,5 13-29,1-1 0,-1 1 0,1-1 0,-1 1 1,1-1-1,-1 1 0,1 0 0,-1-1 1,0 1-1,1 0 0,-1-1 0,1 1 0,-1 0 1,0 0-1,1-1 0,-1 1 0,0 0 0,1 0 1,-1 0-1,0 0 0,1 0 0,-1 0 1,0 0-1,1 0 0,-1 0 0,0 1 0,1-1 1,-1 0-1,0 0 0,1 0 0,-1 1 0,0-1 1,1 0-1,-1 1 0,1-1 0,-1 1 0,1-1 1,-1 1-1,1-1 0,-1 1 0,1-1 1,-1 1-1,1-1 0,0 1 0,-1-1 0,1 1 1,0 0-1,-1-1 0,1 2 0,-2 2-2,0-1 0,1 1 0,0 0 0,-1 0 1,1 0-1,0 6 0,0-2-12,1 1 0,0-1 0,0 0 0,1 0 0,1 1 0,-1-1 0,6 15-1,-7-21 8,1 0-1,0 0 0,1 1 1,-1-1-1,0 0 0,1 0 1,-1 0-1,1-1 0,-1 1 0,1 0 1,0-1-1,0 1 0,0-1 1,0 1-1,0-1 0,0 0 1,0 0-1,1 0 0,-1 0 0,0 0 1,0 0-1,1-1 0,-1 1 1,1-1-1,-1 0 0,0 0 1,1 1-1,-1-2 0,1 1 0,-1 0 1,4-1-1,5-2 0,1 0-1,-1-1 1,1 0 0,-1-1-1,-1 0 1,1 0-1,14-11 1,-12 7 10,0 2 0,0 0 0,1 0-1,18-5 1,-26 10-1,0 1-1,-1 0 1,1 0-1,0 0 1,0 1-1,0 0 1,0 0 0,0 0-1,0 1 1,0 0-1,-1 0 1,1 1-1,0 0 1,0-1-1,-1 2 1,0-1-1,1 1 1,-1 0-1,6 4 1,85 62 71,-71-49 26,1-1 0,45 25-1,-69-43-77,0 0-1,0 0 1,0 0-1,0 0 0,0 0 1,1-1-1,-1 1 1,0-1-1,0 0 0,0 0 1,1 1-1,-1-1 1,0-1-1,0 1 1,0 0-1,1-1 0,2 0 1,-3 0-166,-1 0 0,1 1 0,-1-1-1,0 0 1,0 0 0,1 0 0,-1 0 0,0 0 0,0-1 0,0 1 0,0 0 0,0 0 0,-1-1 0,1 1 0,0-1-1,-1 1 1,1 0 0,-1-1 0,1 1 0,-1-1 0,1 0 0,-1 1 0,0-2 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9.160"/>
    </inkml:context>
    <inkml:brush xml:id="br0">
      <inkml:brushProperty name="width" value="0.05" units="cm"/>
      <inkml:brushProperty name="height" value="0.05" units="cm"/>
      <inkml:brushProperty name="color" value="#004F8B"/>
    </inkml:brush>
  </inkml:definitions>
  <inkml:trace contextRef="#ctx0" brushRef="#br0">1 35 10544,'0'0'2344,"78"-6"-1856,-13 2-8,5 2-120,15-4 0,0 0-56,1 0 0,-3 2-112,-9 8 8,-1 2-112,-19-4 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49.957"/>
    </inkml:context>
    <inkml:brush xml:id="br0">
      <inkml:brushProperty name="width" value="0.05" units="cm"/>
      <inkml:brushProperty name="height" value="0.05" units="cm"/>
      <inkml:brushProperty name="color" value="#004F8B"/>
    </inkml:brush>
  </inkml:definitions>
  <inkml:trace contextRef="#ctx0" brushRef="#br0">0 345 6520,'0'0'4417,"15"-12"-3922,85-71 495,-89 73-746,0-1 0,0-1-1,-1 0 1,0 0-1,-1-1 1,10-20 0,-14 23-75,0 1 0,-1-1 0,0 0 0,-1 0 1,0-1-1,0 1 0,-1 0 0,-1-1 0,0 0 1,0-12-1,-1 22-144,0 1 0,0-1 0,0 0 1,0 0-1,0 0 0,0 0 0,-1 0 0,1 0 1,0 1-1,0-1 0,-1 0 0,1 0 0,-1 0 1,1 1-1,-1-1 0,1 0 0,-1 0 0,1 1 1,-1-1-1,1 0 0,-1 1 0,0-1 1,1 1-1,-1-1 0,0 1 0,-1-1 0,1 0 5,-1 1 0,1 0-1,-1 0 1,1 0 0,-1 0 0,1 0-1,-1 0 1,1 0 0,-1 0-1,0 1 1,1-1 0,0 1 0,-3 0-1,-4 3 58,1 0 0,-1 0 0,1 0 0,-8 8-1,-1 1 70,2 0-1,0 1 1,1 1-1,-23 32 1,30-38-80,0 0 1,1 1-1,0 0 0,1 0 1,0 0-1,0 1 0,1-1 1,1 1-1,-1 0 0,0 16 1,3-23-42,0 0-1,0 0 1,0 0 0,1 0 0,0 1 0,0-1-1,0-1 1,0 1 0,0 0 0,1 0 0,-1 0-1,1-1 1,0 1 0,0-1 0,1 1 0,-1-1 0,4 3-1,-2-2 15,1 0 0,-1 0 0,1-1 0,0 0 0,0 0 0,1 0 0,-1-1 0,1 1 0,-1-1 0,11 2 0,0-1 61,0-1 0,0-1 1,1 0-1,-1-1 1,0 0-1,1-1 0,26-6 1,-13-1 45,-1 0 1,0-2 0,-1-1-1,0-1 1,34-21 0,-16 9 60,-26 18-3064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52.857"/>
    </inkml:context>
    <inkml:brush xml:id="br0">
      <inkml:brushProperty name="width" value="0.05" units="cm"/>
      <inkml:brushProperty name="height" value="0.05" units="cm"/>
      <inkml:brushProperty name="color" value="#004F8B"/>
    </inkml:brush>
  </inkml:definitions>
  <inkml:trace contextRef="#ctx0" brushRef="#br0">91 553 9440,'0'0'3288,"-8"12"-2724,3-4-482,-6 8 114,0 1 0,1 1 1,1 0-1,1 0 0,-10 29 1,15-32-28,0 1 0,1-1 0,0 1 0,1 0 0,1 0 1,1-1-1,2 19 0,-2-32-131,-1 0 0,0 1 0,1-1 0,-1 0 0,1 0 0,0 0 0,0 0 0,0 0-1,0 0 1,0 0 0,0-1 0,1 1 0,-1 0 0,0 0 0,1-1 0,0 1 0,-1-1 0,1 1 0,0-1 0,3 2 0,-3-2 2,0-1-1,1 1 1,-1-1 0,1 0-1,-1 0 1,0 1 0,1-2-1,-1 1 1,1 0 0,-1 0-1,0-1 1,1 1 0,-1-1-1,0 0 1,4-1 0,5-3 53,-1-1 1,0 0 0,0-1 0,-1 0-1,0 0 1,9-9 0,95-109 1243,-102 114-936,-5 10 99,-4 21 292,-2 0-820,1-10 73,0-1-1,1 1 0,0 0 1,1-1-1,0 1 0,1-1 1,0 0-1,0 0 0,1-1 1,0 1-1,0-1 0,9 10 1,-11-15-22,-1 0 0,1 0 0,0 0 0,1 0 0,-1 0 0,0-1 1,1 0-1,0 1 0,-1-1 0,1-1 0,0 1 0,0-1 0,0 1 0,0-1 1,0 0-1,0 0 0,1-1 0,-1 1 0,0-1 0,0 0 0,0 0 0,1-1 1,-1 1-1,0-1 0,0 0 0,0 0 0,0 0 0,0 0 0,0-1 1,7-3-1,-5 1 18,0 0 0,0 0-1,0 0 1,-1-1 0,0 1 0,0-1 0,0-1 0,0 1 0,-1-1 0,0 0 0,0 1 0,0-2 0,-1 1 0,0 0 0,0-1 0,-1 0 0,4-13 0,-3 5 72,-1-1 0,0 0 0,-1 0 0,-1 0 0,0 0 0,-6-31 0,6 44-84,0 0 1,-1 1-1,1-1 1,-1 0 0,0 0-1,0 1 1,0-1-1,0 0 1,-1 1-1,1 0 1,0-1 0,-1 1-1,0 0 1,0-1-1,0 1 1,0 0 0,0 0-1,0 0 1,0 1-1,0-1 1,-1 1 0,1-1-1,-1 1 1,1 0-1,-5-2 1,77 38 14,-50-28-64,0-1-1,1 0 1,0-2 0,0-1 0,0 0 0,32-1-1,-4-3-49,84-13-1,-96 5 110,-37 9-38,0 0 1,0 0-1,1 0 1,-1 0-1,0 0 1,0 0-1,0 0 1,0 0-1,0 0 1,1 0-1,-1 0 1,0 0-1,0 0 1,0 0-1,0 0 1,0 1-1,0-1 0,0 0 1,1 0-1,-1 0 1,0 0-1,0 0 1,0 0-1,0 1 1,0-1-1,0 0 1,0 0-1,0 0 1,0 0-1,0 0 1,0 1-1,0-1 1,0 0-1,0 0 1,0 0-1,0 0 0,0 0 1,0 1-1,0-1 1,0 0-1,0 0 1,0 0-1,0 0 1,0 1-1,0-1 1,0 0-1,0 0 1,0 0-1,0 0 1,0 0-1,0 0 1,-1 1-1,1-1 1,0 0-1,0 0 1,0 0-1,0 0 0,0 0 1,0 0-1,-1 0 1,1 0-1,0 1 1,-7 10 64,-28 25 66,-42 50 27,70-77-138,1 0 0,0 0 0,0 0 0,1 1 0,0 0 0,1 0 0,0 0 0,-2 12 0,5-20-15,0-1 1,1 1 0,0 0 0,-1 0 0,1 0 0,0 0 0,0-1 0,0 1 0,0 0 0,0 0 0,1 0 0,-1 0 0,1 0 0,-1-1-1,1 1 1,-1 0 0,1 0 0,0-1 0,0 1 0,0 0 0,0-1 0,0 1 0,0-1 0,0 0 0,1 1 0,-1-1 0,0 0 0,1 1-1,-1-1 1,1 0 0,0 0 0,-1 0 0,1-1 0,0 1 0,-1 0 0,1-1 0,0 1 0,0-1 0,0 1 0,-1-1 0,1 0 0,4 0-1,1 1 13,0-1 0,-1 0 0,1-1 0,0 0 0,0 0 0,0 0 0,0-1 0,-1 0 0,1 0 0,10-6 0,-7 2 23,1 0 1,-1-1-1,-1-1 0,1 0 1,-1 0-1,-1 0 0,0-1 1,0 0-1,0-1 0,-1 0 0,-1 0 1,0-1-1,5-11 0,-10 20-24,0-1 1,-1 0-1,1 0 0,-1 0 0,0 0 1,0 0-1,0 0 0,0 0 0,0 0 1,-1 1-1,1-1 0,-1 0 0,0 0 1,0 0-1,0 0 0,0 1 0,0-1 0,-1 1 1,1-1-1,-1 1 0,0-1 0,0 1 1,-2-3-1,0 1 2,1 0-1,-1 1 1,0-1 0,0 1-1,0 0 1,0 0 0,-1 1-1,1-1 1,-1 1 0,0 0-1,1 0 1,-8-1 0,-11-3 41,16 4-38,0 1-1,0-1 1,0 1 0,-9 0-1,21 3-17,-5-1-5,0-1 0,1 0 1,-1 1-1,1-1 0,-1 0 0,1 1 0,-1-1 0,1 0 0,-1 0 1,1 0-1,-1 0 0,1 1 0,-1-1 0,1 0 0,0 0 0,-1 0 1,1 0-1,-1 0 0,1 0 0,0 0 0,53-11-18,0-2-1,98-37 0,-118 36 37,-23 9-5,-1 0-1,1 1 1,0 1 0,13-3 0,-18 5 10,-6 0-21,1 1-1,-1 0 1,0 0 0,1-1 0,-1 1 0,1 0-1,-1 0 1,1 0 0,-1 0 0,1-1 0,-1 1-1,1 0 1,-1 0 0,1 0 0,-1 0-1,1 0 1,-1 0 0,0 0 0,1 0 0,-1 1-1,1-1 1,-1 0 0,1 0 0,-1 0-1,1 0 1,-1 1 0,1-1 0,-1 0 0,0 0-1,1 1 1,-1-1 0,1 0 0,-1 1-1,0-1 1,1 0 0,-1 1 0,0-1 0,0 0-1,1 1 1,-1-1 0,0 1 0,0-1-1,0 1 1,1-1 0,-1 1 0,0-1 0,0 1-1,0-1 1,0 1 0,0-1 0,0 0-1,0 1 1,0-1 0,0 2 0,0-2 21,-4 25 368,-3 2-409,1 1-1,1 0 0,1 0 0,0 44 0,4-64 15,1 0 0,0 0 0,1 0 0,0 0 0,0-1 0,0 1 1,8 14-1,-9-20 6,0 0 0,0-1 0,0 1 0,0 0 0,0 0 0,1 0 0,-1-1 0,1 1 0,-1-1 0,1 1 0,0-1 0,0 1 0,-1-1 0,1 0 0,0 0 0,0 0 0,0 0 0,0 0 0,0-1 0,1 1 0,-1-1 0,0 1 0,0-1 0,0 0 0,0 0 0,1 0 0,-1 0 0,0 0 0,0 0 0,0 0 0,1-1 0,-1 1 0,2-2 0,0-1 2,0 1 0,0-1 0,0 0 0,0-1 0,-1 1 1,1-1-1,-1 0 0,0 0 0,0 0 0,0 0 0,3-8 0,5-5 3,0 1 12,-1 0 1,9-21-1,12-21 42,-22 41-38,-3 9-18,-1 27-46,-1 23-1,-4-30 35,1 0-1,1 0 0,3 15 0,-3-21 8,0-1-1,0 0 0,0 0 0,0 0 1,1 0-1,0 0 0,0-1 0,0 1 1,1-1-1,-1 0 0,1 0 0,5 4 1,-6-6 0,0 0 0,0 0 0,0 0 0,0 0 0,1-1 0,-1 0 0,1 1 0,-1-1 0,1-1 0,-1 1 0,1 0 0,-1-1 0,1 0 0,0 0 0,-1 0 0,1 0 0,0 0 0,-1-1 0,6-1 0,1-1 0,0-1 1,-1 0-1,1-1 0,-1 0 0,0 0 0,0-1 0,-1 0 1,1-1-1,-1 0 0,-1 0 0,0-1 0,9-10 0,9-14 44,35-63 0,-57 90-37,21-36 51,-2-1-1,-2 0 0,-1-2 1,-2 0-1,18-80 0,-33 115-49,21-123 128,-21 112-98,0 0 0,-2-1 0,0 1 0,-5-32 0,5 51-38,0 0 1,0 0-1,0 1 0,-1-1 1,1 0-1,0 0 0,0 0 1,-1 0-1,1 0 1,0 1-1,-1-1 0,1 0 1,-1 0-1,1 1 0,-1-1 1,1 0-1,-1 1 1,1-1-1,-1 0 0,0 1 1,1-1-1,-1 1 0,-1-1 1,1 1-2,0 0 0,0 0 0,0 0-1,0 0 1,1 0 0,-1 0 0,0 0 0,0 0 0,0 1 0,0-1 0,0 0 0,1 1-1,-1-1 1,0 1 0,0-1 0,1 1 0,-1-1 0,-1 2 0,-4 4-14,0 0 0,1 0 0,-9 12 1,12-15 10,-11 18-31,0 0-1,2 1 1,0 1 0,1 0-1,2 0 1,0 1 0,1 0-1,2 0 1,1 0 0,0 1-1,2 0 1,1-1 0,0 1-1,2 0 1,1 0 0,1 0-1,8 27 1,-9-43 16,0 1-1,1-1 1,1 0-1,-1 1 1,2-2-1,-1 1 0,1 0 1,0-1-1,8 9 1,-10-14 13,1 1 1,-1-1-1,1 0 1,0 0-1,0 0 1,0-1-1,0 1 0,1-1 1,-1 0-1,1 0 1,0 0-1,-1-1 1,1 0-1,0 0 1,0 0-1,0 0 0,-1-1 1,1 0-1,0 0 1,7-1-1,1 0 1,-1-1 0,1-1-1,-1 0 1,1-1 0,16-7-1,55-34 17,-78 42 1,0-1 0,0 1 0,1 0 0,-1 0 0,8-1 0,-13 4-12,-1 0 1,0 0 0,0 0-1,0 0 1,0 0-1,1 0 1,-1 0 0,0 0-1,0 0 1,0 0 0,0 0-1,0 0 1,1 1-1,-1-1 1,0 0 0,0 0-1,0 0 1,0 0-1,0 0 1,0 0 0,0 1-1,0-1 1,1 0 0,-1 0-1,0 0 1,0 0-1,0 0 1,0 1 0,0-1-1,0 0 1,0 0-1,0 0 1,0 0 0,0 1-1,0-1 1,0 0-1,0 0 1,0 0 0,0 0-1,0 1 1,0-1 0,0 0-1,0 0 1,-1 0-1,1 0 1,0 0 0,0 1-1,0-1 1,0 0-1,0 0 1,0 0 0,-5 11 1,4-9 0,-43 76 7,28-52-9,-21 44 0,33-61 0,1 0 0,0 0 0,1 0 0,-1 0 0,2 0 0,-1 0 0,1 1 0,1-1 0,1 15 0,-2-22 0,1 0 0,1-1 0,-1 1 0,0 0 0,0 0 0,1 0 0,-1-1 0,1 1 0,-1 0 0,1-1 0,0 1 0,0 0 0,0-1 0,0 1 0,0-1-1,0 1 1,0-1 0,0 0 0,0 1 0,1-1 0,-1 0 0,1 0 0,-1 0 0,1 0 0,-1 0 0,1 0 0,-1 0 0,1-1 0,0 1 0,0 0 0,-1-1 0,1 1 0,0-1 0,0 0 0,2 0 0,0 0 2,1-1-1,0 1 1,-1-1 0,1 0 0,-1-1 0,0 1 0,1-1 0,-1 0 0,0 0 0,0 0 0,0 0 0,0-1 0,3-3-1,8-7 13,-1 0 0,0-1 0,-1 0 0,0-1 0,-2-1 0,18-29 0,-16 20 20,-1-1 0,-1 0 0,-2-1 0,8-31 0,-7 9 26,-2-1 0,-2-1 0,-3 1-1,-5-93 1,2 129-42,0 0 0,-2-1 0,0 1 0,-1 0 0,0 0 0,-1 0 0,0 1 0,-8-16-1,12 28-14,-1-1 0,0 1 0,1-1 0,-1 1 0,0 0 0,0 0 0,0 0-1,0-1 1,0 1 0,0 0 0,0 0 0,0 0 0,-1 1 0,1-1 0,0 0 0,-1 0-1,1 1 1,0-1 0,-1 0 0,1 1 0,-1 0 0,1-1 0,-1 1 0,1 0-1,-1 0 1,1 0 0,-1 0 0,1 0 0,-2 0 0,0 1 0,0 0 1,1 0-1,-1 0 1,1 0-1,-1 0 1,1 1-1,0-1 1,-1 1-1,1 0 1,0 0 0,0-1-1,0 2 1,0-1-1,1 0 1,-3 3-1,-4 8-11,1 0 0,1 0 0,0 1 0,0 0 1,2 0-1,0 0 0,-4 26 0,3-3-38,-1 70 0,7-76 11,1 0 0,1 0 0,1 0 1,2-1-1,1 0 0,2 0 0,12 29 0,-13-41-19,0-1 1,1 0-1,0 0 1,2-1-1,0-1 1,0 0-1,1 0 1,1-1 0,1-1-1,0 0 1,1-1-1,25 17 1,-3-13-297,-23-13-3016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54.702"/>
    </inkml:context>
    <inkml:brush xml:id="br0">
      <inkml:brushProperty name="width" value="0.05" units="cm"/>
      <inkml:brushProperty name="height" value="0.05" units="cm"/>
      <inkml:brushProperty name="color" value="#004F8B"/>
    </inkml:brush>
  </inkml:definitions>
  <inkml:trace contextRef="#ctx0" brushRef="#br0">0 1078 6128,'0'0'3340,"12"-10"-2911,27-24 144,-2-2 0,61-75 0,-48 35 551,67-133 1,-48 76-98,26-57 715,-85 167-1431,-1 0 0,-2 0 0,0 0 1,-2-1-1,0 0 0,-2 0 0,0 0 0,-2-49 0,-1 73-284,0-1 1,0 0-1,0 1 1,0-1-1,0 0 1,0 1-1,0-1 0,0 0 1,0 0-1,0 1 1,-1-1-1,1 0 1,0 1-1,0-1 0,-1 1 1,1-1-1,0 0 1,-1 1-1,1-1 1,-1 1-1,1-1 0,-1 1 1,1-1-1,-1 1 1,1-1-1,-1 1 0,1 0 1,-1-1-1,0 1 1,-1 0 0,1 0-1,0 0 1,-1 1 0,1-1 0,0 1-1,0-1 1,0 1 0,0-1 0,-1 1-1,1 0 1,0 0 0,0-1 0,0 1-1,0 0 1,0 0 0,0 1 0,-9 9 27,1 0 0,0 0 1,1 1-1,1 0 1,0 0-1,-11 26 0,6-7-13,-14 63-1,15-36-24,3 1-1,3-1 0,2 72 1,5-94 21,2 0 1,1 0 0,2-1-1,1 0 1,17 45 0,-25-79-33,0 1 0,1-1 1,-1 0-1,0 1 1,1-1-1,0 0 0,-1 0 1,1 1-1,0-1 0,-1 0 1,1 0-1,0 0 1,0 0-1,0 0 0,0 0 1,0 0-1,0 0 0,0 0 1,0 0-1,1-1 1,-1 1-1,0 0 0,0-1 1,1 1-1,-1-1 0,3 1 1,-2-1 7,0-1 0,0 1 0,1-1 0,-1 1 0,0-1 0,0 0 0,0 0 0,0 0 0,0 0 0,0 0 0,0 0 0,0 0 0,0-1 0,2-1 0,6-7 59,0 0-1,-1-1 0,15-22 1,-6 3 135,22-53 0,-12 25 278,-28 58-479,0-1-1,1 1 1,-1 0-1,0-1 0,1 1 1,-1 0-1,1 0 1,-1 0-1,0-1 0,1 1 1,-1 0-1,1 0 1,-1 0-1,1 0 0,-1 0 1,0 0-1,1 0 1,-1 0-1,1 0 1,-1 0-1,1 0 0,-1 0 1,1 0-1,-1 0 1,1 0-1,-1 0 0,0 0 1,1 1-1,-1-1 1,1 0-1,-1 0 0,0 0 1,1 1-1,-1-1 1,0 0-1,1 1 0,-1-1 1,0 0-1,1 1 1,-1-1-1,0 0 1,0 1-1,1 0 0,18 20 50,-18-19-48,13 15 20,1 0 0,0-1 0,2-1 0,-1 0 0,2-1 0,0-1 0,1-1 0,20 11 0,-27-17-8,-1-1 0,1 0 0,0-1 1,0 0-1,0-1 0,0 0 0,1-1 1,-1-1-1,1 0 0,0 0 0,-1-2 1,1 1-1,-1-1 0,1-1 0,23-6 1,-31 6 0,1 0 1,0 0 0,-1-1 0,1 0-1,-1 0 1,0 0 0,0-1 0,0 1-1,0-1 1,-1 0 0,1 0 0,-1-1-1,0 0 1,0 1 0,-1-1 0,1-1 0,-1 1-1,4-9 1,-5 6 13,1 0 0,-1 0 1,0 0-1,-1-1 0,0 1 0,-1-1 0,1 1 0,-1 0 1,-1-1-1,0 1 0,0-1 0,-4-13 0,2 12 4,0 1 0,-1 0-1,1 0 1,-2 0 0,1 1 0,-11-15-1,13 21-25,1-1-1,-1 2 1,1-1-1,-1 0 1,0 0-1,1 0 1,-1 1-1,0-1 0,0 1 1,0-1-1,-1 1 1,1 0-1,0 0 1,0 0-1,-1 0 1,1 0-1,0 1 1,-1-1-1,1 1 0,-1 0 1,1-1-1,-1 1 1,1 0-1,-1 0 1,1 0-1,-1 1 1,1-1-1,0 1 1,-1-1-1,1 1 1,0 0-1,-1 0 0,-1 1 1,-8 6 18,1 1 1,0 0-1,1 1 0,0 0 1,1 1-1,0 0 0,-8 12 1,13-17-22,0-1 1,1 1 0,0 0 0,0 0-1,0 0 1,0 0 0,1 0 0,0 0 0,1 1-1,-1-1 1,1 1 0,0-1 0,1 1 0,0 0-1,0-1 1,0 1 0,1 0 0,0-1-1,0 1 1,0-1 0,1 1 0,0-1 0,0 0-1,1 0 1,0 0 0,0 0 0,0 0-1,5 5 1,3 3 14,0 0-1,1 0 1,1-1 0,0 0-1,0-2 1,2 1-1,-1-2 1,1 0 0,18 9-1,-13-9 39,0-1-1,1-1 0,0 0 0,0-2 1,1-1-1,33 5 0,-42-9-18,-1 0 0,1 0-1,0-1 1,0-1-1,0 0 1,0-1-1,-1-1 1,1 0 0,-1 0-1,1-1 1,-1-1-1,18-9 1,-21 9-308,13-9 638,-11 3-4057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5:59.756"/>
    </inkml:context>
    <inkml:brush xml:id="br0">
      <inkml:brushProperty name="width" value="0.05" units="cm"/>
      <inkml:brushProperty name="height" value="0.05" units="cm"/>
      <inkml:brushProperty name="color" value="#004F8B"/>
    </inkml:brush>
  </inkml:definitions>
  <inkml:trace contextRef="#ctx0" brushRef="#br0">598 0 7736,'0'0'3616,"-18"9"-3242,-122 63 432,-28 41 605,88-55-652,44-31 0,1 3-1,2 0 0,-45 54 0,77-83-708,0 0-1,0 0 0,0 0 0,0 1 0,1-1 0,-1 0 0,0 0 0,1 1 0,-1-1 0,1 0 0,-1 1 0,1-1 0,0 0 0,-1 1 0,1-1 0,0 3 0,3 6-2101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57.409"/>
    </inkml:context>
    <inkml:brush xml:id="br0">
      <inkml:brushProperty name="width" value="0.05" units="cm"/>
      <inkml:brushProperty name="height" value="0.05" units="cm"/>
      <inkml:brushProperty name="color" value="#004F8B"/>
    </inkml:brush>
  </inkml:definitions>
  <inkml:trace contextRef="#ctx0" brushRef="#br0">245 32 5720,'0'0'7745,"-12"-3"-7366,-42-8 49,48 11-321,1 0 0,-1 0 1,1 1-1,-1 0 1,1 0-1,-1 0 1,1 0-1,-1 1 1,1 0-1,0 0 0,0 1 1,0-1-1,0 1 1,0 0-1,1 1 1,-1-1-1,-6 8 0,9-10-72,-6 6 141,0 0 0,1 1 0,0 0 1,0 0-1,1 1 0,0 0 1,-6 11-1,10-16-106,-1 0 1,1 1-1,1 0 1,-1-1-1,0 1 0,1 0 1,0 0-1,0 0 0,1 0 1,-1 0-1,1 0 1,0 0-1,1 0 0,-1 0 1,1 0-1,0 0 0,2 6 1,-2-8-38,1 0 0,-1-1 0,1 1 0,0-1 0,0 0 0,0 1 0,0-1 0,0 0 0,0 0 0,0 0 0,1-1 0,-1 1 0,1 0 0,0-1 0,-1 0 0,1 0 0,0 1 0,0-1 0,0-1 0,-1 1 0,1 0 0,0-1 0,0 0 0,6 0 0,0 1 25,1-2 0,-1 1 0,0-1 0,0 0 0,0-1 0,15-5-1,-14 3-13,-1-1-1,1 0 1,-1 0 0,0-1-1,-1 0 1,0 0-1,0-1 1,0 0-1,-1-1 1,0 0-1,12-16 1,-7 5 87,-1 0 0,0 0 1,-2-1-1,13-35 0,-22 52-76,1 0 0,0 0 0,-1 0-1,1 0 1,-1 0 0,0-6 0,0 3 126,-8 21 210,8-3-353,-1 0 0,2 0 0,0 0 0,0 0 0,6 20 0,-5-25-21,0 0-1,0 0 0,1-1 0,0 1 0,0-1 1,1 1-1,0-1 0,0 0 0,1-1 0,8 10 1,-10-13-4,0 0-1,-1 0 1,1 0 0,0-1 0,0 0 0,0 1 0,1-1 0,-1 0 0,0 0-1,0-1 1,1 1 0,-1-1 0,0 1 0,1-1 0,-1 0 0,0 0 0,1-1 0,-1 1-1,0-1 1,0 0 0,1 0 0,-1 0 0,5-2 0,9-4 54,-2-1 0,1 0 1,17-13-1,-21 13-15,23-16 193,40-38 0,-47 38-64,-24 21-131,-1 0-1,1 1 1,0-1 0,-1 1-1,1-1 1,0 1 0,1 0 0,5-1-1,-9 2-32,0 1-1,0 0 0,0 0 0,0 0 1,1 0-1,-1 0 0,0 0 1,0 1-1,0-1 0,1 0 1,-1 0-1,0 1 0,0-1 1,0 1-1,0-1 0,0 1 0,0 0 1,0-1-1,0 1 0,0 0 1,0 0-1,0-1 0,-1 1 1,1 0-1,0 0 0,0 0 1,-1 0-1,1 0 0,-1 0 0,1 0 1,-1 0-1,1 0 0,-1 1 1,1-1-1,-1 0 0,0 1 1,5 17 125,-1 1 0,-1-1 0,2 35 0,-4-35 14,1-3-16,2-13 63,9-18 141,-6 5-323,12-14 99,0 1 0,1 0 1,31-24-1,-50 45-111,1 1 1,0-1-1,-1 1 0,1 0 1,0 0-1,0 0 0,-1 0 1,1 0-1,0 0 0,0 1 1,0-1-1,0 0 0,0 1 1,0 0-1,0-1 0,1 1 1,-1 0-1,0 0 0,0 0 1,0 1-1,0-1 0,0 0 1,0 1-1,0-1 0,0 1 1,0 0-1,0 0 0,0-1 1,0 1-1,-1 0 0,1 1 1,0-1-1,2 2 0,4 5 18,0 1-1,0-1 0,-1 1 0,0 0 1,5 11-1,3 2 24,1-1 44,1-1 0,1-1 0,37 32 0,-50-48-57,-1 0-1,1 0 1,1-1 0,-1 1-1,0-1 1,0 0-1,1 0 1,0-1 0,-1 0-1,1 0 1,-1 0-1,1-1 1,0 0 0,0 0-1,-1 0 1,1 0-1,0-1 1,-1 0 0,1-1-1,6-1 1,-8 1-33,0 1 0,0-1 0,0 1 0,0-1 0,0 0 0,-1-1 0,1 1 0,-1 0 0,1-1 0,-1 0 0,0 0 0,0 0 0,0 0 0,-1-1 0,1 1 0,-1-1 0,0 1 0,0-1 0,0 0 0,0 0 0,-1 0 0,1 0 0,-1 0 0,0 0 0,0 0 0,-1-1 0,1-5 0,-2-23-3699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59.177"/>
    </inkml:context>
    <inkml:brush xml:id="br0">
      <inkml:brushProperty name="width" value="0.05" units="cm"/>
      <inkml:brushProperty name="height" value="0.05" units="cm"/>
      <inkml:brushProperty name="color" value="#004F8B"/>
    </inkml:brush>
  </inkml:definitions>
  <inkml:trace contextRef="#ctx0" brushRef="#br0">166 0 5320,'0'0'9062,"1"12"-8438,1 0-456,-1 1 1,0 0-1,-1 0 0,0-1 0,-1 1 0,-4 16 1,-68 256 2012,9-41-612,37-137 46,27-107-1588,0 1 0,0-1 0,0 0-1,-1 0 1,1 1 0,0-1 0,0 0 0,0 0 0,0 1 0,0-1 0,0 0 0,0 1 0,0-1 0,0 0 0,0 0 0,0 1 0,1-1 0,-1 0 0,0 1 0,0-1 0,0 0 0,0 0 0,0 1 0,0-1-1,1 0 1,-1 0 0,0 0 0,0 1 0,0-1 0,0 0 0,1 0 0,-1 0 0,0 0 0,0 1 0,1-1 0,-1 0 0,0 0 0,0 0 0,1 0 0,-1 0 0,0 0 0,0 0 0,1 0 0,-1 0 0,0 1-1,1-1 1,-1 0 0,0-1 0,0 1 0,1 0 0,-1 0 0,0 0 0,1 0 0,-1 0 0,0 0 0,0 0 0,1 0 0,22-7 237,-18 5-162,34-9 132,0 1 0,0 2 0,0 2-1,74-3 1,-71 8 206,53-8-1,-92 8-451,-1 0 0,1 1 1,-1-2-1,1 1 0,-1 0 1,1 0-1,-1-1 0,0 1 0,1-1 1,-1 0-1,0 0 0,0 0 1,0 0-1,-1 0 0,1 0 0,0 0 1,-1-1-1,1 1 0,-1-1 1,0 1-1,0-1 0,0 1 0,1-4 1,6-11-2964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6:59.461"/>
    </inkml:context>
    <inkml:brush xml:id="br0">
      <inkml:brushProperty name="width" value="0.05" units="cm"/>
      <inkml:brushProperty name="height" value="0.05" units="cm"/>
      <inkml:brushProperty name="color" value="#004F8B"/>
    </inkml:brush>
  </inkml:definitions>
  <inkml:trace contextRef="#ctx0" brushRef="#br0">1 55 14568,'0'0'1208,"92"-19"-640,-55 9 23,5 4 9,0 4 24,-6-2 0,-7 2-40,-11 2 8,-4-4-104,-2 2-8,0-2-152,-4 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02.163"/>
    </inkml:context>
    <inkml:brush xml:id="br0">
      <inkml:brushProperty name="width" value="0.05" units="cm"/>
      <inkml:brushProperty name="height" value="0.05" units="cm"/>
      <inkml:brushProperty name="color" value="#004F8B"/>
    </inkml:brush>
  </inkml:definitions>
  <inkml:trace contextRef="#ctx0" brushRef="#br0">185 60 8032,'0'0'8754,"-11"16"-8430,2-3-250,-12 16 176,-28 55-1,26-38 182,-21 59-1,37-87-269,2 1-1,0-1 0,1 1 0,1 0 1,1 0-1,0 30 0,2-47-133,0 0-1,0 0 1,0 0-1,1-1 1,-1 1 0,0 0-1,1 0 1,-1 0-1,1-1 1,0 1-1,-1 0 1,1-1 0,0 1-1,0 0 1,0-1-1,0 1 1,0-1-1,1 0 1,1 2 0,-2-2-4,1 0 0,-1 0 0,1-1 0,-1 1 0,1-1 0,0 1 0,-1-1 0,1 0 0,0 0 0,-1 1 0,1-1 0,0 0 0,-1-1 0,1 1 0,0 0 1,-1 0-1,3-1 0,3-2 32,1 0 1,0 0 0,-1 0-1,0-1 1,0 0 0,0-1-1,7-5 1,23-23 293,41-46 1,-61 58-186,-1-1 0,-1-1 1,-1 0-1,-2-1 0,16-39 1,-14 32 118,-3 109 377,-9-66-659,0 1 0,1-1 0,0 1 1,1-1-1,0 0 0,1-1 0,0 1 0,10 14 0,-12-22-1,-1 0-1,1 0 0,0-1 0,1 0 0,-1 1 0,1-1 0,-1 0 0,1-1 0,0 1 0,0-1 0,0 1 0,0-1 1,0 0-1,1-1 0,-1 1 0,1-1 0,-1 0 0,1 0 0,-1 0 0,1-1 0,0 1 0,-1-1 0,1 0 0,0-1 1,7-1-1,0-1 20,1 0 1,-1-2 0,0 1-1,-1-2 1,1 1-1,-1-2 1,0 1 0,0-2-1,-1 1 1,0-1 0,0-1-1,-1 0 1,0 0 0,-1-1-1,0 0 1,0 0-1,-1-1 1,-1 0 0,0 0-1,0-1 1,5-16 0,-4 6 47,-1 0 0,-1 0 0,2-30 0,-7 47-34,1-1 0,-1 1 0,0-1 0,0 1 0,-1 0 0,0-1 0,0 1 0,0 0 0,-1-1 0,1 1 0,-1 0 0,0 0 0,-1 0 0,1 1 0,-1-1 0,0 0 0,0 1 0,-1 0 0,-7-8 0,8 10 9,-1-1 0,0 1 0,-1 0 0,1 0 0,0 1 0,-9-3-1,-12-5 164,16 6-25,22 4-153,257 16-186,-49 0 45,-115-3 266,-99-12-38,-8 1 18,-12 4-1,5-5-110,-1 1 0,1 1 0,0-1 0,0 2-1,0-1 1,1 1 0,0 0 0,-8 7 0,-7 8 30,-21 26-1,4-5 14,27-29-53,-13 12 51,-33 40 1,53-56-49,-1-1 1,1 1-1,0 0 0,1 0 1,0 1-1,0-1 1,1 1-1,0 0 1,0 0-1,-1 14 1,3-20-11,1-1 0,0 1 0,0-1 0,0 1 1,0-1-1,0 1 0,0-1 0,1 1 0,-1-1 0,1 1 0,0-1 1,0 1-1,0-1 0,0 0 0,0 0 0,0 1 0,0-1 1,1 0-1,-1 0 0,1 0 0,0 0 0,0-1 0,-1 1 0,1 0 1,0-1-1,0 1 0,1-1 0,-1 0 0,0 0 0,0 0 1,4 1-1,-2 0 4,1-1 0,0 0 0,0 0 0,0-1 0,0 0 0,0 1 0,0-2 0,0 1 0,0-1 0,-1 1 0,1-1 0,0 0 0,0-1 0,8-3 0,-6 1 7,1 0-1,-1-1 1,0 1-1,0-2 1,-1 1 0,1-1-1,-1 0 1,0 0-1,-1 0 1,0-1-1,0 0 1,0 0 0,4-9-1,3-11 68,-1 1 0,12-44 1,-14 42 2,-6 16-39,6-11 66,-9 23-110,0 0 0,1 0 1,-1 0-1,0 1 1,1-1-1,-1 0 0,0 0 1,1 0-1,-1 1 1,0-1-1,1 0 0,-1 0 1,0 1-1,0-1 1,1 0-1,-1 0 0,0 1 1,0-1-1,0 0 1,0 1-1,1-1 0,-1 0 1,0 1-1,0-1 1,0 0-1,0 1 0,0-1 1,0 1-1,0-1 1,0 0-1,0 1 0,0 0 1,6 19 8,-5-16-3,1 4-11,1 1 0,1-1-1,0 1 1,0-1 0,0 0 0,1 0-1,0-1 1,1 0 0,10 12 0,-13-17 4,-1 1 1,0-1 0,1 0 0,-1 0 0,1 0-1,0 0 1,0-1 0,0 1 0,0-1-1,0 0 1,0 0 0,0 0 0,0 0 0,0 0-1,0 0 1,1-1 0,-1 0 0,0 1-1,0-1 1,1-1 0,-1 1 0,0 0 0,0-1-1,1 0 1,-1 1 0,0-1 0,0 0-1,0-1 1,0 1 0,3-2 0,3-3 8,0-1 1,-1 1-1,0-1 1,0-1-1,-1 0 1,0 0-1,0 0 1,8-13-1,4-11 51,16-38 0,-7 13 53,-25 50-88,-1-1-1,0 0 0,0 0 1,1-13-1,-5 27-19,1 0 0,-1 0 0,1-1 0,0 1 0,1 0 0,0 0 0,-1 0 0,2 0 0,-1 0 0,2 7 0,15 59 48,-16-69-47,1 5 11,0 1 0,1-1 0,-1 0 0,2 0 0,0 0-1,0-1 1,0 1 0,1-1 0,0 0 0,0 0 0,0 0 0,12 9 0,-16-15-13,0 0 0,0-1-1,0 1 1,1-1 0,-1 0-1,0 1 1,0-1 0,0 0-1,0 0 1,0 1 0,1-1-1,-1 0 1,0 0 0,0 0 0,0-1-1,1 1 1,-1 0 0,0 0-1,0-1 1,0 1 0,0 0-1,0-1 1,0 1 0,0-1-1,0 0 1,0 1 0,0-1 0,0 0-1,0 1 1,0-1 0,0 0-1,0 0 1,-1 0 0,1 0-1,0 0 1,0-2 0,5-5 9,0 0 1,-1-1 0,5-11 0,-7 13-1,69-126 374,-71 130-380,0 0-1,0 1 1,1-1 0,-1 1 0,1 0 0,-1 0-1,1-1 1,0 1 0,0 0 0,0 0-1,4-3 1,-4 5-6,0-1-1,0 1 1,0-1 0,0 1-1,0 0 1,0 0-1,0 0 1,0 0-1,0 0 1,0 0-1,0 0 1,0 1 0,0-1-1,0 1 1,0-1-1,3 3 1,15 5-18,0 2 0,-1 0-1,19 14 1,-13-9-17,33 17 0,-51-29 23,1 0 0,0 0 1,1 0-1,-1-1 0,1 0 0,-1-1 1,1 0-1,14 0 0,-17-2 10,0 0 0,0 0 1,0-1-1,0 1 0,0-2 0,0 1 0,0 0 0,-1-1 0,1 0 1,-1-1-1,0 1 0,0-1 0,0 0 0,0 0 0,6-8 0,-9 10 6,0 0 0,0 0 0,0-1 0,0 1-1,-1 0 1,1-1 0,-1 0 0,0 1-1,0-1 1,0 0 0,0 0 0,0 1-1,0-1 1,-1 0 0,0 0 0,1 0-1,-1 0 1,0 0 0,0 0 0,-1 0-1,1 0 1,0 0 0,-1 0 0,0 0 0,0 1-1,0-1 1,0 0 0,0 1 0,-1-1-1,1 0 1,-1 1 0,1-1 0,-1 1-1,-3-3 1,2 2 0,0 1 0,0 0 0,0-1 0,-1 1 1,1 1-1,0-1 0,-1 0 0,0 1 0,1 0 0,-1 0 0,0 0 0,0 0 0,1 0 0,-1 1 0,0 0 0,0 0 0,0 0 1,0 0-1,-4 1 0,4 0-4,-1-1 0,1 1 0,0 0 0,0 0 1,1 1-1,-1-1 0,0 1 0,0-1 0,1 1 0,-1 1 0,1-1 1,-1 0-1,1 1 0,0 0 0,0-1 0,0 1 0,1 0 1,-5 6-1,3-1 3,1 0 0,-1 1 0,1 0 0,1-1-1,0 1 1,0 0 0,1 0 0,0 1 0,0-1 0,1 0 0,0 0 0,1 0 0,0 0 0,0 0 0,1 0 0,0 0 0,1 0 0,0 0 0,0-1 0,1 1 0,7 12 0,-6-12 18,1 0 1,0 0-1,0-1 1,0 0-1,1 0 1,1-1-1,-1 0 1,1 0 0,0 0-1,1-1 1,-1-1-1,1 1 1,0-1-1,1-1 1,-1 0-1,1 0 1,0-1 0,0 0-1,13 2 1,-16-5-15,-1 0 1,0 0-1,0 0 0,0-1 1,0 0-1,0 0 0,0 0 1,0-1-1,0 0 1,-1 0-1,1-1 0,-1 1 1,1-1-1,-1 0 1,0-1-1,0 1 0,0-1 1,0 0-1,-1 0 1,0-1-1,0 1 0,0-1 1,0 0-1,3-7 1,2-2-635,-1-1 1,-1 0-1,0 0 1,-1 0 0,-1-1-1,7-31 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06.554"/>
    </inkml:context>
    <inkml:brush xml:id="br0">
      <inkml:brushProperty name="width" value="0.05" units="cm"/>
      <inkml:brushProperty name="height" value="0.05" units="cm"/>
      <inkml:brushProperty name="color" value="#004F8B"/>
    </inkml:brush>
  </inkml:definitions>
  <inkml:trace contextRef="#ctx0" brushRef="#br0">1 579 8136,'0'0'2641,"14"-7"-1885,-1 1-565,-1 1-7,1-1 1,-1 0 0,0-1-1,-1-1 1,1 0-1,9-9 1,-7 3 91,-1-1 1,-1 0 0,0 0 0,-1-1 0,0-1 0,-2 0-1,0-1 1,-1 0 0,10-31 0,-11 25 35,-1 1 0,-2-1 0,0 0 0,-1-1 0,-2 1 1,0 0-1,-5-33 0,4 52-180,0 1 0,-1-1 1,0 1-1,1-1 0,-2 1 1,1 0-1,-1 0 0,1 0 1,-1 0-1,0 0 0,0 0 1,-1 0-1,1 0 0,-1 1 0,0-1 1,0 1-1,0 0 0,0 0 1,-1 0-1,-6-4 0,10 7-87,-1-1-1,1 1 1,-1-1-1,0 1 1,1-1-1,-1 1 1,1 0-1,-1-1 1,0 1-1,0 0 1,1 0-1,-1 0 1,0-1-1,0 1 0,1 0 1,-1 0-1,0 0 1,0 0-1,1 0 1,-1 0-1,-1 1 1,2-1-10,-1 0 1,1 1 0,0-1-1,-1 1 1,1-1-1,0 0 1,-1 1 0,1-1-1,0 1 1,0-1-1,0 1 1,-1-1 0,1 1-1,0-1 1,0 1 0,0-1-1,0 1 1,0-1-1,0 1 1,0-1 0,0 1-1,0 0 1,0 3 47,1 0 1,0 0 0,0 0-1,0 0 1,0 0-1,3 6 1,7 15 50,-2 2-1,0-1 1,6 38 0,2 4-6,-9-40-72,-3-9 2,0 0 0,2 0 1,0 0-1,1-1 1,17 29-1,-23-44-43,1 0 0,0 0-1,-1-1 1,1 1-1,0-1 1,0 0 0,0 0-1,1 0 1,-1 0 0,0 0-1,1-1 1,-1 0 0,1 0-1,0 0 1,-1 0 0,1 0-1,0-1 1,-1 1 0,1-1-1,5 0 1,8-1 40,0 0 0,0-2 0,18-3-1,-23 3-29,13-4 69,0-1 0,0-2-1,-1 0 1,-1-1 0,38-26-1,-50 31-53,-2 0-13,0 1 0,-1-2 1,1 1-1,-2-1 1,1-1-1,-1 1 1,0-1-1,7-11 0,-5 5 10,-1 0-1,0-1 1,-1 0-1,7-23 1,-13 34-24,-1 0 1,1 1-1,0-1 0,-1 1 1,0-1-1,0 0 0,0 1 1,0-1-1,-1 0 0,1 1 1,-1-1-1,0 0 1,0 1-1,-1-1 0,1 1 1,0 0-1,-1-1 0,0 1 1,0 0-1,0 0 0,0 0 1,-1 0-1,1 1 0,-1-1 1,-4-3-1,5 4-5,-1 0-1,0 0 1,0 0 0,1 0-1,-1 1 1,-1-1-1,1 1 1,0 0 0,0 0-1,0 0 1,0 0 0,-1 0-1,1 1 1,-1 0-1,1-1 1,0 1 0,-1 0-1,1 1 1,0-1-1,-1 1 1,1-1 0,0 1-1,0 0 1,-1 0-1,1 1 1,0-1 0,0 1-1,-4 2 1,4-1-10,0 0 0,0 0 0,0 0 1,1 1-1,-1-1 0,1 1 0,0-1 0,0 1 0,0 0 0,1 0 1,-1 0-1,1 0 0,0 0 0,0 0 0,-1 9 0,0 2-3,1 0-1,1 0 1,1 19-1,1-22-7,0 0 0,1-1-1,0 1 1,1-1 0,1 1 0,-1-1 0,2 0-1,-1-1 1,2 1 0,-1-1 0,1 0 0,1-1 0,0 0-1,17 16 1,-20-21 6,1 1 0,0-1 1,0 0-1,0-1 0,0 1 0,1-1 0,0 0 0,-1-1 0,1 0 0,0 0 0,11 2 1,-12-4 7,0 0 0,-1 0 0,1 0 0,0-1 0,-1 1 0,1-2 0,0 1 0,-1-1 0,1 1 0,-1-1 0,0-1 0,0 1 0,0-1 0,0 0 0,0 0 0,5-4 0,1-3 17,-1 0 1,0 0-1,0-1 0,-1 0 1,14-23-1,32-67 100,-47 85-95,7-17 26,-9 20-17,0 0 1,1 0-1,0 0 1,1 1-1,0 0 0,12-12 1,-13 16-7,4-3 104,-11 11-129,0 0 1,1 0-1,-1 0 1,0 0 0,1 0-1,-1 0 1,1 0 0,-1 0-1,0 0 1,1 0 0,-1 0-1,0 1 1,1-1 0,-1 0-1,0 0 1,1 0-1,-1 1 1,0-1 0,1 0-1,-1 1 1,0-1 0,0 0-1,1 0 1,-1 1 0,0-1-1,0 0 1,0 1 0,1-1-1,-1 0 1,0 1-1,0-1 1,0 1 0,0-1-1,0 0 1,0 1 0,0-1-1,0 1 1,0-1 0,0 1-1,4 17 6,-1 1-1,-1 0 0,0 0 1,-2 0-1,-2 26 0,2-44-5,-1 23 2,0 0-1,-2-1 1,-1 1 0,-8 27 0,10-44 3,-1 0 0,1-1 0,-1 1 0,-1 0 0,1-1 0,-1 0 0,0 0 0,0 0 0,-1 0 0,0 0 1,0-1-1,0 0 0,0 0 0,-1-1 0,0 1 0,0-1 0,0 0 0,-7 2 0,11-5 2,-1 0 0,1-1-1,0 1 1,0-1 0,0 0 0,-1 1-1,1-1 1,0 0 0,0 0-1,0-1 1,-1 1 0,1 0 0,-4-2-1,-13-1 100,19 3-106,0 0 1,0 0-1,0 0 0,0 0 1,0 0-1,0 0 0,0 0 1,0 0-1,0 0 0,0 0 1,1 0-1,-1 0 0,0 0 1,0-1-1,0 1 0,0 0 1,0 0-1,0 0 0,0 0 1,0 0-1,0 0 0,0 0 1,0 0-1,0 0 0,0 0 1,0 0-1,0 0 1,0 0-1,0 0 0,0-1 1,0 1-1,0 0 0,0 0 1,0 0-1,0 0 0,0 0 1,0 0-1,0 0 0,0 0 1,0 0-1,0 0 0,0 0 1,0 0-1,-1 0 0,1 0 1,0 0-1,0-1 0,0 1 1,0 0-1,0 0 0,0 0 1,0 0-1,0 0 0,0 0 1,0 0-1,0 0 1,0 0-1,0 0 0,0 0 1,0 0-1,-1 0 0,1 0 1,0 0-1,0 0 0,0 0 1,9-7 37,13-5-13,49-13-30,-27 10-10,87-42-1,-51 14 15,79-46 68,-132 74-37,-17 10-8,-1 0-1,1-1 1,11-10-1,-21 16-19,1-1-1,0 0 0,-1 1 0,1-1 1,0 0-1,0 1 0,0-1 0,0 1 1,-1-1-1,1 1 0,0-1 0,0 1 1,0 0-1,0-1 0,1 1 0,-2 0-1,1 0 0,-1 1-1,0-1 1,0 0-1,0 0 1,1 1 0,-1-1-1,0 0 1,0 0-1,0 1 1,0-1 0,0 0-1,0 1 1,1-1 0,-1 0-1,0 1 1,0-1-1,0 0 1,0 0 0,0 1-1,0-1 1,0 0-1,0 1 1,-1-1 0,1 0-1,0 1 1,0-1-1,0 0 1,0 1 0,-13 34 8,10-29-7,-20 41 3,-8 22 9,28-62-4,1 0 1,0 0-1,0 0 0,1 1 0,0-1 0,0 1 0,1 12 0,0-18-6,0-1 0,0 1 0,0 0 0,1-1 0,-1 1 0,0-1 0,1 1 0,-1 0 0,1-1 0,0 0 0,-1 1 1,1-1-1,0 1 0,0-1 0,0 0 0,0 1 0,0-1 0,2 1 0,-2-1 1,0 0-1,0-1 1,0 1-1,1-1 1,-1 1 0,0-1-1,0 0 1,1 1-1,-1-1 1,0 0 0,1 0-1,-1 0 1,0 0-1,1 0 1,-1 0 0,0-1-1,3 0 1,0 0 6,0 0 1,0-1 0,0 0-1,-1 0 1,1 0-1,0 0 1,-1-1-1,0 1 1,1-1 0,-1 0-1,0 0 1,4-6-1,-1 0 18,0-1 0,-1 1 0,-1-1 0,0 0-1,0 0 1,-1-1 0,0 1 0,0-1 0,-1 1-1,-1-1 1,0 0 0,-1 0 0,1 1 0,-4-20-1,2 27-13,1 0-1,-1 1 0,0-1 0,-1 0 0,1 1 0,0-1 0,-1 1 0,1-1 0,-1 1 0,0 0 0,0-1 0,0 1 0,0 0 1,0 0-1,0 1 0,-1-1 0,1 0 0,-1 1 0,1-1 0,-1 1 0,-2-1 0,-9-6 52,14 8-64,0 0-1,0 0 0,0 0 0,0 0 0,0 0 0,-1 0 0,1 0 1,0 0-1,0 0 0,0 0 0,0 0 0,0 0 0,0 0 0,-1 0 0,1 0 1,0-1-1,0 1 0,0 0 0,0 0 0,0 0 0,0 0 0,0 0 0,0 0 1,0-1-1,0 1 0,0 0 0,-1 0 0,1 0 0,0 0 0,0 0 1,0-1-1,0 1 0,0 0 0,0 0 0,0 0 0,0 0 0,0 0 0,0-1 1,0 1-1,0 0 0,1 0 0,-1 0 0,0 0 0,0 0 0,0-1 1,0 1-1,0 0 0,0 0 0,0 0 0,0 0 0,0 0 0,0 0 0,1-1 1,11-3-3,17-1-32,-28 5 35,13-2-14,15-2 10,1 1 1,-1 2-1,0 0 0,48 6 1,-73-4 3,-1 0 1,0 0-1,0 0 1,0 0-1,0 0 1,0 1-1,0-1 1,0 1-1,0 0 1,-1 0-1,1 0 1,-1 0-1,1 0 1,3 5-1,-3-2 4,1 0 0,-1 0 0,0 1 0,-1-1 0,1 1 0,-1-1 0,2 9 0,1 5 14,-2-1 0,-1 1-1,0 0 1,-1 20 0,-2-30-15,1-6 11,0 1 0,0-1 0,0 0 0,1 1 0,-1-1-1,2 6 1,-2-9-14,0 0 0,0 0 0,0 0 0,0 1-1,0-1 1,1 0 0,-1 0 0,0 0 0,0 1 0,0-1-1,0 0 1,1 0 0,-1 0 0,0 0 0,0 0-1,0 1 1,0-1 0,1 0 0,-1 0 0,0 0 0,0 0-1,1 0 1,-1 0 0,0 0 0,0 0 0,0 0-1,1 0 1,-1 0 0,0 0 0,0 0 0,1 0 0,-1 0-1,0 0 1,0 0 0,1 0 0,13-12 37,33-47 39,-28 34-9,34-35 0,-26 30-1,-18 20-25,0 0-1,15-11 1,-23 20-40,0 0-1,0 0 0,0 0 1,0 1-1,0-1 1,0 0-1,0 1 1,1-1-1,-1 1 0,0-1 1,0 1-1,0 0 1,1-1-1,-1 1 1,0 0-1,0 0 0,1 0 1,-1 0-1,0 0 1,1 0-1,-1 0 1,0 1-1,0-1 0,0 0 1,1 1-1,-1-1 1,0 1-1,0-1 1,0 1-1,0-1 0,0 1 1,1 0-1,-1 0 1,-1-1-1,1 1 1,0 0-1,0 0 0,1 2 1,3 4 0,-1 0-1,0 1 1,0-1-1,-1 1 1,3 8-1,2 3 3,-5-12-5,4 9 1,1-1 1,15 23-1,-20-33 4,0-1 1,1 1-1,0-1 0,0 0 1,0 0-1,1-1 0,-1 1 1,1-1-1,0 0 0,0 0 0,0-1 1,6 3-1,-6-4 2,-1 0-1,1-1 1,0 1 0,0-1-1,0 0 1,0-1-1,0 1 1,-1-1 0,1 0-1,0 0 1,0 0 0,-1-1-1,1 0 1,6-3 0,-3 1 3,0 0 1,0 0-1,-1-1 1,0 0-1,0 0 1,0-1-1,7-8 1,9-13 57,2 0-1,0 2 1,55-42 0,-76 65-63,-1 0 0,0 1 0,1-1 0,0 1-1,-1-1 1,1 1 0,5 0 0,-7 0-4,-1 1-1,1 0 1,0-1-1,-1 1 1,1 0-1,0 0 1,0 0-1,-1 0 1,1 1-1,0-1 1,-1 0-1,1 1 1,0-1 0,-1 1-1,1 0 1,-1-1-1,1 1 1,1 1-1,-3-1 0,0-1 0,0 0 0,1 1 0,-1-1 0,0 1 0,0-1 0,0 1 0,0-1 0,0 0 0,0 1 0,0-1 0,0 1 0,0-1 0,0 0 0,0 1 0,-1-1 0,1 1 0,0-1 0,0 0 0,0 1 0,0-1 0,-1 1 0,1-1 0,0 0 0,0 1 0,-1-1 0,1 0 0,0 0 0,-1 1 0,1-1 0,0 0 0,-1 0 0,1 1 0,0-1 0,-1 0 0,1 0 0,0 0 0,-1 1 0,1-1 0,-1 0 0,1 0 0,-1 0 0,-22 10 0,19-9 0,-11 6 10,0 0 1,1 1-1,-1 0 1,2 1-1,-1 1 0,1 0 1,1 1-1,-1 1 0,2 0 1,0 0-1,0 1 0,-13 23 1,22-33-8,1 1 1,0-1-1,-1 1 0,2-1 1,-1 1-1,0 0 1,1 0-1,-1-1 0,1 1 1,0 0-1,1 0 1,-1 0-1,1-1 0,-1 1 1,1 0-1,0-1 1,0 1-1,1-1 0,1 5 1,-2-6-2,0 0 0,0-1 0,0 1 0,0-1 0,1 1 0,-1 0 0,0-1 1,1 0-1,-1 1 0,1-1 0,-1 0 0,1 0 0,0 0 0,-1 0 0,1 0 0,0 0 1,0 0-1,0-1 0,0 1 0,0-1 0,0 1 0,-1-1 0,1 0 0,0 0 0,0 0 0,0 0 1,0 0-1,0 0 0,0 0 0,0-1 0,0 1 0,0-1 0,0 1 0,0-1 0,0 0 1,-1 0-1,4-2 0,3-1 5,0-1 1,-1 0 0,0 0 0,0 0-1,0-1 1,0-1 0,-1 1-1,0-1 1,7-11 0,0-3 23,-1-1 0,11-27 0,-20 42-17,-2 5-7,1-4 13,0 1 0,1-1 0,0 1 0,0 0 1,0 0-1,7-8 0,-9 13-19,-1 0 0,0 0 0,1 0 1,-1-1-1,0 1 0,1 0 0,-1 0 0,0 0 1,1 0-1,-1 0 0,0-1 0,1 1 1,-1 0-1,0 0 0,1 0 0,-1 0 0,1 0 1,-1 0-1,0 0 0,1 0 0,-1 0 0,0 1 1,1-1-1,-1 0 0,0 0 0,1 0 1,-1 0-1,0 0 0,1 1 0,-1-1 0,0 0 1,1 0-1,-1 1 0,0-1 0,0 0 1,1 0-1,-1 1 0,0-1 0,0 0 0,1 1 1,-1-1-1,10 19 13,-7-11-3,3 2-6,1-1 0,-1 1 1,2-2-1,-1 1 0,1-1 1,0 0-1,1-1 0,0 0 1,0 0-1,1-1 0,-1 0 1,1 0-1,11 3 0,-17-7-2,0-1-1,1 0 1,-1 0-1,0 0 1,0-1 0,1 1-1,-1-1 1,0 0-1,1 0 1,-1-1-1,0 1 1,1-1-1,-1 0 1,0 0-1,0 0 1,0-1-1,0 1 1,0-1-1,0 0 1,0 0-1,6-6 1,6-3 4,-2-2 0,0 1-1,21-25 1,-25 26 2,7-9 6,27-26 62,-40 41-83,1 1 1,0 0-1,0 0 0,0 1 1,1 0-1,-1 0 1,10-4-1,-15 7 5,1 0 1,0 0-1,-1 1 1,1-1-1,0 0 0,-1 0 1,1 0-1,-1 0 0,1 1 1,0-1-1,-1 0 1,1 1-1,-1-1 0,1 0 1,-1 1-1,1-1 0,-1 1 1,1-1-1,-1 1 1,1-1-1,-1 1 0,0-1 1,1 1-1,-1-1 1,0 1-1,0 0 0,1-1 1,-1 1-1,0-1 0,0 1 1,0 0-1,0-1 1,0 1-1,0 0 0,0 0 1,6 31-6,-6-26 3,10 81 2,-10-86 1,0 0 0,0 0 0,1 0 1,-1 0-1,0-1 0,0 1 0,0 0 0,1 0 0,-1 0 0,0 0 0,1 0 1,-1-1-1,0 1 0,1 0 0,0 0 0,0 0 0,-1-1 1,1 0 0,-1 1 0,0-1 0,1 0 0,-1 0 0,0 0-1,1 0 1,-1 0 0,0 0 0,1 0 0,-1 0 0,0-1 0,1 1 0,-1 0-1,0 0 1,0 0 0,1 0 0,-1 0 0,0 0 0,1-1 0,-1 1 0,0 0-1,0 0 1,1-1 0,-1 1 0,0 0 0,0 0 0,1-1 0,17-27 53,-14 22-53,7-13 33,0 0 0,1 1 0,1 1 1,1 0-1,21-20 0,-35 36-29,1 1-1,-1-1 1,1 1 0,-1-1-1,1 1 1,0-1 0,-1 1-1,1-1 1,-1 1-1,1-1 1,0 1 0,-1 0-1,1 0 1,0-1 0,-1 1-1,1 0 1,0 0 0,0 0-1,-1 0 1,1-1-1,0 1 1,-1 0 0,1 0-1,0 1 1,0-1 0,-1 0-1,1 0 1,0 0 0,0 0-1,-1 1 1,1-1-1,0 0 1,-1 1 0,1-1-1,-1 0 1,2 1 0,0 2 2,0 0 0,-1-1 0,1 1 0,-1 0 1,1 0-1,-1 0 0,1 4 0,-2-6-7,4 10 4,0 0 0,0 0 0,1-1 0,0 0 0,1 1 0,0-2 0,0 1-1,1-1 1,0 0 0,10 8 0,-15-16 0,0 0 0,0 0-1,0 0 1,0 0 0,1 0 0,-1-1 0,0 1-1,1-1 1,-1 0 0,1 1 0,-1-1 0,0 0-1,1 0 1,-1-1 0,1 1 0,-1-1 0,0 1-1,1-1 1,3-1 0,3-1 19,1-1 0,-1 0 0,12-6 0,25-20-11,63-53 0,-59 44-37,-26 15-67,-27 28 97,1-1 1,-1 1-1,1 0 0,0 0 1,0 0-1,-1 5 1,-4 7 1,2-8-5,2 0 1,-1 0-1,1 0 0,1 1 1,-3 12-1,4-16-1,1 0 0,0 1 0,0-1-1,0 0 1,1 0 0,0 0 0,0 0 0,0 0 0,0 0-1,1-1 1,2 8 0,0-6 0,-1 0 1,1 0-1,0-1 0,0 1 0,1-1 1,-1 0-1,1 0 0,0 0 0,1-1 1,-1 0-1,1 0 0,0 0 0,0 0 1,0-1-1,0 0 0,12 3 0,-9-3 2,-1-1 0,1 0 0,-1 0 0,1-1 0,0 0 0,0-1-1,-1 0 1,1 0 0,0-1 0,0 0 0,-1-1 0,17-4 0,-5-2 28,-1-1 0,0-1 0,0 0 0,-1-2 0,-1 0 1,0-1-1,-1 0 0,0-2 0,-1 0 0,16-19 0,-9-2 80,-21 33-105,0 1 0,1-1 0,-1 0 0,-1 1 1,1-1-1,0 0 0,-1 0 0,1 0 0,-1 0 0,0 0 1,0 0-1,0-3 0,-1 5-6,1 0 0,-1 1 0,0-1 0,0 0 0,1 0 0,-1 1 0,0-1 0,0 0 0,0 1 0,0-1 0,0 1 0,0-1 0,0 1 0,0 0 0,0-1 0,0 1 0,0 0 0,0 0 0,0 0 0,0-1 0,0 1 0,0 0 0,0 0 0,0 1 0,-2-1 0,-29 5 0,26-3 0,0 0 0,1 1 0,-1 0 0,1 1 0,-1-1 0,1 1 0,0 0 0,1 0 0,-1 0 0,1 1 0,-1-1 0,1 1 0,1 0 0,-1 1 0,1-1 0,0 1 0,0-1 0,0 1 0,1 0 0,-3 9 0,5-12 0,0 0 0,-1 0 0,1 0 0,1 0 0,-1 0 0,0 0 0,1 0 0,0 0 0,-1-1 0,1 1 0,0 0 0,0 0 0,1-1 0,-1 1 0,0-1 0,1 1 0,0-1 0,0 0 0,-1 1 0,1-1 0,0 0 0,1 0 0,-1 0 0,0-1 0,1 1 0,-1-1 0,1 1 0,-1-1 0,1 0 0,0 1 0,-1-1 0,1-1 0,6 2 0,1 0 0,0 0 0,0 0 0,1-2 0,-1 1 0,1-1 0,-1-1 0,1 0 0,12-2 0,6-5 254,0 0 0,0-2 0,35-17 0,-45 18-1101,-1-1 1,0-1 0,-1 0-1,0-1 1,20-19-1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08.656"/>
    </inkml:context>
    <inkml:brush xml:id="br0">
      <inkml:brushProperty name="width" value="0.05" units="cm"/>
      <inkml:brushProperty name="height" value="0.05" units="cm"/>
      <inkml:brushProperty name="color" value="#004F8B"/>
    </inkml:brush>
  </inkml:definitions>
  <inkml:trace contextRef="#ctx0" brushRef="#br0">290 417 8640,'0'0'6005,"-10"4"-5506,-13 5-268,1 1 0,0 1 0,1 0 0,-20 16 1,18-9 98,-40 44 1,55-53-211,-1 1 1,2 1 0,-1 0-1,2 0 1,-1 0 0,2 0-1,-6 14 1,11-24-103,-1 0-1,1 0 1,-1 0-1,1 0 1,0 0-1,-1 0 1,1 0-1,0 0 1,0 0-1,0 0 1,0 0-1,0 0 1,0 0-1,0 0 1,0 0-1,0 1 1,0-1-1,0 0 1,1 0 0,-1 0-1,1 0 1,-1 0-1,0 0 1,1 0-1,0-1 1,-1 1-1,1 0 1,0 0-1,-1 0 1,1 0-1,0-1 1,0 1-1,-1 0 1,1-1-1,0 1 1,0-1-1,0 1 1,0-1-1,0 1 1,0-1-1,1 1 1,1-1 15,0 1 0,0-1 0,0 0 0,0 0 0,0 0 0,0 0 0,-1-1 0,1 1 0,0-1 0,0 1 0,0-1 0,-1 0 0,1 0 0,3-2 0,5-4 79,0-1 0,0 1 0,0-2 0,-1 0 0,0 0 1,-1-1-1,14-18 0,-5 2 366,-1-2-1,14-31 1,-27 61 115,1 8-320,6 21-189,-6-15 12,0-4-56,0 0 1,0 0-1,1-1 1,1 0-1,0 0 1,1 0-1,11 12 1,-16-19-26,0-2-1,0 1 1,0 0-1,0-1 1,1 1 0,-1-1-1,1 0 1,0 0-1,-1 0 1,1-1 0,0 1-1,0-1 1,0 0-1,0 0 1,0 0 0,0-1-1,0 1 1,1-1 0,-1 0-1,0 0 1,0-1-1,0 1 1,0-1 0,0 0-1,0 0 1,0 0-1,6-3 1,2-2 25,0-1 1,0 0-1,0 0 1,-1-1-1,0-1 0,-1 1 1,19-21-1,-1-5 86,27-43 0,-41 57-81,5-9 35,-1 0 0,-2-2 0,-1 0 1,15-42-1,-23 51-9,-1 0 0,-1 0 0,0 0 1,-2-1-1,-1 1 0,0-1 0,-3-33 1,0 50-29,0 0 1,0 0 0,0 1 0,-1-1-1,0 1 1,0-1 0,-4-6 0,6 11-35,0 0 1,-1 0-1,1 0 1,-1 1-1,0-1 0,1 0 1,-1 0-1,1 1 1,-1-1-1,0 0 1,0 1-1,1-1 1,-1 0-1,0 1 1,0-1-1,0 1 1,0 0-1,0-1 1,0 1-1,1 0 1,-1-1-1,0 1 1,0 0-1,0 0 1,0 0-1,0 0 1,0 0-1,0 0 1,0 0-1,0 0 0,0 0 1,0 0-1,0 1 1,0-1-1,0 0 1,0 1-1,0-1 1,0 0-1,1 1 1,-1-1-1,0 1 1,0 0-1,0-1 1,1 1-1,-1 0 1,0-1-1,1 1 1,-1 0-1,0 1 1,-5 5 25,0 0 0,0 1 0,1 0 0,0 0 1,1 0-1,0 1 0,0 0 0,1-1 0,0 1 1,0 1-1,-2 17 0,1-1 21,2-1 1,1 1-1,3 30 1,0-40-30,0-1 1,1 1 0,1-1 0,1 0 0,0 0 0,1-1-1,1 1 1,0-1 0,1-1 0,11 17 0,0-4 55,2-1-1,0 0 1,48 40 0,-68-63-82,16 12 68,-1-1 0,2 0 0,24 14 1,-38-25-69,1 1 1,0-1 0,0 0 0,-1 0 0,1-1-1,0 0 1,0 1 0,0-2 0,1 1-1,-1 0 1,0-1 0,0 0 0,0-1 0,0 1-1,0-1 1,0 0 0,1 0 0,-2 0-1,9-3 1,-12 3-42,1 0 0,-1 1 0,0-1-1,1 0 1,-1 0 0,0 0 0,0 0 0,0 0-1,0 0 1,0 0 0,0 0 0,0-1 0,0 1-1,0 0 1,0-1 0,-1 1 0,1 0 0,0-1 0,-1 1-1,1-1 1,-1 1 0,0-1 0,1-2 0,-3-10-3624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08.938"/>
    </inkml:context>
    <inkml:brush xml:id="br0">
      <inkml:brushProperty name="width" value="0.05" units="cm"/>
      <inkml:brushProperty name="height" value="0.05" units="cm"/>
      <inkml:brushProperty name="color" value="#004F8B"/>
    </inkml:brush>
  </inkml:definitions>
  <inkml:trace contextRef="#ctx0" brushRef="#br0">1 35 13560,'0'0'864,"105"-10"-504,-37 4 128,17 0 16,1 4-152,5 2 7,-8 0-87,-9-4-8,-7 2-136,-17-2 0</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0.315"/>
    </inkml:context>
    <inkml:brush xml:id="br0">
      <inkml:brushProperty name="width" value="0.05" units="cm"/>
      <inkml:brushProperty name="height" value="0.05" units="cm"/>
      <inkml:brushProperty name="color" value="#004F8B"/>
    </inkml:brush>
  </inkml:definitions>
  <inkml:trace contextRef="#ctx0" brushRef="#br0">160 70 7024,'0'0'10185,"-10"12"-9609,-76 99 804,77-98-1135,1 0-1,0 0 0,1 1 0,1 1 0,0-1 0,1 1 0,0 0 0,-3 19 0,7-32-186,1 1 1,0 0-1,0-1 0,0 1 1,0-1-1,0 1 0,1 0 1,-1-1-1,1 1 0,0-1 1,-1 1-1,1-1 0,0 1 0,1-1 1,-1 0-1,0 0 0,1 1 1,-1-1-1,4 3 0,-3-3-17,-1-1-1,1 0 0,0 0 1,0 0-1,1 0 1,-1 0-1,0 0 0,0 0 1,0-1-1,1 1 0,-1-1 1,0 1-1,0-1 0,1 0 1,-1 0-1,0 0 0,1 0 1,-1-1-1,0 1 1,1-1-1,-1 1 0,2-2 1,7-1 44,0-1 1,-1 0 0,0-1 0,0 0 0,0-1-1,-1 0 1,0 0 0,0-1 0,11-11 0,-10 6 26,1 0 0,-1 0 0,-1-1 0,0 0 0,13-29 0,-17 34-28,6-15 74,-10 23-142,-1-1-1,0 1 1,1-1-1,-1 1 0,0-1 1,0 1-1,1-1 1,-1 0-1,0 1 1,0-1-1,0 0 0,0 1 1,0-1-1,0 1 1,0-1-1,0 0 1,0 1-1,0-1 0,0 0 1,0 1-1,-1-1 1,1 1-1,0-1 1,0 1-1,-1-1 0,1 0 1,-1 1-8,1 0 0,-1 0 1,1 0-1,0 0 0,-1 0 0,1 0 1,0 0-1,-1 0 0,1 1 0,0-1 1,-1 0-1,1 0 0,0 0 0,-1 1 1,1-1-1,0 0 0,0 0 0,-1 1 0,1-1 1,0 0-1,0 0 0,0 1 0,-1-1 1,1 0-1,0 1 0,0-1 0,0 0 1,0 1-1,0-1 0,-1 0 0,1 1 1,0-1-1,0 0 0,0 1 0,0-1 1,0 1-1,0-1 0,-3 18 63,2-17-60,0 5 2,1 0 1,-1 0-1,1 0 1,0-1-1,0 1 1,0 0-1,1 0 1,0 0-1,0 0 1,1 0-1,0-1 1,0 1-1,0-1 1,6 11-1,-4-10-5,1 0 1,-1-1-1,1 1 0,1-1 0,-1 0 1,1 0-1,0-1 0,0 1 0,0-1 0,0-1 1,13 6-1,-9-4 3,0-1 0,0 0 0,1-1 1,0 0-1,-1-1 0,1 0 0,0-1 0,0 0 0,0-1 1,0 0-1,0 0 0,0-1 0,0-1 0,0 0 1,-1 0-1,1-1 0,-1-1 0,1 1 0,-1-2 0,0 1 1,0-1-1,-1-1 0,0 0 0,0 0 0,9-9 1,-8 5 34,0 0 1,-1 0 0,0-1-1,-1 0 1,0-1 0,-1 1 0,0-2-1,-1 1 1,0-1 0,-1 0 0,0 0-1,-1 0 1,-1-1 0,0 1 0,-1-1-1,0 0 1,-1-14 0,-1 23-30,-1 1 0,0-1 0,0 1 0,0-1 0,-1 1-1,1 0 1,-1-1 0,0 1 0,0 0 0,0 0 0,-1 0 0,0 1 0,1-1 0,-1 1 0,0-1 0,-1 1 0,1 0 0,-1 0 0,1 0 0,-1 1 0,0-1 0,0 1-1,0 0 1,0 0 0,0 0 0,-1 1 0,1-1 0,-1 1 0,1 0 0,-1 1 0,1-1 0,-1 1 0,-7 0 0,4 1-7,0 1 1,0 0-1,1 0 1,-1 0-1,-8 5 1,13-6-265,1 1 1,-1-1 0,1 0 0,0 1-1,0-1 1,-1 1 0,1 0 0,0-1-1,0 1 1,1 0 0,-1 0-1,0 0 1,1 1 0,-1-1 0,1 0-1,0 1 1,0-1 0,-2 4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0.967"/>
    </inkml:context>
    <inkml:brush xml:id="br0">
      <inkml:brushProperty name="width" value="0.05" units="cm"/>
      <inkml:brushProperty name="height" value="0.05" units="cm"/>
      <inkml:brushProperty name="color" value="#004F8B"/>
    </inkml:brush>
  </inkml:definitions>
  <inkml:trace contextRef="#ctx0" brushRef="#br0">0 25 9944,'0'0'7207,"13"-2"-6676,35-5 300,55-1-1,-3 4 393,41 1 1105,-124 5-1934,-15-1-314,1-1 0,-1 0 0,1 1 0,0-1 0,-1 0 0,1 0-1,0 0 1,-1-1 0,4 0 0,10 0 649,-15 1-864,-1 0 0,0 0-1,0 1 1,0-1 0,0 0-1,1 1 1,-1-1-1,0 0 1,0 0 0,0 1-1,0-1 1,0 0 0,0 1-1,0-1 1,0 0-1,0 1 1,0-1 0,0 0-1,0 1 1,0-1 0,0 0-1,0 1 1,0-1 0,0 0-1,0 1 1,0-1-1,0 0 1,0 1 0,-1-1-1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1.261"/>
    </inkml:context>
    <inkml:brush xml:id="br0">
      <inkml:brushProperty name="width" value="0.05" units="cm"/>
      <inkml:brushProperty name="height" value="0.05" units="cm"/>
      <inkml:brushProperty name="color" value="#004F8B"/>
    </inkml:brush>
  </inkml:definitions>
  <inkml:trace contextRef="#ctx0" brushRef="#br0">1 6 12160,'0'0'3422,"15"2"-3011,-13-2-400,142 15 1360,-113-13-635,-1-1 0,1-2 0,42-6 0,-70 7-808,40-11 1070,-26 5-3382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0.391"/>
    </inkml:context>
    <inkml:brush xml:id="br0">
      <inkml:brushProperty name="width" value="0.05" units="cm"/>
      <inkml:brushProperty name="height" value="0.05" units="cm"/>
      <inkml:brushProperty name="color" value="#004F8B"/>
    </inkml:brush>
  </inkml:definitions>
  <inkml:trace contextRef="#ctx0" brushRef="#br0">1 264 7936,'0'0'6656,"10"-6"-6159,2-2-283,0 0 0,-1-1 1,0 0-1,0-1 0,-1 0 1,17-22-1,-11 6 563,17-41 1,-1 1 887,-32 65-1636,0 1 0,1-1 0,-1 0 0,0 1 0,1-1 0,-1 1 0,0-1 0,1 0 0,-1 1 0,1-1 0,-1 1 0,1-1 0,-1 1 0,1-1 0,-1 1 0,1-1 0,0 1 0,-1 0 0,1-1 0,-1 1 0,1 0 0,0 0 0,-1-1 0,1 1 0,0 0 0,0 0 0,-1 0 0,1 0 0,0 0 0,-1 0 0,1 0 0,0 0 0,0 0 0,-1 0 0,1 0 0,0 1 0,-1-1 0,1 0 0,0 0 0,-1 1 0,1-1 0,0 0 0,-1 1 0,1-1 0,-1 1 0,1-1 0,-1 1 0,1-1 0,-1 1 0,1-1 0,-1 1 0,1-1 0,-1 1 0,0 0 0,1-1 0,-1 2 0,6 6 24,-1 1 0,-1-1-1,6 13 1,-6-11 57,8 17-1,2-1 0,1 0 0,1-1 0,1 0 0,1-1 0,40 40 0,-38-46-121,19 17-2816</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2.623"/>
    </inkml:context>
    <inkml:brush xml:id="br0">
      <inkml:brushProperty name="width" value="0.05" units="cm"/>
      <inkml:brushProperty name="height" value="0.05" units="cm"/>
      <inkml:brushProperty name="color" value="#004F8B"/>
    </inkml:brush>
  </inkml:definitions>
  <inkml:trace contextRef="#ctx0" brushRef="#br0">1 814 7528,'0'0'7278,"15"-8"-6763,-5 2-416,6-4 110,2 1-1,-1 1 0,1 0 1,28-7-1,11 1 533,46-14 662,-91 24-1212,1-2 0,-1 1 0,-1-2 0,1 1 0,-1-2 0,12-9 0,-10 6 94,0 0 0,-1-1-1,0-1 1,18-25 0,-27 34-207,0-1 0,-1 1 0,1-1 0,-1 0 0,0 0-1,0 0 1,-1 0 0,0 0 0,0 0 0,0 0 0,0 0 0,-1 0 0,0-1 0,0 1 0,0 0 0,-1 0 0,0-1 0,0 1 0,-3-9 0,-7-14 180,-1 0 1,-2 1-1,0 0 0,-2 2 0,-1-1 1,-39-42-1,47 56-95,1 1 1,-11-20-1,-2-3 183,20 32-314,-1 0 1,0-1-1,1 1 0,0 0 1,-1-1-1,1 1 0,0-1 1,0 0-1,0 1 0,1-1 1,-1 0-1,1 1 0,0-1 1,-1 0-1,1 1 0,0-1 1,0 0-1,1 0 0,0-3 1,0 3-5,0 0-1,1 0 1,-1 1 0,1-1 0,0 1 0,0-1 0,0 1 0,0 0 0,0-1-1,0 1 1,1 0 0,-1 1 0,1-1 0,3-2 0,9-3 31,-1 1 1,1 0 0,0 1-1,1 1 1,19-3 0,-4 1-19,1 1 0,0 1 0,-1 2 1,50 4-1,-64-1-33,1 2-1,-1 0 1,1 1-1,-1 1 0,0 1 1,0 0-1,-1 1 1,0 1-1,26 17 1,-28-16 4,-1 1 0,0 1 0,0 0 0,-1 1 1,-1 0-1,0 1 0,13 18 0,-19-23-3,-1 0 0,1 1 0,-1-1 0,-1 1-1,0-1 1,0 1 0,0 0 0,-1 0 0,-1 1 0,0-1 0,0 0 0,0 0 0,-1 1 0,-3 16-1,0-8 10,-1-2-1,-1 1 0,0 0 0,-1-1 0,-12 21 0,-47 70 73,-4 8 83,67-112-166,1 0 1,0 0-1,-1 0 1,1 0-1,1 0 1,-1 0-1,0 0 1,1 0-1,-1 7 1,1-9-7,1 0 1,-1 0-1,0 0 0,0 0 1,1 1-1,-1-1 1,1 0-1,-1 0 1,1 0-1,-1 0 0,1 0 1,0 0-1,0 0 1,-1 0-1,1 0 0,0 0 1,0 0-1,0-1 1,0 1-1,0 0 1,0-1-1,0 1 0,0 0 1,0-1-1,0 0 1,0 1-1,3 0 0,30 6 18,0-1-1,1-1 0,63 0 1,-1-1 115,-88-3-106,1 0 31,0 0-1,-1 0 0,1 1 1,14 4-1,-16-4-158,-3 0-765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3.093"/>
    </inkml:context>
    <inkml:brush xml:id="br0">
      <inkml:brushProperty name="width" value="0.05" units="cm"/>
      <inkml:brushProperty name="height" value="0.05" units="cm"/>
      <inkml:brushProperty name="color" value="#004F8B"/>
    </inkml:brush>
  </inkml:definitions>
  <inkml:trace contextRef="#ctx0" brushRef="#br0">276 82 10344,'0'0'-23,"4"-10"-57,2-7 182,14-30 907,-20 47-979,0 0 0,0-1 0,0 1 1,0 0-1,0 0 0,0 0 1,0-1-1,0 1 0,0 0 0,0 0 1,0-1-1,0 1 0,0 0 1,0 0-1,0 0 0,0-1 0,0 1 1,0 0-1,0 0 0,0 0 1,0-1-1,0 1 0,0 0 0,-1 0 1,1 0-1,0 0 0,0-1 1,0 1-1,0 0 0,0 0 0,-1 0 1,1 0-1,0 0 0,0-1 0,0 1 1,0 0-1,-1 0 0,1 0 1,0 0-1,0 0 0,0 0 0,-1 0 1,1 0-1,0 0 0,0 0 1,0 0-1,-1 0 0,1 0 0,0 0 1,0 0-1,0 0 0,-1 0 1,1 0-1,0 0 0,-14 2 618,-14 11-231,0 0 1,1 2-1,0 2 1,2 0-1,0 2 1,0 0-1,2 2 1,-27 31-1,46-49-311,0 1 0,1 1 0,0-1 0,0 0 0,0 1-1,-2 5 1,4-9-77,1 0 0,0 0 0,-1 0-1,1 0 1,0 0 0,0 0 0,0 0-1,-1 0 1,1 0 0,0 1-1,0-1 1,1 0 0,-1 0 0,0 0-1,0 0 1,0 0 0,1 0 0,-1 0-1,1 0 1,-1 0 0,1 0 0,-1 0-1,1 0 1,-1 0 0,1 0 0,0 0-1,0 0 1,-1-1 0,1 1 0,0 0-1,0 0 1,0-1 0,0 1 0,0-1-1,1 1 1,7 4 96,0-2-1,0 1 1,0-1 0,0-1-1,1 0 1,0 0 0,11 1-1,9-2 162,32-2 0,4-5 323,-1-3 0,0-3 0,102-32 0,-141 34-510,-17 5-2887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9.615"/>
    </inkml:context>
    <inkml:brush xml:id="br0">
      <inkml:brushProperty name="width" value="0.05" units="cm"/>
      <inkml:brushProperty name="height" value="0.05" units="cm"/>
      <inkml:brushProperty name="color" value="#004F8B"/>
    </inkml:brush>
  </inkml:definitions>
  <inkml:trace contextRef="#ctx0" brushRef="#br0">1 530 8640,'0'0'6177,"9"-14"-5398,-2 1-615,12-16 329,27-33 0,127-166 1951,-142 192-1748,3 1-1,43-35 1,-47 44 141,-23 19-593,5-2 886,-12 9-1104,1 0-1,0 0 1,-1 0-1,1 0 1,-1 1-1,0-1 0,1 0 1,-1 0-1,1 1 1,-1-1-1,1 0 1,-1 1-1,1-1 0,-1 0 1,0 1-1,1-1 1,-1 0-1,0 1 1,1-1-1,-1 1 0,0-1 1,0 1-1,1-1 1,-1 1-1,0-1 1,0 1-1,0-1 0,0 2 1,4 8 49,-1 0 0,0 0-1,-1 0 1,-1 0 0,1 1 0,-1 13 0,-5 63 94,3-75-133,-1 16 23,-1-1-1,-2 0 1,-1 0-1,-1-1 1,-1 0-1,-1 0 1,-2 0-1,-20 35 1,30-58-43,-1 0 0,0 0 1,0-1-1,0 1 0,-1 0 0,1-1 0,-1 0 1,1 1-1,-1-1 0,0 0 0,0 0 0,0-1 1,0 1-1,0-1 0,0 1 0,-1-1 0,1 0 1,0 0-1,-1 0 0,1-1 0,0 1 0,-1-1 1,1 0-1,-1 0 0,1 0 0,-1 0 0,1-1 1,-1 1-1,1-1 0,0 0 0,-1 0 1,-4-2-1,4 1 18,-1 0 1,1-1 0,0 1 0,0-1-1,0 1 1,0-1 0,0 0-1,1-1 1,-1 1 0,1-1 0,0 1-1,0-1 1,0 0 0,1 0-1,-1 0 1,1-1 0,0 1 0,0 0-1,1-1 1,-1 1 0,1-1-1,-1-9 1,1 11-19,1 0 0,0 0 0,0 0 0,0 0 0,0 0-1,1 0 1,-1 0 0,1 0 0,0 0 0,0 0 0,0 0 0,0 0 0,0 1 0,1-1-1,-1 0 1,1 1 0,0-1 0,2-2 0,-1 2-7,1 1-1,0-1 1,0 1-1,-1-1 1,1 1-1,1 0 1,-1 1 0,0-1-1,0 1 1,1 0-1,-1 0 1,6-1-1,20 0 6,-1 0-1,0 3 0,40 4 1,-38-2-22,0-1 0,0-1 0,46-6 0,-68 4 14,0-1 1,-1 0-1,1 0 1,-1-1-1,0 0 0,0 0 1,0-1-1,0 0 1,-1-1-1,0 1 1,1-2-1,-2 1 0,1-1 1,-1 0-1,1 0 1,8-13-1,-4 4 24,1 0 10,-1 0 0,-1 0 0,-1-1 1,0 0-1,9-23 0,-16 17 98,-2 21-132,0 1 1,0-1-1,0 1 1,0-1-1,0 1 0,0-1 1,0 0-1,-1 1 0,1-1 1,0 1-1,0 0 1,0-1-1,-1 1 0,1-1 1,0 1-1,-1-1 0,1 1 1,0 0-1,-1-1 1,1 1-1,-1-1 0,1 1 1,0 0-1,-1 0 0,1-1 1,-1 1-1,1 0 1,-1 0-1,1-1 0,-1 1 1,1 0-1,-1 0 0,1 0 1,-2 0-1,1 1-6,0 1 0,0-1 0,0 1 0,0-1 1,0 1-1,0-1 0,0 1 0,0-1 0,1 1 0,-1 0 0,1 0 0,-1 2 0,0-1-6,-3 7-5,2 0 0,-1-1 0,1 1 0,1 0 0,-1 0 0,2 0 0,-1 0 1,2 0-1,-1 0 0,1 0 0,1 0 0,0 0 0,0 0 0,1-1 0,0 1 0,4 8 0,-6-16 9,0 0 0,0 0 0,0-1-1,0 1 1,0-1 0,0 1 0,1-1-1,-1 1 1,1-1 0,-1 0-1,0 0 1,1 0 0,0 0 0,-1 0-1,1 0 1,0 0 0,-1 0-1,1 0 1,0-1 0,0 1 0,3 0-1,-2-1 2,0 0 0,0-1 0,0 1-1,1-1 1,-1 1 0,0-1 0,0 0-1,0 0 1,0 0 0,0 0 0,5-4-1,2-2 10,0 0-1,-1 0 0,0-1 1,0 0-1,14-18 0,-9 8 19,1 1 0,0 0 1,2 1-1,0 1 0,0 0 0,1 2 0,1 0 0,0 1 0,29-14 0,-47 26-23,0-1-1,0 1 1,0-1-1,-1 1 0,1-1 1,0 1-1,0 0 0,0-1 1,0 1-1,0 0 0,0 0 1,0 0-1,0 0 1,0 0-1,0 0 0,0 0 1,0 0-1,0 0 0,0 1 1,0-1-1,0 0 1,0 1-1,0-1 0,0 0 1,0 1-1,0-1 0,0 1 1,-1 0-1,1-1 0,0 1 1,0 0-1,-1-1 1,1 1-1,0 0 0,-1 0 1,1 0-1,-1-1 0,1 1 1,-1 0-1,1 0 0,-1 0 1,1 0-1,-1 0 1,0 0-1,0 1 0,2 6 10,-1 0 0,0 0 0,0-1-1,-1 15 1,0-15-6,-1 16 9,0-14 12,1 0 0,0 0 0,2 12-1,-2-21-24,0 1 0,0-1 0,1 1 0,-1-1 0,0 0 0,0 1 0,1-1 0,-1 1 0,0-1 0,0 0 0,1 1 0,-1-1 0,0 0 0,1 1 0,-1-1 0,1 0 0,-1 0 0,0 1 0,1-1 0,-1 0 0,1 0 0,-1 0 0,1 0 0,-1 0 0,0 0 0,1 1 0,-1-1 0,1 0 0,-1 0 0,1 0 0,-1 0 0,1 0 0,-1-1 0,1 1 0,-1 0 0,0 0 0,1 0 0,-1 0 0,1 0 0,-1-1 0,1 1-1,-1 0 1,0 0 0,1-1 0,-1 1 0,0 0 0,1-1 0,-1 1 0,1-1 0,25-17 65,-22 14-51,33-31 63,-28 26-40,0 0 0,1 1 0,16-12-1,-25 19-35,1 0 0,-1 0 0,1 0-1,-1 1 1,1-1 0,-1 0 0,1 1-1,-1-1 1,1 1 0,0 0-1,-1-1 1,1 1 0,0 0 0,-1 0-1,1 0 1,0 0 0,-1 1 0,1-1-1,-1 0 1,1 1 0,0-1-1,-1 1 1,1-1 0,-1 1 0,1 0-1,-1-1 1,1 1 0,-1 0-1,0 0 1,0 0 0,1 0 0,-1 0-1,0 1 1,0-1 0,0 0 0,1 2-1,4 6 12,-1 0 1,-1 0-1,1 0 0,5 19 0,-4-11 38,2 3 8,-2-3 48,0 0 0,2-1-1,0 0 1,12 17 0,-19-32-98,0 0 0,0 0 0,1 0 0,-1 0 0,1 0 0,-1 0 0,1 0 0,-1-1 0,1 1 0,-1-1 0,1 1 0,-1-1 0,1 0 0,0 1 0,-1-1 0,1 0 0,0 0 0,-1 0 0,1 0 0,0-1 0,-1 1 0,4-1 0,35-12 116,-12-1-45,-1-2 1,45-32-1,-43 27 15,52-28 0,-61 38-64,18-8 68,-27 14-50,-13 8-13,-18 14-15,-1 1 1,2 1 0,1 1-1,0 0 1,-19 30 0,35-47-18,0 0 0,0 0 0,1 1-1,-1-1 1,1 0 0,-1 1 0,1-1 0,0 1 0,1 0 0,-1-1 0,1 1 0,-1 0 0,1-1 0,0 1 0,1 4 0,-1-6-4,1 1 0,0 0 0,0-1 0,0 1 1,0-1-1,0 0 0,1 1 0,-1-1 0,1 0 1,0 0-1,-1 0 0,1 0 0,0 0 0,0 0 1,0-1-1,0 1 0,1 0 0,-1-1 0,0 0 1,1 0-1,3 2 0,4 1 16,1-1 0,0 0-1,-1-1 1,1 0 0,0 0 0,0-1 0,0-1-1,0 0 1,0 0 0,0-1 0,0-1 0,0 0-1,0 0 1,0-1 0,11-5 0,5-2 41,-1-2 0,0-1 1,-1-1-1,39-29 0,-33 19 93,0-1 0,40-44 0,-63 60-99,-3 3-3,1 0 1,-1-1-1,7-10 1,-12 17-47,0 0-1,1 0 1,-1-1 0,0 1 0,0 0 0,0-1 0,0 1 0,0 0 0,1-1 0,-1 1-1,0 0 1,0-1 0,0 1 0,0 0 0,0-1 0,0 1 0,0 0 0,0-1 0,0 1-1,0 0 1,0-1 0,0 1 0,0 0 0,-1-1 0,1 1 0,0 0 0,0-1-1,0 1 1,0 0 0,-1 0 0,1-1 0,0 1 0,0 0 0,-1-1 0,-12 0 50,-15 8 7,25-6-54,1 1-1,-1-1 0,0 1 1,1-1-1,-1 1 0,1 0 0,0 0 1,-1 0-1,1 1 0,0-1 1,0 0-1,0 1 0,1-1 1,-1 1-1,1 0 0,-1 0 1,1-1-1,0 1 0,0 0 0,0 0 1,0 0-1,1 0 0,-1 0 1,1 0-1,0 0 0,0 1 1,0 3-1,1-4 3,0 1 0,0 0 0,1-1 0,-1 1 1,1-1-1,-1 0 0,1 1 0,0-1 0,1 0 0,-1 0 1,0 0-1,1 0 0,0-1 0,-1 1 0,1-1 0,0 0 0,0 1 1,1-1-1,-1-1 0,0 1 0,1 0 0,3 1 0,4 1-1,-1-1 0,1 0 0,-1 0-1,1-1 1,0-1 0,0 0 0,0 0-1,0-1 1,0 0 0,16-3 0,-14 0-2,0 0 0,-1-1-1,1-1 1,-1 0 0,0 0 0,0-1 0,-1-1 0,15-10 0,43-37 220,-31 16-5479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19.873"/>
    </inkml:context>
    <inkml:brush xml:id="br0">
      <inkml:brushProperty name="width" value="0.05" units="cm"/>
      <inkml:brushProperty name="height" value="0.05" units="cm"/>
      <inkml:brushProperty name="color" value="#004F8B"/>
    </inkml:brush>
  </inkml:definitions>
  <inkml:trace contextRef="#ctx0" brushRef="#br0">1 101 15576,'0'0'2047,"66"-48"-1655,-3 23 0,21 9-488,-35 4-8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22.053"/>
    </inkml:context>
    <inkml:brush xml:id="br0">
      <inkml:brushProperty name="width" value="0.05" units="cm"/>
      <inkml:brushProperty name="height" value="0.05" units="cm"/>
      <inkml:brushProperty name="color" value="#004F8B"/>
    </inkml:brush>
  </inkml:definitions>
  <inkml:trace contextRef="#ctx0" brushRef="#br0">0 445 9440,'0'0'3445,"9"-14"-2849,-1 3-456,0-3 34,1 0 0,1 1 0,0 1 0,1 0 0,14-13 0,19-13 523,91-80 1435,-114 97-1511,27-33 0,-40 43-231,0 0-1,-1-1 1,0 1-1,0-1 0,6-19 1,-12 30-355,-1 1 1,0 0-1,0-1 1,0 1-1,0 0 1,1 0-1,-1-1 1,0 1-1,0 0 1,0-1-1,0 1 1,0 0-1,0-1 1,0 1-1,0 0 1,0-1 0,0 1-1,0 0 1,0-1-1,0 1 1,0 0-1,0-1 1,0 1-1,0 0 1,0-1-1,-1 1 1,1 0-1,0 0 1,0-1-1,0 1 1,0 0-1,-1-1 1,-9 5 469,-12 15-176,13-9-251,1 0 0,0 1 0,1 0 1,0 0-1,1 1 0,0 0 0,1 0 0,-6 20 0,10-27-55,0 1 1,0-1 0,0 0-1,1 1 1,0-1 0,0 1-1,0-1 1,1 0-1,-1 1 1,3 6 0,-2-8-8,1 0 0,-1-1 1,1 1-1,0-1 0,0 1 0,0-1 1,1 0-1,-1 0 0,1 0 0,0 0 1,0-1-1,0 1 0,0-1 0,0 1 1,6 2-1,-3-2 9,0 0-1,0-1 1,0 0-1,0 0 1,0-1 0,1 0-1,-1 0 1,0 0 0,1-1-1,-1 0 1,1 0-1,-1 0 1,0-1 0,1 0-1,-1-1 1,0 1 0,0-1-1,10-4 1,7-5 94,1 0 0,-2-2 1,25-18-1,-40 27-87,6-4 83,-1-1 0,0-1-1,0 0 1,-1 0 0,12-15-1,-24 27-55,0 1 0,0 0 0,1 0 0,-1 0 1,1 0-1,0 0 0,-1-1 0,1 1 0,1 0 0,-1 0 0,0 0 0,2 4 0,-1-2-46,-1-1-1,2 1 1,-1-1-1,1 1 1,-1-1-1,1 0 1,0 1-1,1-1 1,-1 0-1,5 5 1,-4-6-4,1 0 0,-1 0 0,1 0 0,0 0 0,0-1 0,0 0 0,1 0 0,-1 0 0,1 0 0,-1 0 0,8 1 0,-9-3 3,-1 1 0,1-1 0,0 1 0,0-1 1,0 0-1,-1 0 0,1 0 0,0 0 0,0-1 0,0 1 0,-1-1 0,1 0 0,0 0 0,-1 0 1,1 0-1,0 0 0,-1 0 0,0-1 0,1 1 0,3-4 0,-6 4-5,1 0-1,0 0 1,-1 0-1,1-1 0,-1 1 1,1 0-1,-1 0 1,0-1-1,0 1 1,0 0-1,1-1 1,-1 1-1,0 0 0,-1-1 1,1 1-1,0 0 1,0 0-1,0-1 1,-1 1-1,1 0 1,-1 0-1,1-1 0,-1 1 1,1 0-1,-1 0 1,0 0-1,0 0 1,-1-2-1,-1-2 27,-1 0 0,0 0 0,0 0 0,-7-6 0,-1 2 59,1 1-1,-1 0 0,0 1 1,-1 0-1,1 1 1,-23-7-1,18 11 47,16 2-124,0 0 0,0 0 1,0 0-1,0 0 0,0 0 1,0 0-1,0 0 0,0 0 0,0 0 1,0-1-1,0 1 0,0 0 0,0-1 1,0 1-1,0-1 0,0 1 1,0-1-1,0 1 0,0-1 0,0 0 1,1 1-1,-1-1 0,0 0 0,-1-1 1,25-2 77,-19 2-92,171-42-37,-143 37 29,0 3 0,1 0 0,50 2 1,-80 2 13,0 0 1,0 0 0,-1 1-1,1-1 1,0 1 0,0-1-1,0 1 1,0 0-1,0 0 1,-1 0 0,1 1-1,-1-1 1,1 1 0,-1-1-1,1 1 1,-1 0 0,0 0-1,0 0 1,0 0-1,0 0 1,0 1 0,0-1-1,0 1 1,-1-1 0,1 1-1,-1-1 1,0 1 0,0 0-1,0 0 1,1 5-1,-1 1 25,0-1 1,0 1-1,-1 0 0,0 0 0,-1 0 0,0 0 0,0 0 0,-5 15 0,0-8 33,5-14-32,0 0 0,1 0 0,-1 0 0,0 0 0,1 0 0,-1 0 0,1 0 0,-1 4 0,29-21 256,11-10-148,37-31-1,-48 35-62,-26 18-68,1 1 1,0 0-1,0 0 1,0 0-1,0 0 0,0 1 1,0-1-1,0 1 0,1 0 1,-1 0-1,0 0 0,1 0 1,-1 1-1,1 0 0,5-1 1,-4 2 4,0 1-1,0-1 1,0 1-1,-1 0 1,1 0 0,-1 0-1,1 0 1,-1 1 0,0 0-1,5 4 1,7 5 29,2 0-1,0-1 1,20 9 0,-33-17-30,1-1 1,-1 0-1,1 0 1,-1 0-1,1-1 1,0 0-1,-1 0 1,1-1-1,0 1 1,0-1-1,0-1 1,0 1-1,-1-1 1,1 0-1,11-3 1,-5-1 19,1-1 0,-1-1 0,0 0 0,0 0 0,18-16 0,49-52 294,-54 49-96,-25 26-223,0-1 0,1 1 1,-1-1-1,1 1 0,-1-1 1,0 1-1,1-1 1,-1 1-1,1 0 0,-1-1 1,1 1-1,-1 0 0,1-1 1,0 1-1,-1 0 0,1 0 1,-1 0-1,1-1 0,-1 1 1,1 0-1,0 0 1,0 0-1,1 10 150,-11 22-26,-10 18-57,-44 79 0,29-64-58,31-59 30,-1-1-1,1 0 1,-1 0-1,0 0 1,-1 0-1,1 0 1,-1-1-1,-5 4 1,10-8-47,-1 0 0,1 0 1,0 1-1,0-1 0,0 0 1,-1 0-1,1 0 0,0 0 1,0 0-1,-1-1 0,1 1 1,0 0-1,0 0 0,-1 0 1,1 0-1,0 0 1,0 0-1,-1 0 0,1 0 1,0 0-1,0-1 0,0 1 1,0 0-1,-1 0 0,1 0 1,0 0-1,0-1 0,0 1 1,0 0-1,-1 0 0,1-1 1,0 1-1,0 0 0,0 0 1,0 0-1,0-1 0,0 1 1,0 0-1,0 0 0,0-1 1,0 1-1,0 0 0,0 0 1,0-1-1,0 1 0,0 0 1,0 0-1,0-1 1,0 1-1,0 0 0,0 0 1,0 0-1,0-1 0,1 1 1,-1 0-1,0 0 0,0 0 1,0-1-1,0 1 0,0 0 1,1 0-1,6-5 0,0 0 0,0 0 0,0 1 0,0 1 0,1-1 0,0 1 0,12-3 0,63-11 0,-17 5 0,-8 3 0,-45 8 0,0-1 0,0 0 0,16-5 0,-21 2 722</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22.311"/>
    </inkml:context>
    <inkml:brush xml:id="br0">
      <inkml:brushProperty name="width" value="0.05" units="cm"/>
      <inkml:brushProperty name="height" value="0.05" units="cm"/>
      <inkml:brushProperty name="color" value="#004F8B"/>
    </inkml:brush>
  </inkml:definitions>
  <inkml:trace contextRef="#ctx0" brushRef="#br0">0 79 15976,'0'0'3727,"49"-64"-3679,-3 50 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25.648"/>
    </inkml:context>
    <inkml:brush xml:id="br0">
      <inkml:brushProperty name="width" value="0.05" units="cm"/>
      <inkml:brushProperty name="height" value="0.05" units="cm"/>
      <inkml:brushProperty name="color" value="#004F8B"/>
    </inkml:brush>
  </inkml:definitions>
  <inkml:trace contextRef="#ctx0" brushRef="#br0">163 468 6424,'0'0'8241,"-11"4"-7884,0 1-241,1 0 0,-1 1 0,1 0 0,0 1-1,0 0 1,1 0 0,0 1 0,-13 14 0,16-14-21,1-1-1,-1 1 1,1 0 0,1 1 0,0-1 0,0 1-1,0 0 1,1-1 0,1 2 0,-3 13 0,4-19-59,1-1 0,0 0 1,0 0-1,0 0 0,0 0 0,0 1 1,1-1-1,-1 0 0,1 0 1,0 0-1,0 0 0,0 0 1,0 0-1,1 0 0,-1-1 0,1 1 1,-1 0-1,1-1 0,0 1 1,0-1-1,0 0 0,1 1 1,-1-1-1,1 0 0,-1 0 0,1-1 1,-1 1-1,1 0 0,0-1 1,0 0-1,0 0 0,0 0 1,0 0-1,5 1 0,-1-1 40,1 0 0,-1 0-1,1-1 1,-1 0 0,0 0 0,1-1 0,-1 0-1,0 0 1,1-1 0,-1 0 0,0 0 0,0 0-1,0-1 1,8-5 0,-10 6 21,0-1 0,0 0-1,-1 0 1,1-1 0,-1 1 0,1-1 0,-1 0-1,0 0 1,0-1 0,-1 1 0,1-1-1,-1 0 1,0 1 0,-1-2 0,1 1 0,-1 0-1,0 0 1,3-12 0,-4 14-25,-1 1 0,0-1 0,1 0 0,-1 0 0,0 0 0,0 0 0,-1 0 0,1 0 0,0 0 0,-1 1 0,0-1 0,0 0 0,0 0 0,0 1 0,0-1 0,0 0 0,-1 1 0,1 0 0,-1-1 0,0 1 0,0 0 0,0-1 0,-2-1 0,36-3 235,-2-2-304,21-6 33,88-37 1,15-12 339,-152 63-358,-1 0 0,1 0 0,0 0 0,-1 1 0,1-1 0,0 0 1,0 1-1,0 0 0,-1-1 0,1 1 0,0 0 0,0 0 0,0 0 0,0 0 1,-1 0-1,1 1 0,0-1 0,0 0 0,0 1 0,-1 0 0,1-1 0,0 1 1,0 0-1,-1 0 0,1 0 0,-1 0 0,1 0 0,-1 0 0,1 0 0,-1 0 1,0 1-1,0-1 0,1 1 0,-1-1 0,0 1 0,0-1 0,0 1 0,1 2 1,2 7 59,0 0 1,-1 0 0,0 0 0,-1 0 0,1 13 0,0-7-37,2 9 52,-1 1 102,9 31 0,-10-49-146,0-1 0,0 0 0,1-1 0,0 1 0,0-1-1,0 1 1,1-1 0,6 6 0,-10-12-38,0 0 0,0 0 0,0 0 0,1 0 0,-1 0 0,0-1 0,0 1 0,1 0 0,-1-1 0,1 1 0,-1-1 0,0 0 0,1 1 0,-1-1 0,1 0 0,-1 0 0,1 0 0,-1 0 0,1 0 0,-1 0 0,0 0 0,1 0 0,-1-1 0,1 1 0,-1-1 0,3 0 0,3-2 27,0-1 0,0 1 0,11-9 0,-10 7-12,16-13 78,-1-1 1,0-2 0,-2 0-1,34-42 1,-42 47-52,10-12 33,-2-1 0,0-1 0,-2 0 0,-2-2 0,-1 0 0,-1-1 0,-1 0 0,-3-1 0,0 0-1,-2-1 1,-2 0 0,-1-1 0,-2 0 0,0-36 0,-6 63 39,-4 13-14,-5 15-27,4 9-90,1 1-1,2-1 1,0 1 0,2 0 0,1 0-1,1 0 1,2 0 0,1 0 0,1 0-1,1-1 1,2 0 0,1 0 0,18 45-1,-20-59 3,-4-8 5,1 1 1,-1-1 0,1 0 0,0 1-1,1-1 1,0-1 0,0 1 0,0-1 0,0 1-1,1-1 1,9 8 0,-14-13-1,1 0-1,-1 0 1,0 0 0,1 0 0,-1 0-1,0 0 1,0 0 0,1 0-1,-1 0 1,0 0 0,0 0 0,1 0-1,-1 0 1,0-1 0,0 1 0,1 0-1,-1 0 1,0 0 0,0 0 0,1 0-1,-1 0 1,0-1 0,0 1 0,0 0-1,1 0 1,-1 0 0,0-1 0,0 1-1,0 0 1,0 0 0,1-1 0,-1 1-1,0 0 1,0 0 0,0-1 0,0 1-1,0 0 1,0-1 0,0 1 0,0 0-1,0 0 1,0-1 0,0 1 0,0 0-1,0 0 1,0-1 0,0 1-1,0-1 1,0-14 89,-1 6-34,-1 0 1,-1 0-1,0 0 1,0 0 0,-8-16-1,10 25-54,1 0-1,0-1 1,0 1 0,-1 0-1,1 0 1,0-1 0,0 1 0,0 0-1,-1-1 1,1 1 0,0 0-1,0-1 1,0 1 0,0 0-1,0-1 1,0 1 0,0 0-1,0-1 1,0 1 0,0-1-1,0 1 1,0 0 0,0-1-1,0 1 1,0 0 0,0-1-1,0 1 1,0 0 0,0-1-1,0 1 1,1 0 0,-1-1-1,0 1 1,0 0 0,0-1-1,1 1 1,-1 0 0,0 0-1,0-1 1,1 1 0,-1 0-1,0 0 1,0-1 0,1 1 0,-1 0-1,0 0 1,1 0 0,-1 0-1,0 0 1,1-1 0,-1 1-1,0 0 1,1 0 0,-1 0-1,1 0 1,-1 0 0,0 0-1,1 0 1,9-3-10,8-4 0,0 1 1,1 1-1,32-5 0,-30 6-2,70-2 6,-88 6 4,-1-1-1,1 1 0,-1 0 1,1 0-1,-1 0 1,1 0-1,-1 0 0,0 1 1,1-1-1,-1 1 1,0 0-1,1-1 0,-1 1 1,0 0-1,0 0 1,1 1-1,-1-1 0,0 0 1,0 1-1,0-1 1,-1 1-1,1 0 0,0 0 1,-1-1-1,1 1 1,-1 0-1,1 0 0,-1 1 1,0-1-1,0 0 1,0 0-1,0 0 0,0 4 1,2 6 3,0 0 0,-1 0 0,-1 0 0,0 0 0,-1 15 0,0-22-3,0-1 2,0 3 13,0-1-1,0 1 0,1-1 0,2 12 0,-3-18-13,0 1 0,0 0 0,0 0 0,1-1 0,-1 1 0,0 0 0,1-1 0,-1 1 0,0 0 0,1-1 0,-1 1 0,1 0 0,-1-1 0,1 1 0,-1-1 0,1 1 0,0-1 0,-1 1 0,1-1 0,0 0 0,-1 1-1,1-1 1,0 0 0,-1 1 0,1-1 0,0 0 0,-1 0 0,1 0 0,0 0 0,0 1 0,-1-1 0,1 0 0,0 0 0,0 0 0,0-1 0,-1 1 0,1 0 0,0 0 0,-1 0 0,1-1 0,0 1 0,0 0-1,-1 0 1,1-1 0,0 1 0,-1-1 0,1 1 0,-1-1 0,1 1 0,0-1 0,0 0 0,45-30 77,0-2-1,-2-2 1,56-58 0,-73 65-30,-13 15-10,-2 0-1,0 0 0,0-1 0,-1-1 0,-1 0 0,14-28 0,-19 33 12,1 0 0,11-16 0,-1 2 102,-12 17-80,-3 6-53,0-1 0,0 1 0,0 0 0,-1-1 1,1 1-1,0 0 0,-1-1 0,1 1 0,-1-1 0,0 1 0,1 0 1,-1-1-1,0 1 0,0-3 0,0 3 1,0-21 191,3-8-217,-2 24 5,-1 1 0,1-1 0,-1 1-1,0-1 1,0 1 0,0 0 0,-2-7 0,-5-1 0,7 13 1,0 0 0,-1 0 0,1 0 0,0 0-1,0 0 1,-1-1 0,1 1 0,0 1 0,-1-1 0,1 0 0,0 0 0,0 0-1,-1 0 1,1 0 0,0 0 0,0 0 0,-1 0 0,1 0 0,0 0 0,0 1 0,-1-1-1,1 0 1,0 0 0,0 0 0,0 0 0,-1 1 0,1-1 0,0 0 0,0 0 0,0 1-1,-15 26-14,13-21 10,-5 12-15,1 1 1,0 0 0,2 0-1,0 0 1,-2 24 0,4-7-24,2-1 0,4 38 1,-2-54 26,1-1-1,1 1 1,1-1 0,0 1 0,2-1 0,0-1 0,18 33 0,-19-39 13,1 0 0,0-1 0,1 1 0,0-2 0,1 1 0,0-1 0,0-1 1,1 0-1,0 0 0,0-1 0,1 0 0,21 10 0,-24-14-50,0-1-1,-1 0 0,1 0 1,0-1-1,0 0 1,11 0-1,-19-1 41,0 0 0,0 0 0,0 0-1,0 0 1,0 0 0,0 0 0,0 0-1,0 0 1,0 0 0,0 0 0,0 0-1,0 0 1,0 0 0,0-1-1,0 1 1,0 0 0,0 0 0,0 0-1,0 0 1,1 0 0,-1 0 0,0 0-1,0 0 1,0 0 0,0 0 0,0 0-1,0 0 1,0 0 0,0 0 0,0 0-1,0 0 1,0 0 0,0 0-1,0 0 1,0 0 0,0 0 0,0 0-1,0 0 1,0 0 0,0 0 0,0 0-1,1 0 1,-1 0 0,0 0 0,0 0-1,0 0 1,0 0 0,-8-3-122,-7-2-4053</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25.900"/>
    </inkml:context>
    <inkml:brush xml:id="br0">
      <inkml:brushProperty name="width" value="0.05" units="cm"/>
      <inkml:brushProperty name="height" value="0.05" units="cm"/>
      <inkml:brushProperty name="color" value="#004F8B"/>
    </inkml:brush>
  </inkml:definitions>
  <inkml:trace contextRef="#ctx0" brushRef="#br0">0 101 14464,'0'0'2287,"16"-10"-2183,-1 0-83,-3 1 6,1 1 0,0 0 0,1 1-1,-1 1 1,1 0 0,21-6-1,0 4 111,0 2 0,0 1 0,49 0-1,-20 5 256,65 10 0,-94-7-231,-11-1-4,1 1 0,-1 1 0,26 7 0,-50-11-181,16 9 84,-13-3-2578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26.066"/>
    </inkml:context>
    <inkml:brush xml:id="br0">
      <inkml:brushProperty name="width" value="0.05" units="cm"/>
      <inkml:brushProperty name="height" value="0.05" units="cm"/>
      <inkml:brushProperty name="color" value="#004F8B"/>
    </inkml:brush>
  </inkml:definitions>
  <inkml:trace contextRef="#ctx0" brushRef="#br0">63 49 11048,'0'0'2496,"-61"-40"-2200,59 38 392,4-2-512,11 2 0</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32.291"/>
    </inkml:context>
    <inkml:brush xml:id="br0">
      <inkml:brushProperty name="width" value="0.05" units="cm"/>
      <inkml:brushProperty name="height" value="0.05" units="cm"/>
      <inkml:brushProperty name="color" value="#004F8B"/>
    </inkml:brush>
  </inkml:definitions>
  <inkml:trace contextRef="#ctx0" brushRef="#br0">236 556 7832,'0'0'6129,"-11"-2"-5728,-35-7 3,42 9-309,0 1 1,1-1-1,-1 0 0,0 1 0,1 0 1,-1 0-1,0 0 0,1 0 0,-1 1 1,1-1-1,0 1 0,0 0 0,-1 0 1,1 0-1,0 0 0,1 1 0,-1-1 0,0 1 1,1 0-1,-3 3 0,-2 3 259,0 1-1,1 0 1,0 0 0,-8 19-1,1-1 715,-7 10 2231,4-6-2526,15-32-762,1 0-1,0 1 1,0-1 0,0 0 0,0 0 0,0 0-1,-1 1 1,1-1 0,0 0 0,0 0-1,0 0 1,0 0 0,-1 1 0,1-1 0,0 0-1,0 0 1,-1 0 0,1 0 0,0 0-1,0 0 1,-1 0 0,1 0 0,0 0-1,0 0 1,0 0 0,-1 0 0,1 0 0,0 0-1,0 0 1,-1 0 0,1 0 0,0 0-1,0 0 1,-1 0 0,1 0 0,0 0-1,0 0 1,-1 0 0,1-1 0,0 1 0,0 0-1,0 0 1,0 0 0,-1 0 0,1-1-1,0 1 1,-6-10 474,4 1-415,2 8-66,0 0 0,0 1-1,-1-1 1,1 1 0,0-1-1,0 0 1,0 1 0,0-1-1,0 0 1,0 1 0,0-1-1,0 0 1,1 1 0,-1-1-1,0 0 1,0 1 0,0-1-1,1 1 1,-1-2 0,1 0 11,0 0 0,-1-1 0,1 1 0,-1-1 0,0 1 1,0-1-1,0 1 0,0-1 0,-1-4 0,0-5 96,1 11-56,-1-2 132,2 10-181,-2-3-5,1 1 1,0-1-1,0 0 0,1 1 0,-1-1 0,1 0 0,0 0 0,0 0 0,1 0 1,-1 0-1,1 0 0,0 0 0,0 0 0,0 0 0,0-1 0,1 1 1,-1-1-1,1 1 0,0-1 0,0 0 0,0 0 0,1-1 0,-1 1 0,1-1 1,-1 1-1,8 2 0,-7-4 5,1 0 1,0 0 0,-1 0-1,1-1 1,0 0-1,0 0 1,-1 0 0,1-1-1,0 0 1,-1 1-1,10-4 1,1-1 18,0-1 0,15-8 1,-23 11-9,0-1-1,-1 0 1,1-1 0,-1 1 0,0-1 0,0 0 0,-1-1 0,1 1 0,-1-1 0,5-8 0,-9 12-9,0 0-1,0 0 1,0 0 0,0 0-1,0 0 1,0-1 0,-1 1-1,1 0 1,-1 0 0,0-1-1,0 1 1,1 0 0,-1-1-1,-1 1 1,1-4 0,-1 4-1,0-1 1,0 0-1,0 1 1,-1-1 0,1 1-1,-1 0 1,1-1 0,-1 1-1,0 0 1,0 0-1,0 0 1,0 0 0,0 1-1,0-1 1,0 0 0,-3-1-1,-5-2 18,0 1 1,0-1-1,0 2 0,-15-5 0,5 2 3,6 4 25,1 0-1,-1 0 1,0 1 0,-14 1 0,23 0-31,9 3 9,9 0-28,41-8-21,-1-3 1,62-16 0,102-42 309,-206 62-250,0 1 1,0 0 0,0 1 0,1 0 0,-1 0 0,1 1-1,13 1 1,-22 0-35,-1 1 1,0 0-1,1 0 0,-1 0 1,1 0-1,-1 0 0,0 0 1,0 1-1,0-1 0,0 1 1,0-1-1,0 1 0,0 0 1,0 0-1,-1 0 0,1 0 1,-1 0-1,1 0 0,-1 0 1,0 0-1,0 1 0,0-1 0,0 1 1,0-1-1,0 5 0,3 7 23,0 1 0,2 30 0,-5-36-17,2 50 61,-2 0 1,-3 0-1,-2 0 1,-3-1 0,-16 70-1,6-57 181,16-66-172,0-7 3,2-15 31,44-173 313,-33 134-359,5-4 8,2 2 1,3 0-1,46-86 0,-62 132-54,1 0-1,0 1 0,15-18 1,-22 28-25,1 0 0,-1 1 0,1-1 0,0 0 0,-1 1 0,1-1 0,0 0 0,-1 1 0,1-1 0,0 1 0,0-1 0,0 1 0,-1-1 0,1 1 0,0 0 0,0-1 0,0 1 0,0 0 0,0 0 0,0 0 0,0 0 0,0-1 0,0 1 1,0 0-1,-1 1 0,1-1 0,0 0 0,0 0 0,0 0 0,0 1 0,0-1 0,0 0 0,0 1 0,-1-1 0,1 0 0,0 1 0,0-1 0,0 1 0,-1 0 0,1-1 0,0 1 0,-1 0 0,1-1 0,0 1 0,-1 0 0,1 0 0,-1-1 0,1 1 0,-1 0 0,0 0 0,1 2 0,1 0 3,0 1-1,0 0 0,-1 0 1,1 1-1,-1-1 1,0 0-1,0 0 0,-1 1 1,1-1-1,-1 5 0,-3 11 5,0 0-1,-1 0 0,-8 22 0,9-33 13,-1 0 0,0 0-1,-1 0 1,0 0 0,0 0 0,-1-1 0,0 0-1,-10 10 1,7-8 18,8-8-22,-1 0-1,0 0 1,0 0 0,0 0-1,0 0 1,0 0 0,0-1-1,0 1 1,-4 1 0,6-3-16,-1 0 0,1 0 1,0 0-1,-1 0 0,1 1 0,-1-1 1,1 0-1,0 0 0,-1 0 0,1 0 1,0 1-1,-1-1 0,1 0 0,0 0 1,0 1-1,-1-1 0,1 0 0,0 1 1,-1-1-1,1 0 0,0 1 0,0-1 1,0 0-1,0 1 0,-1-1 0,1 0 1,0 1-1,0-1 0,0 0 0,0 1 1,0 0-1,8 13-9,-2-6 7,185 261 66,-191-268-61,1 1 0,-1-1 0,1 0 0,0 0 0,-1 0 0,1 0 0,0 0 0,0 0 0,-1 0 0,1-1 0,0 1 0,0 0 0,0 0 0,0-1 0,0 1-1,0 0 1,0-1 0,0 1 0,1-1 0,-1 0 0,0 1 0,0-1 0,0 0 0,1 0 0,0 1 0,0-2 1,-1 0 0,0 0 0,1 0 0,-1-1-1,0 1 1,0 0 0,1 0 0,-1-1 0,0 1 0,0-1 0,-1 1 0,1-1-1,0 1 1,0-1 0,-1 1 0,1-1 0,0-2 0,40-109 188,65-122 0,-96 216-162,32-57 71,-37 67-75,2 0 0,-1 0 0,1 1 0,0 0 1,14-12-1,-19 19-22,-1 0 1,1 0-1,0 0 1,-1 0-1,1 0 1,0 0-1,0 1 1,-1-1-1,1 1 0,0-1 1,0 1-1,0 0 1,0 0-1,0-1 1,0 1-1,2 1 1,-3-1-7,0 0 0,0 0 0,-1 1 1,1-1-1,0 0 0,0 1 0,-1-1 0,1 0 1,0 1-1,0-1 0,-1 1 0,1 0 1,-1-1-1,1 1 0,0-1 0,-1 1 0,1 0 1,-1-1-1,1 1 0,-1 0 0,0 0 0,1-1 1,-1 1-1,0 0 0,1 0 0,-1 0 0,0 0 1,0-1-1,0 1 0,0 0 0,0 0 1,0 0-1,0 0 0,0-1 0,0 1 0,0 0 1,-1 1-1,-1 14-24,-2-1 0,0 1 1,0-1-1,-14 29 0,-37 53 57,55-96-31,-5 6 8,-9 19 25,14-25-32,0-1-1,0 0 1,0 1 0,0-1-1,0 0 1,0 1-1,0-1 1,0 1 0,0-1-1,0 0 1,0 1 0,0-1-1,0 1 1,0-1 0,1 0-1,-1 1 1,0-1 0,0 1-1,0-1 1,0 0-1,1 1 1,-1-1 0,1 1-1,-1-1 1,1 0 0,0 1-1,0-1 1,0 1-1,0-1 1,0 0 0,-1 0-1,1 1 1,0-1 0,0 0-1,0 0 1,0 0-1,0 0 1,2-1 0,8 0 11,1-1 0,-1 0 0,1-1 0,-1-1 0,19-8 0,55-31 40,-55 27-20,-19 10-20,114-54 144,-114 59-108,-12 11 11,-3 0-45,3-3-10,-1 0 1,1 0-1,0 1 0,0-1 0,1 0 0,0 1 1,0-1-1,3 14 0,-3-18-2,1 0 0,1 0 0,-1 1-1,0-2 1,1 1 0,-1 0 0,1 0 0,0 0-1,0-1 1,0 1 0,0-1 0,0 1 0,0-1 0,1 0-1,-1 0 1,1 0 0,0 0 0,0-1 0,0 1 0,-1-1-1,1 1 1,5 0 0,-6-1-1,1 0 0,-1-1 0,0 1 1,0-1-1,1 0 0,-1 1 0,0-1 0,1 0 0,-1-1 1,0 1-1,0 0 0,1-1 0,-1 1 0,0-1 0,0 1 0,1-1 1,-1 0-1,0 0 0,0 0 0,0 0 0,0-1 0,0 1 1,-1 0-1,1-1 0,0 1 0,0-1 0,-1 0 0,1 0 0,-1 1 1,0-1-1,0 0 0,1 0 0,-1 0 0,0 0 0,-1-1 1,1 1-1,1-2 0,-1 0 7,0 0 0,0 0 1,0 0-1,0 0 0,-1-1 0,1 1 1,-1 0-1,0 0 0,0 0 1,-1 0-1,1-1 0,-1 1 0,0 0 1,0 0-1,-1 0 0,1 0 1,-1 0-1,1 1 0,-6-8 0,3 6 21,0 1 0,0 0 0,0 0 0,-1 1 0,-6-5 0,-2-1 19,9 4-25,9 5-15,11 5-3,6 1-28,-1-1-1,1-1 1,0-1 0,0 0 0,0-2 0,0-1-1,0 0 1,0-2 0,38-7 0,-46 6 19,0-1-1,0-1 1,0 0 0,-1-1 0,1 0 0,-1-1 0,-1 0 0,1-1 0,-1-1 0,-1 0-1,17-16 1,17-27 15,-45 52-10,1 0 0,-1 0 0,0 0 0,0 0 0,0-1 0,0 1 0,0 0 0,1 0 0,-1 0-1,0 0 1,0 0 0,0 0 0,0 0 0,1 0 0,-1 0 0,0-1 0,0 1 0,0 0 0,0 0 0,1 0 0,-1 0 0,0 0 0,0 0 0,0 0 0,1 0 0,-1 0 0,0 0-1,0 1 1,0-1 0,0 0 0,1 0 0,-1 0 0,0 0 0,0 0 0,0 0 0,0 0 0,1 0 0,-1 0 0,0 1 0,0-1 0,0 0 0,0 0 0,0 0 0,0 0-1,1 0 1,-1 1 0,0-1 0,0 0 0,0 0 0,0 0 0,0 0 0,0 1 0,0-1 0,0 0 0,0 0 0,0 0 0,0 1 0,0-1 0,0 0 0,0 0 0,0 0 0,0 0-1,0 1 1,0-1 0,0 0 0,2 14 20,-2 14-2,1 7-9,-2 1 1,-1 0 0,-8 40-1,8-71 3,1 0-1,-1 0 1,1-1-1,-1 1 1,-4 5 0,6-9-11,0-1 0,-1 1 0,1 0 0,0-1 0,-1 1 0,1-1 0,0 1 1,-1-1-1,1 1 0,-1-1 0,1 1 0,-1-1 0,1 1 0,-1-1 0,1 0 0,-1 1 1,0-1-1,1 0 0,-1 0 0,1 1 0,-1-1 0,0 0 0,1 0 0,-1 0 1,0 0-1,1 0 0,-1 0 0,0 0 0,1 0 0,-1 0 0,0 0 0,1 0 0,-1 0 1,0 0-1,1 0 0,-1-1 0,1 1 0,-1 0 0,0 0 0,1-1 0,-1 1 0,1-1 1,-1 1-1,1 0 0,-1-1 0,1 1 0,-1-1 0,1 1 0,-1-2 0,-26-20 73,22 19-61,1 1-1,0-1 0,0-1 1,1 1-1,-1 0 0,1-1 0,-1 0 1,1 0-1,-4-7 0,3 3 6,6 10-18,15 16-37,-11-15 28,1 0 0,-1-1 0,0 1 0,1-1 0,0 0 0,-1-1 0,1 0 0,0 0-1,0 0 1,0-1 0,0 0 0,-1 0 0,1-1 0,7-1 0,-3 0 0,0-2 0,-1 1 0,1-1 1,-1-1-1,0 0 0,-1 0 0,19-13 0,41-28 56,-35 24-24,38-31-1,-60 47 30,-7 10-12,-3 21 0,-2-11-45,0-8 4,9 63-30,-8-61 26,1-1 0,0 1 0,0-1 0,1 1-1,0-1 1,7 12 0,-9-17 3,0-1 0,0 1 1,0-1-1,0 0 0,0 1 0,1-1 1,-1 0-1,0 0 0,1 0 0,-1 0 0,1 0 1,-1 0-1,1 0 0,0-1 0,-1 1 1,1-1-1,0 1 0,-1-1 0,1 1 0,2-1 1,0 0-4,0 0 0,-1-1 0,1 1 1,-1-1-1,1 0 0,-1 0 1,1 0-1,-1 0 0,6-3 0,4-4-12,-1 0-1,1-1 1,18-17-1,-31 26 17,32-29-12,47-54-1,-65 66 30,-2 0-1,0-1 0,-1-1 1,0 1-1,9-27 0,-1-11 45,-3 1-1,-2-2 0,8-76 1,-21 126-42,0 4-12,0-1 0,-1 1 1,1-1-1,-1 1 1,0-1-1,0 0 1,0 1-1,-1-1 0,1 1 1,-1-1-1,-1-3 1,2 7-7,-1 0 0,1 0 1,-1 1-1,1-1 0,-1 0 0,1 1 1,-1-1-1,1 0 0,-1 1 1,1-1-1,-1 1 0,1-1 0,0 0 1,-1 1-1,1-1 0,0 1 0,-1-1 1,1 1-1,0-1 0,-1 1 1,1 0-1,0-1 0,0 1 0,0 0 1,-12 23-1,11-22 0,-7 19-33,0 1 0,2 0 0,0 0 0,1 1-1,-2 38 1,5 116-304,5-147 306,2 0-1,0-1 1,3 0-1,20 55 1,-22-68 2,1 1-1,16 25 1,-18-35 25,0 1-1,0-1 1,1 0-1,-1-1 1,2 1 0,-1-1-1,9 6 1,-12-10 8,0-1-1,0 0 1,1 0-1,-1 0 1,0 0 0,0 0-1,1-1 1,-1 1-1,0-1 1,1 0 0,-1 0-1,0-1 1,1 1-1,-1 0 1,0-1 0,1 0-1,4-2 1,-3 2-4,0-1 0,-1 0 0,1 0 1,0 0-1,-1-1 0,1 0 0,-1 0 0,0 0 1,1 0-1,4-6 0,83-117-29,-91 124 33,0 0 0,0 1 0,0-1-1,0 0 1,0 0 0,-1 0 0,1 0 0,-1 0-1,1 1 1,-1-1 0,0 0 0,0 0 0,0 0 0,0 0-1,0 0 1,0 0 0,0 0 0,-1 0 0,1 0 0,-1 0-1,1 0 1,-1 0 0,0 0 0,0 0 0,0 1 0,0-1-1,0 0 1,-3-2 0,4 4-4,-1-1 1,1 1-1,-1 0 0,1 0 1,-1 0-1,1 0 1,-1 0-1,1 0 0,-1 0 1,1 0-1,-1 0 0,1 0 1,-1 0-1,1 0 0,-1 0 1,1 0-1,-1 0 1,1 1-1,-1-1 0,1 0 1,-1 0-1,1 1 0,0-1 1,-1 0-1,1 0 0,-1 1 1,1-1-1,-1 1 1,-10 12 27,4-3-35,1 0-1,0 1 1,1 0 0,0 0-1,1 1 1,0-1-1,1 1 1,0 0-1,1 0 1,1 0-1,-1 20 1,2-30-1,0 1 1,0 0-1,0 0 0,1-1 1,0 1-1,-1-1 1,1 1-1,0 0 0,0-1 1,0 1-1,0-1 0,1 0 1,-1 1-1,1-1 0,-1 0 1,1 0-1,2 2 1,-1-1 2,0 0 0,1-1 0,0 1 0,0-1 0,-1 0 0,1 0 0,0 0 0,1-1 0,6 3 0,1-2 6,-1 0 0,1-1 0,0 0 0,-1-1-1,1 0 1,0-1 0,13-2 0,-17 1 0,-1 0-1,1-1 1,-1 0 0,1 0 0,-1-1-1,0 1 1,0-2 0,0 1-1,9-9 1,5-6 12,26-30-1,-33 34-1,9-11 15,-2-1 0,-2-1 0,0 0-1,-2-2 1,-1 0 0,-1 0 0,-2-2 0,-1 0 0,-1 0 0,-2-1-1,-1 0 1,-2 0 0,2-42 0,-8 36 47,-1 1 0,-9-53-1,9 87-69,1 1-1,-1-1 1,0 0-1,0 1 1,0-1-1,-1 1 0,1 0 1,-1-1-1,0 1 1,0 0-1,0 0 1,0 0-1,-1 0 1,1 1-1,-6-5 0,7 6-4,0 0-1,-1 0 0,1 0 1,-1 1-1,1-1 1,-1 1-1,1-1 0,-1 1 1,0-1-1,1 1 0,-1 0 1,0 0-1,1 0 0,-1 0 1,0 0-1,1 0 1,-1 0-1,0 1 0,1-1 1,-1 0-1,1 1 0,-1-1 1,1 1-1,-1 0 0,1 0 1,-1-1-1,1 1 0,-1 0 1,1 0-1,0 0 1,0 1-1,-1-1 0,1 0 1,0 0-1,-1 3 0,-7 7-13,1 0-1,1 1 1,-1 0-1,2 0 1,0 1-1,0 0 1,2 0-1,-1 0 0,-3 23 1,0 12-80,-3 68 0,10-95 67,1 6-19,2 1-1,1-1 0,1 0 1,2 0-1,9 29 1,-3-10 15,23 60 46,-12-44 21,-21-57-36,0 0 1,0 0-1,0-1 0,1 1 0,0 0 1,0-1-1,0 0 0,4 4 0,-6-7 1,0 0 1,0 0-1,0 0 0,0 0 0,-1-1 0,1 1 0,1 0 0,-1-1 1,0 1-1,0 0 0,0-1 0,0 1 0,0-1 0,0 0 0,1 1 0,-1-1 1,0 0-1,0 0 0,1 0 0,-1 0 0,0 0 0,0 0 0,1 0 0,-1 0 1,0 0-1,0-1 0,0 1 0,1-1 0,-1 1 0,0-1 0,0 1 1,0-1-1,0 1 0,0-1 0,0 0 0,0 0 0,0 1 0,0-1 0,0 0 1,1-1-1,24-30 56,37-56 0,-4 5 185,-59 82-237,0 1-1,1-1 0,-1 1 1,0-1-1,1 1 1,-1 0-1,0-1 1,1 1-1,-1-1 1,0 1-1,1 0 1,-1 0-1,1-1 1,-1 1-1,1 0 1,-1 0-1,1-1 1,-1 1-1,1 0 1,-1 0-1,1 0 1,-1 0-1,1 0 1,-1 0-1,1 0 1,-1 0-1,1 0 0,0 0 1,0 0-1,-1 1 1,1-1-1,0 1 0,-1-1 0,1 1 1,0 0-1,-1-1 0,1 1 1,-1 0-1,1 0 0,-1-1 0,0 1 1,1 0-1,-1 0 0,1 0 1,7 36 43,-7-35-41,32 265 275,-25-245-202,-8-21-75,1-1-1,-1 0 0,0 1 0,1-1 0,-1 0 0,1 0 1,-1 1-1,0-1 0,1 0 0,-1 0 0,1 0 0,-1 0 1,1 0-1,-1 0 0,1 0 0,-1 0 0,0 1 0,1-2 1,-1 1-1,1 0 0,-1 0 0,1 0 0,-1 0 0,1 0 0,-1 0 1,0 0-1,1-1 0,-1 1 0,1 0 0,-1 0 0,0 0 1,1-1-1,-1 1 0,1 0 0,-1-1 0,0 1 0,1 0 1,-1-1-1,0 1 0,0 0 0,1-1 0,-1 1 0,0-1 1,0 1-1,0-1 0,1 0 0,20-30 59,-1-1 0,-1-1 0,17-42 0,-17 35-42,-10 18-20,-7 16 0,1 1 0,-1-1 0,1 0 0,0 1 0,0 0 0,0 0 0,8-9 0,-10 13 0,-1 1 0,0 0 0,0-1 0,0 1 0,1 0 0,-1 0 0,0-1 0,0 1 0,0 0 0,1 0 0,-1-1 0,0 1 0,1 0 0,-1 0 0,0 0 0,0 0 0,1-1 0,-1 1 0,0 0 0,1 0 0,-1 0 0,0 0 0,1 0 0,-1 0 0,0 0 0,1 0 0,-1 0 0,0 0 0,1 0 0,-1 0 0,0 0 0,1 0 0,-1 0 0,0 0 0,1 1 0,-1-1 0,0 0 0,1 0 0,-1 0 0,0 0 0,0 1 0,1-1 0,-1 0 0,0 0 0,0 1 0,1-1 0,-1 0 0,0 0 0,0 1 0,0-1 0,0 0 0,1 1 0,2 21 0,-4 1 0,-1 1 0,-1 0 0,-1-1 0,-2 1 0,-9 28 0,-51 112 0,59-150 0,-11 26 0,-2 0 0,-26 36 0,34-58 0,-2 0 0,1-1 0,-2-1 0,0-1 0,-1 0 0,-20 15 0,33-28 0,0 0 0,-1 0 0,1 0 0,0-1 0,-1 1 0,1-1 0,-1 0 0,1 0 0,-1 0 0,0-1 0,-4 1 0,8-1 0,-1 0 0,0 0 0,0 0 0,0 0 0,1 0 0,-1 0 0,0-1 0,0 1 0,0 0 0,1 0 0,-1-1 0,0 1 0,1-1 0,-1 1 0,0 0 0,1-1 0,-1 1 0,0-1 0,1 0 0,-1 1 0,0-2 0,0 1 0,1-1 0,0 1 0,-1 0 0,1-1 0,0 1 0,-1-1 0,1 1 0,0-1 0,0 1 0,0-1 0,0 1 0,1-1 0,-1 1 0,0-1 0,1 1 0,0-2 0,3-9 0,1 0 0,0 1 0,1 0 0,0 0 0,1 0 0,0 1 0,1 0 0,16-17 0,3 1 0,50-39 0,-43 40 0,124-89 0,-141 103 0,8-4 0,-1-1 0,43-38 0,-66 53 6,0 1 0,0-1 0,0 0 0,-1 0 1,1-1-1,0 1 0,-1 0 0,1 0 0,0 0 0,-1 0 0,1-1 0,-1 1 0,0 0 0,1 0 1,-1-1-1,0 1 0,0 0 0,0-1 0,0 1 0,0-2 0,-5-12-5325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2:09.294"/>
    </inkml:context>
    <inkml:brush xml:id="br0">
      <inkml:brushProperty name="width" value="0.05" units="cm"/>
      <inkml:brushProperty name="height" value="0.05" units="cm"/>
    </inkml:brush>
  </inkml:definitions>
  <inkml:trace contextRef="#ctx0" brushRef="#br0">1 138 10248,'0'0'1808,"91"-6"-1144,-19 2 24,21-4 0,16-2-104,14-2 8,-3-6-104,1-1 8,-8 1-193,-12 0 9,-14 6-120,-21 0-8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1.767"/>
    </inkml:context>
    <inkml:brush xml:id="br0">
      <inkml:brushProperty name="width" value="0.05" units="cm"/>
      <inkml:brushProperty name="height" value="0.05" units="cm"/>
      <inkml:brushProperty name="color" value="#004F8B"/>
    </inkml:brush>
  </inkml:definitions>
  <inkml:trace contextRef="#ctx0" brushRef="#br0">1 271 6520,'0'0'13659,"12"-7"-13320,-5 3-284,2-2 22,1 1 1,-1 1-1,1-1 0,0 2 0,0-1 1,0 1-1,21-3 0,-5 5 261,0 1 0,45 6 0,-42-3-108,-1-1 0,30-2 0,-9-3 138,67 3 0,-99 0-287,0 0 0,0-1 0,0-1 0,24-6 0,-12 3 18,-1-2 41,-19 5-15,0 0 0,-1 1 0,15-2 0,-2-3 595,-40-6-569,10 5-118,-190-112 425,190 113-419,7 5-18,-1-1-1,0 1 1,0-1 0,1 0-1,-1 0 1,1 0 0,0 0-1,0-1 1,-1 1 0,-2-6-1,0 4 43,2 0-1,12 2-45,46-4-67,-41 3 43,1 2 0,18-1 0,-2 5-40,0 1 0,0 2 1,53 17-1,-61-16 9,-13-5 10,-1 1 1,0 1 0,0-1-1,0 1 1,-1 1 0,0 0 0,1 0-1,9 9 1,-16-11 21,0-1 0,-1 1 1,1-1-1,-1 1 0,0 0 0,0 0 0,0-1 0,0 1 0,-1 0 0,1 0 1,-1 0-1,1 0 0,-1 0 0,0 0 0,0 0 0,0 0 0,-1 0 0,1 0 1,-2 5-1,0 1 11,-1 0 0,0-1-1,0 1 1,-1 0 0,-4 8 0,-1-5 28,0 0-1,-1-1 0,0 0 1,-1-1-1,0 0 0,0 0 1,-1-2-1,-20 12 1,-26 22 63,56-40-97,0-1-1,0 1 1,0 0 0,1 0-1,-1 0 1,0 0 0,1 0-1,-3 4 1,6 3-143,12-4-172,1-4-3113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32.594"/>
    </inkml:context>
    <inkml:brush xml:id="br0">
      <inkml:brushProperty name="width" value="0.05" units="cm"/>
      <inkml:brushProperty name="height" value="0.05" units="cm"/>
      <inkml:brushProperty name="color" value="#004F8B"/>
    </inkml:brush>
  </inkml:definitions>
  <inkml:trace contextRef="#ctx0" brushRef="#br0">0 198 15680,'0'0'384,"11"-4"13,212-60 1213,-79 25-1000,-125 34-543,71-22 631,146-24-1,-206 47-360,-20 2-719,-17 1-2102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32.744"/>
    </inkml:context>
    <inkml:brush xml:id="br0">
      <inkml:brushProperty name="width" value="0.05" units="cm"/>
      <inkml:brushProperty name="height" value="0.05" units="cm"/>
      <inkml:brushProperty name="color" value="#004F8B"/>
    </inkml:brush>
  </inkml:definitions>
  <inkml:trace contextRef="#ctx0" brushRef="#br0">1 90 12960,'0'0'1160,"68"-29"-1208,-21 5-296,3-12 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39.937"/>
    </inkml:context>
    <inkml:brush xml:id="br0">
      <inkml:brushProperty name="width" value="0.05" units="cm"/>
      <inkml:brushProperty name="height" value="0.05" units="cm"/>
      <inkml:brushProperty name="color" value="#00A0D7"/>
    </inkml:brush>
  </inkml:definitions>
  <inkml:trace contextRef="#ctx0" brushRef="#br0">133 755 6328,'0'0'8448,"8"-16"-7898,78-186 917,-23 46-497,-23 61 25,31-114 0,-68 197-725,0 0-1,-1 0 1,0-1 0,0-15 0,-13 35 257,-5 16-399,2 1 1,0 0-1,-15 36 1,20-39-78,-170 443 500,123-317-384,-7 24 72,61-165-181,0 0-1,0 0 1,-1 0 0,0 0-1,-7 9 1,47-49 360,26-30-226,91-68 0,-34 30-38,-9 6-16,65-60 177,-141 121-108,-34 35-151,-3 0-44,0 1 0,1 0 0,-1 0 0,0 0 0,1 0 0,-1 0 0,1 0 0,-1 0 0,1 1 0,-1-1 0,1 0 0,0 1 0,-3 3 0,-1 1 10,-52 48 53,-24 27-9,73-71-60,1-1-1,0 2 1,0-1-1,1 1 1,0 0-1,0 0 1,-3 15 0,8-25-6,1 1 1,-1-1 0,1 0 0,-1 1 0,1-1-1,0 1 1,0-1 0,-1 1 0,1-1 0,0 1-1,1-1 1,-1 1 0,0-1 0,0 0 0,1 1 0,-1-1-1,0 1 1,1-1 0,0 0 0,-1 1 0,1-1-1,0 0 1,1 2 0,-1-1-1,1-1 1,-1 0-1,1 0 0,0 0 0,-1 0 1,1-1-1,0 1 0,0 0 0,0-1 0,0 1 1,0-1-1,-1 1 0,1-1 0,0 0 1,3 0-1,1 0 0,1-1 1,-1 1-1,0-1 0,0 0 0,0-1 1,0 0-1,0 0 0,0 0 1,0 0-1,7-5 0,-7 2 12,0 0 0,0 0-1,0-1 1,0 0 0,-1 0 0,0 0-1,0-1 1,-1 0 0,0 1 0,0-2-1,-1 1 1,4-10 0,-3 7 24,-1-2-1,-1 1 1,0 0 0,0 0 0,-1-1 0,0 1-1,-1-1 1,-1-11 0,0 17-30,0-1 48,0 0-1,1 0 0,0 0 0,0 0 0,2-8 0,-2 12-37,1 1-1,0 0 1,0 0-1,0 0 0,0 0 1,0 0-1,0 0 0,0 0 1,1 0-1,-1 0 1,1 1-1,-1-1 0,1 0 1,0 1-1,0-1 1,0 1-1,-1 0 0,1 0 1,4-2-1,2 0-4,0 0 0,0 1-1,1 0 1,-1 0 0,1 0-1,-1 1 1,1 1 0,-1 0-1,1 0 1,0 0 0,-1 1-1,1 0 1,-1 1 0,11 3-1,-14-3-8,0 0 0,0 1 0,0-1-1,-1 1 1,1 0 0,-1 0 0,0 1-1,0-1 1,0 1 0,-1 0 0,1 0 0,-1 0-1,0 0 1,0 1 0,3 6 0,2 7 21,0 0 1,-2 0 0,5 20 0,-8-23 39,2 0 0,0 0 0,0 0 0,13 23 0,-16-36-34,0 1 1,0-1-1,0 1 1,0-1-1,0 0 0,0 0 1,1 0-1,-1 0 1,1 0-1,0 0 1,-1 0-1,1-1 1,0 0-1,0 1 0,0-1 1,0 0-1,0-1 1,0 1-1,0 0 1,0-1-1,0 0 0,4 1 1,-1-2-439,1 0 0,0 1-1,-1-2 1,1 1 0,0-1 0,-1 0 0,0-1 0,9-4 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43.790"/>
    </inkml:context>
    <inkml:brush xml:id="br0">
      <inkml:brushProperty name="width" value="0.05" units="cm"/>
      <inkml:brushProperty name="height" value="0.05" units="cm"/>
      <inkml:brushProperty name="color" value="#00A0D7"/>
    </inkml:brush>
  </inkml:definitions>
  <inkml:trace contextRef="#ctx0" brushRef="#br0">57 935 7024,'0'0'9341,"10"0"-8948,-4 1-306,0-1-1,0 0 1,0 0-1,0 0 1,0-1-1,0 0 0,0 0 1,0-1-1,0 0 1,0 0-1,0 0 1,-1-1-1,8-4 1,-3 1 84,0-1 0,0-1-1,-1 0 1,0 0 0,-1-1 0,0 0 0,9-12 0,-15 18-113,0 0 0,0 0 1,0 0-1,0 0 0,0 0 0,-1-1 1,0 1-1,1-1 0,-1 1 0,-1-1 0,1 0 1,0 1-1,-1-1 0,0 0 0,1 1 0,-1-1 1,-1 0-1,1 1 0,-1-1 0,1 0 1,-1 1-1,0-1 0,0 1 0,-1-1 0,1 1 1,-1 0-1,-3-7 0,2 7-23,1 1 1,-1-1-1,1 0 1,-1 0-1,0 1 1,0 0-1,0 0 0,0 0 1,0 0-1,0 0 1,-1 0-1,1 1 1,-1-1-1,1 1 0,-1 0 1,0 0-1,1 1 1,-1-1-1,0 1 1,0 0-1,1 0 0,-1 0 1,0 0-1,1 1 1,-1-1-1,0 1 0,1 0 1,-1 0-1,0 0 1,-5 3-1,1 0-1,0 0-1,-1 1 1,2 0-1,-1 0 1,0 1-1,1 0 1,0 0-1,1 1 1,-1 0-1,1 0 0,-5 8 1,5-6-19,1 1 0,0-1 1,1 1-1,-1-1 0,2 1 0,0 1 0,0-1 1,1 0-1,0 1 0,0 13 0,1-19-10,1 0-1,1 0 0,-1 0 0,1-1 0,0 1 0,0 0 1,0 0-1,1-1 0,-1 1 0,1-1 0,0 1 0,1-1 1,-1 0-1,1 0 0,-1 0 0,1 0 0,1-1 1,-1 1-1,0-1 0,1 1 0,0-1 0,0-1 0,0 1 1,0 0-1,5 2 0,-2-2 16,1-1 1,-1 1-1,0-1 1,1-1-1,-1 1 1,1-1-1,-1-1 1,1 0-1,0 0 1,-1 0-1,1-1 1,-1 0-1,1 0 0,-1-1 1,12-3-1,-3-1 42,0 0 0,0-1-1,-1-1 1,0-1 0,27-19-1,-19 8 10,-1 0 1,-1-2-1,0 0 0,-2-2 0,-1 0 0,-1 0 1,19-37-1,81-196 268,-113 246-326,17-41 91,15-61 1,-30 89-51,-1-1 0,-2 0-1,0 0 1,-1-48 0,-2 62-33,-1-2 17,0 0 0,0 0-1,-6-23 1,6 34-28,1-1 1,-1 0 0,0 1-1,0-1 1,0 1-1,-1-1 1,1 1-1,-1-1 1,1 1-1,-1 0 1,0 0-1,0 0 1,0 0-1,0 0 1,0 0-1,0 1 1,-1-1-1,1 1 1,0-1-1,-1 1 1,1 0-1,-1 0 1,-4-2-1,5 3-4,0 0-1,-1 0 0,1 1 1,0-1-1,0 0 0,0 1 0,0-1 1,0 1-1,0-1 0,0 1 1,0 0-1,0 0 0,0 0 1,0 0-1,0 1 0,1-1 1,-1 0-1,0 1 0,1-1 1,-1 1-1,1-1 0,0 1 1,-2 2-1,-4 5-2,1 1 0,-10 19 1,2 1-35,2 1 1,0 0-1,-11 60 1,13-36-93,-5 81 0,13-78 18,2 0-1,3 0 1,3 0 0,17 78 0,-19-117 75,1 1 0,0-1 0,2 0-1,16 31 1,-20-44 29,1 0 1,-1-1-1,2 0 1,-1 0-1,0 0 1,1 0-1,0 0 1,0-1-1,1 0 0,-1 0 1,1-1-1,0 1 1,0-1-1,0-1 1,0 1-1,0-1 0,12 3 1,-6-3 20,0-1-1,0 0 1,0-1 0,1 0-1,-1-1 1,0 0-1,0-1 1,0 0 0,0-1-1,0 0 1,17-9 0,-15 7 26,-2-1-1,1-1 1,-1 0 0,0 0 0,-1-1 0,1-1 0,-2 0 0,1-1 0,16-19 0,-22 22-3,-1 0 0,0-1 0,0 0 1,0 1-1,-1-1 0,-1-1 0,1 1 1,-1 0-1,-1 0 0,1-1 0,-1-12 1,0 16-17,-1 1 1,0-1 0,0 1 0,-1-1 0,1 1 0,-1-1-1,0 1 1,0-1 0,0 1 0,-1 0 0,0 0-1,0 0 1,0 0 0,0 0 0,0 0 0,-1 0 0,0 1-1,0-1 1,0 1 0,0 0 0,0 0 0,-1 0-1,-4-3 1,4 4-15,1 1 0,0 0-1,-1 0 1,0 0 0,1 0-1,-1 1 1,0-1 0,1 1 0,-1 0-1,0 0 1,1 0 0,-1 1-1,0-1 1,1 1 0,-1 0 0,1 0-1,-1 0 1,1 0 0,-1 1-1,1-1 1,-7 5 0,4-2-9,0 0 0,1 0 0,-1 0 0,1 1 0,0 0 0,0 0 0,0 1 0,0-1 0,1 1 0,-5 9 0,5-6-4,0 0 0,0 0 0,1 0 0,0 0 1,1 0-1,0 1 0,1-1 0,0 1 0,0 0 0,2 13 0,-1-18-3,1 1 0,0 0-1,0-1 1,0 0 0,1 1 0,0-1 0,0 0 0,1 0-1,-1 0 1,1 0 0,0 0 0,0 0 0,1-1 0,-1 0-1,1 0 1,0 0 0,0 0 0,0 0 0,9 5 0,-3-4 12,-1 0 0,1 0 0,0-1 1,1-1-1,-1 0 0,1 0 0,-1-1 1,1 0-1,0-1 0,0 0 1,0-1-1,0 0 0,-1-1 0,1 0 1,21-5-1,-3-1 43,-1-2-1,0-1 1,0-1 0,42-24-1,-51 23 36,30-24-1,-5 4 144,-62 47-172,2 2 0,0 0 0,-21 31 0,27-36-38,6-6-19,1 0 1,-1 0 0,1 0-1,0 0 1,0 1 0,1-1-1,0 1 1,0 0-1,0 0 1,1-1 0,-1 8-1,2-11-3,0-1 0,0 0 0,0 0 0,0 0 0,0 0 0,0 0 0,0 0 0,1 0 0,-1 1 0,1-1 0,0 0 0,-1 0 0,1-1 0,0 1 0,0 0 0,0 0 0,0 0 0,1 0 0,-1-1 0,0 1 0,1-1 0,-1 1 0,1-1 0,0 0 0,-1 1 0,1-1 0,0 0 0,0 0 0,0 0 0,0 0 0,0 0 0,0-1 0,0 1 0,0-1 0,0 1 0,0-1 0,0 0 0,4 1 0,2-2 9,1 1 0,-1-1-1,1-1 1,-1 1 0,0-1-1,0-1 1,0 0 0,0 0 0,0 0-1,0-1 1,9-6 0,9-7 46,39-34 0,-45 33-33,-1-1 1,-1-1-1,-1 0 1,-1-1-1,-1-1 1,-1 0-1,16-33 1,-5 0 50,-2-1 1,17-65-1,15-112 209,-47 183-178,-2-1 0,-2-85 0,-4 132-92,0-2 0,0-1 1,0 1-1,-1 0 0,0 0 1,0 0-1,-4-10 0,5 15-9,-1 1-1,1 0 0,0-1 0,0 1 0,0 0 0,-1-1 0,1 1 0,0 0 0,-1-1 0,1 1 0,0 0 0,-1 0 0,1-1 0,-1 1 0,1 0 0,0 0 0,-1 0 0,1 0 0,-1-1 1,1 1-1,0 0 0,-1 0 0,1 0 0,-1 0 0,1 0 0,-1 0 0,1 0 0,0 0 0,-1 0 0,1 0 0,-1 0 0,1 1 0,-1-1 0,1 0 0,0 0 0,-1 0 0,1 0 1,0 1-1,-1-1 0,1 0 0,-1 0 0,1 1 0,0-1 0,0 0 0,-1 1 0,1-1 0,-1 1 0,-15 17-23,4 3-11,1 1 0,1 0 0,1 0 0,-12 45 0,16-51 10,-6 26-36,1 1 0,3 0 1,1 0-1,2 0 0,2 1 1,2 0-1,2-1 0,2 1 1,2-1-1,1 0 0,3 0 1,19 54-1,-27-90 45,1-1 0,-1 1 0,2-1-1,-1 0 1,1 0 0,-1 0 0,2 0 0,-1-1 0,0 0 0,8 7 0,-9-10 14,0 0-1,0-1 1,0 1 0,0-1-1,0 1 1,0-1 0,1 0-1,-1 0 1,0 0 0,1-1-1,-1 1 1,0-1 0,1 0 0,-1 1-1,1-2 1,-1 1 0,1 0-1,-1-1 1,0 0 0,1 1-1,-1-1 1,6-3 0,3-1 13,0 0 0,0-1 0,-1-1 0,0 0 0,0-1 0,0 0 0,14-14 0,-5 1 66,-1 0 1,22-34 0,-19 25 77,-22 29-132,3 32 52,-1-19-57,2 5-32,-1 0 0,2-1 0,0 1 0,9 16 0,-13-30 13,0 0 0,1 0 0,0 0 0,-1 0 0,1 0 0,0-1 0,1 1 0,-1-1 0,0 1 0,1-1 0,-1 0 0,1 1 0,0-1 0,0-1 0,0 1 0,0 0 0,0-1 0,0 1 0,0-1 0,0 0 0,1 0 0,-1-1 0,0 1 0,1-1 0,-1 1 0,1-1 0,3 0 0,12-2 31,0 0-1,-1-2 0,1 0 1,-1-1-1,1-1 0,-2 0 1,1-2-1,-1 0 0,0-1 0,19-13 1,-36 22-27,0 1 0,-1-1 1,1 0-1,0 0 0,0 0 0,0 0 1,0 1-1,0-1 0,0 0 1,0 0-1,0 0 0,0 0 0,1 1 1,-1-1-1,0 0 0,0 0 1,0 0-1,0 0 0,0 1 0,0-1 1,0 0-1,0 0 0,0 0 0,0 0 1,1 0-1,-1 1 0,0-1 1,0 0-1,0 0 0,0 0 0,0 0 1,1 0-1,-1 0 0,0 0 1,0 0-1,0 0 0,0 0 0,0 0 1,1 0-1,-1 0 0,0 1 1,0-1-1,0 0 0,1 0 0,-1 0 1,0-1-1,0 1 0,0 0 0,0 0 1,1 0-1,-1 0 0,0 0 1,0 0-1,0 0 0,1 0 0,-12 29 100,7-22-93,1-1 0,1 1-1,-1 0 1,1 0 0,1 0 0,-3 13-1,5-19-6,-1 1-1,0 0 0,1 0 0,-1-1 0,1 1 0,-1-1 0,1 1 0,0 0 0,0-1 0,0 1 0,0-1 0,0 1 0,0-1 0,0 0 0,0 0 1,0 1-1,1-1 0,-1 0 0,0 0 0,1 0 0,-1 0 0,1 0 0,0-1 0,-1 1 0,1 0 0,-1-1 0,1 1 0,0-1 0,0 1 0,-1-1 1,1 0-1,0 0 0,0 0 0,-1 0 0,1 0 0,0 0 0,2-1 0,-1 0 17,1 1-1,0-1 1,-1 0 0,1-1-1,-1 1 1,0-1 0,1 1-1,-1-1 1,0 0 0,0 0-1,0 0 1,0-1 0,0 1-1,-1-1 1,1 0 0,-1 1-1,4-6 1,-3 2 20,0 1-1,0-1 1,-1 0 0,0 0-1,0 0 1,2-10 0,-4 14-26,1-1 0,-1 0 1,0 0-1,0 0 0,0 1 1,-1-1-1,1 0 0,-1 0 1,1 1-1,-1-1 1,0 0-1,0 1 0,0-1 1,0 1-1,-1-1 0,1 1 1,-4-4-1,-32-36 177,36 41-187,0 0 0,0 0 1,1 0-1,-1 0 0,0 0 0,1 1 1,-1-1-1,1 0 0,-1 0 1,1 0-1,0-1 0,-1 1 0,1 0 1,0 0-1,0 0 0,-1 0 0,1 0 1,0 0-1,0-1 0,1 1-2,-1 0-1,0 0 1,1 1 0,-1-1-1,1 0 1,-1 1-1,1-1 1,-1 0 0,1 1-1,-1-1 1,1 1-1,0-1 1,-1 1 0,1-1-1,0 1 1,-1-1-1,1 1 1,0 0 0,1-1-1,4-1 0,-1 1 0,1 0 0,0 0 1,0 0-1,11 1 0,-10 0-12,-1 0 0,1 1 1,-1 0-1,1 0 0,-1 0 0,0 1 1,1 0-1,-1 0 0,0 1 0,10 5 1,-13-5 0,1-1 1,-1 1-1,1 0 1,-1 0-1,0 0 1,0 0-1,0 0 0,0 1 1,-1-1-1,0 1 1,1 0-1,-1 0 1,0 0-1,-1 0 1,1 0-1,1 9 1,10 81-119,-13-93 128,0-1-1,0 0 1,0 0 0,1 0 0,-1 1 0,0-1-1,0 0 1,0 0 0,0 0 0,0 1 0,0-1 0,1 0-1,-1 0 1,0 0 0,0 0 0,0 1 0,1-1-1,-1 0 1,0 0 0,0 0 0,0 0 0,1 0-1,-1 0 1,0 0 0,0 0 0,1 1 0,-1-1 0,0 0-1,0 0 1,1 0 0,-1 0 0,0 0 0,0 0-1,1 0 1,-1-1 0,0 1 0,0 0 0,1 0-1,-1 0 1,0 0 0,0 0 0,0 0 0,1 0 0,-1 0-1,0-1 1,0 1 0,0 0 0,1 0 0,11-9 2,20-20 33,98-97 127,-129 125-157,-1 0 0,1 0 0,0 0 0,0 0 0,0 0 0,0 0 0,0 0 0,1 0 0,-1 0 0,0 0 0,0 1 0,0-1-1,1 0 1,-1 1 0,0-1 0,1 1 0,-1-1 0,1 1 0,-1 0 0,1 0 0,-1 0 0,3-1 0,-3 2-2,1 0 0,-1 0 0,1 0 0,-1 1 0,0-1 0,1 0 0,-1 0 0,0 1 0,0-1 0,0 1 0,0-1-1,0 1 1,0 0 0,0-1 0,0 1 0,0 2 0,19 42 27,-8-16 23,28 48 0,-38-76-49,-1 1 0,1-1-1,-1 1 1,1-1 0,0 0 0,0 0-1,1 0 1,-1 0 0,0 0-1,0 0 1,1 0 0,-1-1-1,1 1 1,0-1 0,-1 0-1,1 0 1,0 0 0,0 0-1,0 0 1,0-1 0,0 1 0,0-1-1,0 0 1,0 1 0,0-2-1,0 1 1,0 0 0,-1-1-1,1 1 1,0-1 0,0 0-1,4-1 1,3-2 9,-1-1 1,0 0-1,0-1 0,0 0 1,-1 0-1,0 0 0,14-15 0,7-13 122,49-71-1,11-15 397,-80 114-411,-7 10-25,-7 18-22,-14 28-35,-3-2 1,-51 87-1,33-66-25,32-57-22,6-8 3,-1 0 0,0 0 0,1 0 0,0 1 0,-3 7 0,5-11 5,0-1 1,0 1-1,-1 0 1,1 0 0,0-1-1,0 1 1,0 0-1,1 0 1,-1-1 0,0 1-1,0 0 1,0 0-1,0-1 1,1 1 0,-1 0-1,0-1 1,1 1-1,-1 0 1,0-1 0,1 1-1,-1 0 1,1-1-1,-1 1 1,1-1 0,0 1-1,-1-1 1,1 1-1,-1-1 1,1 0-1,0 1 1,-1-1 0,1 0-1,0 1 1,-1-1-1,1 0 1,0 0 0,0 1-1,-1-1 1,1 0-1,0 0 1,1 0 0,14 2 19,0-1-1,0 0 1,0-1 0,0 0 0,24-5 0,79-20 133,-102 21-124,2-1-8,-8 3-36,0 0 1,0-1 0,-1 0-1,1-1 1,-1 0-1,0 0 1,0-1 0,18-13-1,-27 17-14,1 0 0,-1-1 0,0 1 0,-1 0 0,1-1 0,0 1 1,0-1-1,0 1 0,-1-1 0,1 1 0,-1-1 0,1 1 0,-1-1 0,0 0 0,0 1 0,0-1 0,0 0 0,0 1 0,0-1 0,0 1 0,0-1 0,0 0 0,-1 1 0,1-1 0,-1 1 0,1-1 0,-1 1 0,0-1 0,0 1 0,-1-3 0,-2-3-643,0 0 0,-1 0 0,0 1 0,-7-7 0,9 10-720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44.115"/>
    </inkml:context>
    <inkml:brush xml:id="br0">
      <inkml:brushProperty name="width" value="0.05" units="cm"/>
      <inkml:brushProperty name="height" value="0.05" units="cm"/>
      <inkml:brushProperty name="color" value="#00A0D7"/>
    </inkml:brush>
  </inkml:definitions>
  <inkml:trace contextRef="#ctx0" brushRef="#br0">1 172 14272,'0'0'720,"10"-4"-390,16-7-24,2 1 0,0 1 0,46-8 0,101-8 836,-60 10-479,267-25 1545,-200 24-1670,-165 14-542,1-1 0,24-8 1,-18 3-2409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7:46.462"/>
    </inkml:context>
    <inkml:brush xml:id="br0">
      <inkml:brushProperty name="width" value="0.05" units="cm"/>
      <inkml:brushProperty name="height" value="0.05" units="cm"/>
      <inkml:brushProperty name="color" value="#00A0D7"/>
    </inkml:brush>
  </inkml:definitions>
  <inkml:trace contextRef="#ctx0" brushRef="#br0">1001 1436 8536,'0'0'3552,"11"-4"-2935,148-58 1195,-140 53-1493,0-2 0,-1 1 0,0-2 0,-1 0 0,0-2 0,23-23 0,-25 21 25,-2 0 1,0-1-1,-1-1 0,-1 0 1,10-20-1,-16 26-139,0-1 0,0 0 0,-1 0 0,-1 0 1,0 0-1,-1-1 0,0 1 0,-1-1 0,-1-14 0,-1 10-20,-1 0-1,0 0 1,-2 1 0,0-1-1,0 1 1,-2 0-1,0 1 1,-1-1-1,-17-29 1,16 35-103,0-1-1,-1 2 1,0-1 0,-1 1 0,0 0 0,0 1-1,-1 0 1,0 1 0,-1 0 0,0 1 0,0 0-1,0 1 1,-18-6 0,-10-1 151,-1 1 0,-47-6 0,-87-5 193,56 8-144,39 5-100,20 4 19,2-3-1,-65-19 1,105 21-148,1 0 0,0-2 0,0 0 0,1 0 1,0-2-1,1 0 0,0-1 0,0 0 0,-21-26 1,14 10 97,-27-45 0,17 24-35,-54-88 232,79 127-325,-10-14 53,16 23-71,0 0 0,1 0 0,-1 0 0,0 0 0,0 0 0,0 0 0,0 1 0,-1-1 0,1 0 0,0 1 0,0-1 0,0 1-1,-1-1 1,1 1 0,0-1 0,0 1 0,-2 0 0,-3-9 10,2 8-53,4 8 9,52 163-191,-32-99 160,4 18 10,-22-77 49,0 1 1,0 17-1,-3-21 13,-3-10 17,-4-9 33,7 7-53,-3-4 7,-1-1-1,1-1 1,1 1 0,0 0-1,0-1 1,0 0-1,-1-13 1,-4-69 66,5 45-30,1 23-13,-8-143 128,16 139-91,-2 12-48,-3 15-29,-1 0 0,1 0 0,-1 0 0,0 0-1,1 0 1,-1-1 0,1 1 0,-1 0-1,1 0 1,-1 0 0,1 0 0,-1 0-1,1 0 1,-1 1 0,1-1 0,-1 0 0,1 0-1,-1 0 1,1 0 0,-1 1 0,0-1-1,1 0 1,-1 0 0,1 1 0,-1-1-1,0 0 1,1 1 0,-1-1 0,0 0 0,1 1-1,21 15-14,-15-11 10,111 71-32,-70-43 57,0-2 0,2-2 0,96 41 0,-119-57 44,-23-10-28,1-1 0,0 1 0,-1-1 0,1 0 0,0 0 0,0-1 0,0 1 0,0-1 0,7 0 0,-11-1 37,-4-1-40,0-1 0,0 0 1,0 1-1,0 0 0,0 0 0,0 0 0,-1 0 0,1 0 0,-4 1 0,-7-3 5,0 2-1,0 0 0,0 0 0,0 1 0,0 1 0,0 1 0,-14 2 0,7 2-2,0 0-1,0 1 1,-35 19-1,34-16-30,8-3-7,0 0 0,0 1 1,1 0-1,-17 14 0,22-14 6,-1 0 1,1 1-1,0 0 0,1 1 0,0-1 0,1 1 1,0 1-1,0-1 0,1 1 0,1 0 1,0 0-1,0 0 0,1 1 0,-3 20 0,1-1-3681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45.528"/>
    </inkml:context>
    <inkml:brush xml:id="br0">
      <inkml:brushProperty name="width" value="0.05" units="cm"/>
      <inkml:brushProperty name="height" value="0.05" units="cm"/>
      <inkml:brushProperty name="color" value="#AB008B"/>
    </inkml:brush>
  </inkml:definitions>
  <inkml:trace contextRef="#ctx0" brushRef="#br0">388 0 3504,'0'0'7246,"-5"12"-7012,-2 2-155,4-6-25,-1 1 0,-1-1 0,1-1 0,-1 1 0,-1-1 0,-8 10 0,-22 22 350,-1-3 1,-2-1-1,-75 52 0,7-2 623,107-85-1049,0-1 1,0 2 0,0-1-1,0 0 1,0 0-1,0 0 1,-1 0-1,1 0 1,0 0-1,0 0 1,0 0-1,0 0 1,0 0-1,0 0 1,0 0 0,0 0-1,0 0 1,0 0-1,0 0 1,0 0-1,-1 0 1,1 0-1,0 0 1,0 0-1,0 1 1,0-1-1,0 0 1,0 0 0,0 0-1,0 0 1,0 0-1,0 0 1,0 0-1,0 0 1,0 0-1,0 0 1,0 0-1,0 1 1,0-1-1,0 0 1,0 0 0,0 0-1,0 0 1,0 0-1,0 0 1,0 0-1,0 0 1,0 0-1,0 0 1,0 1-1,0-1 1,0 0-1,0 0 1,1 0 0,-1 0-1,0 0 1,0 0-1,0 0 1,0 0-1,0 0 1,0 0-1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46.627"/>
    </inkml:context>
    <inkml:brush xml:id="br0">
      <inkml:brushProperty name="width" value="0.05" units="cm"/>
      <inkml:brushProperty name="height" value="0.05" units="cm"/>
      <inkml:brushProperty name="color" value="#AB008B"/>
    </inkml:brush>
  </inkml:definitions>
  <inkml:trace contextRef="#ctx0" brushRef="#br0">104 20 3912,'0'0'7532,"-11"12"-7130,-34 36-6,39-41-295,1 0 0,0 1 1,1-1-1,-1 1 0,2 0 0,-1 0 0,1 0 0,0 0 0,0 1 0,1-1 0,1 1 0,-1 0 1,1-1-1,1 1 0,0 0 0,0 9 0,0-15-59,0-1 1,0 1-1,1-1 1,-1 1-1,0 0 0,1-1 1,-1 1-1,1-1 1,0 1-1,0-1 0,0 1 1,0-1-1,1 0 1,-1 0-1,0 1 0,1-1 1,2 2-1,-3-3-19,0 0-1,1-1 1,-1 1-1,0 0 1,1-1 0,-1 1-1,1-1 1,-1 1-1,0-1 1,1 0-1,-1 0 1,1 0-1,-1 1 1,1-1 0,-1-1-1,1 1 1,-1 0-1,1 0 1,-1 0-1,1-1 1,-1 1-1,0-1 1,1 1 0,-1-1-1,1 0 1,-1 0-1,0 1 1,0-1-1,3-2 1,7-6 125,0 0 1,-1-1 0,0 0-1,0 0 1,16-24-1,-10 13 127,-10 10-4,-3 7 146,-2 11-186,-1 4-173,1-1-1,0 0 1,3 12-1,-4-19-47,1 1 0,0-1-1,0 1 1,1-1 0,-1 0-1,0 0 1,1 0 0,0 0-1,0 0 1,0 0 0,0 0-1,5 4 1,-6-6-5,0-1-1,0 1 1,0 0-1,0-1 1,0 0-1,0 1 1,1-1 0,-1 0-1,0 0 1,0 1-1,0-1 1,0 0-1,1 0 1,-1 0-1,0 0 1,0-1 0,0 1-1,0 0 1,1 0-1,-1-1 1,0 1-1,2-2 1,23-13 54,-23 12-50,5-3 13,0-1 0,0 0 0,-1-1-1,0 0 1,-1 0 0,1-1-1,-2 0 1,1 0 0,-1 0-1,6-16 1,-8 19 15,-1 1 1,0 0-1,-1-1 0,1 1 1,-1-1-1,0 1 0,-1-1 1,1 0-1,-1 0 0,0 1 1,-1-1-1,1 0 0,-1 1 1,0-1-1,0 1 0,-1-1 1,0 1-1,0-1 0,0 1 1,-1 0-1,-3-6 0,-3 5 96,19 3-3313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47.045"/>
    </inkml:context>
    <inkml:brush xml:id="br0">
      <inkml:brushProperty name="width" value="0.05" units="cm"/>
      <inkml:brushProperty name="height" value="0.05" units="cm"/>
      <inkml:brushProperty name="color" value="#AB008B"/>
    </inkml:brush>
  </inkml:definitions>
  <inkml:trace contextRef="#ctx0" brushRef="#br0">0 42 8744,'0'0'1049,"12"-6"-690,-2 1-246,-2 0 8,0 1 0,0 0-1,1 0 1,-1 1 0,1 0 0,-1 1-1,1 0 1,11-1 0,-18 3-71,-1 0 0,1 0 0,0 0 0,-1 0-1,1 0 1,0 0 0,-1 1 0,1-1 0,-1 1 0,1-1 0,0 1 0,-1 0 0,1 0 0,-1 0 0,0-1 0,1 1 0,-1 0 0,0 1 0,0-1 0,1 0 0,0 2 0,0 0 13,-1-1-1,0 1 1,0-1 0,0 1 0,0 0 0,-1-1-1,1 1 1,-1 0 0,1 0 0,-1-1 0,0 7-1,-2 3 137,1 1 0,-2-1 0,0 0-1,-7 19 1,6-19-76,3-10-45,0 0 1,0 0 0,0 0 0,0 0-1,1 0 1,-1 0 0,1 1-1,0-1 1,0 0 0,-1 3 0,2-4-34,-1 0 1,1 0-1,0 0 1,-1 0-1,1 0 0,0 0 1,-1 0-1,1 0 1,0 0-1,0 0 1,0-1-1,0 1 1,0 0-1,0-1 1,0 1-1,0 0 1,0-1-1,0 0 1,0 1-1,0-1 1,0 0-1,1 1 1,-1-1-1,2 0 1,81 13 1020,-34-7-3103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48.191"/>
    </inkml:context>
    <inkml:brush xml:id="br0">
      <inkml:brushProperty name="width" value="0.05" units="cm"/>
      <inkml:brushProperty name="height" value="0.05" units="cm"/>
      <inkml:brushProperty name="color" value="#AB008B"/>
    </inkml:brush>
  </inkml:definitions>
  <inkml:trace contextRef="#ctx0" brushRef="#br0">0 14 5016,'0'0'10278,"9"10"-10083,26 30 5,-33-38-163,0 0 1,0 0-1,0 0 1,1-1 0,-1 1-1,0-1 1,1 0-1,-1 1 1,0-1-1,1 0 1,-1 0-1,1-1 1,0 1-1,-1 0 1,1-1 0,3 1-1,0-2 47,0 1-1,0-1 1,-1 0-1,1 0 1,7-2 0,4-2 62,0 1 29,-1 0 0,18-8 0,-23 7-98,0 1 0,0 1 1,0 0-1,1 0 0,-1 1 1,15 0-1,237-14 489,2 1 58,-200 15-302,-37 0-2598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3.177"/>
    </inkml:context>
    <inkml:brush xml:id="br0">
      <inkml:brushProperty name="width" value="0.05" units="cm"/>
      <inkml:brushProperty name="height" value="0.05" units="cm"/>
      <inkml:brushProperty name="color" value="#004F8B"/>
    </inkml:brush>
  </inkml:definitions>
  <inkml:trace contextRef="#ctx0" brushRef="#br0">1 1 5416,'0'0'7385,"6"10"-6722,-2-3-543,0 1 1,0-1 0,-1 1-1,0-1 1,-1 1 0,1 0 0,-1 0-1,-1 0 1,1 0 0,-1 15 0,-1 190 2957,2-112-1952,-1-41 121,1 0 0,20 113 0,-18-158-898,4 26 774,-11-28-111,3-13-992,0 0 0,0 0 0,-1 1 0,1-1 0,0 0 0,0 0 0,-1 0 0,1 0-1,0 0 1,0 0 0,-1 0 0,1 0 0,0 0 0,0 0 0,0 0 0,-1 0 0,1 0 0,0 0-1,0 0 1,-1 0 0,1-1 0,0 1 0,0 0 0,0 0 0,-1 0 0,1 0 0,0 0 0,0 0 0,0-1-1,-1 1 1,1 0 0,0 0 0,-2-3 28,0 1 0,0-1 1,0 1-1,0-1 0,1 1 0,-1-1 0,-1-6 0,-3-8-1,2-1-1,0 1 1,1-1-1,0 0 1,2 0 0,0-24-1,3 5 43,1-1 0,9-38 1,-10 64-55,1-1 0,1 1 0,0 0 0,0 0 1,1 0-1,1 1 0,0 0 0,0 0 1,1 0-1,1 1 0,-1 0 0,2 0 0,-1 1 1,2 0-1,-1 0 0,1 1 0,0 1 1,1-1-1,-1 2 0,2-1 0,-1 2 0,1-1 1,20-5-1,-20 7-22,-1 1 1,1 0 0,0 1-1,0 0 1,0 1 0,13 0-1,-20 1-9,0 0 0,0 1-1,0 0 1,0 0 0,-1 0-1,1 0 1,0 1 0,-1 0-1,1 0 1,-1 0 0,0 1-1,1-1 1,-1 1 0,-1 0-1,1 0 1,0 1-1,5 6 1,-7-8 0,0 1-1,0 0 1,-1 0-1,0 0 1,1 0-1,-1 0 1,0 0-1,0 0 1,-1 0 0,1 1-1,0-1 1,-1 0-1,0 0 1,0 1-1,0-1 1,0 0-1,-1 1 1,1-1-1,-1 0 1,0 0-1,0 0 1,0 0 0,0 0-1,-1 0 1,-1 3-1,-1 2 10,0-1 0,0 0 0,-1 0 0,0 0 0,-1-1-1,0 1 1,1-1 0,-14 9 0,9-8 2,-1-1 0,0 0 0,0 0 0,-1-1 0,1-1 0,-18 5 0,-78 11 105,38-9-16,68-11-97,-1 0-1,0 1 1,1-1-1,-1 0 1,0 1-1,1 0 1,-1-1-1,1 1 1,-1 0-1,1 0 1,-1-1-1,1 1 1,0 0-1,-1 0 1,1 1-1,0-1 1,0 0-1,0 0 1,-2 3-1,2-2-4,1-1 0,0 1 0,-1-1 0,1 1 0,0-1 0,0 0 0,0 1 0,0-1 0,0 1 0,0-1 0,1 1 0,-1-1 0,0 1 0,1-1 0,-1 0 0,1 1 0,0-1-1,0 2 1,4 4 0,-1 1 0,2-1 0,-1 0 0,1-1 0,0 1 0,9 6-1,20 17-26,2-2 0,1-1-1,62 34 1,-98-61 30,-1 1 1,0 0-1,0 0 0,0-1 0,0 1 0,0 0 1,-1 0-1,1 0 0,0 0 0,0 0 0,0 0 1,-1 0-1,1 0 0,-1 0 0,1 0 0,-1 0 1,1 0-1,-1 1 0,0-1 0,1 0 1,-1 0-1,0 3 0,-3 30-125,1-1-463,4-22-3178</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49.358"/>
    </inkml:context>
    <inkml:brush xml:id="br0">
      <inkml:brushProperty name="width" value="0.05" units="cm"/>
      <inkml:brushProperty name="height" value="0.05" units="cm"/>
      <inkml:brushProperty name="color" value="#AB008B"/>
    </inkml:brush>
  </inkml:definitions>
  <inkml:trace contextRef="#ctx0" brushRef="#br0">614 0 6016,'0'0'3404,"-11"13"-2999,-178 190 836,-50 24 109,64-44 1171,219-210-1417,25-19-2971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0.110"/>
    </inkml:context>
    <inkml:brush xml:id="br0">
      <inkml:brushProperty name="width" value="0.05" units="cm"/>
      <inkml:brushProperty name="height" value="0.05" units="cm"/>
      <inkml:brushProperty name="color" value="#AB008B"/>
    </inkml:brush>
  </inkml:definitions>
  <inkml:trace contextRef="#ctx0" brushRef="#br0">177 10 7632,'0'0'3280,"-10"7"-2927,-5 4-237,-63 49 573,68-52-485,1 1-1,0 0 0,0 0 1,1 1-1,-14 21 0,21-30-150,0 0 0,0 1-1,1-1 1,-1 0 0,0 1-1,1-1 1,-1 0 0,1 1 0,0-1-1,-1 1 1,1-1 0,0 1-1,0-1 1,0 0 0,0 1 0,0-1-1,0 1 1,1 2 0,0-3-16,-1 0-1,1 0 1,0-1 0,-1 1 0,1 0 0,0-1 0,0 1-1,0 0 1,-1-1 0,1 1 0,0-1 0,0 1 0,0-1 0,0 1-1,0-1 1,0 0 0,0 0 0,0 1 0,0-1 0,1 0-1,7 0 131,0 0 0,0 0-1,0-1 1,15-3-1,-23 4-160,17-3 345,0-2 0,0 1 0,30-14 1,-47 18-321,0-1 0,0 1 0,0 0 1,0-1-1,0 1 0,0 0 0,0 0 0,0 0 1,0 0-1,0 0 0,0 0 0,0 0 0,0 0 1,0 0-1,0 0 0,0 0 0,0 0 0,0 1 1,0-1-1,0 1 0,-1-1 0,1 0 0,0 1 1,0-1-1,0 1 0,1 1 0,17 24 420,-17-23-430,-1 0 0,1 0 0,0 0 0,0-1 1,0 1-1,0-1 0,0 1 0,0-1 0,1 0 0,-1 0 0,6 4 0,-5-5-9,-1-1 0,1 1 0,0-1 0,-1 0 0,1 0 0,0 0 0,-1 0 0,1 0 0,0 0 0,-1-1 0,1 1 0,0-1 0,-1 0 0,1 0 0,-1 0 0,1 0 0,-1 0 0,0 0 0,1-1 0,-1 1 0,0-1 0,0 1 0,0-1 0,0 0 0,0 0 0,0 0 0,1-3 0,3-2 19,-1 0-1,-1 0 0,1 0 1,-1 0-1,0-1 0,-1 1 1,4-13-1,-5 15 3,-1-1-1,0 0 1,0 0 0,0 1-1,-1-1 1,0 0 0,0 0-1,-1 0 1,0 0-1,-1-7 1,1 10-12,0 0 0,0 1 0,0-1 0,0 0 0,-1 0 1,1 1-1,-1-1 0,1 1 0,-1 0 0,0-1 0,0 1 0,0 0 0,-1 0 0,1 0 0,0 0 0,-1 0 0,1 1 0,-1-1 0,1 1 1,-1 0-1,-3-2 0,-5 0-101,-4-3 429,15 2-1172,9-1-1533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0.707"/>
    </inkml:context>
    <inkml:brush xml:id="br0">
      <inkml:brushProperty name="width" value="0.05" units="cm"/>
      <inkml:brushProperty name="height" value="0.05" units="cm"/>
      <inkml:brushProperty name="color" value="#AB008B"/>
    </inkml:brush>
  </inkml:definitions>
  <inkml:trace contextRef="#ctx0" brushRef="#br0">0 1 7432,'0'0'5478,"11"7"-5150,33 22-9,-43-28-301,0-1 1,0 1-1,0 0 0,0 0 0,0 0 1,0 0-1,-1 0 0,1 0 1,0 0-1,0 0 0,-1 1 1,1-1-1,-1 0 0,1 0 1,-1 1-1,1-1 0,-1 0 0,0 1 1,0-1-1,0 0 0,1 1 1,-1-1-1,0 0 0,-1 1 1,1-1-1,0 0 0,0 1 1,-1 1-1,0 2 56,-1 5 73,-1 1 0,0 0 0,-1-1-1,0 0 1,-8 14 0,6-12 124,1-1 0,0 1 0,-4 16 1,9-27-238,0 0 1,0 0 0,0 0-1,0 0 1,0 0 0,0 0 0,0 0-1,0-1 1,0 1 0,0 0 0,0 0-1,0 0 1,1 0 0,-1 0 0,0-1-1,1 1 1,-1 0 0,1 0-1,-1 0 1,1-1 0,-1 1 0,1 0-1,0-1 1,-1 1 0,1-1 0,0 1-1,-1 0 1,1-1 0,0 0 0,0 1-1,-1-1 1,1 1 0,0-1-1,0 0 1,0 1 0,0-1 0,0 0-1,-1 0 1,1 0 0,0 0 0,0 0-1,0 0 1,1 0 0,6 0 83,-1 0-1,1 0 1,14-3 0,-19 3-82,45-7 335,67-1 0,-94 8-2669</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09.118"/>
    </inkml:context>
    <inkml:brush xml:id="br0">
      <inkml:brushProperty name="width" value="0.05" units="cm"/>
      <inkml:brushProperty name="height" value="0.05" units="cm"/>
      <inkml:brushProperty name="color" value="#008C3A"/>
    </inkml:brush>
  </inkml:definitions>
  <inkml:trace contextRef="#ctx0" brushRef="#br0">702 278 6128,'0'0'7097,"-2"-10"-6833,-7-32 7,8 39-200,1 1 0,-1 0 0,0 0 0,0 0 0,0 0 0,0 0 0,-1 0 0,1 0 0,0 0 0,-1 0 0,0 0 0,1 1 0,-1-1 0,0 0 0,0 1 0,0 0 0,0-1 0,0 1 0,0 0 0,0 0 0,-4-1 0,0 0 67,0 1 0,0 0 1,-1 0-1,1 0 0,0 1 1,-7 0-1,-13 2 118,0 1 0,0 1 0,0 2 0,1 0-1,-1 1 1,2 2 0,-1 1 0,-37 20 0,38-14-92,1 1 0,-24 23 0,0 1 77,28-24-135,2 1-1,0 1 1,1 0 0,1 1-1,-20 34 1,10-15 5,18-28-65,0 1 0,0 0-1,1 1 1,1 0-1,0-1 1,1 2 0,-4 18-1,6-22-13,1 0-1,1-1 1,-1 1 0,1 0-1,1-1 1,0 1-1,0 0 1,1-1 0,0 1-1,1-1 1,5 13-1,-6-17-15,1-1 0,0 1 0,0-1 0,0 0 0,0-1 0,1 1 0,0 0 0,0-1 0,0 0 0,0 0 0,0 0 0,0 0 0,1-1 0,0 0 0,-1 0 0,1 0 0,5 1 0,11 3 56,0-1 0,35 4 0,-22-6 5,0-1 0,-1-2 0,1-1-1,0-2 1,-1-1 0,0-2 0,0-1 0,0-2-1,-1-1 1,0-1 0,42-22 0,-51 20-13,-1-2 0,0 0 0,-1-1 0,-1-1 0,0-1 1,-1-1-1,18-24 0,-35 40-43,1 1-1,0-1 1,-1 0 0,1 1 0,0 0 0,4-3-1,-6 4 63,-5 11-22,-6 14-11,1 2 0,-7 30-1,14-48-44,0 0 0,1 0-1,0 1 1,1-1 0,-1 1-1,2-1 1,-1 0 0,1 1-1,0-1 1,1 0 0,3 10 0,-4-15-7,-1-1 1,1 0-1,0 1 0,0-1 1,1 0-1,-1 0 1,0 0-1,1 0 1,-1 0-1,1 0 1,0 0-1,0 0 1,-1 0-1,1-1 1,0 1-1,1-1 0,-1 0 1,0 1-1,0-1 1,1 0-1,-1 0 1,0 0-1,4 0 1,-2-1 4,0 0 0,-1 0 0,1-1 0,0 1 0,0-1 0,0 0 0,0 0 0,0 0 0,-1-1 0,1 1 0,-1-1 0,1 0 0,-1 0 0,5-3 0,16-13 42,0-2 0,-1 0 1,39-44-1,-62 64-43,0 0-1,0 1 1,0-1 0,0 0 0,0 0-1,0 1 1,1-1 0,-1 0 0,0 0-1,0 1 1,0-1 0,0 0 0,0 0-1,0 0 1,0 1 0,0-1-1,1 0 1,-1 0 0,0 0 0,0 1-1,0-1 1,0 0 0,1 0 0,-1 0-1,0 0 1,0 0 0,1 1 0,-1-1-1,0 0 1,0 0 0,0 0-1,1 0 1,-1 0 0,0 0 0,0 0-1,1 0 1,-1 0 0,0 0 0,0 0-1,1 0 1,-1 0 0,0 0 0,0 0-1,1 0 1,-1 0 0,0 0-1,0 0 1,0-1 0,1 1 0,-1 0-1,0 0 1,0 0 0,0 0 0,1 0-1,-1-1 1,0 1 0,0 0 0,0 0-1,0 0 1,1-1 0,-4 32-41,1-19 31,2-12 8,1 51-65,0-47 57,0-1-1,-1 1 0,1-1 1,0 0-1,0 1 0,1-1 1,-1 0-1,1 0 0,0 0 0,0 0 1,0 0-1,4 4 0,-5-6 10,0 0-1,1-1 1,-1 1-1,0-1 0,0 1 1,1-1-1,-1 0 1,0 1-1,1-1 0,-1 0 1,1 0-1,-1 0 1,0 0-1,1 0 0,1 0 1,22-4 19,-24 4-20,6-2 5,0 0 0,0-1 0,0 0 0,0 0-1,-1-1 1,1 1 0,-1-1 0,0-1 0,0 1 0,7-8 0,6-7 23,24-33 0,-29 35-19,10-16 16,-1-1 0,-1-1 0,-3 0 0,19-45 0,46-159 82,-72 202-77,-3-1 1,-1-1 0,-2 1-1,2-70 1,-8 103-29,0 1 0,-1-1 0,1 0 0,-1 0 0,0 0 0,-1 1 0,-2-9 0,4 13-3,-1 0 0,1-1 0,0 1 0,0 0 0,0 0-1,0 0 1,-1-1 0,1 1 0,0 0 0,0 0 0,0 0 0,-1 0 0,1 0 0,0 0 0,0-1 0,0 1 0,-1 0 0,1 0 0,0 0-1,0 0 1,-1 0 0,1 0 0,0 0 0,0 0 0,-1 0 0,1 0 0,0 0 0,0 0 0,-1 0 0,1 0 0,0 0 0,0 0-1,-1 1 1,1-1 0,0 0 0,0 0 0,0 0 0,-1 0 0,1 0 0,0 0 0,0 1 0,0-1 0,0 0 0,-1 0 0,1 0 0,0 1-1,0-1 1,0 0 0,0 1 0,-10 11-26,8-10 20,-8 14-36,1 0 0,0 0 0,2 1-1,-1 0 1,2 1 0,-5 20 0,-17 113-154,11 67-30,15-181 208,2-5 6,1 0 1,2 0 0,11 53-1,-11-71 33,0-1 0,1 1-1,1-1 1,0 0-1,1-1 1,10 18 0,-14-26-13,1 1 0,0-1 1,1 0-1,-1 0 0,0 0 0,1-1 1,0 1-1,0-1 0,0 0 1,0 0-1,1 0 0,-1-1 1,1 1-1,0-1 0,0 0 0,-1 0 1,1-1-1,0 1 0,1-1 1,5 0-1,5-1 18,0 0-1,0-2 1,-1 0 0,1 0-1,-1-2 1,1 0 0,-1-1-1,0 0 1,0-1 0,-1-1-1,0 0 1,0-1 0,21-16-1,-33 22-19,15-10 73,24-24 0,-38 33-56,1-1 0,-1 0 0,1 0-1,-1 0 1,0 0 0,-1-1 0,1 0-1,-1 1 1,0-1 0,0 0 0,0 0 0,1-6-1,-3 11-17,0-1 1,0 0-1,0 1 0,1-1 0,-1 0 0,0 1 0,0-1 0,0 0 0,0 1 0,0-1 0,0 0 1,-1 1-1,1-1 0,0 0 0,0 1 0,0-1 0,-1 1 0,1-1 0,0 0 0,0 1 1,-1-1-1,1 1 0,-1-1 0,1 0 0,-1 1 0,1-1 0,0 1 0,-2-1 0,1 1 0,0-1-1,0 1 0,0 0 0,0 0 0,0 0 0,-1 0 0,1 0 0,0 0 0,0 0 1,0 1-1,0-1 0,0 0 0,0 1 0,0-1 0,-2 1 0,-3 2 2,0 0 0,1 1 0,-1-1 0,-9 9 0,10-7-12,1 0 1,-1 0-1,1 0 0,0 1 1,0 0-1,1 0 1,-1 0-1,1 0 1,1 0-1,-1 1 1,1-1-1,-2 11 1,3-13-6,1 1 0,-1 0 1,1 0-1,0-1 0,0 1 0,1 0 1,-1 0-1,1-1 0,0 1 1,0-1-1,1 1 0,-1-1 1,1 1-1,0-1 0,0 0 1,1 0-1,-1 1 0,1-2 1,4 6-1,-3-5 6,0 0-1,1 0 1,-1 0-1,1-1 1,0 0 0,0 0-1,0 0 1,6 2-1,-9-4 10,-1 0-1,1-1 0,0 1 1,-1-1-1,1 1 0,-1-1 1,1 0-1,0 1 0,-1-1 1,1 0-1,0 0 0,-1 0 1,1-1-1,0 1 0,-1 0 0,1-1 1,0 1-1,-1-1 0,1 1 1,-1-1-1,1 0 0,-1 1 1,1-1-1,-1 0 0,0 0 1,1 0-1,-1 0 0,0 0 1,0-1-1,0 1 0,0 0 1,0 0-1,1-3 0,-1 3 3,0-1 0,0 0 1,-1 0-1,1 0 0,-1 0 0,1 0 0,-1 0 0,0 0 0,0 0 0,0 0 1,0 0-1,0 0 0,-1 0 0,1 0 0,0 0 0,-1 0 0,0 0 0,1 1 0,-1-1 1,0 0-1,-2-3 0,-1-3 30,-1 1 1,-1-1-1,-7-8 1,9 13-7,1-1-3,1 2-18,1 0 0,-1 0-1,1 0 1,-1 0-1,0 0 1,0 0 0,0 1-1,0-1 1,0 1-1,0-1 1,0 1-1,-1 0 1,1 0 0,-4-1-1,60-13-84,-41 9 78,-1 0 1,0-1 0,0 0-1,0-1 1,-1 0-1,0-1 1,-1 0-1,0-1 1,0 0-1,-1 0 1,-1-1-1,0 0 1,10-18-1,7-17 18,-1-1 0,18-56 0,-38 95-20,32-95 29,-18 49 81,29-59 0,-49 119-101,0 1 0,0-1 0,1 1 0,0-1 0,0 10 0,-2 13-6,-82 544-202,11-87 67,70-464 130,-52 277-61,49-281 68,4-13 1,4-11 5,32-96 101,-12 40-63,192-475 312,-118 316-287,184-343 136,-248 498-160,-23 46-29,0 1-1,16-23 0,-45 108-83,-60 153-76,12-36 24,49-125 77,-157 500-278,104-280 194,61-224 331,90-203-16,11-18-86,10 18 6,60-101 20,-125 193-56,42-54 0,-75 110-74,0 0 1,0 0 0,-1-1 0,1 1 0,0 0-1,1 0 1,-1 0 0,0 0 0,0 0 0,0 1-1,0-1 1,1 0 0,-1 1 0,0-1 0,1 0-1,-1 1 1,0 0 0,3-1 0,-3 1-2,0 0 0,1 1 0,-1-1 1,0 1-1,0-1 0,0 1 0,0-1 1,0 1-1,0 0 0,0-1 0,0 1 0,0 0 1,0 0-1,0 0 0,-1-1 0,1 1 1,0 0-1,-1 0 0,1 0 0,0 1 1,-1-1-1,1 0 0,0 1 0,2 8 3,1 0 0,-1 0 0,0 0 0,-1 0 0,0 0 0,-1 0 0,1 17 0,-3 5 25,-3 37 0,1-49-17,-1 1 0,0-1 0,-14 36 0,14-45 2,0 0 0,-2-1 0,1 1-1,-1-1 1,-1 0 0,1-1 0,-2 1 0,-8 8 0,14-16-3,1-1 1,-1 1 0,0 0-1,0-1 1,-1 1-1,1-1 1,0 0-1,-1 1 1,1-1 0,0 0-1,-1-1 1,1 1-1,-1 0 1,1-1-1,-1 1 1,0-1-1,1 0 1,-1 0 0,1 0-1,-1 0 1,0 0-1,1-1 1,-1 1-1,-2-2 1,0 0 24,0 0-1,1-1 1,-1 1 0,0-1-1,1 0 1,0-1 0,-1 1-1,1-1 1,1 0 0,-5-5-1,1 2 42,5 6-64,1 0 1,0 0 0,0 0 0,0 1-1,1-1 1,-1-1 0,0 1-1,0 0 1,0 0 0,1 0-1,-1 0 1,1 0 0,-1-1-1,1 1 1,-1 0 0,1-3 0,0 4 36,4-1-36,0 1-1,0 0 1,1 0 0,-1 0-1,0 1 1,1 0-1,-1-1 1,0 1 0,0 1-1,8 3 1,41 20 46,-41-19-27,-1-1 1,1 0-1,0-1 1,1 0-1,-1-1 1,1-1-1,24 3 1,-16-5 43,0 0 0,-1-1 0,1-1 0,25-6 0,-23 2 0,0-1 1,-1-1-1,0-1 0,-1-1 1,0-1-1,0-1 0,-1-1 1,-1-1-1,19-16 0,-23 16-1259,0-1 0,25-30 0</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09.865"/>
    </inkml:context>
    <inkml:brush xml:id="br0">
      <inkml:brushProperty name="width" value="0.05" units="cm"/>
      <inkml:brushProperty name="height" value="0.05" units="cm"/>
      <inkml:brushProperty name="color" value="#008C3A"/>
    </inkml:brush>
  </inkml:definitions>
  <inkml:trace contextRef="#ctx0" brushRef="#br0">0 220 7528,'0'0'7761,"10"-7"-7250,3-3-324,-5 4 21,0 0-1,0 0 0,17-7 1,-19 11 15,0 0 0,0 0 0,0 1 0,0 0 0,0 0 1,1 1-1,7 0 0,1-1-3,56-3 733,106-20-1,-21-9-463,186-36 1256,-253 55-2913,157-4 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47.230"/>
    </inkml:context>
    <inkml:brush xml:id="br0">
      <inkml:brushProperty name="width" value="0.05" units="cm"/>
      <inkml:brushProperty name="height" value="0.05" units="cm"/>
      <inkml:brushProperty name="color" value="#008C3A"/>
    </inkml:brush>
  </inkml:definitions>
  <inkml:trace contextRef="#ctx0" brushRef="#br0">1 1280 7232,'0'0'9181,"12"-1"-8720,3 1-230,0-2 0,26-6 0,-33 6-113,-1 0-1,1-1 1,-1 0-1,0 0 1,0-1-1,0 0 1,0 0-1,0-1 1,6-6-1,7-8 165,0-2 0,-1-1 0,-2 0-1,0-1 1,-1-1 0,-2 0 0,14-30 0,26-53 625,13-31 1191,-60 126-1348,-4 28-376,6 81-74,-4-50-189,-2 1-1,-4 76 1,-1-103-76,1-2 21,-1 0 0,-1-1-1,-1 1 1,0-1 0,-8 19-1,12-36-48,-1 0 0,1 0 1,0-1-1,-1 1 0,1 0 0,-1 0 0,1-1 0,-1 1 0,1 0 0,-1-1 0,1 1 0,-1-1 1,0 1-1,1-1 0,-1 1 0,0-1 0,0 1 0,1-1 0,-1 0 0,0 1 0,0-1 1,0 0-1,1 0 0,-2 1 0,0-1 3,0 0 0,1-1 0,-1 1 0,0 0 1,0 0-1,1-1 0,-1 1 0,1-1 0,-1 0 0,0 0 1,-1-1-1,-4-2 16,0-1 1,1 0-1,0 0 1,-6-7-1,-19-19 72,16 18 13,1-2 1,-23-29-1,37 44-108,0 0 0,0 0 0,1 0 0,-1 0 0,0 0-1,0 0 1,0 0 0,0 0 0,0 0 0,0 0 0,0 0 0,0 0 0,0 0-1,0 0 1,1 0 0,-1 0 0,0 0 0,0 0 0,0 0 0,0 0 0,0 0-1,0 0 1,0 0 0,0 0 0,0 0 0,0 0 0,0-1 0,0 1 0,1 0-1,-1 0 1,0 0 0,0 0 0,0 0 0,0 0 0,0 0 0,0 0 0,0 0-1,0 0 1,0 0 0,0 0 0,0 0 0,0-1 0,0 1 0,0 0 0,0 0-1,0 0 1,0 0 0,0 0 0,0 0 0,0 0 0,0 0 0,0 0 0,0 0-1,0-1 1,0 1 0,0 0 0,0 0 0,0 0 0,0 0 0,0 0 0,0 0-1,0 0 1,0 0 0,14 5 57,29 16-100,-21-11 61,0-1-26,0 0 0,1-2 0,0-1 0,0-1-1,1 0 1,-1-2 0,1-1 0,0-1 0,0-1-1,44-5 1,-61 4 5,-1-1-1,1 1 1,0-1-1,-1-1 1,1 1-1,-1-1 1,0 0-1,1 0 1,-2-1-1,1 0 1,0 0-1,-1-1 1,0 1-1,0-1 1,0 0-1,0 0 1,-1-1-1,0 1 1,6-11-1,-6 8 5,0 1 1,-1-1-1,0 0 0,0 0 0,0 0 0,-1-1 0,0 1 0,-1-1 0,0 1 0,0-1 1,-1 1-1,0-1 0,-1 0 0,1 1 0,-4-13 0,3 18 2,0-1 0,-1 0 0,1 0 0,-1 1 0,0-1 0,0 1 0,0 0 0,0-1 0,-1 1 0,0 0 0,1 0 0,-1 1 0,0-1 0,0 0 0,0 1-1,-1 0 1,1 0 0,0 0 0,-1 0 0,-5-2 0,7 3-3,-1 1-1,0-1 1,0 1-1,1-1 1,-1 1-1,0 0 0,0 0 1,0 0-1,1 0 1,-1 0-1,0 1 1,0-1-1,1 1 1,-1 0-1,0 0 1,1 0-1,-1 0 0,1 0 1,-1 1-1,1-1 1,-1 1-1,1-1 1,0 1-1,0 0 1,0 0-1,0 0 0,0 0 1,0 0-1,-1 3 1,0 0 0,0 0 0,0 0-1,1 1 1,-1-1 0,1 1 0,0-1 0,1 1 0,0 0-1,0 0 1,0-1 0,0 1 0,1 0 0,0 0 0,0 0-1,0 0 1,1 0 0,0 0 0,0-1 0,1 1 0,0 0-1,0-1 1,0 1 0,0-1 0,1 1 0,6 8 0,-4-7-4,0 1 0,1-1 1,-1 0-1,2-1 1,-1 0-1,1 0 1,0 0-1,0 0 0,0-1 1,1-1-1,0 1 1,0-1-1,0 0 1,0-1-1,1 0 0,13 3 1,-14-5-2,0-1 0,0 1 1,1-1-1,-1-1 0,0 1 1,0-1-1,0-1 0,0 0 1,0 0-1,0 0 0,-1-1 1,1 0-1,-1-1 0,1 0 1,-1 0-1,0 0 0,-1-1 1,1 0-1,-1 0 0,0-1 1,6-6-1,10-14 2,-1 0-1,-1-2 1,28-52 0,-39 65-1,13-26 1,-2-1 1,-1-1-1,17-61 0,19-139 47,-44 152 29,-4 0 0,-8-154 0,1 242-67,0-1-1,0 1 1,0 0-1,-1-1 1,0 1-1,1 0 1,-3-5-1,3 7-4,-1 1-1,1-1 1,-1 1-1,1-1 1,-1 1 0,1-1-1,-1 1 1,1-1-1,-1 1 1,1 0-1,-1-1 1,0 1 0,1 0-1,-1-1 1,0 1-1,1 0 1,-1 0-1,0 0 1,1 0 0,-1-1-1,0 1 1,1 0-1,-1 0 1,0 0-1,1 0 1,-1 1-1,0-1 1,1 0 0,-1 0-1,0 0 1,1 0-1,-1 1 1,0-1-1,1 0 1,-1 1 0,1-1-1,-1 1 1,1-1-1,-2 1 1,0 1 2,0 0 1,0 0-1,0 0 0,1 0 1,-1 1-1,0-1 0,1 1 1,0-1-1,-1 1 0,1-1 1,0 1-1,1 0 0,-1-1 1,0 1-1,1 0 0,-1 5 1,-2 5 5,-14 56 19,4 0 1,2 1-1,4 0 1,3 0-1,2 1 1,4 0-1,3-1 1,3 0-1,3 0 1,24 81-1,-31-137 6,1 0-1,0 0 0,1-1 0,0 0 0,1 0 0,1 0 0,0-1 1,0 0-1,1-1 0,1 0 0,0 0 0,0-1 0,1-1 0,1 1 1,-1-2-1,1 0 0,1 0 0,23 10 0,-32-16-19,0-1 0,0 1-1,-1-1 1,1 0 0,0-1 0,0 1-1,0-1 1,0 1 0,0-1 0,0 0-1,0-1 1,0 1 0,0-1 0,0 0-1,0 1 1,0-2 0,-1 1 0,1 0-1,0-1 1,-1 0 0,1 0 0,-1 0-1,1 0 1,2-3 0,-1 0-67,0-1 0,0 0-1,0 0 1,-1 0 0,1-1 0,-2 1 0,1-1 0,-1 0 0,0 0 0,0 0 0,3-14-1,-1-7-3870</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47.528"/>
    </inkml:context>
    <inkml:brush xml:id="br0">
      <inkml:brushProperty name="width" value="0.05" units="cm"/>
      <inkml:brushProperty name="height" value="0.05" units="cm"/>
      <inkml:brushProperty name="color" value="#008C3A"/>
    </inkml:brush>
  </inkml:definitions>
  <inkml:trace contextRef="#ctx0" brushRef="#br0">1 13 14168,'0'0'1854,"11"2"-1465,126 18 618,1-5-1,164-4 0,-275-12-814,-1-1-1,1-1 1,-1-2 0,0 0-1,25-10 1,-37 10-1018,-1 0-1,25-15 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48.912"/>
    </inkml:context>
    <inkml:brush xml:id="br0">
      <inkml:brushProperty name="width" value="0.05" units="cm"/>
      <inkml:brushProperty name="height" value="0.05" units="cm"/>
      <inkml:brushProperty name="color" value="#008C3A"/>
    </inkml:brush>
  </inkml:definitions>
  <inkml:trace contextRef="#ctx0" brushRef="#br0">89 18 5920,'0'0'6948,"-10"-4"-6432,6 1-399,-25-7 138,28 10-237,0 0 0,1 0 0,-1 0 0,0 0 0,0 0 0,0 0 0,1 0 0,-1 0 0,0 0 0,0 0 0,0 0 0,1 1 0,-1-1 1,0 0-1,0 0 0,1 1 0,-1-1 0,0 1 0,0-1 0,1 1 0,-1-1 0,1 1 0,-1-1 0,0 1 0,1 0 0,-1-1 0,1 1 0,-1 0 0,1-1 0,0 1 0,-1 0 0,1 0 0,0-1 0,-1 1 0,1 0 1,0 1-1,-9 45 775,2 1 1,3-1 0,1 75 0,21 145 1209,-15-238-1819,8 65 517,2 43 997,-7-91 164,-16-61-850,7-4-889,0 0 0,0 0-1,2 1 1,0-1 0,2 0-1,0 0 1,1 0 0,5-21-1,-2 17-33,1 0-1,1 1 0,2 0 0,0 0 0,1 0 0,16-23 1,-9 21 1,1 1 1,1 1 0,1 0 0,1 2 0,1 0 0,26-17-1,-47 36-81,0 0 0,0 0-1,0 1 1,1-1-1,-1 0 1,0 1 0,0-1-1,1 1 1,-1 0-1,0-1 1,0 1-1,1 0 1,-1 0 0,0 0-1,1-1 1,-1 2-1,0-1 1,1 0 0,-1 0-1,0 0 1,1 0-1,-1 1 1,0-1-1,0 1 1,1-1 0,-1 1-1,0-1 1,0 1-1,0 0 1,0 0-1,0-1 1,0 1 0,2 2-1,-1-1-2,-1-1-1,1 1 1,-1 0 0,0 1-1,1-1 1,-1 0 0,0 0-1,0 0 1,0 1 0,-1-1-1,1 0 1,0 1-1,-1-1 1,0 1 0,1-1-1,-1 1 1,0-1 0,-1 4-1,-1 2 4,0 1-1,-1 0 1,0 0 0,0-1-1,-1 0 1,0 0-1,0 0 1,-1 0 0,-7 9-1,-9 9 29,-27 26 0,45-49-34,-8 7 26,0 1 1,-1-1-1,0-1 1,-1 0 0,-20 11-1,28-18-8,-2 2 43,14 0-9,6 1-34,181 65 262,-172-63-48,33 17 1,-54-24-227,-1 0 1,0 0-1,1 1 1,-1-1-1,0 0 1,1 0-1,-1 0 0,1 0 1,-1 0-1,1 1 1,-1-1-1,1 0 1,-1 0-1,0 0 1,1 0-1,-1 0 1,1 0-1,-1 0 1,1 0-1,-1-1 0,1 1 1,-1 0-1,0 0 1,1 0-1,-1 0 1,1-1-1,-1 1 1,0 0-1,1 0 1,-1-1-1,1 1 1,-1 0-1,0-1 1,1 1-1,5-17-620,-3 6-2796</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49.680"/>
    </inkml:context>
    <inkml:brush xml:id="br0">
      <inkml:brushProperty name="width" value="0.05" units="cm"/>
      <inkml:brushProperty name="height" value="0.05" units="cm"/>
      <inkml:brushProperty name="color" value="#008C3A"/>
    </inkml:brush>
  </inkml:definitions>
  <inkml:trace contextRef="#ctx0" brushRef="#br0">49 53 8032,'0'0'3541,"-10"1"-2754,4-1-1580,-24 3 4311,27-3-2032,5-1-167,23-3-8,57-11 118,-34 5-431,0 3 0,61-3-1,25 0 3168,-150 20-3897,-10-2-370,-1 2-5242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50.168"/>
    </inkml:context>
    <inkml:brush xml:id="br0">
      <inkml:brushProperty name="width" value="0.05" units="cm"/>
      <inkml:brushProperty name="height" value="0.05" units="cm"/>
      <inkml:brushProperty name="color" value="#008C3A"/>
    </inkml:brush>
  </inkml:definitions>
  <inkml:trace contextRef="#ctx0" brushRef="#br0">1 95 10952,'0'0'3865,"10"-3"-3308,43-13 887,0 3 0,1 1-1,1 3 1,75-2 0,-101 11-594,0-2 0,-1 0 1,52-13-1,-79 15-944,-1-1 0,1 1 0,0-1 0,-1 1 0,1-1 0,-1 1 0,1-1 0,-1 1 0,1-1-1,-1 0 1,0 1 0,1-1 0,-1 0 0,0 1 0,1-1 0,-1 0 0,0-1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4.472"/>
    </inkml:context>
    <inkml:brush xml:id="br0">
      <inkml:brushProperty name="width" value="0.05" units="cm"/>
      <inkml:brushProperty name="height" value="0.05" units="cm"/>
      <inkml:brushProperty name="color" value="#004F8B"/>
    </inkml:brush>
  </inkml:definitions>
  <inkml:trace contextRef="#ctx0" brushRef="#br0">107 18 8336,'0'0'14709,"12"-3"-14308,-1-1-291,2 1 0,-1 1 0,0-1 0,0 2-1,1 0 1,14 1 0,52 5 492,171 7 1124,-229-12-1568,-6 0 30,1 0 1,23 4-1,-26-5-53,-13 1-124,1-1 0,-1 1-1,0 0 1,1 0 0,-1 0-1,1 0 1,-1 0 0,1 0-1,-1 0 1,0 0 0,1 0-1,-1 0 1,1 0 0,-1 0 0,1 0-1,-1 0 1,0 0 0,1 0-1,-1 0 1,1 0 0,-1 1-1,1-1 1,-1 0 0,0 0-1,1 0 1,-1 1 0,3 1 177,-5 1-52,-3 1-110,-10 9 28,0-1-1,-1-1 1,0 0-1,-1-1 1,-34 14-1,26-12-12,0 0 0,-29 21 0,-59 37 43,76-50-33,-58 43 1,78-50-40,1 0 0,0 1-1,1 1 1,1 0 0,-23 32 0,-3 2 76,31-41-78,-4 5-2,13-13-7,-1 1 0,1-1 0,0 0 0,0 1 0,0-1 0,-1 0 0,1 0 1,0 1-1,0-1 0,0 0 0,0 1 0,0-1 0,0 0 0,0 1 0,0-1 1,0 0-1,0 1 0,0-1 0,0 0 0,0 1 0,0-1 0,0 0 0,0 1 1,0-1-1,0 0 0,0 1 0,0-1 0,0 0 0,1 1 0,-1-1 1,0 0-1,0 0 0,0 1 0,0-1 0,1 0 0,-1 0 0,0 1 0,0-1 1,1 0-1,-1 0 0,3 1 7,-1 0 0,0-1 0,0 1 0,0-1 0,1 0 0,-1 0 0,0 0 0,4 0 0,2 0 4,25 0-37,48-6 0,-52 3 15,53-8-11,-48 6 15,39-2 1,141 16-57,-184-4 37,-25-4 11,1 1 0,-1-1 0,1-1 0,-1 1 0,1-1 0,-1 0 0,8-1 0,-13 2 12,0-1 0,0 0 0,0 0 0,0 0 0,0 0 0,0 0 0,0 0 0,0 0-1,0 1 1,0-1 0,0 0 0,0 0 0,0 0 0,0 0 0,0 0 0,0 0 0,0 1 0,0-1 0,0 0 0,0 0 0,0 0 0,0 0-1,1 0 1,-1 0 0,0 0 0,0 1 0,0-1 0,0 0 0,0 0 0,0 0 0,0 0 0,0 0 0,0 0 0,1 0 0,-1 0 0,0 0-1,0 0 1,0 0 0,0 0 0,0 1 0,0-1 0,0 0 0,1 0 0,-1 0 0,0 0 0,0 0 0,0 0 0,0 0 0,0 0 0,0 0-1,1 0 1,-1-1 0,0 1 0,0 0 0,0 0 0,0 0 0,0 0 0,0 0 0,1 0 0,-1 0 0,0 0 0,0 0 0,0 0 0,0 0-1,0 0 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51.682"/>
    </inkml:context>
    <inkml:brush xml:id="br0">
      <inkml:brushProperty name="width" value="0.05" units="cm"/>
      <inkml:brushProperty name="height" value="0.05" units="cm"/>
      <inkml:brushProperty name="color" value="#008C3A"/>
    </inkml:brush>
  </inkml:definitions>
  <inkml:trace contextRef="#ctx0" brushRef="#br0">284 71 5416,'0'0'8168,"-11"2"-7634,-1-1-362,7-1-99,0 0 0,1 0 1,-1 1-1,0 0 0,0 0 0,1 0 0,-1 1 0,0 0 0,1 0 0,-1 0 0,-6 4 1,-5 5 223,0 0 0,0 1 0,1 0 0,1 2 0,0-1 1,1 2-1,1 0 0,-12 17 0,17-22-168,0 0 0,1 0 0,0 1-1,1 0 1,0 0 0,0 1 0,1-1 0,1 1-1,0 0 1,1 0 0,0 0 0,0 20 0,2-16 3,1 1 0,1 0 0,0-1 0,2 1 1,0-1-1,0 0 0,9 18 0,-10-26-60,0-1 0,1 1-1,0-1 1,0 0 0,1 0 0,0 0-1,0-1 1,1 0 0,0 0 0,0 0-1,0-1 1,1 0 0,-1 0 0,1 0-1,0-1 1,11 4 0,-5-3 42,0-1 0,1-1 1,-1 0-1,1-1 0,-1 0 0,1-1 0,0-1 0,-1 0 1,1-1-1,0 0 0,-1-1 0,1 0 0,-1-2 0,0 1 1,0-2-1,0 0 0,0 0 0,-1-1 0,0 0 1,0-1-1,12-10 0,-10 7 8,-2-1 0,0 0 0,0-1 0,14-19 0,37-58 338,-32 42-210,-20 32-158,2-1 67,-1-2 0,-1 0-1,0 0 1,-2-1-1,0 0 1,9-27 0,-17 40-127,0 1 0,-1-1 0,0 1 0,0-1 0,0 1 0,0-1 1,-1 1-1,0 0 0,0-1 0,-1 1 0,1 0 0,-1 0 0,0 0 0,-1 0 1,1 0-1,-6-8 0,-1 0 39,-1 0 0,0 1 0,-1 1 0,-18-17 0,22 22-31,-1 1 1,0 0-1,1 0 0,-2 1 1,1-1-1,0 2 0,-1-1 1,0 1-1,0 1 1,0 0-1,0 0 0,0 0 1,-13 1-1,-8 0 124,0 2 1,-51 9-1,68-8-129,-1 1 2,-1 1 0,1 0-1,0 1 1,0 0 0,1 1 0,-1 1 0,1 0-1,1 1 1,-1 0 0,1 1 0,-14 13-1,22-18-50,0 0 0,0 0 0,1 0 0,-1 0 0,1 1 0,-5 7-1,3 5-4137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53.680"/>
    </inkml:context>
    <inkml:brush xml:id="br0">
      <inkml:brushProperty name="width" value="0.05" units="cm"/>
      <inkml:brushProperty name="height" value="0.05" units="cm"/>
      <inkml:brushProperty name="color" value="#008C3A"/>
    </inkml:brush>
  </inkml:definitions>
  <inkml:trace contextRef="#ctx0" brushRef="#br0">1 400 5824,'0'0'9540,"11"-12"-9008,69-86 534,-1-1 507,6-10 275,-81 104-1716,0 0 0,-1 0 0,0-1-1,0 1 1,-1-1 0,1 1-1,-1-1 1,0 0 0,1-7 0,-3 12-76,0 0 0,0 0 1,0 0-1,0 1 0,-1-1 1,1 0-1,0 0 0,0 0 0,-1 1 1,1-1-1,-1 0 0,1 0 1,0 1-1,-1-1 0,1 0 1,-1 1-1,0-1 0,1 1 1,-1-1-1,1 1 0,-1-1 0,0 1 1,0-1-1,1 1 0,-1-1 1,0 1-1,0 0 0,1-1 1,-2 1-1,-8 13 529,5-7-508,0 0-1,0 1 0,0 0 1,1 0-1,0 0 1,0 0-1,1 1 0,0-1 1,0 1-1,1 0 1,-3 16-1,3-11-3,1 0 0,0 0-1,1 0 1,0 0 0,1 0 0,5 23 0,-4-27-23,0 0 1,1 0-1,0 0 0,0-1 1,1 1-1,0-1 1,1 0-1,-1 0 0,11 12 1,-12-17-22,1 0 0,-1 0 1,1 0-1,-1 0 0,1 0 1,0-1-1,0 0 0,0 0 1,0 0-1,1-1 0,-1 1 1,0-1-1,1 0 0,-1 0 1,1 0-1,-1-1 0,1 1 1,-1-1-1,1-1 1,-1 1-1,7-1 0,-5-1 3,0 1-1,0-1 0,-1 0 1,1 0-1,-1 0 1,1-1-1,-1 0 1,0 0-1,0 0 0,8-8 1,3-3 87,22-28 0,-19 21-25,144-149 1053,-158 166-1088,-1 0 0,1 0 0,0 0 0,0 0 0,0 1-1,0 0 1,12-5 0,-16 8-54,0 0 1,-1 0-1,1 0 0,0 0 1,0 0-1,-1 1 0,1-1 1,0 0-1,0 1 0,-1-1 1,1 0-1,0 1 0,-1-1 1,1 1-1,0-1 0,-1 1 1,1-1-1,-1 1 1,1-1-1,0 1 0,-1 0 1,0-1-1,1 1 0,-1 0 1,1-1-1,-1 1 0,0 0 1,1 0-1,-1-1 0,0 1 1,0 0-1,0 0 0,0-1 1,0 1-1,0 1 0,4 32 55,-4 139 113,1-173-167,0 0-1,-1 0 1,1 0-1,-1-1 1,1 1-1,-1 0 1,1 0-1,-1 0 1,1-1-1,-1 1 1,1 0-1,-1-1 1,1 1-1,-1 0 1,0-1-1,1 1 1,-1 0-1,0-1 1,1 1-1,-1-1 1,0 1-1,1-1 1,-1 1-1,0-1 1,0 1-1,1-2 1,15-19 45,99-127 331,-87 119-214,-27 28-156,1 0 0,-1 0 1,0 0-1,0 1 0,1-1 0,-1 0 0,0 0 0,1 1 0,-1-1 0,1 1 0,-1-1 0,1 1 0,-1 0 1,1-1-1,-1 1 0,1 0 0,-1 0 0,1 0 0,-1 0 0,1 0 0,-1 1 0,1-1 0,1 1 0,-2 0-7,0 0-1,0 0 0,0 0 1,0 0-1,0 0 0,0 0 1,0 0-1,0 0 0,-1 0 1,1 1-1,0-1 1,-1 0-1,1 0 0,-1 1 1,0-1-1,1 3 0,3 26 14,-2-18-2,25 152 143,-27-161-146,1 0-1,-1 0 1,1-1 0,0 1-1,-1 0 1,1 0 0,1-1-1,-1 1 1,0 0 0,1-1-1,-1 1 1,1-1-1,0 0 1,0 0 0,0 1-1,0-1 1,0 0 0,0-1-1,0 1 1,1 0 0,-1-1-1,1 1 1,-1-1 0,4 2-1,-1-3 13,-1 1 1,1 0-1,-1-1 0,1 0 0,0 0 1,-1-1-1,1 1 0,-1-1 0,1 0 1,-1 0-1,1 0 0,-1-1 0,0 1 0,7-5 1,-1 0 24,0 0 0,0 0 1,-1-1-1,15-15 1,-13 12 46,0 0 1,18-11 0,-21 15-107,0 0 0,0-1 1,-1 0-1,0 0 0,0-1 0,0 0 0,7-12 1,3-12-4695</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8:54.458"/>
    </inkml:context>
    <inkml:brush xml:id="br0">
      <inkml:brushProperty name="width" value="0.05" units="cm"/>
      <inkml:brushProperty name="height" value="0.05" units="cm"/>
      <inkml:brushProperty name="color" value="#008C3A"/>
    </inkml:brush>
  </inkml:definitions>
  <inkml:trace contextRef="#ctx0" brushRef="#br0">142 122 5624,'0'0'2145,"-2"-12"-1880,-4-35 14,6 45-201,-1-1-1,0 0 1,1 1 0,-1-1-1,0 0 1,-1 1 0,1-1-1,0 1 1,-1 0 0,1-1-1,-1 1 1,0 0 0,0 0-1,0 0 1,0 0 0,0 0-1,0 1 1,0-1 0,0 0-1,-1 1 1,-3-2 0,1 0 118,3 2-40,-1-1-1,1 1 1,0 0-1,-1 0 1,1 0-1,-1 0 1,0 0-1,1 1 1,-1-1-1,0 1 1,0-1-1,1 1 1,-1 0-1,0 0 1,0 1-1,1-1 1,-1 0-1,0 1 1,1 0-1,-1-1 1,-4 3-1,5-1-44,0-1 0,0 1 0,0 0-1,0-1 1,0 1 0,0 0-1,1 0 1,-1 0 0,1 1 0,-1-1-1,1 0 1,0 1 0,0-1 0,0 1-1,0-1 1,0 1 0,0-1-1,1 1 1,-1-1 0,1 1 0,0 0-1,0-1 1,0 4 0,0-2-22,1 0 1,0-1 0,-1 1-1,1-1 1,1 1-1,-1-1 1,0 1 0,1-1-1,0 0 1,-1 0-1,1 0 1,1 0 0,-1 0-1,0 0 1,1 0-1,-1-1 1,1 1 0,0-1-1,0 0 1,0 0-1,6 4 1,-5-4 12,0 0 1,1 0-1,-1 0 0,0 0 0,1-1 0,0 1 1,-1-1-1,1 0 0,0-1 0,-1 1 1,1-1-1,0 0 0,0 0 0,-1 0 1,1-1-1,6-1 0,-10 1-58,0 1 0,0 0 0,-1-1 0,1 1 0,0 0 1,-1-1-1,1 1 0,0-1 0,-1 1 0,1-1 0,-1 0 0,1 1 0,-1-1 0,1 1 0,-1-1 0,1 0 0,-1 0 0,0 1 1,1-1-1,-1 0 0,0 0 0,0 1 0,1-1 0,-1 0 0,0 0 0,0 1 0,0-1 0,0 0 0,0-1 0,-6-27 527,3 15-391,-7-41 9,7 38-2836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4"/>
    </inkml:context>
    <inkml:brush xml:id="br0">
      <inkml:brushProperty name="width" value="0.05" units="cm"/>
      <inkml:brushProperty name="height" value="0.05" units="cm"/>
      <inkml:brushProperty name="color" value="#AB008B"/>
    </inkml:brush>
  </inkml:definitions>
  <inkml:trace contextRef="#ctx0" brushRef="#br0">109 24 4416,'0'0'8680,"-6"4"-8430,-20 15 10,23-17-148,0 1 0,0 0 0,0 0 0,0 0 0,-3 5 0,-3 2 194,5-5-146,-1 1 0,1-1 0,1 1 0,-1 0 1,1 0-1,0 0 0,-5 13 0,2-3 69,5-13-141,-1 1 0,1-1 0,0 1 0,1-1 0,-1 1 0,0 0 0,1-1 0,0 1-1,0 0 1,0-1 0,1 1 0,0 5 0,-1-7-44,1-1 0,0 1 0,-1 0 1,1 0-1,0-1 0,0 1 0,0 0 0,0-1 0,0 1 0,0-1 0,0 1 0,1-1 0,-1 0 0,0 1 0,1-1 1,-1 0-1,1 0 0,-1 0 0,1 0 0,0 0 0,-1-1 0,1 1 0,0 0 0,0-1 0,2 1 0,0 0 27,0-1 0,-1 0 0,1 1 0,0-2 0,0 1 0,-1 0-1,1-1 1,-1 1 0,1-1 0,0 0 0,-1-1 0,1 1-1,-1 0 1,0-1 0,0 0 0,1 0 0,-1 0 0,3-3-1,2-2 169,-1 1 0,0-1 0,-1-1 0,0 0 0,9-14 0,-14 19 14,0 0-1,1-1 0,-2 1 1,1-1-1,0 1 1,0-5-1,-1 11-215,0 0 0,1 0 0,0 0 0,-1 0 0,1 0 0,0-1 0,1 1 0,-1 0 0,2 2-1,5 11 127,-5-11-120,0-1 0,0 1-1,0-1 1,1 0 0,-1 0 0,1 0-1,0-1 1,0 1 0,0-1 0,1 0-1,5 3 1,-7-5-12,1 0-1,-1 0 1,1 0-1,0 0 1,-1 0-1,1-1 1,0 0-1,-1 0 1,1 0-1,0 0 1,-1 0-1,1-1 1,4-1-1,-2 1 22,0-1-1,1 1 0,-1-2 1,-1 1-1,1-1 1,10-6-1,-12 5-22,0 1-1,0-1 1,0 0 0,-1-1-1,1 1 1,-1-1 0,0 1-1,-1-1 1,1 0 0,-1 0-1,0 0 1,0-1 0,0 1-1,-1 0 1,0-1 0,0 1-1,0-10 1,-5-18 216,2 22-120,-1-1 1,-6-14-1,-1-9-3709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5"/>
    </inkml:context>
    <inkml:brush xml:id="br0">
      <inkml:brushProperty name="width" value="0.05" units="cm"/>
      <inkml:brushProperty name="height" value="0.05" units="cm"/>
      <inkml:brushProperty name="color" value="#AB008B"/>
    </inkml:brush>
  </inkml:definitions>
  <inkml:trace contextRef="#ctx0" brushRef="#br0">291 1 5120,'0'0'11735,"-7"2"-11460,-9 1 96,-18 3 1,15-3-7,1 1 0,0 0 1,0 1-1,0 1 0,-32 16 1,44-18-273,0-1-1,0 1 1,0 0 0,1 1 0,0-1 0,0 1 0,0 0-1,1 0 1,-1 1 0,1-1 0,0 1 0,1 0 0,0 0-1,0 0 1,-4 13 0,4-11 23,0 0-7,0 0 0,1 0 0,0 0 0,-1 13-1,3-18-90,0 0 0,0-1 0,1 1-1,-1 0 1,1 0 0,-1 0 0,1 0-1,0 0 1,0-1 0,0 1 0,0 0-1,1-1 1,-1 1 0,1-1 0,0 1-1,-1-1 1,3 2 0,2 2 7,-1-1 0,1-1 0,0 1 0,0-1 0,0 0 0,1 0 0,-1 0 0,1-1 0,11 4 0,-7-4 9,1 0 1,-1-1-1,1 0 0,0 0 1,16-1-1,-24-1-54,0 0 1,0 0-1,1 0 0,-1 0 1,0-1-1,0 0 0,1 0 1,-1 0-1,0 0 0,0 0 1,0-1-1,0 0 0,-1 0 1,1 0-1,4-4 0,2-3-2968</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6"/>
    </inkml:context>
    <inkml:brush xml:id="br0">
      <inkml:brushProperty name="width" value="0.05" units="cm"/>
      <inkml:brushProperty name="height" value="0.05" units="cm"/>
      <inkml:brushProperty name="color" value="#AB008B"/>
    </inkml:brush>
  </inkml:definitions>
  <inkml:trace contextRef="#ctx0" brushRef="#br0">0 25 7024,'0'0'7670,"7"-3"-7338,44-15 587,-50 17-879,0 1 1,1-1 0,-1 1-1,1-1 1,-1 1 0,1 0-1,-1 0 1,0-1-1,1 1 1,-1 0 0,1 1-1,-1-1 1,1 0 0,-1 0-1,1 1 1,-1-1-1,1 0 1,-1 1 0,0 0-1,1-1 1,-1 1 0,0 0-1,0-1 1,1 1-1,-1 0 1,0 0 0,0 0-1,0 0 1,0 0 0,0 1-1,0-1 1,0 0 0,-1 0-1,1 0 1,0 2-1,1 2 37,0 0-1,-1 1 0,1-1 0,-2 0 0,1 1 0,0-1 0,-1 0 1,0 7-1,-2 2 61,1 0 1,-2 0-1,0-1 1,-1 1-1,0-1 1,-1 0-1,-7 14 1,12-26-121,-1-1 0,1 1 0,0 0 0,-1 0 0,1 0 0,0-1 0,0 1 0,-1 0 0,1 0 1,0 0-1,0 0 0,0-1 0,0 1 0,0 0 0,0 0 0,1 0 0,-1 0 0,0 0 0,1 0-6,-1-1-1,0 1 0,1-1 0,-1 1 1,0-1-1,1 0 0,-1 1 0,1-1 1,-1 0-1,1 1 0,-1-1 0,1 0 1,-1 0-1,1 1 0,-1-1 0,1 0 1,0 0-1,-1 0 0,1 0 0,0 0 1,4 1 31,0-2 0,1 1 0,-1 0 0,9-3 0,-4 1-3,6-1 18,-9 2 14,-1 0 0,1 0 1,11 1-1,-16 0-72,0 1 0,0-1 0,1 0 0,-1 1 0,0 0 0,0-1 0,0 1 0,0 0 0,0 0 0,0 1 0,0-1 0,0 0 0,0 0 0,3 4 0,2 2-2790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7"/>
    </inkml:context>
    <inkml:brush xml:id="br0">
      <inkml:brushProperty name="width" value="0.05" units="cm"/>
      <inkml:brushProperty name="height" value="0.05" units="cm"/>
      <inkml:brushProperty name="color" value="#AB008B"/>
    </inkml:brush>
  </inkml:definitions>
  <inkml:trace contextRef="#ctx0" brushRef="#br0">15 0 7632,'0'0'1425,"-1"8"-957,-7 75 1906,2 121 0,10-100-1289,14 169 2102,-11-229-1771,-13-51-1026,3-9-263,1-1-1,0 0 0,1-26 0,8-51 59,-6 86-161,1-3-25,0 1 0,0 0 0,1 1-1,1-1 1,0 0 0,0 1 0,0 0 0,12-16 0,-5 9-43,1 0 0,1 1-1,24-23 1,-37 38 46,1-1 0,-1 0 0,1 1 0,0-1 0,-1 1 1,1-1-1,0 1 0,0-1 0,-1 1 0,1 0 0,0-1 0,0 1 0,0 0 0,0-1 0,-1 1 0,1 0 0,0 0 1,0 0-1,0 0 0,0 0 0,0 0 0,1 0 0,-2 0 4,1 1-1,0-1 1,0 1 0,-1-1 0,1 1-1,0-1 1,-1 1 0,1 0 0,-1-1-1,1 1 1,0 0 0,-1-1 0,0 1-1,1 0 1,-1 0 0,1 0 0,-1 1-1,2 3 12,-1 0 0,0 0-1,0 0 1,0 0 0,-1 0-1,0 5 1,0-2 3,-1-1-1,-1 0 1,1 0-1,-1 0 1,0 0 0,-1 0-1,1 0 1,-1-1-1,-1 1 1,-4 7 0,-3 1 84,0-1 1,-25 25-1,35-37-81,-1 0-1,0 0 0,0-1 0,0 1 0,-1-1 0,1 1 1,0-1-1,0 0 0,-1 0 0,1 0 0,-1 0 0,1 0 0,-1 0 1,1-1-1,-5 1 0,7-1 25,5 3-30,42 18 34,-30-13 37,22 11 1,-23-10-11,-2-1 91,18 14 1,-27-19-92,-1 1 1,0 0-1,0 0 1,0 0 0,0 1-1,-1 0 1,5 7-1,-5-5 29,0-1 126,-3-6-238,0 0 0,0 0 0,0 0 0,0 0 0,0 0 0,0 0 0,0 0 0,1 0 0,-1 0 0,0 0 0,0 0 0,0 0 0,0 0 0,0 0 0,0 0 0,0 0 0,0 0 0,0 0 0,1 0 0,-1 0 0,0 0 0,0-1 0,0 1 0,0 0 0,0 0-1,0 0 1,0 0 0,0 0 0,0 0 0,0 0 0,0 0 0,0 0 0,0 0 0,0 0 0,0-1 0,0 1 0,0 0 0,1 0 0,-1 0 0,0 0 0,0 0 0,0 0 0,0 0 0,0 0 0,0-1 0,-1 1 0,1 0 0,0 0 0,0 0 0,0 0 0,0 0 0,0 0 0,0 0 0,0 0 0,0-1 0,2-11-3098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8"/>
    </inkml:context>
    <inkml:brush xml:id="br0">
      <inkml:brushProperty name="width" value="0.05" units="cm"/>
      <inkml:brushProperty name="height" value="0.05" units="cm"/>
      <inkml:brushProperty name="color" value="#AB008B"/>
    </inkml:brush>
  </inkml:definitions>
  <inkml:trace contextRef="#ctx0" brushRef="#br0">0 75 6824,'0'0'6928,"3"-7"-6423,8-22-24,-9 26-377,-1 1 0,1-1 0,0 1 0,0-1-1,0 1 1,0 0 0,0 0 0,0 0 0,1 0 0,-1 0 0,1 0-1,-1 1 1,1-1 0,-1 1 0,1 0 0,4-1 0,-6 1-33,1 0-1,-1 1-1,1-1 1,-1 1-1,1-1 0,-1 1 1,1 0-1,-1-1 1,1 1-1,-1 0 0,1 0 1,-1 0-1,1 0 1,-1 1-1,1-1 0,-1 0 1,1 0-1,1 2 0,-1-2-17,-1 1 0,1 0 0,-1 0-1,0 1 1,1-1 0,-1 0-1,0 0 1,0 1 0,0-1 0,0 1-1,0-1 1,0 1 0,0-1-1,0 1 1,-1-1 0,1 3-1,2 2 37,-1 1-1,-1 0 0,0 0 1,0 0-1,0-1 0,0 1 1,-1 0-1,0 0 1,-1 0-1,-2 13 0,-2 1 154,-1 1 0,-10 20 0,-3 10 405,19-51-617,0-1 0,0 1-1,-1-1 1,1 1 0,0-1 0,0 1 0,0-1 0,0 1 0,0 0 0,0-1 0,0 1 0,0-1 0,0 1 0,0 0 0,0-1 0,0 1 0,0-1 0,0 1-1,0-1 1,1 1 0,-1-1 0,0 1 0,0 0 0,1-1 0,-1 0 0,0 1 0,1-1 0,0 2 0,0-2 48,1 1 1,-1-1-1,1 1 0,-1-1 0,1 1 1,-1-1-1,1 0 0,2 1 1,7 0-45,12 3 273,2 0 0,41-1 0,-33 0-80,-21 0-3332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099"/>
    </inkml:context>
    <inkml:brush xml:id="br0">
      <inkml:brushProperty name="width" value="0.05" units="cm"/>
      <inkml:brushProperty name="height" value="0.05" units="cm"/>
      <inkml:brushProperty name="color" value="#AB008B"/>
    </inkml:brush>
  </inkml:definitions>
  <inkml:trace contextRef="#ctx0" brushRef="#br0">1 21 3912,'0'0'10097,"6"1"-9618,49 8 811,9-3 173,21-2-375,16-4-225,-12 0-173,-79 0-565,1-1 0,20-3 0,10-1 147,-22 4-113,0-1 1,33-9-1,-24 4-49,-7 3-3,0 1 0,0 1 0,29 2 1,63 8 130,14 0-120,-112-7-103,0 0 0,0 0 0,0 2 0,0 0-1,24 8 1,-34-9-14,1 0 0,-1-1 0,1 1 0,-1-1 0,1-1 0,-1 1 0,8-1 0,-13 0-7,0 0 0,1 0 0,-1 0 0,0 0 0,1 0 0,-1 0-1,0-1 1,0 1 0,1 0 0,-1 0 0,0 0 0,0 0 0,1-1 0,-1 1 0,0 0-1,0 0 1,1 0 0,-1-1 0,0 1 0,0 0 0,1-1 0,-1-2-2804</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0"/>
    </inkml:context>
    <inkml:brush xml:id="br0">
      <inkml:brushProperty name="width" value="0.05" units="cm"/>
      <inkml:brushProperty name="height" value="0.05" units="cm"/>
      <inkml:brushProperty name="color" value="#AB008B"/>
    </inkml:brush>
  </inkml:definitions>
  <inkml:trace contextRef="#ctx0" brushRef="#br0">103 37 4720,'0'0'8592,"-8"7"-8152,-7 9-12,0 0 1,1 1 0,-15 23-1,25-34-263,2-1-1,-1 1 0,0-1 1,1 1-1,0 0 1,1 0-1,-1 0 1,1 0-1,0 0 0,0 7 1,1-11-98,0 1 0,0 0-1,1 0 1,-1 0 0,1-1 0,0 1 0,0 0 0,0-1 0,0 1-1,0-1 1,0 1 0,1-1 0,-1 0 0,1 1 0,-1-1-1,1 0 1,0 0 0,0 0 0,0 0 0,0 0 0,0-1 0,1 1-1,-1-1 1,4 2 0,-4-1-18,1-1 0,-1 0 1,1 0-1,0 0 0,-1 0 0,1-1 0,0 1 1,0-1-1,-1 1 0,1-1 0,0 0 0,0 0 1,-1 0-1,1-1 0,5 0 0,-4-1 7,-1 1 0,1-1 0,-1 1 1,1-1-1,-1 0 0,0 0 0,0-1 0,0 1 0,0-1 0,3-3 0,2-3 98,0-1 0,-1 0 0,-1 0 0,0-1 0,10-22 0,-16 32-138,0 1 0,0-1 0,0 1 0,0-1 0,0 1-1,0 0 1,1-1 0,-1 1 0,0-1 0,0 1 0,0 0 0,1-1 0,-1 1 0,0-1-1,1 1 1,-1 0 0,0-1 0,1 1 0,-1 0 0,0 0 0,1-1 0,-1 1 0,1 0 0,0 0-1,4 8 310,0 0-339,0 0 56,0 0-1,1-1 1,1 1 0,6 6-1,-10-11-28,0-1-1,0 1 0,1 0 1,-1-1-1,1 0 1,-1 0-1,1 0 0,0 0 1,0-1-1,0 0 1,0 1-1,4-1 0,-5-1-3,-1 0 0,1 0 0,-1 0 0,1-1-1,-1 0 1,1 1 0,-1-1 0,1 0-1,-1 0 1,0 0 0,0 0 0,1-1 0,-1 1-1,0 0 1,0-1 0,0 0 0,0 1 0,-1-1-1,1 0 1,0 0 0,2-4 0,2-4 38,1 1 1,-2-1 0,8-16-1,-6 8 96,8-27 0,-13 38-81,-1 1 0,0 0 0,0 0 0,0 0-1,-1 0 1,0-1 0,0 1 0,-2-11 0,1 15-37,1 1 1,-1-1-1,0 0 0,1 1 1,-1-1-1,0 1 0,0 0 1,0-1-1,0 1 0,0 0 1,-2-2-1,2 2-33,1 1 0,-1-1 0,1 1 0,-1-1 0,1 1 0,-1 0 0,1-1 0,-1 1 0,0 0 0,1-1 0,-1 1 0,0 0 0,1 0 0,-1 0 0,0 0 0,1 0 0,-1 0 0,0 0 0,1 0 0,-1 0 0,0 0 0,0 0 0,1 0 0,-1 0 0,0 0 0,1 1 0,-1-1 0,1 0 0,-2 1 0,-1 1-198,-1 0-145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4.894"/>
    </inkml:context>
    <inkml:brush xml:id="br0">
      <inkml:brushProperty name="width" value="0.05" units="cm"/>
      <inkml:brushProperty name="height" value="0.05" units="cm"/>
      <inkml:brushProperty name="color" value="#004F8B"/>
    </inkml:brush>
  </inkml:definitions>
  <inkml:trace contextRef="#ctx0" brushRef="#br0">0 81 10544,'0'0'3010,"16"-5"-2607,4-3-272,5-1 91,1 0 0,30-5 0,23 1 1119,98-1 0,-61 6 660,-113 8-2066,1-1 0,-1 1 0,1 0 0,-1 0 0,1 1 0,-1-1 0,0 1 0,1-1 0,5 3 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1"/>
    </inkml:context>
    <inkml:brush xml:id="br0">
      <inkml:brushProperty name="width" value="0.05" units="cm"/>
      <inkml:brushProperty name="height" value="0.05" units="cm"/>
      <inkml:brushProperty name="color" value="#AB008B"/>
    </inkml:brush>
  </inkml:definitions>
  <inkml:trace contextRef="#ctx0" brushRef="#br0">0 8 10512,'0'0'5752,"8"-1"-5251,24-5-43,-31 6-399,1-1 0,-1 1-1,1 0 1,-1 1-1,1-1 1,0 0-1,-1 0 1,1 1-1,-1-1 1,1 1 0,-1-1-1,1 1 1,-1-1-1,1 1 1,-1 0-1,0 0 1,1 0-1,-1 0 1,0 0-1,0 0 1,0 0 0,0 0-1,0 0 1,0 1-1,0-1 1,1 2-1,5 6 249,-5-7-253,-1-1 0,1 1 0,-1-1-1,0 1 1,0-1 0,1 1-1,-1 0 1,-1-1 0,1 1 0,0 0-1,0 0 1,-1 0 0,1 0-1,-1 0 1,1 0 0,-1 0-1,0 0 1,0 0 0,0 0 0,0 0-1,0 0 1,0 0 0,-1 0-1,1 0 1,-1 2 0,-2 3 109,0 1 1,-1-1-1,0 1 0,-8 11 1,6-10 34,5-8-145,0 0 0,1 1 0,-1-1 0,0 0 0,1 1 0,-1-1 0,1 0 0,-1 1 0,1-1 0,0 1 0,-1-1 0,1 3 0,0-3-32,0-1 0,1 1 0,-1-1 0,0 1 0,1-1 0,-1 1 0,0-1 0,1 1 0,-1-1 0,0 1 0,1-1 0,-1 1 0,1-1 0,-1 0 0,0 1 0,1-1 0,-1 0 0,1 0 0,0 1 0,-1-1 0,1 0 0,-1 0 0,1 0 0,-1 1 0,1-1 0,-1 0 0,1 0 0,0 0 0,-1 0 0,1 0 0,-1 0 0,1 0 0,0-1 0,2 1 22,10 0 273,1 0 0,0 1 0,0 0 0,-1 1 0,15 4 0,-26-5-303,-1 0 0,1-1 1,-1 1-1,1 0 0,-1 0 1,1 0-1,-1 0 0,3 2 0,1 3-3398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2"/>
    </inkml:context>
    <inkml:brush xml:id="br0">
      <inkml:brushProperty name="width" value="0.05" units="cm"/>
      <inkml:brushProperty name="height" value="0.05" units="cm"/>
      <inkml:brushProperty name="color" value="#AB008B"/>
    </inkml:brush>
  </inkml:definitions>
  <inkml:trace contextRef="#ctx0" brushRef="#br0">142 0 4120,'0'0'6746,"-7"7"-6436,-52 44 988,52-45-1020,1 0 0,-1 0 0,1 1 0,0-1-1,0 1 1,1 1 0,-5 8 0,7-10-54,-1 0-1,2 0 1,-1 0 0,1 1-1,0-1 1,0 1 0,0 0 0,1-1-1,-1 13 1,2-14 130,1 1 0,-1-1 0,2 7 0,-2-10-290,1-1 1,-1 1 0,0-1-1,1 0 1,0 1-1,-1-1 1,1 0-1,0 1 1,0-1-1,0 0 1,0 0 0,-1 0-1,2 0 1,-1 0-1,0 0 1,2 2-1,-1-2-18,0-1 0,0 1-1,-1-1 1,1 0 0,0 0-1,0 1 1,0-1 0,-1-1-1,1 1 1,0 0-1,0 0 1,0 0 0,-1-1-1,4 0 1,24-11 261,-24 10-256,0-1 0,-1-1 0,1 1 0,-1-1 0,1 0 0,-1 0 0,0 0 0,-1 0 0,1-1 0,3-6 0,12-13 347,-19 23-359,1 1 0,-1-1 1,1 1-1,-1-1 0,0 1 0,1-1 0,-1 1 0,1-1 1,-1 1-1,1-1 0,-1 1 0,1 0 0,-1-1 1,1 1-1,0 0 0,0-1 0,2 9 585,-1 3-657,0-5 94,0 0-1,0-1 1,1 1-1,-1 0 0,1-1 1,0 0-1,5 7 1,-6-10-39,0 0 0,-1 0 1,1-1-1,0 1 1,0 0-1,0-1 0,0 1 1,0-1-1,0 0 0,0 1 1,1-1-1,-1 0 1,1-1-1,-1 1 0,0 0 1,1-1-1,-1 1 1,1-1-1,-1 0 0,4 1 1,-1-2 13,0 1 1,1-1-1,-1 0 1,0 0-1,1-1 1,-1 1-1,0-1 1,0-1-1,0 1 1,0 0-1,-1-1 1,1 0-1,-1 0 1,0-1-1,1 1 1,-1-1-1,-1 0 1,1 0 0,-1 0-1,1 0 1,-1-1-1,3-5 1,-4 6-17,3-6 53,1 1 0,-2-1 0,0 0 0,0 0 0,0-1 1,1-10-1,-4 16-44,0 2 4,-1-1 0,1 1 0,-1-1-1,1 1 1,-1-1 0,0 1 0,0-1 0,-1 1 0,1 0-1,-1-1 1,0 1 0,1-1 0,-3-4 0,1 6-61,0 1 0,0 0-1,1 0 1,-1 0 0,0 0 0,0 0 0,0 0-1,0 0 1,0 1 0,0-1 0,0 1 0,-4-1 0,0 0-2641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3"/>
    </inkml:context>
    <inkml:brush xml:id="br0">
      <inkml:brushProperty name="width" value="0.05" units="cm"/>
      <inkml:brushProperty name="height" value="0.05" units="cm"/>
      <inkml:brushProperty name="color" value="#AB008B"/>
    </inkml:brush>
  </inkml:definitions>
  <inkml:trace contextRef="#ctx0" brushRef="#br0">237 21 3808,'0'0'11881,"-6"-1"-11560,-11-1 188,0-1-1,-19-7 0,32 9-412,1 0 0,-1 0-1,1 0 1,-1 1-1,1 0 1,-1-1-1,1 1 1,-1 1 0,1-1-1,-1 0 1,1 1-1,-1 0 1,1 0-1,-6 2 1,-2 2 126,1 0-1,-1 1 1,-9 7-1,17-11-171,0 1-1,1-1 0,-1 1 0,0 0 1,1 0-1,0 0 0,-1 0 0,1 0 1,-2 6-1,-12 30 259,16-38-307,-2 3 22,1 0 0,0 0 1,0 1-1,0-1 0,0 0 1,1 1-1,0-1 0,0 1 1,0-1-1,0 1 0,1-1 1,-1 0-1,1 1 0,0-1 1,1 0-1,-1 1 0,1-1 1,0 0-1,0 0 0,0 0 1,0 0-1,1-1 0,0 1 1,-1-1-1,1 1 0,0-1 1,1 0-1,-1 0 0,1-1 1,-1 1-1,1-1 0,0 1 1,0-1-1,0 0 0,0-1 1,0 1-1,5 1 0,2 0 52,1 1-1,-1-1 1,1-1-1,0 0 1,16 0-1,-9-1 35,-14 0-56,0-1 0,0 1 0,-1-1 0,1 0 0,0-1 0,0 1 0,-1-1 0,1 0 0,0 0 0,6-3 0,-7-1-266,-4 3-2589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4"/>
    </inkml:context>
    <inkml:brush xml:id="br0">
      <inkml:brushProperty name="width" value="0.05" units="cm"/>
      <inkml:brushProperty name="height" value="0.05" units="cm"/>
      <inkml:brushProperty name="color" value="#AB008B"/>
    </inkml:brush>
  </inkml:definitions>
  <inkml:trace contextRef="#ctx0" brushRef="#br0">0 40 10544,'0'0'4617,"4"-6"-4278,12-20-15,-16 25-302,1 1 0,-1-1 1,0 1-1,0-1 1,1 1-1,-1-1 0,0 1 1,1 0-1,-1-1 1,1 1-1,-1 0 1,0-1-1,1 1 0,-1 0 1,1-1-1,-1 1 1,1 0-1,-1 0 0,1 0 1,-1-1-1,1 1 1,-1 0-1,1 0 1,-1 0-1,1 0 0,-1 0 1,1 0-1,0 0 1,-1 0-1,1 0 1,-1 0-1,1 0 0,-1 1 1,1-1-1,-1 0 1,1 0-1,-1 0 0,1 1 1,-1-1-1,1 0 1,-1 1-1,0-1 1,1 0-1,0 1 0,1 1 77,-1 0 0,1 0-1,-1 0 1,0 1 0,1-1-1,0 3 1,-2-5-95,2 4 70,-1 1 1,1 0-1,-1-1 0,0 1 0,-1 0 0,1 0 0,-1 0 0,0-1 0,-1 9 0,0-5 45,0 0 1,0 0-1,-1 0 1,-1 0-1,-2 8 1,0-7 86,3-7-67,1 0 0,0 1 1,0-1-1,0 0 1,-1 5-1,2-7-109,0 1 0,0 0-1,0-1 1,0 1 0,0-1 0,0 1 0,0-1-1,0 1 1,0 0 0,0-1 0,0 1-1,0-1 1,1 1 0,-1-1 0,0 1 0,0-1-1,1 1 1,-1-1 0,0 1 0,1-1 0,-1 1-1,1-1 1,-1 0 0,1 1 0,-1-1 0,0 1-1,1-1 1,-1 0 0,2 1 0,80 37 1062,-68-32-935,-12-5-126,1-1 0,0 1-1,-1 0 1,1-1 0,0 0 0,0 1 0,-1-1-1,1 0 1,4-1 0,3 1-2814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5"/>
    </inkml:context>
    <inkml:brush xml:id="br0">
      <inkml:brushProperty name="width" value="0.05" units="cm"/>
      <inkml:brushProperty name="height" value="0.05" units="cm"/>
      <inkml:brushProperty name="color" value="#AB008B"/>
    </inkml:brush>
  </inkml:definitions>
  <inkml:trace contextRef="#ctx0" brushRef="#br0">19 0 10040,'0'0'4264,"1"7"-3927,0 44 961,-8 100 0,-1-9 30,2-15 204,6-117-1291,0 1 0,2 11 0,0 8 1341,-1-29-1252,1-3-117,1-5 17,-2 1-145,1 0-1,-1 0 1,0-7-1,4-15 69,5-12-7,2 1 0,1 1 0,30-57 0,-40 89-129,1 1 0,0-1 0,0 1 0,7-8 0,-9 12-14,-1 0 0,0-1 0,0 1 0,1 0 0,-1 0 0,0 0 0,1 0 1,-1 0-1,1 0 0,-1 1 0,1-1 0,0 0 0,-1 1 0,1-1 0,0 1 0,-1 0 0,1-1 0,0 1 1,0 0-1,-1 0 0,1 0 0,2 0 0,-3 1-2,0-1 1,0 1 0,0 0-1,0-1 1,0 1-1,0 0 1,-1 0-1,1-1 1,0 1-1,0 0 1,-1 0-1,1 0 1,0 0-1,-1 0 1,1 0 0,-1 0-1,1 0 1,-1 0-1,0 0 1,1 0-1,-1 0 1,0 1-1,0-1 1,0 0-1,0 2 1,1 4 8,-2-1 1,1 1-1,-2 7 0,1-11-10,0 8 17,-2 0-1,1 0 0,-2 0 0,1-1 1,-6 11-1,5-14 7,1-1 0,-1 0 0,0 1 0,-1-1 0,1-1 0,-1 1 0,0-1 1,-10 8-1,13-12 0,1 0 0,0 0 1,0 0-1,-1 0 0,1-1 1,-1 1-1,1 0 0,0-1 1,-1 1-1,1-1 0,-3 1 1,4-1 29,8 1 99,-4 0-115,0 0 0,1 0 0,8-1 0,9 2 103,-13 0-38,1 0 1,0 0-1,0 1 0,-1 0 1,0 1-1,1 0 0,9 6 1,-15-7-42,-3-3-94,0 1 1,0 0 0,0-1-1,0 1 1,0 0 0,0 0-1,0 0 1,-1 0 0,1 0 0,0 0-1,0 1 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6"/>
    </inkml:context>
    <inkml:brush xml:id="br0">
      <inkml:brushProperty name="width" value="0.05" units="cm"/>
      <inkml:brushProperty name="height" value="0.05" units="cm"/>
      <inkml:brushProperty name="color" value="#AB008B"/>
    </inkml:brush>
  </inkml:definitions>
  <inkml:trace contextRef="#ctx0" brushRef="#br0">0 66 6824,'0'0'10065,"2"-7"-9728,-1 4-301,0 0 16,-1 0 0,1 0 0,0 0 1,0 0-1,1 0 0,-1 0 0,0 1 1,1-1-1,0 0 0,0 1 0,-1-1 1,2 1-1,-1 0 0,0-1 1,0 1-1,5-3 0,-5 4-2,0 0 0,0 0-1,0 0 1,-1 0 0,1 1 0,0-1-1,0 1 1,0-1 0,0 1 0,0 0 0,0-1-1,0 1 1,0 0 0,0 0 0,0 1-1,0-1 1,0 0 0,0 1 0,0-1-1,0 1 1,0 0 0,0-1 0,0 1 0,0 0-1,-1 0 1,1 0 0,0 0 0,-1 1-1,1-1 1,-1 0 0,1 1 0,-1-1-1,0 1 1,1-1 0,-1 1 0,0 0-1,0 0 1,0-1 0,0 1 0,-1 0 0,1 0-1,0 0 1,-1 0 0,1 0 0,-1 2-1,1 1 26,-1 1-1,0-1 1,0 0-1,0 0 1,-1 0-1,0 0 1,0 1-1,0-1 1,-1 0-1,-2 5 1,-2 3 235,-1 0 1,-11 16-1,17-28-285,1-1-1,0 1 1,0-1 0,-1 1 0,1 0-1,0-1 1,0 1 0,0-1 0,0 1-1,0-1 1,0 1 0,0-1 0,0 1-1,0 0 1,0-1 0,0 1 0,0-1-1,1 1 1,-1-1 0,0 1-1,0-1 1,0 1 0,1-1 0,-1 1-1,0-1 1,1 1 0,-1-1 0,0 0-1,1 1 1,-1-1 0,1 1 0,-1-1-1,1 0 1,-1 1 0,1-1-1,0 1 1,25 12 191,-14-8-99,6 5 199,0 0 0,23 7 0,-41-17-308,1 0-1,0 1 1,0-1 0,-1 0-1,1 1 1,0-1 0,-1 1-1,1-1 1,0 1 0,-1 0 0,1-1-1,-1 1 1,1-1 0,-1 1-1,1 0 1,-1-1 0,1 3-1,0 3-3288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7"/>
    </inkml:context>
    <inkml:brush xml:id="br0">
      <inkml:brushProperty name="width" value="0.05" units="cm"/>
      <inkml:brushProperty name="height" value="0.05" units="cm"/>
      <inkml:brushProperty name="color" value="#AB008B"/>
    </inkml:brush>
  </inkml:definitions>
  <inkml:trace contextRef="#ctx0" brushRef="#br0">0 15 7432,'0'0'8584,"7"3"-8121,32 15 864,-32-17-1073,-1 1 1,1-1-1,-1 0 0,1-1 0,-1 1 0,1-1 1,0 0-1,-1-1 0,12-2 0,6 1 221,259-15 2091,-11 12-1522,-59-8-304,-162 12-303,-51 1-436,0 0 1,0 0 0,0 0-1,1 0 1,-1 0-1,0 0 1,0 0 0,0 0-1,0 0 1,0 0 0,0 0-1,0 0 1,0 0-1,0 0 1,0 0 0,0 0-1,0 0 1,0 0-1,1 0 1,-1 0 0,0 0-1,0 0 1,0 0-1,0 0 1,0 0 0,0 0-1,0 0 1,0 0-1,0 0 1,0 0 0,0 0-1,0 1 1,0-1-1,0 0 1,0 0 0,0 0-1,0 0 1,0 0-1,1 0 1,-1 0 0,0 0-1,0 0 1,0 0-1,0 0 1,0 0 0,0 0-1,0 0 1,0 0-1,0 1 1,0-1 0,0 0-1,0 0 1,0 0-1,0 0 1,-3 3-692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8"/>
    </inkml:context>
    <inkml:brush xml:id="br0">
      <inkml:brushProperty name="width" value="0.05" units="cm"/>
      <inkml:brushProperty name="height" value="0.05" units="cm"/>
      <inkml:brushProperty name="color" value="#AB008B"/>
    </inkml:brush>
  </inkml:definitions>
  <inkml:trace contextRef="#ctx0" brushRef="#br0">191 11 6520,'0'0'1910,"-7"-1"-1611,-1-1-192,5 1 4,-1 0-1,1 0 0,-1 0 1,1 1-1,-1 0 1,-4-1-1,4 0 947,3 1-997,1 0-1,-1 0 0,1 0 0,-1 0 0,1 0 1,0 0-1,-1 0 0,1 0 0,-1 0 1,1 0-1,-1 0 0,1 0 0,0 0 0,-1 0 1,1 0-1,-1 0 0,1 0 0,-1 0 1,1 1-1,0-1 0,-1 0 0,1 0 0,-1 1 1,-5 4 374,0 0 1,0 1 0,0 0 0,-7 11 0,5-7-104,-7 9 458,1 0 0,-15 27 0,24-38-564,1 0 0,1 0-1,-1 0 1,1 1 0,1 0 0,-1-1 0,1 1 0,1 0 0,-1 11 0,2-16-133,1-1 1,-1 1-1,1 0 1,0 0-1,0 0 1,0-1-1,1 1 1,-1 0-1,1-1 1,0 1-1,0-1 1,0 0-1,0 0 1,1 0-1,-1 0 1,1 0-1,0 0 1,0 0-1,0-1 1,0 0-1,0 1 1,0-1-1,1-1 1,4 3-1,-4-2-21,0 0 0,1 0 0,-1-1-1,0 0 1,1 0 0,-1 0 0,1 0-1,-1-1 1,1 0 0,-1 0 0,1 0-1,-1 0 1,1-1 0,-1 1 0,0-1-1,1 0 1,-1-1 0,0 1 0,1-1 0,6-4-1,-3 0 49,1-1-1,-1 0 0,0-1 0,-1 0 0,0 0 1,0-1-1,0 0 0,-1 0 0,-1 0 0,0-1 1,5-12-1,7-7 632,-17 28-683,1 1-52,-1 0 0,0 0-1,0 0 1,1 0 0,-1 0-1,0 0 1,1 0 0,-1 0-1,0 0 1,0 0 0,1 0-1,-1 0 1,0 0 0,0 0-1,1 1 1,-1-1 0,0 0-1,0 0 1,1 0 0,-1 0-1,0 0 1,0 1 0,1-1-1,-1 0 1,0 0 0,0 1-1,0-1 1,0 0 0,1 1-1,6 7 173,-4-3-153,0-1 0,1 0 1,-1 0-1,1 0 0,-1 0 1,1-1-1,0 1 0,1-1 1,-1 0-1,7 3 0,-7-3-12,1-1-1,0 0 0,0 0 0,0 0 1,1-1-1,-1 1 0,0-1 1,9 0-1,-10-1-4,-1 0 0,0 0 0,1-1 1,-1 1-1,1-1 0,-1 0 0,0 0 0,1 0 1,-1 0-1,0 0 0,0-1 0,0 0 0,0 0 0,5-3 1,-2 0 46,0 0 0,-1 0 0,1 0 0,-1-1 0,0 0 0,0 0 0,-1 0 0,1-1 0,-2 1 1,1-1-1,-1 0 0,5-15 0,6-63 768,-13 83-801,-1 1 0,0 0 0,0 0 0,-1-1 0,1 1 0,0 0 0,0 0 0,-1-1 0,1 1 0,-1 0 0,1 0 0,-1 0 0,1 0 0,-1 0 0,0 0 0,1 0 0,-1 0 0,0 0 1,0 0-1,0 0 0,0 0 0,0 0 0,-1-1 0,-1 1-95,1-1 1,-1 1 0,0 0-1,0-1 1,1 1 0,-1 1-1,0-1 1,-5-1-1,1-2-3330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09"/>
    </inkml:context>
    <inkml:brush xml:id="br0">
      <inkml:brushProperty name="width" value="0.05" units="cm"/>
      <inkml:brushProperty name="height" value="0.05" units="cm"/>
      <inkml:brushProperty name="color" value="#AB008B"/>
    </inkml:brush>
  </inkml:definitions>
  <inkml:trace contextRef="#ctx0" brushRef="#br0">0 18 4720,'0'0'11721,"7"-1"-11435,70-15 970,-76 16-1240,-1 0 0,1-1-1,0 1 1,0 0 0,0 0-1,0 0 1,0 0-1,-1 1 1,1-1 0,0 0-1,0 0 1,0 1 0,0-1-1,-1 0 1,1 1-1,0-1 1,0 0 0,0 1-1,-1-1 1,1 1-1,0 0 1,-1-1 0,1 1-1,-1-1 1,1 1 0,-1 0-1,1-1 1,-1 1-1,1 0 1,-1 0 0,1 0-1,-1 0 1,1 2 17,0-1-1,-1 0 1,1 0 0,-1 1-1,1-1 1,-1 1-1,0-1 1,0 0 0,0 1-1,0 3 1,-3 5 103,-1 0 0,0 0 1,0 0-1,-1-1 0,0 1 0,-1-1 0,-11 16 0,11-17 125,-7 9 458,27-18-112,-1-1-412,1 0-1,-1 1 1,1 1 0,-1 0-1,1 1 1,26 6 0,-32-4-167,-5-2-2939</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0"/>
    </inkml:context>
    <inkml:brush xml:id="br0">
      <inkml:brushProperty name="width" value="0.05" units="cm"/>
      <inkml:brushProperty name="height" value="0.05" units="cm"/>
      <inkml:brushProperty name="color" value="#AB008B"/>
    </inkml:brush>
  </inkml:definitions>
  <inkml:trace contextRef="#ctx0" brushRef="#br0">0 9 5016,'0'0'13562,"10"2"-13282,-3 0-223,-1 0-11,-1-1 0,1 0-1,0 0 1,0 0-1,0-1 1,0 0 0,0 0-1,0 0 1,8-2-1,22-4 485,37-1 0,-40 5-104,-24 1-188,0 0 0,1 1 0,-1 1 0,0-1 0,1 2 0,-1-1 0,9 4 0,-16-5-152,-1 1-56,-1-1-1,1 0 1,-1 0-1,1 0 1,-1 1 0,1-1-1,-1 0 1,1 0-1,-1 0 1,1 0 0,-1 0-1,0 0 1,1 0-1,-1 0 1,1 0 0,-1 0-1,1 0 1,-1 0-1,1 0 1,-1 0 0,1 0-1,-1-1 1,1 1-1,-1 0 1,1-1 0,0 1-113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7:56:05.492"/>
    </inkml:context>
    <inkml:brush xml:id="br0">
      <inkml:brushProperty name="width" value="0.05" units="cm"/>
      <inkml:brushProperty name="height" value="0.05" units="cm"/>
      <inkml:brushProperty name="color" value="#004F8B"/>
    </inkml:brush>
  </inkml:definitions>
  <inkml:trace contextRef="#ctx0" brushRef="#br0">0 297 9536,'0'0'9303,"15"-14"-8736,-1 2-455,85-85 847,-81 77-455,0 1 0,-2-2 1,25-41-1,-38 56-335,1 1 1,0-1-1,-1 1 0,2 0 0,-1 0 1,5-4-1,-8 8-138,0 0 0,0 0 1,0 0-1,-1 1 0,1-1 0,0 0 1,0 0-1,0 1 0,0-1 0,0 1 1,1-1-1,-1 1 0,0-1 0,0 1 1,0 0-1,0-1 0,0 1 0,1 0 1,-1 0-1,0 0 0,0 0 0,0 0 0,1 0 1,-1 0-1,0 1 0,0-1 0,0 0 1,0 1-1,1-1 0,-1 0 0,0 1 1,0 0-1,0-1 0,0 1 0,0 0 1,0-1-1,0 1 0,-1 0 0,2 1 1,9 12 163,-2 1 1,0 0-1,10 22 1,8 14 44,-21-38-166,1 0-1,-2 0 0,0 0 1,7 28-1,5 60 170,-16-85-212,0 1 1,-1 0 0,-1 0 0,-1-1 0,0 1 0,-7 25-1,2-18-983,0-1 0,-2 0-1,-14 28 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1"/>
    </inkml:context>
    <inkml:brush xml:id="br0">
      <inkml:brushProperty name="width" value="0.05" units="cm"/>
      <inkml:brushProperty name="height" value="0.05" units="cm"/>
      <inkml:brushProperty name="color" value="#AB008B"/>
    </inkml:brush>
  </inkml:definitions>
  <inkml:trace contextRef="#ctx0" brushRef="#br0">0 26 12456,'0'0'3533,"6"0"-3304,191-11 3274,-183 10-3013,-9 1-245,-1 0 0,1 0 0,-1-1 0,1 0 1,-1 1-1,0-2 0,1 1 0,-1 0 0,0-1 0,7-3 0,-6 5-1029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2"/>
    </inkml:context>
    <inkml:brush xml:id="br0">
      <inkml:brushProperty name="width" value="0.05" units="cm"/>
      <inkml:brushProperty name="height" value="0.05" units="cm"/>
      <inkml:brushProperty name="color" value="#AB008B"/>
    </inkml:brush>
  </inkml:definitions>
  <inkml:trace contextRef="#ctx0" brushRef="#br0">0 0 6520,'0'0'6481,"5"8"-5857,13 24-51,-17-29-496,0-1 1,0 1-1,0 0 0,0 0 0,0 0 0,-1 0 0,1 0 0,-1 0 0,0 5 1,1 2 137,6 57 899,9 93 796,-14-93-1189,5 60 1111,-7-118-1603,0-7-80,0 1 0,0-1 0,0 0 1,1 0-1,-1 1 0,1 2 0,-1-5-132,0 0 0,0 0 0,1 0 0,-1 1 0,0-1-1,0 0 1,0 0 0,0 0 0,0 0 0,0 0 0,1 1 0,-1-1 0,0 0 0,0 0 0,0 0 0,0 0 0,1 0 0,-1 0 0,0 0 0,0 0 0,0 1 0,0-1 0,1 0 0,-1 0 0,0 0 0,0 0 0,0 0-1,1 0 1,8-6 240,5-8-385,-9 9-2522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3"/>
    </inkml:context>
    <inkml:brush xml:id="br0">
      <inkml:brushProperty name="width" value="0.05" units="cm"/>
      <inkml:brushProperty name="height" value="0.05" units="cm"/>
      <inkml:brushProperty name="color" value="#AB008B"/>
    </inkml:brush>
  </inkml:definitions>
  <inkml:trace contextRef="#ctx0" brushRef="#br0">0 6 6520,'0'0'11350,"8"0"-10939,32-3 64,-9 0 286,49 3 0,-47 3-282,-17-3-115,-1 2 1,0 0 0,19 5-1,-27-5-3072</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4"/>
    </inkml:context>
    <inkml:brush xml:id="br0">
      <inkml:brushProperty name="width" value="0.05" units="cm"/>
      <inkml:brushProperty name="height" value="0.05" units="cm"/>
      <inkml:brushProperty name="color" value="#AB008B"/>
    </inkml:brush>
  </inkml:definitions>
  <inkml:trace contextRef="#ctx0" brushRef="#br0">0 1 5720,'0'0'11782,"9"1"-11419,137 12 1525,-29-6-120,-104-7-1410,-11 0-314,-1 0-1,0 0 0,1 0 1,-1 0-1,1 0 0,-1 0 1,1 0-1,-1 0 0,0 1 1,1-1-1,-1 1 0,1-1 1,1 2-1,1-1-146</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5"/>
    </inkml:context>
    <inkml:brush xml:id="br0">
      <inkml:brushProperty name="width" value="0.05" units="cm"/>
      <inkml:brushProperty name="height" value="0.05" units="cm"/>
      <inkml:brushProperty name="color" value="#AB008B"/>
    </inkml:brush>
  </inkml:definitions>
  <inkml:trace contextRef="#ctx0" brushRef="#br0">0 7 7936,'0'0'6105,"7"-1"-5657,-6 0-453,7 0 266,0-1 0,0 1 1,-1 1-1,1 0 0,0 0 1,10 1-1,15 5 906,55 2 0,-41-5-411,-28-2-232,-1 0 1,34-3 0,6 0 1205,-55 2-1622,-1 0-260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6"/>
    </inkml:context>
    <inkml:brush xml:id="br0">
      <inkml:brushProperty name="width" value="0.05" units="cm"/>
      <inkml:brushProperty name="height" value="0.05" units="cm"/>
      <inkml:brushProperty name="color" value="#AB008B"/>
    </inkml:brush>
  </inkml:definitions>
  <inkml:trace contextRef="#ctx0" brushRef="#br0">6 0 5824,'0'0'10823,"-1"6"-10381,-1 10-129,0 0 0,1 0 0,1 18 0,18 167 1867,-11-124-1239,-4-50-269,1 1-1,8 29 1,-10-45-1230,-2-9-1806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7"/>
    </inkml:context>
    <inkml:brush xml:id="br0">
      <inkml:brushProperty name="width" value="0.05" units="cm"/>
      <inkml:brushProperty name="height" value="0.05" units="cm"/>
      <inkml:brushProperty name="color" value="#AB008B"/>
    </inkml:brush>
  </inkml:definitions>
  <inkml:trace contextRef="#ctx0" brushRef="#br0">0 1 4312,'0'0'14422,"9"2"-14079,2 2-226,49 13 759,-25-11-178,-25-5-465,1 1 0,-1 0-1,0 0 1,18 7-1,-22-6-151,0 0 0,-1-1 0,1 0 0,0 0 0,1-1 0,-1 1 0,0-1 0,0-1 0,0 1 0,1-1 0,11-1 0,-9 0 86,-8 1-153,1 0-1,-1 0 1,0-1-1,0 1 1,1 0-1,-1 0 0,0-1 1,0 1-1,1 0 1,-1-1-1,0 0 0,0 1 1,0-1-1,0 0 1,0 1-1,0-1 1,0 0-1,0 0 0,0 0 1,0 0-1,0 0 1,0 0-1,-1 0 1,2-2-1,6-13-230,-6 11-2554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8"/>
    </inkml:context>
    <inkml:brush xml:id="br0">
      <inkml:brushProperty name="width" value="0.05" units="cm"/>
      <inkml:brushProperty name="height" value="0.05" units="cm"/>
      <inkml:brushProperty name="color" value="#AB008B"/>
    </inkml:brush>
  </inkml:definitions>
  <inkml:trace contextRef="#ctx0" brushRef="#br0">131 0 4120,'0'0'11497,"-8"8"-11094,-59 48 720,62-52-972,1 0-1,-1 1 0,1 0 0,0 0 0,0 0 0,0 0 0,0 0 0,1 1 0,0-1 0,1 1 0,-1 0 0,1 0 0,-3 12 0,4-13-57,0-1-1,0 1 0,1-1 0,-1 1 1,1-1-1,1 1 0,-1 0 1,0-1-1,1 1 0,0-1 0,0 1 1,0-1-1,1 0 0,0 0 0,-1 1 1,1-1-1,1 0 0,-1 0 0,1-1 1,3 5-1,-4-6-56,0 0 1,0-1-1,0 1 0,1-1 0,-1 1 1,0-1-1,1 0 0,-1 0 1,1 0-1,-1 0 0,1-1 1,-1 1-1,1-1 0,0 1 0,-1-1 1,1 0-1,0 0 0,-1 0 1,1-1-1,0 1 0,3-1 0,3-1 26,-1-1 0,1 1 1,-1-2-1,1 1 0,7-5 0,1-3 84,0-1 1,-1 0-1,0-1 0,-1-1 1,18-20-1,-14 9 350,-16 35-380,1 1 0,0-1 0,10 19 0,-12-26-105,0 0 0,0 0 0,0-1 0,1 1 0,-1-1 0,1 1 0,0-1 0,0 0-1,-1 0 1,1 0 0,1-1 0,-1 1 0,0-1 0,0 1 0,0-1 0,1 0 0,-1 0 0,1-1 0,-1 1-1,7-1 1,-6 0 9,1 0 0,0-1 0,-1 1 0,1-1 0,0 0 0,-1-1 0,1 1 0,-1-1 0,0 0 0,1 0 0,-1 0 0,0-1-1,0 1 1,0-1 0,3-3 0,0-1 36,0-1 0,-1 0 0,0 0 0,0 0 0,0 0 0,-1-1 0,-1 0 0,1 0 0,-1 0 0,4-17 0,-7 23-18,-1 0 0,1 0 0,-1 0-1,1 0 1,-1 0 0,0 0 0,0 0 0,0 0 0,-1 0-1,1 0 1,-1 0 0,-1-4 0,2 6-21,-1 0 0,0 0 0,1 0-1,-1 0 1,0 0 0,1 0 0,-1 0 0,0 0 0,0 0 0,0 0 0,0 0 0,0 0 0,0 0-1,0 1 1,0-1 0,0 0 0,0 1 0,-1-1 0,1 1 0,0-1 0,0 1 0,-1 0 0,1 0-1,0-1 1,0 1 0,-1 0 0,1 0 0,0 0 0,-2 1 0,-11 1-177,14-2 103,-1 0 1,1 0-1,-1 0 0,1 0 0,-1 0 1,1 0-1,0 1 0,-1-1 0,1 0 1,-1 0-1,1 1 0,-1-1 0,1 0 0,0 0 1,-1 1-1,1-1 0,0 0 0,-1 1 1,1-1-1,0 1 0,-1-1 0,1 1 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19"/>
    </inkml:context>
    <inkml:brush xml:id="br0">
      <inkml:brushProperty name="width" value="0.05" units="cm"/>
      <inkml:brushProperty name="height" value="0.05" units="cm"/>
      <inkml:brushProperty name="color" value="#AB008B"/>
    </inkml:brush>
  </inkml:definitions>
  <inkml:trace contextRef="#ctx0" brushRef="#br0">25 104 10040,'0'0'3236,"2"7"-2842,17 89 847,-4-14 121,-11-62-533,-1 0 0,0 32-1,-1-45-20,-1-7-140,-2-5-278,-3-13-50,1-1 1,-2-29 0,2 8-51,-1 3-33,-2-3 503,1-73 0,5 109-691,1 0 1,-1 0-1,1 0 1,0 0-1,1 0 1,-1 0-1,0 0 0,1 0 1,0 0-1,0 1 1,3-5-1,-4 7-39,0 0 0,0-1 0,0 1-1,0 0 1,0 0 0,0 0 0,0 0-1,1 0 1,-1 0 0,0 0 0,1 1 0,-1-1-1,1 0 1,-1 1 0,1-1 0,-1 1 0,1-1-1,-1 1 1,1 0 0,-1 0 0,1 0 0,-1-1-1,1 2 1,-1-1 0,1 0 0,-1 0 0,1 0-1,0 1 1,-1-1 0,1 1 0,2 0 0,0 2 51,1-1 0,-1 1 0,1 0 0,-1 0 0,5 5 1,-8-7-42,1 1 0,-1-1 0,0 0 0,0 1 0,0-1 0,0 0 0,0 1 1,0 0-1,0-1 0,0 1 0,-1-1 0,1 1 0,0 0 0,-1 0 0,0-1 0,1 1 1,-1 0-1,0 0 0,0 2 0,0-3-8,-1 0 0,1 1-1,-1-1 1,0 0 0,0 1 0,1-1 0,-1 0 0,0 0-1,0 0 1,0 0 0,0 0 0,0 0 0,-1 0 0,1 0-1,0 0 1,0 0 0,-1-1 0,-2 2 0,-1 1 57,-2-1 1,1 1-1,-6 0 0,1-1 21,-1 0 0,1-1-1,0-1 1,-17-1-1,1 0-313,27 1 136,-1 0-1,1 0 1,0 0-1,0 0 1,0 0-1,0-1 0,0 1 1,-1 0-1,1 0 1,0 0-1,0 0 1,0 0-1,0-1 1,0 1-1,0 0 0,0 0 1,0 0-1,0 0 1,0 0-1,0-1 1,0 1-1,0 0 0,0 0 1,0 0-1,0-1 1,0 1-1,0 0 1,0 0-1,0 0 0,0 0 1,0-1-1,0 1 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0"/>
    </inkml:context>
    <inkml:brush xml:id="br0">
      <inkml:brushProperty name="width" value="0.05" units="cm"/>
      <inkml:brushProperty name="height" value="0.05" units="cm"/>
      <inkml:brushProperty name="color" value="#AB008B"/>
    </inkml:brush>
  </inkml:definitions>
  <inkml:trace contextRef="#ctx0" brushRef="#br0">1 41 8432,'0'0'8479,"6"-7"-7860,24-18-11,-29 24-536,1 0 1,-1 0-1,0 0 0,1 1 1,-1-1-1,1 0 0,0 1 0,-1-1 1,1 1-1,-1-1 0,1 1 0,0 0 1,0-1-1,-1 1 0,1 0 1,0 0-1,-1 0 0,1 1 0,0-1 1,-1 0-1,1 1 0,0-1 1,-1 1-1,1-1 0,-1 1 0,1 0 1,-1-1-1,1 1 0,-1 0 1,1 0-1,-1 0 0,0 1 0,0-1 1,1 0-1,-1 0 0,0 1 1,0-1-1,0 0 0,0 1 0,-1-1 1,1 1-1,0-1 0,-1 1 0,1 0 1,-1-1-1,1 4 0,0 0 83,-2 1 0,1 0-1,-1-1 1,1 1 0,-2-1-1,1 1 1,-4 9 0,-2 1 207,-11 18 1,11-22-83,0 2 0,-6 16 0,13-29-244,0 0-1,-1-1 1,1 1-1,0 0 1,0 0 0,-1 0-1,1 0 1,0 0-1,0 0 1,0 0 0,0-1-1,0 1 1,0 0-1,0 0 1,1 0 0,-1 0-1,0 0 1,0 0-1,1 0 1,-1-1 0,0 1-1,1 0 1,-1 0-1,1 0 1,-1-1 0,1 1-1,0 0 1,-1-1-1,1 1 1,0 0 0,-1-1-1,1 1 1,1 0-1,1 0 45,1 1 0,0-1-1,0 0 1,-1 0-1,1 0 1,5 0 0,0 1 4,6 1 90,0-1 0,0-1 0,0 0-1,0-1 1,-1-1 0,26-3 0,-36 3-3692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67"/>
    </inkml:context>
    <inkml:brush xml:id="br0">
      <inkml:brushProperty name="width" value="0.05" units="cm"/>
      <inkml:brushProperty name="height" value="0.05" units="cm"/>
      <inkml:brushProperty name="color" value="#004F8B"/>
    </inkml:brush>
  </inkml:definitions>
  <inkml:trace contextRef="#ctx0" brushRef="#br0">39 0 6224,'0'0'9977,"-5"7"-9612,-16 18-2,19-22-277,1 0 0,-1 0 1,1 0-1,0-1 0,0 1 1,0 0-1,0 0 0,1 0 1,-1 0-1,0-1 0,1 1 1,0 0-1,0 0 0,0 0 1,1 0-1,-1 0 0,2 4 0,-2-1 78,1-3-61,0 0-1,0 0 1,-1 0-1,1 0 1,0-1 0,0 1-1,1 0 1,-1 0-1,3 2 1,-4-4-62,1 1 0,-1-2 0,1 1 0,0 0 0,0 0 0,-1-1 0,1 0 0,0 1 0,0 0 0,0 0 0,0-1 0,0 0-1,-1 0 1,2 1 0,-1-1 0,-1 1 0,2-1 0,-2 0 0,1 0 0,1 0 0,-2 1 0,1-1 0,1-1 0,-2 1 0,2 0 0,-1 0 0,-1 0 0,2-1 0,-1 1 0,1-1 0,8-4 135,0-1 1,0 0-1,0 0 0,-2 0 0,1-2 1,-1 1-1,1-1 0,-1 0 0,6-10 1,2-5 288,-13 18-212,0 1 0,0-1 0,7-8 0,-13 31 110,-2 13-271,-2 0 0,-13 37 1,10-43-27,-1-1 0,-1 0 0,-1 0 0,-1-1 0,-23 29 0,35-49-51,0-1 0,-1 1 1,1-1-1,-4 4 0,5-5-3,0-1 0,0 0-1,0 1 1,0 0 0,0-1 0,0 0-1,0 1 1,0-1 0,0 1 0,-1-1-1,2 0 1,-2 1 0,2-1 0,-2 0-1,1 0 1,-2 0 0,3-1 1,0 1-1,-1-1 1,0 1 0,1-1 0,-1 1-1,1 0 1,0 0 0,-1-1-1,1 0 1,-1 1 0,1 0 0,-1-1-1,1 0 1,0 1 0,0-1 0,0 1-1,-1-1 1,1 0 0,0 1 0,-1-2-1,-1-13 121,3 11-112,-1 1-1,1 0 1,0 0 0,0 0 0,0-1-1,1 1 1,-1 0 0,1 0 0,-1 0-1,1 0 1,1 0 0,-2 1 0,1-1-1,5-3 1,3-3 46,1 0 0,14-9 0,-17 12-32,15-8 99,-1 1 0,25-10 0,-33 16-24,15-3 290,-3 1-415,-10-1-3054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1"/>
    </inkml:context>
    <inkml:brush xml:id="br0">
      <inkml:brushProperty name="width" value="0.05" units="cm"/>
      <inkml:brushProperty name="height" value="0.05" units="cm"/>
      <inkml:brushProperty name="color" value="#AB008B"/>
    </inkml:brush>
  </inkml:definitions>
  <inkml:trace contextRef="#ctx0" brushRef="#br0">0 85 4312,'0'0'11388,"7"1"-10934,127 9 2538,-87-9-2198,67-3 196,29-22-429,-57 8-309,-44 8-156,-28 4-39,0 1-1,24-2 1,9 2 120,81-19 1,-114 19-168,4 0 15,0 1-1,0 1 1,1 0 0,-1 1-1,24 4 1,86 0 142,-25-3-135,14 2 47,-72-4-76,0 3-1,53 8 0,21 2-44,-61-8 168,-41-3 24,1 0-1,0-1 0,0-1 1,-1-1-1,1-1 0,19-5 1,-36 8-146,-1 0 1,0 0 0,1 0 0,-1 0-1,1 0 1,-1 0 0,0 0-1,1 0 1,-1-1 0,0 1 0,1 0-1,-1 0 1,0 0 0,1-1 0,-1 1-1,0 0 1,0 0 0,1-1 0,-1 1-1,0 0 1,0-1 0,1 1-1,-1 0 1,0-1 0,0 1 0,0 0-1,0-1 1,0 1 0,1 0 0,-1-1-1,0 1 1,0 0 0,0-1 0,0 1-1,0-1 1,0 1 0,0-1 0,-4-4-3103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2"/>
    </inkml:context>
    <inkml:brush xml:id="br0">
      <inkml:brushProperty name="width" value="0.05" units="cm"/>
      <inkml:brushProperty name="height" value="0.05" units="cm"/>
      <inkml:brushProperty name="color" value="#AB008B"/>
    </inkml:brush>
  </inkml:definitions>
  <inkml:trace contextRef="#ctx0" brushRef="#br0">0 0 5920,'0'0'9241,"0"7"-8700,2 51 1242,3-1-1,15 74 1,-18-121-1450,0-1 462,0 1 0,1 16 1,-3-26-787,0 0 0,0 0 0,0 0 0,0 0 0,0 0 0,0 0 0,0-1 0,0 1 0,0 0 0,0 0 0,0 0 0,0 0 0,0 0 0,0 0 0,1 0 1,-1 0-1,0 0 0,0 0 0,0 0 0,0 0 0,0 0 0,0 0 0,0 0 0,0 0 0,0 0 0,0 0 0,0 0 0,1 0 0,-1 0 0,0 0 0,0 0 0,0 0 0,0 0 1,0 0-1,0 0 0,0 0 0,0 1 0,0-1 0,0 0 0,0 0 0,0 0 0,0 0 0,0 0 0,0 0 0,1 0 0,-1 0 0,0 0 0,0 0 0,0 0 0,0 0 0,0 0 1,0 0-1,0 1 0,0-1 0,0 0 0,0 0 0,0 0 0,0 0 0,0 0 0,0 0 0,0 0 0,0 0 0,0 0 0,0 0 0,0 0 0,0 1 0,0-1 0,0-3-3067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3"/>
    </inkml:context>
    <inkml:brush xml:id="br0">
      <inkml:brushProperty name="width" value="0.05" units="cm"/>
      <inkml:brushProperty name="height" value="0.05" units="cm"/>
      <inkml:brushProperty name="color" value="#AB008B"/>
    </inkml:brush>
  </inkml:definitions>
  <inkml:trace contextRef="#ctx0" brushRef="#br0">0 69 15832,'0'0'4463,"7"-6"-4253,18-18-25,-24 23-159,-1 1 0,1-1 0,0 0 1,-1 1-1,1-1 0,0 0 0,0 1 0,-1-1 0,1 1 0,0 0 0,0-1 1,0 1-1,0-1 0,0 1 0,-1 0 0,1 0 0,0 0 0,2-1 0,3 0 147,5-4-34,-1 0 0,1 1 0,1 0 0,-1 1-1,0 1 1,1 0 0,0 0 0,-1 1 0,21 0-1,-21 3 72,1-1 1,15 5-1,0 0 237,-17-5-321,-9-1-102,0 0-1,0 0 1,0 0 0,-1 0 0,1 0-1,0 0 1,0 0 0,0 1-1,-1-1 1,1 0 0,0 1-1,1-1 1,3 8-3417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4"/>
    </inkml:context>
    <inkml:brush xml:id="br0">
      <inkml:brushProperty name="width" value="0.05" units="cm"/>
      <inkml:brushProperty name="height" value="0.05" units="cm"/>
      <inkml:brushProperty name="color" value="#AB008B"/>
    </inkml:brush>
  </inkml:definitions>
  <inkml:trace contextRef="#ctx0" brushRef="#br0">1 0 6424,'0'0'5001,"9"3"-4493,10 3-196,0-1-1,35 4 1,345 13 4186,-390-22-4363,70-2 1495,-78 2-1540,1 0 0,-1 0 0,1-1 0,-1 1 0,0 0 0,1-1 1,-1 1-1,0-1 0,0 1 0,1-1 0,-1 1 0,0-1 0,1-1 0,-1 1-225,0 0 0,-1 1 1,1-1-1,-1 0 0,1 0 1,-1 0-1,1 0 0,-1 0 1,0 0-1,0 0 0,1 1 0,-1-1 1,0 0-1,0 0 0,0 0 1,0-2-1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5"/>
    </inkml:context>
    <inkml:brush xml:id="br0">
      <inkml:brushProperty name="width" value="0.05" units="cm"/>
      <inkml:brushProperty name="height" value="0.05" units="cm"/>
      <inkml:brushProperty name="color" value="#AB008B"/>
    </inkml:brush>
  </inkml:definitions>
  <inkml:trace contextRef="#ctx0" brushRef="#br0">0 0 7528,'0'0'3697,"7"4"-3082,-7-4-614,8 5 196,-1 0 1,1 0-1,-1 0 0,0 1 1,9 10-1,2 5 234,-2 1-1,-1 1 1,-1 0-1,0 1 1,16 43-1,-13-19 223,-1 1 0,9 58-1,-19-72-189,-1 1 1,-1 54-1,-15 72 911,6-131-921,-1 0-1,-1 0 1,-2-1-1,-19 44 1,26-69-347,-1 1 1,0-1-1,-6 9 1,0-4-2915</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6"/>
    </inkml:context>
    <inkml:brush xml:id="br0">
      <inkml:brushProperty name="width" value="0.05" units="cm"/>
      <inkml:brushProperty name="height" value="0.05" units="cm"/>
      <inkml:brushProperty name="color" value="#AB008B"/>
    </inkml:brush>
  </inkml:definitions>
  <inkml:trace contextRef="#ctx0" brushRef="#br0">88 0 5720,'0'0'4362,"-1"6"-3811,-2 21 526,-1-1 0,-7 27 0,-7 8 64,3 1 0,2 0 0,3 1 0,-2 87 0,12-123-859,0 0 0,3 1 0,0-1 0,1 0 0,2 0 0,1 0 0,1-1 0,1 0 0,14 28 0,-14-38-54,0 0 1,1 0-1,1-1 1,0 0-1,1-1 1,23 21 0,-24-21 64,-10-12-581,0 0 0,0-1 0,1 1 0,-1 0 0,0-1-1,1 1 1,-1-1 0,1 0 0,0 1 0,2 1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7"/>
    </inkml:context>
    <inkml:brush xml:id="br0">
      <inkml:brushProperty name="width" value="0.05" units="cm"/>
      <inkml:brushProperty name="height" value="0.05" units="cm"/>
      <inkml:brushProperty name="color" value="#AB008B"/>
    </inkml:brush>
  </inkml:definitions>
  <inkml:trace contextRef="#ctx0" brushRef="#br0">159 2 6688,'0'0'7528,"-6"1"-7244,-21 0-18,8-4 462,19 3-705,-1 0 0,1 0 1,-1 0-1,0 0 1,1 0-1,-1-1 1,1 1-1,-1 0 1,0 0-1,1 0 1,-1 1-1,0-1 1,1 0-1,-1 0 1,1 0-1,-1 0 1,1 1-1,-1-1 0,0 0 1,1 0-1,-1 1 1,1-1-1,-1 0 1,1 1-1,-1-1 1,1 1-1,0-1 1,-1 1-1,-16 13 424,6-6 89,1 0 1,-16 17-1,23-21-442,0-1 1,1 1-1,-1 0 0,1 0 1,0 0-1,0 1 0,0-1 1,0 1-1,1-1 0,0 1 1,-1 4-1,1-6-46,1-1-1,0 1 1,-1-1-1,1 0 1,0 1-1,1-1 1,-1 1-1,0-1 1,1 1-1,-1-1 1,1 1-1,0-1 1,-1 0-1,1 0 1,3 4-1,-3-3-3,1 0 0,0 0 0,0 0 0,0-1 0,1 1 0,-1-1 0,0 1 0,1-1 0,0 0 1,0 0-1,-1 0 0,1 0 0,0-1 0,0 1 0,1-1 0,-1 0 0,0 0 0,0 0 0,1 0 0,-1 0 0,0-1 0,1 0 0,-1 1 0,1-1 0,-1 0 0,1-1 0,-1 1 0,5-2 0,-4 1-27,0 0-1,-1 0 1,1 0-1,-1-1 1,1 0-1,5-3 1,1-4-2818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8"/>
    </inkml:context>
    <inkml:brush xml:id="br0">
      <inkml:brushProperty name="width" value="0.05" units="cm"/>
      <inkml:brushProperty name="height" value="0.05" units="cm"/>
      <inkml:brushProperty name="color" value="#AB008B"/>
    </inkml:brush>
  </inkml:definitions>
  <inkml:trace contextRef="#ctx0" brushRef="#br0">176 32 6424,'0'0'8809,"-7"-1"-8488,3 0-239,1-1 129,-1 1 0,0 0 0,0 0 0,0 1-1,0-1 1,1 1 0,-1 0 0,0 0 0,-6 1 0,7 0-82,0 1 0,1-1 0,-1 1 0,0 0 0,1 0-1,-1 0 1,-1 3 0,-8 5 164,3-3-126,1-1 0,1 1 1,-1 1-1,1-1 0,1 1 0,-1 0 1,1 1-1,-5 9 0,9-14-83,-1 0 0,1 1 0,0 0 0,0-1 0,1 1 0,0 0 0,0 0-1,0 0 1,0 0 0,1 0 0,-1 0 0,1 0 0,1 0 0,-1 0 0,1 0 0,-1 0 0,1-1 0,3 9 0,-3-11-53,0 0 0,0 0 1,0-1-1,0 1 0,0-1 1,0 1-1,0-1 1,1 1-1,-1-1 0,0 0 1,1 1-1,-1-1 0,1 0 1,0 0-1,2 1 1,-1-1 3,0 0 0,0 0 0,0 0 0,0-1 0,0 1 1,0-1-1,0 0 0,6 0 0,1-1 43,1 0-1,-1-2 1,0 1 0,16-7-1,-9 2 142,-1-1-1,0-1 0,18-12 1,-27 14-23,-2 4 142,2 11-152,-4-1-158,2 0 0,-1 0 0,1-1 0,0 0 0,0 0 0,1 0 0,0 0 0,0-1 0,0 0 0,1 0 0,9 5 0,-13-10-24,-1 1 0,1 0 1,0-1-1,-1 0 1,1 1-1,0-1 0,-1 0 1,1 0-1,0-1 1,-1 1-1,1 0 1,0-1-1,-1 0 0,1 0 1,-1 0-1,1 0 1,-1 0-1,1 0 0,2-2 1,0 0 10,1-1 0,-1 0 0,0 0 0,0 0 0,0-1 0,-1 1 0,5-7 0,-1 0 27,-1 0 0,0-1 1,-1 0-1,-1 0 0,1-1 1,-2 1-1,0-1 0,0 0 1,-1-1-1,-1 1 0,0 0 1,0-15-1,-3 24 1,1 0-1,0 1 1,-1-1-1,0 0 0,1 1 1,-3-4-1,3 6-61,0 0 0,-1 0 0,1 0 0,0 0 0,-1 0 0,1 0 0,-1 0 0,1 0 0,-1 1 0,0-1 0,1 0 0,-1 0 0,0 1 0,0-1 0,1 1 0,-1-1 0,0 0 0,0 1 0,0 0 0,0-1 0,1 1 0,-1-1 0,0 1 0,0 0 0,0 0 0,-1-1 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29"/>
    </inkml:context>
    <inkml:brush xml:id="br0">
      <inkml:brushProperty name="width" value="0.05" units="cm"/>
      <inkml:brushProperty name="height" value="0.05" units="cm"/>
      <inkml:brushProperty name="color" value="#AB008B"/>
    </inkml:brush>
  </inkml:definitions>
  <inkml:trace contextRef="#ctx0" brushRef="#br0">36 36 12864,'0'0'3934,"-1"8"-3614,-5 46 439,-3 47 726,8-78-920,1 0 0,4 32 0,-4-51-446,0 0 1,0 1-1,0-1 1,-1 5 0,-1 7 1211,-3-45-503,-8-128 443,12 148-1158,0-1 0,1 0 0,1 1 1,-1-1-1,2 1 0,3-19 1,-3 24-80,-1 0 0,1 0 0,0 0 1,0 0-1,0 0 0,0 1 1,1-1-1,0 1 0,-1-1 1,1 1-1,1 0 0,-1 0 1,0 0-1,1 1 0,-1-1 1,1 1-1,4-2 0,-5 2-6,0 1 0,0-1 0,1 1 0,-1 0 0,0 0 0,1 0 0,-1 1 0,1-1 0,-1 1 0,7 0 0,-8 1-15,1-1 1,-1 0 0,0 1 0,1 0-1,-1 0 1,0-1 0,0 1 0,0 1-1,1-1 1,-1 0 0,0 0 0,0 1-1,-1-1 1,1 1 0,0 0 0,2 2 0,-3-2-6,1 0 1,-1 0 0,0 0-1,1 0 1,-1 0 0,0 0 0,0 0-1,0 1 1,0-1 0,-1 0 0,1 1-1,-1-1 1,1 0 0,-1 1 0,0-1-1,0 1 1,0-1 0,0 1 0,0-1-1,-1 0 1,1 1 0,-1-1 0,0 0-1,1 1 1,-1-1 0,0 0-1,0 0 1,0 0 0,-1 1 0,1-1-1,-1 0 1,1-1 0,-1 1 0,1 0-1,-4 2 1,2-1 23,0-1 1,-1 1-1,0-1 0,0 0 1,0 0-1,-5 2 0,8-3-34,0-1 0,0 0-1,-1 0 1,1 0-1,0 1 1,0-1 0,-1 0-1,1-1 1,0 1-1,0 0 1,-1 0 0,1 0-1,0-1 1,0 1-1,0-1 1,-1 1 0,1-1-1,0 1 1,0-1-1,0 0 1,0 0-1,0 1 1,0-1 0,0 0-1,0 0 1,-1-2-1,1 1-41,-1 1 0,1-1 0,0 0-1,-1-1 1,1 1 0,0 0-1,0 0 1,1 0 0,-1-1 0,0 1-1,1 0 1,-1-1 0,1 1-1,0-4 1,1-9-3593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0"/>
    </inkml:context>
    <inkml:brush xml:id="br0">
      <inkml:brushProperty name="width" value="0.05" units="cm"/>
      <inkml:brushProperty name="height" value="0.05" units="cm"/>
      <inkml:brushProperty name="color" value="#AB008B"/>
    </inkml:brush>
  </inkml:definitions>
  <inkml:trace contextRef="#ctx0" brushRef="#br0">0 9 11552,'0'0'5126,"9"-1"-4638,-1-1-362,9 0 302,0 0 0,21 0 1,-36 2-370,0 1 0,0-1 0,-1 0 1,1 1-1,0-1 0,0 1 0,0-1 0,0 1 0,-1 0 1,1 0-1,0 0 0,0 0 0,-1 0 0,1 0 1,-1 1-1,1-1 0,-1 0 0,0 1 0,0-1 1,1 1-1,-1-1 0,0 1 0,0 0 0,0-1 1,-1 1-1,1 0 0,0 0 0,-1 0 0,1 0 1,-1 0-1,1-1 0,-1 1 0,0 0 0,0 0 0,0 0 1,0 0-1,0 0 0,-1 0 0,1 0 0,0 0 1,-1 0-1,-1 2 0,-1 7 87,-1 0 1,-1-1-1,0 0 1,0 0-1,-1 0 0,-1 0 1,1-1-1,-1 0 1,-15 14-1,20-22-84,0 1 4,1-1 0,-1 0 0,1 1-1,-1-1 1,1 0 0,0 1-1,0 0 1,0-1 0,0 1 0,0 0-1,0-1 1,0 1 0,0 2 0,20 0 442,3-2-271,-1 1 0,1 1 1,31 10-1,-51-13-228,0-1 1,-1 1-1,1 0 0,0 0 1,-1 0-1,1 0 1,-1 0-1,0 1 0,2 1 1,2 2-3156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69"/>
    </inkml:context>
    <inkml:brush xml:id="br0">
      <inkml:brushProperty name="width" value="0.05" units="cm"/>
      <inkml:brushProperty name="height" value="0.05" units="cm"/>
      <inkml:brushProperty name="color" value="#004F8B"/>
    </inkml:brush>
  </inkml:definitions>
  <inkml:trace contextRef="#ctx0" brushRef="#br0">67 63 3912,'0'0'9816,"-5"5"-9304,-18 14 0,17-12 183,8-3 85,-1-1-341,0-1-365,-1-1 0,1 1 0,-1-1 0,1 1 0,-1-1 0,0 0 0,1 0 0,0 1 0,0-1 0,-1 0 0,1 1 0,1-2 0,-2 2 0,1-1 0,1 0 0,-2 0 0,2 0 0,-2-1 0,2 2 0,-1-1 0,0-1 0,3 2 0,4 1 173,0 0-1,13 5 1,-19-8-180,5 3 51,1-2 0,0 1 0,0-1 0,-1 0-1,1-1 1,1 0 0,-2 0 0,1-1 0,-1 0-1,13-2 1,-14 1-18,-1 1-1,0-1 0,-1-1 1,2 1-1,-2 0 0,1-1 1,0 0-1,-1 0 1,0-1-1,0 1 0,1 0 1,-2-1-1,1 0 1,-1 0-1,1-1 0,3-6 1,-6 9-52,-1 1 0,1-1 0,0 1 0,0-1 0,-1 0 0,0 1-1,1-2 1,-1 2 0,1-1 0,-1 0 0,0 0 0,0 0 0,0 0 0,0 1 0,0-1 0,-1 0 0,0-2 0,1 1-2,-2 1 0,1 0 0,0 0-1,-1 0 1,1-1 0,0 1 0,-1 0 0,1 0-1,-2 0 1,2 1 0,-4-3 0,0 0 8,0 1 1,1 1 0,-2-1 0,1 0-1,0 1 1,0 1 0,-1-1-1,1 0 1,0 1 0,-11-1-1,8 2-11,1 0-1,-1 1 1,0-1 0,0 2-1,1-1 1,-1 1 0,0 0-1,1 1 1,-9 4-1,5-1 27,0 0-1,0 0 1,1 2-1,-19 15 0,26-21-50,0 1 1,1 0-1,0 0 0,-1-1 0,1 1 0,0 0 0,0 0 0,0 0 1,0 0-1,1 1 0,-1-1 0,1 1 0,0-1 0,0 0 0,0 1 0,1 0 1,-1-1-1,1 1 0,0 0 0,0-1 0,0 0 0,0 1 0,1 0 1,-1-1-1,1 1 0,0 0 0,0-1 0,0 0 0,1 0 0,-1 1 1,1-1-1,2 4 0,1 0 35,0 0 0,0-1 0,1 0 0,0 0 1,0-1-1,12 10 0,-14-12-27,2 0-1,-1 0 1,0-1 0,0 0 0,0 1 0,0-2 0,1 1-1,-1-1 1,1 0 0,9 0 0,-3 0 15,3 0 25,-1 0 0,1-1 0,-1-1 0,1 0 0,22-5 0,-15-1-215,28-7 670,-42 13-1779,-1 0 1,12 0-1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1"/>
    </inkml:context>
    <inkml:brush xml:id="br0">
      <inkml:brushProperty name="width" value="0.05" units="cm"/>
      <inkml:brushProperty name="height" value="0.05" units="cm"/>
      <inkml:brushProperty name="color" value="#AB008B"/>
    </inkml:brush>
  </inkml:definitions>
  <inkml:trace contextRef="#ctx0" brushRef="#br0">8 42 5016,'0'0'12409,"-2"7"-11989,1-4-336,-4 15 122,5-17-194,0-1 1,0 1 0,0-1-1,0 1 1,0-1-1,0 1 1,1-1 0,-1 1-1,0-1 1,0 1-1,0-1 1,0 0 0,1 1-1,-1-1 1,0 1-1,0-1 1,1 1-1,-1-1 1,0 0 0,1 1-1,-1-1 1,1 0-1,-1 1 1,0-1 0,1 0-1,-1 0 1,1 1-1,-1-1 1,1 0 0,-1 0-1,1 0 1,-1 0-1,1 1 1,-1-1 0,1 0-1,0 0 1,20 1 567,1 0 0,33-5 1,7 1 430,13 6 158,-41-1-502,61-5-1,36-18-92,-65 12-366,-33 5-134,17 0 45,21-4 34,-6 0-61,2 0 40,-37 4-64,47 0 0,-24 1-9,-21 1-15,-3-1 13,1 1 1,54 5-1,-43 3-7,71 6 108,55-3 22,-40-1-80,4-12 39,-30 0-30,-57 4-46,17 1 190,71-9 0,-126 7-212,-6 2-37,1-1 0,0 0 0,-1 0 0,1 0 1,-1 0-1,1 0 0,-1 0 0,1 0 0,-1 0 0,1 0 0,0 0 1,-1-1-1,1 1 0,-1 0 0,1 0 0,-1 0 0,1-1 0,-1 1 0,1 0 1,-1-1-1,1 1 0,-1 0 0,1-1 0,-7-1-259,2 2-3082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2"/>
    </inkml:context>
    <inkml:brush xml:id="br0">
      <inkml:brushProperty name="width" value="0.05" units="cm"/>
      <inkml:brushProperty name="height" value="0.05" units="cm"/>
      <inkml:brushProperty name="color" value="#AB008B"/>
    </inkml:brush>
  </inkml:definitions>
  <inkml:trace contextRef="#ctx0" brushRef="#br0">219 0 6520,'0'0'10390,"-5"8"-10134,5-8-249,-9 14 308,0-1 0,-19 21 0,16-22-31,1 2 1,0-1-1,1 1 0,-10 19 1,-27 63 608,29-56-600,10-23-154,2 1 0,0-1 0,1 1 0,1 0 0,1 1 0,-2 21 0,3-3 150,2 0 0,5 41 0,-2-62-156,0 0 0,2 0 0,-1-1 0,2 1 0,0-1 0,13 21 0,-17-32-103,1 2 62,0-1 0,0 0 0,1 0 0,0 0 0,0 0 0,0 0 0,0-1 0,1 1 0,0-1 0,0-1 0,0 1 0,0-1 0,7 4 0,-10-6-13,-1 0 0,1-1 0,-1 1-1,1 0 1,-1-1 0,1 1 0,-1-1-1,1 1 1,0-1 0,-1 0 0,1 0 0,1 0-1,-2 0-226,0 0-1,0 0 1,0-1-1,-1 1 1,1 0-1,0-1 1,0 1-1,-1-1 1,1 1-1,0-1 1,-1 1-1,1-1 1,0 0-1,-1 1 0,1-1 1,-1 0-1,1 1 1,-1-1-1,0 0 1,1 0-1,-1 1 1,1-2-1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3"/>
    </inkml:context>
    <inkml:brush xml:id="br0">
      <inkml:brushProperty name="width" value="0.05" units="cm"/>
      <inkml:brushProperty name="height" value="0.05" units="cm"/>
      <inkml:brushProperty name="color" value="#AB008B"/>
    </inkml:brush>
  </inkml:definitions>
  <inkml:trace contextRef="#ctx0" brushRef="#br0">23 0 4616,'0'0'14098,"-3"6"-13638,1-2-389,-1 0 25,1 1 1,0-1 0,0 1-1,1 0 1,-1 0 0,1 0-1,-2 10 1,1 47 1069,3-1 1,9 65-1,-7-98-736,-2-13-117,-1-10-85,0 0 1,1 0-1,-1 1 0,2-1 1,1 8-1,-3-23 604,0-14-4693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4"/>
    </inkml:context>
    <inkml:brush xml:id="br0">
      <inkml:brushProperty name="width" value="0.05" units="cm"/>
      <inkml:brushProperty name="height" value="0.05" units="cm"/>
      <inkml:brushProperty name="color" value="#AB008B"/>
    </inkml:brush>
  </inkml:definitions>
  <inkml:trace contextRef="#ctx0" brushRef="#br0">0 19 8240,'0'0'722,"7"-2"-420,3 1-179,-6 0-32,0 1 1,0-1 0,0 0 0,0-1 0,0 1-1,0-1 1,4-2 0,-4 2 570,0 0 2035,-5 5 244,-4 10-2261,0 7-108,0-1 1,2 1-1,0 0 1,2 0 0,0 0-1,2 27 1,-2 26 916,0-24 115,0-40-1275,0-1 0,-3 12 0,-3 1-168,5-21-558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5"/>
    </inkml:context>
    <inkml:brush xml:id="br0">
      <inkml:brushProperty name="width" value="0.05" units="cm"/>
      <inkml:brushProperty name="height" value="0.05" units="cm"/>
      <inkml:brushProperty name="color" value="#AB008B"/>
    </inkml:brush>
  </inkml:definitions>
  <inkml:trace contextRef="#ctx0" brushRef="#br0">1 15 12664,'0'0'3393,"6"-2"-3094,7-2-18,1 1 1,-1 1 0,1 0-1,0 1 1,-1 0 0,15 2-1,6 4 435,-23-2-312,0-1 0,1-1 1,-1 0-1,23-1 1,-27 0-162,-7 0-393,1 0-1,0 0 0,-1 0 0,1 0 1,0 0-1,0 0 0,-1 0 0,1 0 1,0-1-1,-1 1 0,1 0 1,0 0-1,0-1 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6"/>
    </inkml:context>
    <inkml:brush xml:id="br0">
      <inkml:brushProperty name="width" value="0.05" units="cm"/>
      <inkml:brushProperty name="height" value="0.05" units="cm"/>
      <inkml:brushProperty name="color" value="#AB008B"/>
    </inkml:brush>
  </inkml:definitions>
  <inkml:trace contextRef="#ctx0" brushRef="#br0">102 95 4216,'0'0'12619,"-6"2"-12159,3-1-480,-2 0 290,0 1 0,-1 0 0,1 0 0,0 0 0,0 1 0,0-1 0,0 1 0,0 0 0,1 1 0,-8 6 0,3 0 202,7-8-373,0 0 0,0 0 1,0 0-1,1 1 1,-1-1-1,1 0 0,-1 1 1,1-1-1,0 1 0,0-1 1,0 1-1,-1 5 1,1-3 20,1 1 0,-1-1 0,1 1 0,0 0 0,0-1 0,1 1 0,0 0 0,0-1 0,0 1 0,1-1 0,0 0 0,0 1 0,0-1 1,0 0-1,1 0 0,0 0 0,0-1 0,0 1 0,1-1 0,7 8 0,-9-10-82,0-1 0,0 0-1,-1 0 1,1 0 0,0 0 0,0-1 0,0 1 0,0 0 0,0-1-1,0 1 1,1-1 0,-1 0 0,0 0 0,0 0 0,0 0-1,0 0 1,0 0 0,0 0 0,0-1 0,0 1 0,0-1 0,4-1-1,0 0 33,-1-1 0,1 1 0,-1-2 0,1 1 0,-1 0 0,7-7 0,-8 6 0,0-1 0,0 1-1,4-8 1,-5 9 8,-1-1-1,1 1 1,-1 0 0,1 0-1,0 0 1,0 0-1,5-3 1,-3 2 166,-1 1 14,4 8-111,10 10-27,-12-9-96,-1-1 0,1-1-1,0 1 1,1-1 0,6 4 0,-10-7-16,-1 0 1,1 0 0,-1 0-1,1-1 1,-1 1 0,1-1-1,0 0 1,-1 0 0,1 0-1,0 0 1,-1 0 0,1 0-1,0-1 1,-1 1 0,1-1-1,-1 1 1,1-1 0,-1 0-1,3-2 1,4-1 45,0-2-1,0 1 1,-1-1-1,0 0 0,0-1 1,0 0-1,-1 0 1,0-1-1,-1 0 1,10-15-1,-12 18-19,-1 0 0,0 0 0,-1-1 0,1 1 0,-1-1 0,-1 0 0,1 1 0,-1-1 0,1 0 0,-2 0 0,1 0 0,-1 0 0,0 0 0,0 0 0,0 0 0,-1 0 0,0 0 0,-1 0 0,-3-11 0,4 14-20,0 1-1,-1-1 1,0 0-1,1 1 1,-1-1-1,0 1 1,0-1-1,0 1 1,-1 0-1,1 0 1,-1 0-1,1 0 1,-1 1-1,1-1 1,-6-2 0,2 2-49,1 0 0,-1 1 0,0-1 1,1 1-1,-1 0 0,0 0 1,-8 1-1,-8-2-52,4 1-4527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7"/>
    </inkml:context>
    <inkml:brush xml:id="br0">
      <inkml:brushProperty name="width" value="0.05" units="cm"/>
      <inkml:brushProperty name="height" value="0.05" units="cm"/>
      <inkml:brushProperty name="color" value="#AB008B"/>
    </inkml:brush>
  </inkml:definitions>
  <inkml:trace contextRef="#ctx0" brushRef="#br0">32 5 9344,'0'0'1330,"7"0"-1107,-1-1 341,16-1-1559,-14 0 8434,-11 2-7282,1 1 1,-1-1-1,1 0 1,-1 1-1,1-1 1,-1 1-1,1 0 1,0 0-1,-1 0 1,1 0-1,0 0 1,0 1-1,0-1 1,-4 4-1,0 1 381,0 0 0,-10 14 0,14-18-477,2-1-23,-1 0 0,0 0 0,1 0 0,-1-1 0,1 1 0,-1 0 0,1 0 0,0 0 0,-1 0 0,1 0 0,0 0 0,-1 0 0,1 1 1,0-1-1,0 0 0,0 0 0,0 0 0,0 0 0,0 0 0,0 0 0,1 0 0,-1 0 0,0 0 0,1 0 0,-1 0 0,0 0 0,1 0 0,-1 0 0,1 0 0,0 0 0,-1 0 0,1-1 0,0 1 0,-1 0 0,1 0 0,0-1 0,1 2 0,1 0 23,-1 0 0,1-1 0,0 1 0,0-1 0,-1 0 0,1 1 1,0-2-1,0 1 0,0 0 0,0 0 0,0-1 0,5 1 0,59-10 751,-66 9-822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8"/>
    </inkml:context>
    <inkml:brush xml:id="br0">
      <inkml:brushProperty name="width" value="0.05" units="cm"/>
      <inkml:brushProperty name="height" value="0.05" units="cm"/>
      <inkml:brushProperty name="color" value="#AB008B"/>
    </inkml:brush>
  </inkml:definitions>
  <inkml:trace contextRef="#ctx0" brushRef="#br0">0 26 5320,'0'0'12041,"7"2"-11681,0 1-191,1 0 0,-1-1-1,1 0 1,0 0 0,9 0 0,149 6 1752,-80-6-1393,-42-3-116,60-7 0,11-2 163,-76 8-311,59-13 0,-68 9-77,1 2 0,0 1 0,47 0 0,-48 7 442,-30-4-624,0 0-1,0 0 0,0 0 1,1 0-1,-1 0 1,0 0-1,0 0 0,0 0 1,0 0-1,0 0 1,0 0-1,0 0 0,1 0 1,-1 0-1,0 0 0,0 0 1,0 0-1,0 0 1,0 0-1,0 0 0,0 0 1,0 0-1,1 0 1,-1 0-1,0 0 0,0 0 1,0 1-1,0-1 0,0 0 1,0 0-1,0 0 1,0 0-1,0 0 0,0 0 1,0 0-1,0 0 1,0 1-1,0-1 0,0 0 1,0 0-1,1 0 0,-1 0 1,0 0-1,0 0 1,0 0-1,0 1 0,0-1 1,-1 0-1,1 0 1,0 0-1,0 0 0,0 0 1,0 0-1,-5 8 455,-9 5-3737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39"/>
    </inkml:context>
    <inkml:brush xml:id="br0">
      <inkml:brushProperty name="width" value="0.05" units="cm"/>
      <inkml:brushProperty name="height" value="0.05" units="cm"/>
      <inkml:brushProperty name="color" value="#AB008B"/>
    </inkml:brush>
  </inkml:definitions>
  <inkml:trace contextRef="#ctx0" brushRef="#br0">125 0 6424,'0'0'9814,"-7"2"-9423,6-2-392,-6 1 209,0 1-1,0-1 1,0 1 0,0 1-1,0 0 1,1 0 0,-1 0-1,-7 5 1,9-4-47,1 0 1,0 1 0,0-1-1,0 1 1,1-1-1,0 1 1,-1 0 0,2 1-1,-1-1 1,-4 11-1,6-12-85,0-1 0,0 1 0,1-1 0,-1 1 0,1 0-1,-1-1 1,1 1 0,0 0 0,0-1 0,1 1 0,-1-1 0,1 1-1,0-1 1,0 1 0,0-1 0,0 1 0,1-1 0,-1 0-1,3 4 1,-3-5-36,1-1-1,-1 1 0,1-1 1,0 0-1,-1 1 0,1-1 1,0 0-1,0 0 0,0 0 1,0 0-1,0 0 0,0-1 1,0 1-1,0-1 0,0 1 1,0-1-1,0 0 0,0 0 1,0 1-1,0-2 0,1 1 1,-1 0-1,0 0 0,0-1 1,2 0-1,6-1 75,-1-1-1,0 0 1,0 0-1,10-6 1,-11 4 28,1 0 0,-1-1-1,10-8 1,11-8 579,-25 19-539,0 1 483,-4 9-223,0-3-456,0 0 56,-1 6 46,0 1-1,1-1 1,0 0-1,1 1 1,2 12-1,-2-21-74,-1 0-1,1 0 0,0 0 1,-1 0-1,1 0 0,0 0 0,0 0 1,0-1-1,0 1 0,1 0 1,-1-1-1,0 1 0,1 0 0,-1-1 1,1 0-1,0 1 0,-1-1 1,1 0-1,0 0 0,0 0 0,0 0 1,0 0-1,0 0 0,0 0 1,0-1-1,0 1 0,0-1 0,0 0 1,0 1-1,0-1 0,0 0 1,4 0-1,-1-1 8,0 0 1,0 0 0,0 0-1,0-1 1,0 1 0,-1-1-1,1 0 1,0-1-1,-1 1 1,0-1 0,1 0-1,-1 0 1,0 0 0,0-1-1,6-7 1,-1 1 75,-1 0 0,0-1-1,-1-1 1,11-21 0,-16 31-41,-1-1 0,0 0-1,0 0 1,0 1 0,-1-1 0,1 0-1,-1 0 1,0 0 0,1 0 0,-1 0-1,0 1 1,-1-1 0,1 0 0,-1 0-1,1 0 1,-1 0 0,-1-3 0,1 2-143,-1 1-1,0-1 1,0 1 0,-4-6 0,-11-9-3663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0"/>
    </inkml:context>
    <inkml:brush xml:id="br0">
      <inkml:brushProperty name="width" value="0.05" units="cm"/>
      <inkml:brushProperty name="height" value="0.05" units="cm"/>
      <inkml:brushProperty name="color" value="#AB008B"/>
    </inkml:brush>
  </inkml:definitions>
  <inkml:trace contextRef="#ctx0" brushRef="#br0">18 0 4312,'0'0'7197,"-2"7"-6785,-2 1-267,3-5-29,-1 1 0,1 0 0,-1 0 0,1 0 0,-1 7 0,1-5 566,0-4-394,1 1 1,0-1-1,-1 0 1,1 0 0,0 1-1,0-1 1,0 0-1,0 1 1,1-1 0,0 4-1,4 9 248,1 1 0,0-2 0,1 1 0,18 26 0,-9-16 25,4 3 217,15 32-1,-30-50-676,0 1 1,-1-1-1,0 1 0,-1 0 0,-1 0 0,1 0 0,0 14 0,-2-3 50,-2 0-1,0 0 0,-4 21 1,-17 66 313,17-88-367,-3 12 252,-26 63 0,-24 28 549,53-115-892,-3 5 141,6-5-3269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69"/>
    </inkml:context>
    <inkml:brush xml:id="br0">
      <inkml:brushProperty name="width" value="0.05" units="cm"/>
      <inkml:brushProperty name="height" value="0.05" units="cm"/>
      <inkml:brushProperty name="color" value="#004F8B"/>
    </inkml:brush>
  </inkml:definitions>
  <inkml:trace contextRef="#ctx0" brushRef="#br0">1 61 5920,'0'0'9878,"11"1"-9245,22 3-53,-2-2-1,53-3 0,321-58 3225,-396 58-3684,-2-2 58,1 2 0,-2 0 0,2 0 0,-1 1 0,0-1 0,1 1 0,7 1 0,-11 0-71,-4 0-94,0-1-1,1 0 1,-1 0 0,0 0-1,0 0 1,0 0-1,0 0 1,0 0-1,1 0 1,-1 0-1,0 0 1,0 0 0,1 0-1,-1 0 1,0 0-1,1 0 1,-1 0-1,0 0 1,0 0-1,0 0 1,0 0-1,0 0 1,1 0 0,-1 0-1,0-1 1,0 1-1,1 0 1,-1 0-1,0 0 1,0 0-1,1-1 1,-1 1 47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1"/>
    </inkml:context>
    <inkml:brush xml:id="br0">
      <inkml:brushProperty name="width" value="0.05" units="cm"/>
      <inkml:brushProperty name="height" value="0.05" units="cm"/>
    </inkml:brush>
  </inkml:definitions>
  <inkml:trace contextRef="#ctx0" brushRef="#br0">90 94 2904,'0'0'11822,"-5"7"-11316,3-3-437,-1 0 1,1 0 0,-1 0 0,1 1 0,0-1-1,1 0 1,-1 1 0,1-1 0,0 1 0,0-1-1,0 1 1,1 0 0,-1 7 0,12 91 1578,1 40 1470,-13-123-2329,-7 40-1,4-39-232,-2 40 1,6-29 168,0-26 1,0-23-387,-4-68 242,-24-132 0,19 158-325,6 42-180,-10-54 461,8 60-391,0-4 120,5 14-205,1-14 418,20-4-376,-16 14-88,1 0 0,0 0 0,8-5 1,2 1-4,-1 1 0,2 1 0,-1 0 0,1 1 0,27-5 0,-11 5-32,-1 1 1,37 0-1,-65 5 15,-1 0 1,0 0-1,0 0 0,0 0 0,0 1 0,1-1 1,-1 1-1,0 0 0,0 0 0,0 0 0,0 0 1,0 0-1,0 1 0,-1-1 0,1 1 0,0 0 1,-1 0-1,1 0 0,-1 0 0,0 0 0,1 1 1,-1-1-1,0 0 0,-1 1 0,1 0 0,0-1 1,-1 1-1,1 0 0,0 4 0,0-3 7,-1 0-1,1 0 1,-1 0-1,0 0 1,0 0-1,-1 0 1,1 0-1,-1 0 1,0 0-1,0 0 1,0 0-1,-1 1 1,0-1-1,-1 7 1,-1-4 9,0 0 0,0 0 0,-1 0 0,0 0 1,0-1-1,0 0 0,-8 9 0,4-7 24,-1 1-1,0-1 0,0-1 1,-1 1-1,0-2 1,0 1-1,-1-1 0,0-1 1,-15 6-1,3-1 103,11-4-33,-23 6 0,33-11-108,0-1 0,0 1 0,0-1 0,0 1-1,0 0 1,0 0 0,1 0 0,-1 0 0,0 0-1,-2 2 1,4-2 0,0-1 0,-1 1 0,1 0 0,0-1 0,-1 1 0,1 0 0,0-1 0,0 1 1,0 0-1,0-1 0,0 1 0,0 0 0,0 0 0,0-1 0,0 1 0,0 0 0,0 0 0,0-1 0,0 1 0,1 0 0,-1-1 0,0 1 0,0 0 0,1-1 0,-1 1 0,1-1 0,-1 1 0,0 0 0,1-1 0,-1 1 0,1-1 0,0 1 0,45 62-31,-26-34 95,39 43-1,-39-51 0,30 41-1,-44-53 14,0-1-1,0 0 0,1 0 0,0 0 0,12 9 0,-19-17-70,1 0 1,-1 0-1,0 0 0,0 0 0,0 0 1,1 0-1,-1 0 0,0 0 0,0 0 1,0 0-1,0 0 0,1-1 1,-1 1-1,0 0 0,0 0 0,0 0 1,0 0-1,1 0 0,-1 0 0,0 0 1,0-1-1,0 1 0,0 0 0,0 0 1,1 0-1,-1 0 0,0-1 0,0 1 1,0 0-1,0 0 0,0 0 1,0 0-1,0-1 0,0 1 0,0 0 1,0 0-1,0 0 0,0-1 0,3-8-82,-1-19-509,-2 17-2976,0 10 2800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2"/>
    </inkml:context>
    <inkml:brush xml:id="br0">
      <inkml:brushProperty name="width" value="0.05" units="cm"/>
      <inkml:brushProperty name="height" value="0.05" units="cm"/>
    </inkml:brush>
  </inkml:definitions>
  <inkml:trace contextRef="#ctx0" brushRef="#br0">88 171 4616,'0'0'12518,"-7"7"-12131,4-2-352,-44 59 863,43-58-768,0 1 0,0 0 0,1 0 0,-1 0 0,2 1 0,-1-1 0,1 1 0,0 0 0,-1 8 0,3-13-40,0 1-1,1 0 0,-1 0 1,1-1-1,0 1 1,-1 0-1,2-1 1,-1 1-1,0-1 1,1 1-1,-1-1 0,1 0 1,0 1-1,5 4 1,-6-6-51,0-1 1,1 1-1,-1-1 1,0 0-1,1 0 1,0 0-1,-1 0 1,1 0-1,0 0 1,-1 0-1,1 0 0,0 0 1,0-1-1,0 1 1,0-1-1,0 0 1,-1 1-1,1-1 1,0 0-1,0 0 1,0 0-1,0 0 1,0-1-1,0 1 1,0 0-1,0-1 0,0 1 1,-1-1-1,1 0 1,2-1-1,3-2 94,-1 0-1,0-1 0,0 1 1,9-11-1,-2 2 70,-2 2 78,-2 0-1,18-24 0,-11 13 205,-16 21-458,0 1 1,0-1 0,1 1-1,-1 0 1,0-1 0,0 1 0,1 0-1,-1-1 1,0 1 0,1 0-1,-1-1 1,0 1 0,1 0 0,-1 0-1,1 0 1,-1-1 0,0 1 0,1 0-1,-1 0 1,1 0 0,-1 0-1,0 0 1,1 0 0,-1 0 0,1-1-1,-1 1 1,1 1 0,-1-1-1,1 0 1,10 9 475,-8-5-516,34 33 335,-32-33-272,0 1 0,1-1 0,-1 0 0,1-1 0,10 5 0,-14-7-34,0-1 1,0 1 0,0-1-1,0 0 1,0 0 0,0 0-1,0 0 1,0 0 0,0 0 0,0-1-1,0 1 1,0-1 0,0 1-1,0-1 1,0 0 0,0 0 0,0 0-1,-1 0 1,1 0 0,0 0-1,-1 0 1,1 0 0,0-1-1,1-1 1,1-2 22,0 1-1,0-1 0,0 0 1,0 0-1,-1 0 1,6-11-1,-6 9 10,0-1-1,-1 1 1,0-1 0,0 0-1,0 1 1,0-10 0,-2 13-17,0 0 1,0-1 0,0 1-1,-1 0 1,0-1-1,0 1 1,0 0-1,0 0 1,0 0-1,-1 0 1,0 0 0,-4-7-1,4 8 28,0-1 0,0 1 0,-1-1 0,1 1 0,-1 0-1,0 0 1,0 0 0,0 0 0,0 1 0,-1-1 0,-4-2 0,4 2 32,6 1-5,9 0-47,121 0-130,-109 2 72,249 4-388,-273-6 448,-5 2-5,-5 5 4,1 0 0,0 0 0,-18 14 0,-4 2 29,19-14-37,1 1 0,1 0 0,0 1 0,0 0 1,0 1-1,1 0 0,-10 13 0,19-21-25,0-1 0,0 0-1,0 1 1,0-1 0,0 1 0,0-1-1,0 1 1,1-1 0,-1 1 0,0 0-1,1-1 1,0 1 0,-1 0 0,1-1 0,0 1-1,0 0 1,0 0 0,0-1 0,0 1-1,0 0 1,1 3 0,0-4 0,0 1 0,0-1 0,0 1 0,0-1 0,0 1 0,0-1 0,1 1 0,-1-1 0,0 0 0,1 0-1,-1 0 1,1 0 0,-1 0 0,1 0 0,-1 0 0,1 0 0,0-1 0,0 1 0,-1-1 0,3 1 0,0 0 3,-1 0 1,1-1-1,0 1 1,0-1-1,-1 0 0,1 0 1,0-1-1,-1 1 0,1-1 1,0 0-1,-1 0 0,1 0 1,-1 0-1,1 0 0,-1-1 1,0 0-1,1 0 1,-1 0-1,0 0 0,5-4 1,-2 0 24,1-1 1,-1 0 0,0 0 0,0 0-1,-1-1 1,0 0 0,4-9 0,-5 9 20,-2 4 13,0-1 0,0 1 1,0 0-1,6-7 0,-8 13-56,0 0 1,0 0 0,0 0-1,1 0 1,-1-1-1,0 1 1,1 0 0,1 3-1,-2-3-3,2 5-4,0 0 0,1 0-1,-1 0 1,1-1 0,1 1-1,-1-1 1,1 1 0,0-1-1,9 9 1,-12-14-4,0 0-1,0 0 1,0 0-1,0-1 1,0 1 0,0 0-1,1-1 1,-1 1-1,0-1 1,0 1 0,1-1-1,-1 0 1,0 1-1,0-1 1,1 0-1,-1 0 1,0 0 0,1 0-1,0 0 1,1-1 1,-1 1 1,0-1-1,0 0 1,0 0-1,0 0 1,1 0-1,-2 0 1,1 0-1,0-1 1,2-1-1,1-1 6,0-1-1,-1 0 1,1 0-1,-1 0 1,-1-1 0,6-9-1,14-33 80,20-38 246,-43 86-331,0 0 0,0 0 0,0-1-1,1 1 1,-1 0 0,0 0 0,0 0 0,0 0 0,0 0 0,0 0-1,0 0 1,0 0 0,0-1 0,0 1 0,0 0 0,0 0-1,0 0 1,0 0 0,1 0 0,-1 0 0,0 0 0,0 0 0,0 0-1,0 0 1,0 0 0,0 0 0,0 0 0,1 0 0,-1 0-1,0 0 1,0 0 0,0 0 0,0 0 0,0 0 0,0 0 0,0 0-1,1 0 1,-1 0 0,0 0 0,0 0 0,0 0 0,0 0-1,0 0 1,0 0 0,0 0 0,4 7 37,0 12-18,-4-16-14,3 15 26,1-1 0,1 0 0,1 0 1,0-1-1,12 23 0,-18-38-28,1 0 0,-1 0-1,1 0 1,0 0 0,-1 0 0,1 0 0,0 0 0,-1 0 0,1 0 0,0-1 0,0 1 0,0 0 0,-1-1-1,1 1 1,0 0 0,0-1 0,0 1 0,0-1 0,0 0 0,0 1 0,0-1 0,1 0 0,-1 1 0,0-1-1,0 0 1,0 0 0,0 0 0,0 0 0,0 0 0,0 0 0,0-1 0,0 1 0,1 0 0,0-1 0,1 0 4,0-1 0,0 0 0,0 0 0,-1 0 0,1 0 0,0 0 0,-1-1 0,1 1 1,-1-1-1,2-3 0,8-12 41,-1 0 1,-1 0 0,11-30-1,11-22 149,-31 69-197,-1 0 0,0 1 1,1-1-1,-1 0 0,1 1 0,-1-1 0,1 0 1,-1 1-1,1-1 0,-1 0 0,1 1 1,0-1-1,-1 1 0,1-1 0,1 0 0,-1 1-1,0 0 0,0 0 0,-1 0 0,1 1-1,0-1 1,0 0 0,0 0 0,0 1 0,-1-1-1,1 0 1,0 1 0,0-1 0,-1 1-1,1-1 1,1 2 0,30 24 6,-24-18 3,0-1 1,0-1-1,1 1 1,13 6 0,-19-11-3,0-1-1,0 0 1,0 0 0,-1 0 0,1 0 0,0-1 0,0 1 0,0-1 0,0 0 0,0 0 0,0 0 0,0 0 0,0-1 0,0 1 0,0-1 0,0 1 0,0-1 0,0 0 0,0 0 0,4-3 0,-1 1 9,0-1 1,0-1-1,0 1 1,0-1-1,0 0 1,-1 0-1,0-1 1,0 1-1,-1-1 1,0 0-1,0-1 1,0 1-1,5-13 1,-8 17-12,1-2 4,0 0 0,-1 0-1,1-1 1,-1 1 0,1-6 0,-2 10-6,0-1 0,0 0 0,0 1 0,0-1 0,0 0 0,0 1 0,0-1 0,0 1 0,0-1 0,0 0 0,0 1 0,0-1 0,-1 0 0,1 1 0,0-1 0,-1 1 1,1-1-1,0 1 0,-1-1 0,1 1 0,0-1 0,-1 1 0,1-1 0,-1 1 0,1-1 0,-1 1 0,1 0 0,-1-1 0,1 1 0,-1 0 0,0 0 0,1-1 0,-1 1 0,1 0 0,-1 0 0,0 0 0,1 0 0,-1-1 0,0 1 0,1 0 0,-1 0 0,1 0 0,-1 0 1,0 1-1,1-1 0,-2 0 0,0 0 8,-1 1 0,1-1 1,-1 1-1,1 0 1,-1 0-1,1 0 0,0 0 1,-1 0-1,1 0 0,0 0 1,0 1-1,0-1 1,0 1-1,0 0 0,0-1 1,1 1-1,-1 0 1,1 0-1,-3 3 0,2-1 5,0 0-1,0 0 1,0 0-1,0 1 0,1-1 1,-1 0-1,1 1 1,0-1-1,0 9 1,1-7-16,0 1 0,0 0 0,1-1 0,0 1 0,0-1 0,0 1 0,1-1 0,0 0 1,1 0-1,-1 0 0,1 0 0,0 0 0,1 0 0,-1-1 0,1 1 0,8 7 0,-7-7-1,1-1 1,-1 0-1,1-1 0,0 0 0,0 0 0,1 0 1,-1 0-1,1-1 0,0 0 0,0-1 0,0 1 0,0-1 1,0-1-1,13 2 0,-15-2 0,-1-1 0,1 0 0,-1 0 0,1-1 0,-1 1 0,1-1 0,-1 0 0,1 0 0,7-3 0,-12 3 18,0 1-1,1 0 1,-1-1-1,0 1 1,0 0-1,0-1 1,1 1-1,-1-1 1,0 1 0,0 0-1,0-1 1,0 1-1,0-1 1,0 1-1,0 0 1,0-1-1,0 1 1,0-1 0,0 1-1,0 0 1,0-1-1,0 1 1,0-1-1,0 1 1,-1-1-1,-1-5-3875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3"/>
    </inkml:context>
    <inkml:brush xml:id="br0">
      <inkml:brushProperty name="width" value="0.05" units="cm"/>
      <inkml:brushProperty name="height" value="0.05" units="cm"/>
    </inkml:brush>
  </inkml:definitions>
  <inkml:trace contextRef="#ctx0" brushRef="#br0">43 97 3208,'0'0'2850,"1"-7"-2292,11-48 1730,-7 22 1706,-4 31-2561,0 6-128,0 7-523,-2 101 1381,-6 0-1,-30 166 1,30-251-1694,4-17-122,1-1 0,0 1-1,-1 18 1,2-6 180,1-15-316,-1 0 0,1 1 0,2 10 0,-1-12-57,-1-5-101,0 1 1,0-1-1,0 1 0,1-1 0,-1 0 0,1 1 1,-1-1-1,1 1 0,0 0 0,0-1-34,-1 0-1,1-1 0,0 1 0,-1-1 1,1 0-1,0 1 0,-1-1 0,1 0 0,0 1 1,-1-1-1,1 0 0,0 0 0,0 1 1,-1-1-1,1 0 0,0 0 0,0 0 1,0 0-1,-1 0 0,1 0 0,1-1 1,5 0 42,-1 0 0,1 0 1,-1-1-1,13-6 1,7-1 61,16-1 30,0 2 0,66-3 0,-52 8-42,-23 2 70,39-7 0,-59 7-95,-11 1-85,0 0 1,0 0-1,0 0 0,0-1 1,0 1-1,0 0 1,0-1-1,0 1 1,0-1-1,-1 0 1,1 0-1,0 0 1,0 0-1,-1 0 0,1 0 1,0 0-1,-1 0 1,1 0-1,-1-1 1,2-2-1,5-7-444,-4 6-3166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4"/>
    </inkml:context>
    <inkml:brush xml:id="br0">
      <inkml:brushProperty name="width" value="0.05" units="cm"/>
      <inkml:brushProperty name="height" value="0.05" units="cm"/>
    </inkml:brush>
  </inkml:definitions>
  <inkml:trace contextRef="#ctx0" brushRef="#br0">143 95 9040,'0'0'6128,"-7"5"-5539,3-3-538,-8 6 336,1 1 0,-1 0 0,1 0 0,1 1 0,-14 17 0,18-17-46,-1 0 0,1 1 0,1 0 1,0 0-1,0 1 0,1 0 0,0-1 0,1 1 0,1 0 0,0 0 0,1 1 1,-1 18-1,2-30-308,0 0 1,0-1 0,0 1-1,0 0 1,1-1-1,-1 1 1,0 0 0,0 0-1,0-1 1,1 1 0,-1 0-1,0-1 1,1 1-1,-1 0 1,0-1 0,1 1-1,-1-1 1,1 1 0,-1-1-1,1 1 1,-1-1 0,1 1-1,0-1 1,-1 1-1,2 0 1,-1-1 8,1 0-1,-1 1 1,1-1-1,-1 0 1,1 0-1,-1 0 1,0 0-1,1 0 1,-1 0-1,1-1 1,-1 1-1,3-1 1,1-1 58,1 0 1,0-1-1,-1 1 1,1-1-1,5-5 1,5-6 140,0 0 0,-1-2 0,22-28 0,-14 16 94,-13 20-22,-10 8-301,1 0 0,-1 0 0,0 0 0,1 0 0,-1 0 0,0 0-1,1 0 1,-1 0 0,0 0 0,1 0 0,-1 0 0,0 0 0,1 0-1,-1 0 1,0 0 0,0 1 0,1-1 0,-1 0 0,0 0 0,1 0-1,-1 1 1,2 1 31,-1-1 0,0 1 0,1 0 0,-1 0 0,0 0 0,0 0 0,1 3 0,4 9 40,-1-8-49,-1 0 1,1-1-1,0 0 1,0 0-1,1 0 1,0-1-1,-1 0 1,1 0-1,1 0 1,-1-1 0,1 0-1,-1 0 1,1 0-1,0-1 1,0 0-1,0-1 1,10 2-1,-13-3-5,-1 0 0,1 0 0,-1-1 0,1 1 1,-1-1-1,0 0 0,1 0 0,-1 0 0,0 0 0,0-1 0,1 1 0,-1-1 0,0 0 0,0 0 0,-1 0 0,1 0 0,0 0 1,3-4-1,-4 3 6,1 0 1,-1 1 0,0-1-1,0-1 1,0 1 0,0 0-1,0 0 1,-1-1 0,1 1-1,-1-1 1,0 1 0,0-1-1,0 1 1,-1-1-1,1 0 1,-1-7 0,-1 6 17,1 0 0,-1 0 1,0 0-1,0 0 0,-1 0 1,0 0-1,1 0 0,-2 1 1,1-1-1,0 0 0,-1 1 1,0 0-1,0 0 0,0 0 1,-1 0-1,-7-6 0,11 9-44,0 1 0,-1 0-1,1 0 1,0 0-1,-1 0 1,1 0 0,0 0-1,-1-1 1,1 1-1,0 0 1,0 0 0,-1-1-1,1 1 1,0 0-1,0 0 1,0-1 0,-1 1-1,1 0 1,0 0-1,0-1 1,0 1 0,0 0-1,0-1 1,0 1-1,-1-1 1,11-2 123,-3 2-137,27-6-16,1 1 0,66-1 0,-27 0-123,-74 7 143,0 0 0,0 0 0,0 0 0,0 0 0,0 0 0,0 1 0,0-1 0,0 0 0,0 0 0,1 0 0,-1 0 0,0 0 0,0 0 0,0 0 0,0 0 0,0 0-1,0 0 1,0 0 0,0 0 0,0 0 0,0 0 0,0 0 0,0 0 0,0 0 0,0 1 0,0-1 0,0 0 0,0 0 0,0 0 0,0 0 0,0 0 0,0 0 0,0 0 0,0 0 0,0 0-1,0 0 1,0 0 0,0 1 0,0-1 0,0 0 0,0 0 0,0 0 0,0 0 0,0 0 0,0 0 0,0 0 0,0 0 0,0 0 0,0 0 0,0 0 0,0 1 0,-4 6-6,-7 6 27,-3 3-4,-29 35 1,37-42 10,-1 1 1,1-1-1,-8 20 1,12-25-10,1-1 0,0 1 0,0-1 1,0 1-1,0 0 0,1-1 0,-1 1 1,1 0-1,0 0 0,0-1 0,1 6 0,-1-9-14,0 1 0,1-1 0,-1 1 1,0-1-1,1 1 0,-1-1 0,1 1 0,-1-1 0,1 1 0,-1-1 0,1 1 0,-1-1 0,1 0 0,-1 1 0,1-1 0,-1 0 0,1 1 0,-1-1 0,1 0 0,0 0 0,-1 0 0,1 0 0,0 0 0,-1 1 0,1-1 0,-1 0 0,1 0 0,0 0 0,-1-1 0,1 1 0,0 0 0,-1 0 0,1 0 0,0 0 0,-1-1 0,1 1 0,0-1 0,3 0 7,0-1 0,0 1 0,-1-1-1,6-4 1,-3 1 1,0-1-1,0 1 0,-1-1 1,1 0-1,-2-1 1,1 0-1,-1 1 0,0-1 1,0-1-1,3-6 1,4-10 33,-1 10 52,-10 14-95,0 0 1,1 0-1,-1 0 1,0 0-1,0-1 1,1 1-1,-1 0 1,0 0-1,0 0 1,1 0-1,-1 0 1,0 0-1,1 0 0,-1 0 1,0 0-1,0 0 1,1 0-1,-1 0 1,0 0-1,1 1 1,-1-1-1,0 0 1,0 0-1,1 0 1,-1 0-1,0 0 1,0 1-1,1-1 1,-1 0-1,0 0 1,0 0-1,0 1 1,0-1-1,1 0 1,-1 0-1,0 0 1,0 1-1,0-1 1,0 0-1,0 0 1,1 1-1,-1-1 1,21 39 62,-18-30-35,1-1-1,1 0 0,0 0 1,0 0-1,0-1 0,1 0 0,12 12 1,-15-16-2,1 0 1,-1 0-1,1-1 1,0 1-1,9 2 0,-12-4-17,1-1-1,0 1 0,0-1 1,-1 0-1,1 0 0,0 0 1,0 0-1,0 0 0,-1 0 1,1 0-1,0 0 0,0-1 0,-1 1 1,1-1-1,0 0 0,-1 1 1,1-1-1,2-1 0,3-3 30,0 0 0,0 0 0,-1-1 0,0 0-1,0 0 1,0 0 0,0-1 0,6-10 0,32-63 511,-40 72-454,-2 2-35,3-3 122,-3 10-91,1 5-21,7 44-38,-8-31-25,2-1 0,9 27 0,-12-41-9,1 0 0,0-1 0,0 1 0,0-1 0,5 7 0,-7-10 0,1 1 0,-1 0 0,1-1 0,-1 1 0,1-1 0,-1 1 0,1-1 0,0 1 0,-1-1 0,1 1 0,0-1 0,-1 0 0,1 1 0,0-1 0,0 0 0,-1 0 0,1 1 0,0-1 0,0 0 0,0 0 0,-1 0 0,1 0 0,0 0 0,0 0 0,0 0 0,-1 0 0,1 0 0,0-1 0,0 1 0,0 0 0,-1 0 0,1-1 0,0 1 0,-1 0 0,2-1 0,2-3 0,0 1 0,0-1 0,-1 0 0,0 0 0,0 0 0,5-7 0,14-32 0,-14 27 0,8-19 0,-9 19 0,18-30 0,-25 46 0,0 0 0,0-1 0,0 1 0,1 0 0,-1 0 0,0 0 0,0 0 0,0 0 0,1-1 0,-1 1 0,0 0 0,0 0 0,1 0 0,-1 0 0,0 0 0,0 0 0,0 0 0,1 0 0,-1 0 0,0 0 0,0 0 0,1 0 0,-1 0 0,0 0 0,0 0 0,1 0 0,-1 0 0,0 0 0,0 0 0,1 0 0,-1 0 0,0 0 0,0 0 0,1 0 0,-1 1 0,0-1 0,0 0 0,9 8 0,-6-6 0,6 7 0,1-2 0,0 1 0,0-1 0,20 9 0,-27-14 0,1-1 0,-1 0 0,1 0 0,-1 0 0,1 0 0,0-1 0,-1 1 0,1-1 0,0 0 0,-1 0 0,1 0 0,-1-1 0,1 1 0,0-1 0,-1 0 0,1 0 0,-1 0 0,1 0 0,-1-1 0,6-2 0,-4 0 0,1-1 0,-1 1 0,1-1 0,-1 0 0,-1 0 0,1 0 0,-1-1 0,0 0 0,0 1 0,5-12 0,-4 6 0,0-1 0,0 1 0,-2-1 0,1 0 0,1-15 0,-5 24 0,0 1 0,1 0 0,-2 0 0,1 0 0,0-1 0,-1-3 0,1 6 0,0-1 0,0 1 0,0 0 0,-1-1 0,1 1 0,0 0 0,0-1 0,0 1 0,0 0 0,0 0 0,0-1 0,-1 1 0,1 0 0,0 0 0,0-1 0,-1 1 0,1 0 0,0 0 0,0 0 0,-1-1 0,1 1 0,0 0 0,0 0 0,-1 0 0,1 0 0,0 0 0,-1 0 0,1-1 0,0 1 0,0 0 0,-1 0 0,1 0 0,0 0 0,-1 0 0,1 0 0,0 0 0,-1 0 0,1 0 0,0 1 0,-1-1 0,1 0 0,0 0 0,0 0 0,-1 0 0,1 0 0,0 0 0,-1 1 0,1-1 0,0 0 0,0 0 0,0 0 0,-1 1 0,1-1 0,0 0 0,0 0 0,0 1 0,-1-1 0,-3 5 0,-1 0 0,1 0 0,1 0 0,-1 1 0,1-1 0,0 1 0,0 0 0,0 0 0,1 0 0,0 0 0,0 0 0,1 0 0,0 1 0,-1 5 0,1-2 0,1 0 0,-1 0 0,2 0 0,0 0 0,0 0 0,0 0 0,1 0 0,5 13 0,-5-16 0,1-1 0,0 0 0,0 0 0,1 0 0,-1 0 0,1-1 0,1 1 0,7 7 0,-11-12 0,1 0 0,-1 1 0,0-1 0,1 0 0,-1 0 0,1 0 0,0 0 0,-1-1 0,1 1 0,0 0 0,-1-1 0,1 1 0,0-1 0,0 1 0,0-1 0,-1 0 0,1 0 0,0 0 0,0 0 0,0 0 0,-1 0 0,1-1 0,0 1 0,0 0 0,0-1 0,-1 0 0,1 1 0,0-1 0,-1 0 0,1 0 0,-1 0 0,1 0 0,-1 0 0,1 0 0,-1 0 0,2-3 0,1 0 123,0 0-1,-1 0 1,0 0 0,0-1-1,0 0 1,3-7 0,3-12-4957</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5"/>
    </inkml:context>
    <inkml:brush xml:id="br0">
      <inkml:brushProperty name="width" value="0.05" units="cm"/>
      <inkml:brushProperty name="height" value="0.05" units="cm"/>
    </inkml:brush>
  </inkml:definitions>
  <inkml:trace contextRef="#ctx0" brushRef="#br0">15 47 1496,'0'0'13473,"-3"-6"-13078,-7-20-15,10 25-283,0 1 1,-1-1 0,1 1 0,0 0 0,0-1 0,0 1 0,0-1 0,-1 1 0,1-1 0,0 1-1,0-1 1,0 1 0,0-1 0,0 1 0,0-1 0,0 1 0,0 0 0,0-1 0,0 1-1,1-1 1,-1 1 0,0-1 0,0 1 0,0-1 0,0 1 0,1 0 0,-1-1 0,8-1 826,-7 2 426,-2 9-715,1 16-332,0 0 1,5 29-1,1 17 191,-1-12-50,-1 13 27,-1-28 526,-8-89-740,3-1-1,2 1 1,6-63 0,-5 98-217,0 0 0,0 0 0,1 0 0,1 1 0,-1-1 0,2 1 0,-1-1 0,7-11 0,-8 19-39,-1 1 1,1 0 0,-1 0 0,1-1-1,-1 1 1,1 0 0,0 0 0,-1 1-1,1-1 1,0 0 0,0 0 0,0 1-1,0-1 1,0 1 0,0 0 0,-1 0-1,1-1 1,0 1 0,0 0-1,3 1 1,0-1 5,-1 1 0,1-1 0,-1 1 1,1 0-1,-1 0 0,1 1 0,7 3 0,-5-1 9,0 1 0,0 0 1,-1 0-1,1 1 0,-1-1 1,0 2-1,-1-1 0,6 8 1,34 49 183,-39-53-171,-1-1 1,-1 1 0,1 0 0,-2 0-1,1 0 1,3 20 0,-1-4 19,-3-17 6,0 1-1,-1-1 1,0 1 0,-1 0-1,0 0 1,-1 0 0,0 16-1,-2-11 22,2-12-55,0-1 0,0 1 0,0 0 0,-1 0 0,1 0 0,-1-1 0,-1 4 0,2-6-21,0 0 0,0 0 0,0 0 0,0 0 0,0 0 0,0 0 0,0 0 0,0-1 0,0 1 0,0 0 0,0 0 0,0 0 0,0 0 0,0 0 0,0 0 0,0 0 0,0 0 0,0 0 0,0-1 0,0 1 0,0 0 0,0 0 0,0 0 0,0 0 0,0 0 0,0 0 0,-1 0 0,1 0-1,0 0 1,0 0 0,0 0 0,0 0 0,0 0 0,0 0 0,0-1 0,0 1 0,0 0 0,0 0 0,-1 0 0,1 0 0,0 0 0,0 0 0,0 0 0,0 0 0,0 0 0,0 0 0,0 0 0,0 0 0,-1 0 0,1 0 0,0 0 0,0 0 0,0 1 0,0-1 0,0 0 0,0 0 0,0 0 0,0 0 0,0 0 0,0 0 0,-1 0 0,1 0 0,0 0 0,0 0 0,0 0 0,0 0 0,-2-9-97,1-8-3425</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6"/>
    </inkml:context>
    <inkml:brush xml:id="br0">
      <inkml:brushProperty name="width" value="0.05" units="cm"/>
      <inkml:brushProperty name="height" value="0.05" units="cm"/>
    </inkml:brush>
  </inkml:definitions>
  <inkml:trace contextRef="#ctx0" brushRef="#br0">0 116 5520,'0'0'12410,"6"-7"-12082,18-21 0,-19 23-90,-2-1-1,1 1 1,0-1-1,-1 0 1,3-9-1,-4 10-56,0 0-1,1 1 0,-1-1 0,4-4 1,-6 8-146,1 1 1,-1-1 0,1 0-1,-1 1 1,1-1 0,0 1-1,-1-1 1,1 0-1,-1 1 1,1-1 0,0 1-1,0 0 1,-1-1 0,1 1-1,0-1 1,0 1 0,0 0-1,-1 0 1,1 0 0,0-1-1,0 1 1,0 0-1,0 0 1,-1 0 0,1 0-1,0 0 1,0 0 0,0 1-1,0-1 1,-1 0 0,1 0-1,0 1 1,0-1 0,0 0-1,-1 1 1,1-1-1,0 1 1,-1-1 0,1 1-1,0-1 1,-1 1 0,2 0-1,3 4 108,-1 0-1,0 0 1,0 1-1,5 8 1,-4-6 26,0-1-47,4 7 173,1-1 0,0 0 1,15 14-1,-24-26-251,0 0 0,1 0 0,-1 0 0,1 0 0,0-1 0,-1 1-1,1 0 1,0-1 0,-1 1 0,1-1 0,0 0 0,-1 1 0,1-1 0,0 0 0,0 0 0,0 0 0,-1 0 0,1 0 0,0-1 0,0 1 0,-1 0 0,1-1-1,0 1 1,-1-1 0,1 0 0,0 0 0,-1 1 0,3-3 0,1 0 55,0-1 0,0 1-1,-1-1 1,1 0 0,-1 0-1,0-1 1,4-6 0,-3 5-312,-1 0 597,1 0 1,5-13-1,-9 17-833,0 0-1,-1 0 1,1-1 0,0 1-1,-1-1 1,0 1 0,1-4-1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7"/>
    </inkml:context>
    <inkml:brush xml:id="br0">
      <inkml:brushProperty name="width" value="0.05" units="cm"/>
      <inkml:brushProperty name="height" value="0.05" units="cm"/>
    </inkml:brush>
  </inkml:definitions>
  <inkml:trace contextRef="#ctx0" brushRef="#br0">1 93 5720,'0'0'13783,"2"-7"-13564,2-3-83,0 0 0,1 0 0,0 1 0,7-11 0,-9 17-63,-1 0 0,1 0 0,-1 1 0,1-1 0,0 1 0,6-4 0,-9 5-60,1 1 0,0-1 0,0 1-1,-1-1 1,1 1 0,0 0 0,0-1-1,0 1 1,0 0 0,-1 0 0,1-1-1,0 1 1,0 0 0,0 0 0,0 0-1,0 0 1,0 0 0,0 1 0,-1-1-1,1 0 1,0 0 0,0 1-1,0-1 1,0 0 0,-1 1 0,1-1-1,0 0 1,0 1 0,-1-1 0,1 1-1,0 0 1,-1-1 0,1 1 0,0 0-1,3 3 20,-1 0 0,0 1 0,0-1 0,0 1 0,-1-1 0,0 1 0,0 0 0,0 0 0,0 0 0,-1 0 0,1 0-1,-1 0 1,-1 0 0,1 0 0,-1 1 0,0-1 0,0 0 0,-1 8 0,-17 53 191,8-33-87,7-25-38,0-1 0,0-1 0,0 1 0,-8 11 0,-5 10 238,8-16-71,8-12-253,0 0 1,0 0-1,0 0 0,-1 0 0,1 0 0,0 0 0,0 0 1,0 0-1,0 0 0,0 0 0,0 0 0,0 1 0,0-1 1,0 0-1,-1 0 0,1 0 0,0 0 0,0 0 0,0 0 1,0 0-1,0 0 0,0 1 0,0-1 0,0 0 0,0 0 1,0 0-1,0 0 0,0 0 0,0 0 0,0 0 0,0 1 1,0-1-1,0 0 0,0 0 0,0 0 0,0 0 0,0 0 1,0 0-1,0 1 0,0-1 0,0 0 0,0 0 0,0 0 1,0 0-1,14-2 277,-4 0-208,0 1 1,0 0 0,-1 0 0,1 1 0,0 0 0,0 1 0,0 0 0,0 0-1,16 5 1,19 4 641,-41-9-825,1 0 207,-1-1-3472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8"/>
    </inkml:context>
    <inkml:brush xml:id="br0">
      <inkml:brushProperty name="width" value="0.05" units="cm"/>
      <inkml:brushProperty name="height" value="0.05" units="cm"/>
    </inkml:brush>
  </inkml:definitions>
  <inkml:trace contextRef="#ctx0" brushRef="#br0">1 32 5824,'0'0'12926,"6"-2"-12422,12-4 102,0 2 0,20-3 1,-2 2 239,-15 2-127,29-2 0,-45 6-581,0-1 1,-1 1 0,1 0 0,8 3 0,8 1 520,-8-4 122,-10-1-4383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49"/>
    </inkml:context>
    <inkml:brush xml:id="br0">
      <inkml:brushProperty name="width" value="0.05" units="cm"/>
      <inkml:brushProperty name="height" value="0.05" units="cm"/>
    </inkml:brush>
  </inkml:definitions>
  <inkml:trace contextRef="#ctx0" brushRef="#br0">0 41 8536,'0'0'7186,"8"-3"-6651,6-2-11,1 1 1,29-5-1,1 5 701,58-8 1410,-98 12-2478,1-1 175,-4-2-2932</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50"/>
    </inkml:context>
    <inkml:brush xml:id="br0">
      <inkml:brushProperty name="width" value="0.05" units="cm"/>
      <inkml:brushProperty name="height" value="0.05" units="cm"/>
    </inkml:brush>
  </inkml:definitions>
  <inkml:trace contextRef="#ctx0" brushRef="#br0">1 62 4008,'0'0'11842,"0"7"-11347,1 2-361,8 91 1532,7 40 1219,-16-107-936,1-34-1825,1-8-39,0 1-1,0 0 1,-1-1-1,1-13 1,2-14 60,2 9-40,2 0-1,0 0 0,2 1 1,1 0-1,1 1 1,26-41-1,-35 63-71,0 0-1,0-1 1,0 1 0,1 0 0,-1 1 0,1-1-1,0 1 1,0 0 0,0 0 0,0 0-1,6-2 1,-9 4-6,0 0 0,0-1 1,0 1-1,0 0 0,0 0 0,0 0 0,0 0 0,0 0 0,0 0 0,0 1 0,0-1 0,0 0 1,0 1-1,0-1 0,0 0 0,0 1 0,0-1 0,0 1 0,0-1 0,0 1 0,0 0 0,-1-1 1,1 1-1,0 0 0,0 0 0,-1-1 0,1 1 0,0 0 0,-1 0 0,1 0 0,0 1 0,2 4 68,0 1-1,0-1 0,3 10 0,-5-13-63,3 10 71,-1 0 0,-1 0 0,0 0 0,0 25 0,1 4 109,-2-17 5,-1 27-1,-1-16 83,1-33-252,0-1-1,-1 1 0,1 0 0,0-1 0,-1 1 1,0-1-1,0 1 0,-1 3 0,1-6-49,1 0 1,0-1-1,-1 1 0,1 0 0,0 0 0,0 0 0,-1-1 1,1 1-1,0 0 0,-1 0 0,1 0 0,0-1 1,0 1-1,0 0 0,-1-1 0,1 1 0,0 0 1,0-1-1,0 1 0,0 0 0,-1-1 0,1 1 1,0 0-1,0-1 0,0 1 0,0 0 0,0-1 0,0 1 1,0 0-1,0-1 0,0-2-33,-7-26-419,4 13-2998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0"/>
    </inkml:context>
    <inkml:brush xml:id="br0">
      <inkml:brushProperty name="width" value="0.05" units="cm"/>
      <inkml:brushProperty name="height" value="0.05" units="cm"/>
      <inkml:brushProperty name="color" value="#004F8B"/>
    </inkml:brush>
  </inkml:definitions>
  <inkml:trace contextRef="#ctx0" brushRef="#br0">1 0 5520,'0'0'6456,"2"6"-5691,0-5-706,1 6 183,0 0 0,0-1 0,-1 1 1,0 0-1,2 13 0,2 33 1688,-1 60 0,1-59 1583,-3-66-2548,14-81 42,-14 82-865,-1 0 0,2 1 0,1-1-1,-1 1 1,1 0 0,9-14 0,-13 23-117,0-1 0,0 1 0,1-1 0,-2 2 0,2-2 0,-1 1 0,0 0 0,1 0 0,-1 0 0,1 0 0,-1 0 0,0 1 0,1-1 0,-1 0 0,1 0 0,-1 1 0,1 0 1,0-1-1,0 1 0,1-1 0,-1 2-10,0-1 1,-1 0 0,1 1-1,-1-1 1,1 0 0,-1 1-1,1 0 1,-1 0 0,0-1 0,0 1-1,1 0 1,-1 0 0,0 0-1,1 0 1,-2 0 0,2 0-1,-1 0 1,-1 1 0,2-1 0,-1 0-1,1 4 1,1 3 35,2 1 1,-2 0-1,0 1 0,0-1 1,-1 1-1,1 10 0,2 7 186,-1-17 19,-4-10-244,1 0 0,-1 0-1,0 0 1,0 0-1,0 0 1,0 0-1,0 0 1,0 0-1,0 0 1,0 1-1,1-1 1,-1 0 0,0 0-1,0 0 1,1 0-1,-1 0 1,0 0-1,0 0 1,0 0-1,0 0 1,0 0 0,0 0-1,1 0 1,-1 0-1,0 0 1,0-1-1,1 1 1,-1 0-1,2-1 40,0 0-1,-1-1 1,1 1-1,0-1 1,-1 1-1,2-5 1,-2 6-55,15-22 175,-6 8-46,14-15 1,-20 25-75,0 0 0,0 1-1,0 0 1,0 0 0,1 0 0,-1 0-1,0 1 1,7-4 0,-8 6-24,-2-2 0,1 2 1,0 0-1,0-1 0,0 0 1,0 1-1,0 0 0,3-1 0,-4 2-14,0-1-1,0 1 0,0-1 0,0 1 1,0-1-1,1 1 0,-2-1 0,1 1 1,0-1-1,0 1 0,0 0 0,0 0 0,-1 0 1,1 0-1,1 2 0,2 3 38,0 0 1,-1 1-1,0 0 0,0 0 1,-1 0-1,0 0 0,0 1 0,1 11 1,2 2 77,-2-11 139,-1 2 0,-1-1 0,2 15 0,-3-26-272,0 0-1,0 0 0,0 0 0,0 0 0,0 0 0,0 1 1,0-1-1,0 0 0,0 0 0,0 0 0,0 0 0,0 0 1,0 0-1,0 0 0,0 0 0,0 0 0,0 0 0,0 0 1,1 0-1,-1 0 0,0 0 0,0 1 0,0-1 0,0 0 0,0 0 1,0 0-1,0 0 0,0 0 0,0 0 0,1 0 0,-1 0 1,0 0-1,0 0 0,0 0 0,0 0 0,0 0 0,0 0 1,0 0-1,0 0 0,0 0 0,0 0 0,0-1 0,0 1 1,0 0-1,0 0 0,0 0 0,0 0 0,0 0 0,0 0 1,0 0-1,0 0 0,0 0 0,1 0 0,6-5-147,5-6-2515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51"/>
    </inkml:context>
    <inkml:brush xml:id="br0">
      <inkml:brushProperty name="width" value="0.05" units="cm"/>
      <inkml:brushProperty name="height" value="0.05" units="cm"/>
    </inkml:brush>
  </inkml:definitions>
  <inkml:trace contextRef="#ctx0" brushRef="#br0">0 155 5720,'0'0'10614,"4"-7"-10029,5-16-138,16-35 1804,6 9-387,-30 47-1737,0 1 0,1-1 1,-1 1-1,0-1 1,1 1-1,-1-1 1,1 1-1,0 0 0,2-2 1,-3 3-85,-1 0 0,1-1 0,-1 1 0,1 0 1,0 0-1,-1 0 0,1-1 0,-1 1 0,1 0 1,-1 0-1,1 0 0,0 0 0,-1 0 0,1 0 0,-1 0 1,1 0-1,0 1 0,-1-1 0,1 0 0,-1 0 1,1 0-1,-1 1 0,1-1 0,-1 0 0,1 1 1,-1-1-1,1 0 0,-1 1 0,1-1 0,-1 1 0,1-1 1,-1 0-1,0 1 0,1-1 0,-1 1 0,1 0 1,6 12 482,10 24 1,-15-31-372,1 0-1,0 0 1,0-1 0,1 1 0,-1-1 0,1 1-1,0-1 1,0 0 0,6 4 0,-8-8-118,-1 0 0,1 0 0,-1 0 0,1 0 0,-1 0 0,1-1 0,0 1 0,-1-1 1,1 1-1,0-1 0,0 0 0,-1 1 0,1-1 0,0 0 0,0 0 0,-1 0 0,1-1 0,0 1 0,0 0 0,-1-1 1,1 1-1,0-1 0,-1 1 0,1-1 0,-1 0 0,1 0 0,-1 0 0,3-1 0,2-3 98,1 0 0,-1 0 0,-1 0 0,10-11 0,-12 12 6,1-1-1,-1-1 1,4-7-1,8-12-552,-2 13-3164</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52"/>
    </inkml:context>
    <inkml:brush xml:id="br0">
      <inkml:brushProperty name="width" value="0.05" units="cm"/>
      <inkml:brushProperty name="height" value="0.05" units="cm"/>
    </inkml:brush>
  </inkml:definitions>
  <inkml:trace contextRef="#ctx0" brushRef="#br0">0 41 5824,'0'0'15977,"7"-6"-15644,21-19-34,-27 24-243,1 0 1,-1 0 0,1 0-1,-1 0 1,1 1 0,-1-1-1,1 0 1,-1 0 0,1 1-1,0-1 1,-1 1 0,1 0-1,3-1 1,-4 1-21,0 0 0,0 0 1,0 1-1,0-1 0,0 0 0,0 0 0,0 1 0,0-1 1,-1 1-1,1-1 0,0 1 0,0-1 0,0 1 1,0-1-1,-1 1 0,1 0 0,1 0 0,-1 1 14,1 0 0,-1 1 0,0-1-1,0 0 1,0 0 0,0 0-1,0 1 1,0-1 0,-1 1 0,1-1-1,-1 0 1,0 1 0,1-1 0,-1 4-1,-1 3 66,0 1 1,-1 0-1,0-1 0,0 1 0,-1-1 0,0 1 0,-7 13 1,-1 8 804,10-31-900,1 0 0,0 0 0,0 0 0,0 1 0,0-1 0,0 0-1,0 0 1,0 1 0,-1-1 0,1 0 0,0 0 0,0 1 0,0-1 0,0 0 0,0 0 0,0 1 0,0-1 0,0 0 0,0 0 0,1 1 0,-1-1 0,0 0 0,0 0 0,0 1 0,0-1 0,0 0 0,0 0 0,0 0 0,0 1 0,1-1 0,-1 0 0,0 0 0,10 5 248,11-2-55,46 1 446,-65-4-630,4 0 178,0 1 0,0-2 0,9 0-1,-13 1-211,0-1-1,0 1 0,0-1 1,0 0-1,0 1 0,0-1 0,0 0 1,-1 0-1,1-1 0,0 1 1,0 0-1,-1 0 0,3-3 0,4-5-3836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53"/>
    </inkml:context>
    <inkml:brush xml:id="br0">
      <inkml:brushProperty name="width" value="0.05" units="cm"/>
      <inkml:brushProperty name="height" value="0.05" units="cm"/>
    </inkml:brush>
  </inkml:definitions>
  <inkml:trace contextRef="#ctx0" brushRef="#br0">0 4 5920,'0'0'20457,"8"1"-20121,-1 1-240,-2-1-21,1 0 0,0 0 0,-1-1 0,1 0 0,-1 0 0,8-1 0,106-4 1422,-109 3-1197,0 1 0,1 1 0,-1-1 0,0 2 0,0-1 0,1 2 0,-1-1 0,0 1 0,15 5 0,-24-6-256,1 0 0,0 0 1,-1 0-1,1 0 0,-1 0 0,1 0 0,-1 0 1,1 0-1,-1 1 0,0-1 0,0 1 0,0-1 1,0 1-1,0-1 0,0 1 0,0 0 0,0-1 0,0 1 1,-1 0-1,1 3 0,-4 1-467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49:17.154"/>
    </inkml:context>
    <inkml:brush xml:id="br0">
      <inkml:brushProperty name="width" value="0.05" units="cm"/>
      <inkml:brushProperty name="height" value="0.05" units="cm"/>
    </inkml:brush>
  </inkml:definitions>
  <inkml:trace contextRef="#ctx0" brushRef="#br0">0 3 8432,'0'0'9097,"7"-1"-8452,132 1 2800,-68 0-1778,-24-2 424,-41 2-1728,-4 0-3312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11.047"/>
    </inkml:context>
    <inkml:brush xml:id="br0">
      <inkml:brushProperty name="width" value="0.05" units="cm"/>
      <inkml:brushProperty name="height" value="0.05" units="cm"/>
      <inkml:brushProperty name="color" value="#004F8B"/>
    </inkml:brush>
  </inkml:definitions>
  <inkml:trace contextRef="#ctx0" brushRef="#br0">168 67 5824,'0'0'8184,"-11"6"-7954,-34 21-3,40-23-172,0-1-1,1 2 1,-1-1 0,1 0-1,0 1 1,0 0 0,1 0-1,0 0 1,-1 0 0,1 0-1,-3 9 1,-4 6 112,2-4-56,0 1 1,1-1-1,1 1 1,0 1-1,1-1 1,1 1-1,-3 32 1,7-47-77,0 1 0,0-1 0,0 1 0,1-1 0,-1 0 0,1 1 0,0-1 0,-1 0 0,2 0 0,-1 0 1,0 0-1,1 0 0,3 6 0,-5-8-22,1 0 0,0 0 1,0 0-1,0 0 0,0-1 1,0 1-1,0 0 0,0 0 0,0-1 1,0 1-1,0-1 0,1 1 1,-1-1-1,0 1 0,0-1 0,0 0 1,1 1-1,-1-1 0,0 0 0,1 0 1,-1 0-1,0 0 0,0 0 1,1 0-1,-1 0 0,0-1 0,1 1 1,-1 0-1,0-1 0,0 1 1,0-1-1,1 1 0,-1-1 0,0 0 1,0 1-1,0-1 0,1-1 0,5-4 32,0 0 0,-1 0 0,1 0 0,-1-1 0,-1 0 0,0 0-1,6-10 1,28-59 227,-27 51-144,-6 12 276,0-1 0,7-26 0,-5 69-245,-3-13-107,0 0 0,12 27 0,-15-40-48,0 1-1,1 0 0,-1-1 0,0 1 0,1-1 0,0 0 0,0 1 0,0-2 0,0 1 0,0 0 0,1 0 0,-1-1 0,1 0 0,0 0 0,7 3 0,-8-4-2,-1-1-1,1 1 1,0-1 0,0 0 0,0 0-1,-1 0 1,1 0 0,0 0-1,0-1 1,0 1 0,-1-1 0,1 0-1,0 0 1,0 0 0,-1 0-1,1 0 1,-1-1 0,1 1-1,-1-1 1,0 1 0,3-3 0,5-6 12,1 1 1,17-23 0,-16 17 5,-3 6 7,-1-1-1,-1 0 1,0 0 0,0-1 0,-1 1-1,0-1 1,4-13 0,-8 20-10,-1-1 0,0 1 0,0 0 0,0-1 0,-1 1 0,1-1 0,-1 1 0,0 0 0,-1-1 0,1 1-1,-1-1 1,1 1 0,-1 0 0,-1-1 0,1 1 0,-1 0 0,1 0 0,-1 0 0,0 0 0,0 0 0,-1 1 0,1-1 0,-5-3 0,2 1 13,0 1 1,0 0-1,0 0 0,-1 1 0,0 0 0,0 0 0,0 0 0,-10-4 0,13 7-23,0 0 0,1 0 0,-1 0 0,0 0-1,0 1 1,0-1 0,0 1 0,0 0 0,0-1-1,0 2 1,0-1 0,0 0 0,0 0 0,0 1-1,0 0 1,0 0 0,0 0 0,1 0 0,-1 0-1,0 0 1,1 1 0,-1-1 0,-3 3 0,6-4-13,0 1 0,-1-1-1,1 0 1,0 1 0,0-1 0,-1 0 0,1 0 0,0 1 0,0-1 0,0 0 0,-1 1 0,1-1-1,0 0 1,0 1 0,0-1 0,0 1 0,0-1 0,0 0 0,0 1 0,0-1 0,0 0 0,0 1-1,0-1 1,0 1 0,0-1 0,0 0 0,0 1 0,0 0 0,2 3-2577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11.578"/>
    </inkml:context>
    <inkml:brush xml:id="br0">
      <inkml:brushProperty name="width" value="0.05" units="cm"/>
      <inkml:brushProperty name="height" value="0.05" units="cm"/>
      <inkml:brushProperty name="color" value="#004F8B"/>
    </inkml:brush>
  </inkml:definitions>
  <inkml:trace contextRef="#ctx0" brushRef="#br0">220 0 7832,'0'0'4769,"-12"0"-4434,-1 0-184,0 1 1,0 0 0,1 1-1,-1 0 1,0 1 0,0 0 0,1 1-1,-19 9 1,24-10-20,-34 22 540,39-23-604,0 0-1,-1 0 1,1 0-1,0 0 1,0 0 0,0 0-1,0 1 1,1-1-1,-1 1 1,1-1 0,-1 1-1,1-1 1,-1 4 0,2-4-34,0 0 1,0-1 0,0 1 0,0 0-1,0-1 1,1 1 0,-1-1 0,1 1 0,-1-1-1,1 1 1,0-1 0,0 1 0,-1-1 0,1 1-1,0-1 1,0 0 0,0 0 0,1 1 0,-1-1-1,2 1 1,27 22 368,-17-17-264,1 0 0,0 0 0,0-2-1,23 7 1,63 11 334,-32-9-2358</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12.332"/>
    </inkml:context>
    <inkml:brush xml:id="br0">
      <inkml:brushProperty name="width" value="0.05" units="cm"/>
      <inkml:brushProperty name="height" value="0.05" units="cm"/>
      <inkml:brushProperty name="color" value="#004F8B"/>
    </inkml:brush>
  </inkml:definitions>
  <inkml:trace contextRef="#ctx0" brushRef="#br0">1 55 7432,'0'0'4241,"12"-4"-3816,25-8 125,1 2 0,0 1-1,40-3 1,53 13 683,-41 3-618,140-12 479,122 3 49,-160 12 106,-192-7-1246,0-1 0,1 1-1,-1 0 1,0 0-1,0 0 1,0 0-1,0 0 1,0 1-1,0-1 1,0 0-1,0 0 1,1 0 0,-1 0-1,0 0 1,0 0-1,0 0 1,0 0-1,0 0 1,0 0-1,0 0 1,0 0 0,0 0-1,0 0 1,1 0-1,-1 0 1,0 0-1,0 1 1,0-1-1,0 0 1,0 0 0,0 0-1,0 0 1,0 0-1,0 0 1,0 0-1,0 0 1,0 1-1,0-1 1,0 0 0,0 0-1,0 0 1,0 0-1,0 0 1,0 0-1,0 0 1,0 0-1,0 1 1,0-1-1,0 0 1,0 0 0,0 0-1,0 0 1,0 0-1,0 0 1,0 0-1,-1 0 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13.427"/>
    </inkml:context>
    <inkml:brush xml:id="br0">
      <inkml:brushProperty name="width" value="0.05" units="cm"/>
      <inkml:brushProperty name="height" value="0.05" units="cm"/>
      <inkml:brushProperty name="color" value="#004F8B"/>
    </inkml:brush>
  </inkml:definitions>
  <inkml:trace contextRef="#ctx0" brushRef="#br0">133 165 5920,'0'0'6512,"-12"2"-6091,2 0-306,5-2-75,1 1-1,-1 0 1,1-1-1,0 2 1,-1-1-1,1 0 1,0 1-1,0 0 0,0 0 1,0 0-1,1 0 1,-1 1-1,0-1 1,1 1-1,-4 4 1,2-1 57,0 0 0,1 0 0,0 0 0,0 1 0,1 0 1,0 0-1,0 0 0,0 0 0,1 0 0,0 1 0,0-1 0,1 1 1,0-1-1,0 15 0,1-18-57,0 0 1,1 0-1,-1 0 1,1 0-1,0 0 1,0 0-1,0-1 0,0 1 1,1 0-1,0-1 1,0 1-1,0 0 1,0-1-1,0 0 1,0 0-1,1 0 0,0 0 1,0 0-1,0 0 1,0 0-1,0-1 1,0 0-1,0 0 1,1 0-1,-1 0 0,1 0 1,0 0-1,0-1 1,6 2-1,-6-2 1,0 0 1,0-1-1,0 1 0,1-1 1,-1 0-1,0 0 0,0-1 0,0 1 1,1-1-1,-1 0 0,0 0 1,0 0-1,0 0 0,5-3 0,-3 0 13,0 1 0,0-1-1,0-1 1,0 1 0,-1-1-1,0 0 1,9-10 0,-2-2 128,0 0 1,-1-1-1,-1-1 1,13-31-1,-19 33 163,-4 13-25,-4 10-95,1 1-170,-7 12 113,-14 39 0,23-53-154,-1 0-1,1 0 1,0 0 0,0 0-1,0 0 1,1 1-1,0-1 1,0 0-1,0 0 1,1 0-1,0 1 1,0-1 0,3 9-1,-4-13-10,0 1 1,1-1-1,0 1 0,-1-1 0,1 1 1,0-1-1,0 0 0,0 1 0,0-1 1,0 0-1,0 0 0,0 0 0,0 0 1,0 0-1,1 0 0,-1 0 0,0 0 1,1 0-1,-1 0 0,0-1 0,1 1 1,-1-1-1,1 1 0,-1-1 0,1 1 1,0-1-1,-1 0 0,1 0 0,-1 0 1,1 0-1,-1 0 0,1 0 0,0 0 1,-1-1-1,1 1 0,-1 0 0,2-2 1,2 0 13,0 0 0,0-1 1,0 0-1,-1 0 0,1 0 1,-1 0-1,0-1 1,0 0-1,5-5 0,0-2 27,-1 0-1,-1 0 0,1-1 0,-2 0 0,0-1 0,0 1 0,-1-1 0,-1 0 1,0 0-1,-1-1 0,4-26 0,-6 23 25,0 1 1,-2-1 0,1 0-1,-2 0 1,0 1-1,-1-1 1,-1 1-1,-1 0 1,-9-24-1,14 39-63,0 1 0,0-1 0,0 1 0,-1-1 1,1 1-1,0-1 0,0 1 0,-1-1 0,1 1 0,0-1 0,0 1 0,-1 0 1,1-1-1,0 1 0,-1-1 0,1 1 0,-1 0 0,1-1 0,0 1 0,-1 0 0,1 0 1,-1-1-1,1 1 0,-1 0 0,1 0 0,-1 0 0,1-1 0,-1 1 0,1 0 0,-1 0 1,0 0-1,-10 9-2085,9-8 1165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19.916"/>
    </inkml:context>
    <inkml:brush xml:id="br0">
      <inkml:brushProperty name="width" value="0.05" units="cm"/>
      <inkml:brushProperty name="height" value="0.05" units="cm"/>
      <inkml:brushProperty name="color" value="#004F8B"/>
    </inkml:brush>
  </inkml:definitions>
  <inkml:trace contextRef="#ctx0" brushRef="#br0">58 1 3208,'0'0'15991,"-9"12"-15724,3-4-219,1-1-14,1-1 0,-1 0 0,1 1 0,0 0 0,1 0 0,0 0 1,0 0-1,0 0 0,1 1 0,0-1 0,0 1 0,0 11 0,2 58 553,20 138-1,-1-42 131,-2-59-116,-3-25 224,-8-77-500,-5-12-320,-1 1-1,0-1 0,0 0 0,0 0 1,0 0-1,0 0 0,1 0 0,-1 0 1,0 0-1,0 1 0,0-1 0,1 0 1,-1 0-1,0 0 0,0 0 0,0 0 1,1 0-1,-1 0 0,0 0 0,0 0 1,0 0-1,1 0 0,-1 0 0,0 0 1,0 0-1,0 0 0,0-1 0,1 1 1,-1 0-1,0 0 0,0 0 0,0 0 1,0 0-1,1 0 0,-1 0 0,0-1 1,0 1-1,0 0 0,0 0 0,0 0 1,1 0-1,-1 0 0,0-1 0,0 1 1,0 0-1,0 0 0,0 0 0,0-1 1,0 1-1,0 0 0,0 0 0,0 0 1,0-1-1,0 1 0,0 0 0,0 0 1,0 0-1,0-1 0,0 1 0,0 0 1,0 0-1,0 0 0,0 0 0,0-1 1,0 1-1,0 0 0,-1 0 0,2-14-2940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22.550"/>
    </inkml:context>
    <inkml:brush xml:id="br0">
      <inkml:brushProperty name="width" value="0.05" units="cm"/>
      <inkml:brushProperty name="height" value="0.05" units="cm"/>
      <inkml:brushProperty name="color" value="#004F8B"/>
    </inkml:brush>
  </inkml:definitions>
  <inkml:trace contextRef="#ctx0" brushRef="#br0">1 3 5824,'0'0'15519,"10"3"-15320,0-1-146,-2 0-4,1 0 1,-1 0-1,0-1 0,0-1 0,1 1 0,14-2 0,-22 1-36,166-14 919,-133 14-708,-1 0 0,0 2 0,35 7-1,10 13 663,-61-15-577,-16-6-274,0 0 0,0 0-1,1-1 1,-1 1 0,0 0-1,1-1 1,-1 1 0,1-1 0,-1 1-1,1-1 1,-1 0 0,1 1-1,-1-1 1,1 0 0,0 0 0,-1 0-1,1 0 1,-1 0 0,1-1-1,-1 1 1,1 0 0,1-2 0,3 0 210,-6 2-323,0 0 0,0 0-1,0 0 1,1 0 0,-1 0-1,0 0 1,0 0 0,0-1-1,0 1 1,1 0 0,-1 0-1,0 0 1,0 0 0,0 0-1,0 0 1,0 0 0,0 0-1,0-1 1,1 1 0,-1 0-1,0 0 1,0 0 0,0 0 0,0-1-1,0 1 1,0 0 0,0 0-1,0 0 1,0 0 0,0-1-1,0 1 1,0 0 0,0 0-1,0 0 1,0 0 0,0-1-1,0 1 1,0 0 0,0 0-1,0 0 1,0-1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17T18:00:38.071"/>
    </inkml:context>
    <inkml:brush xml:id="br0">
      <inkml:brushProperty name="width" value="0.05" units="cm"/>
      <inkml:brushProperty name="height" value="0.05" units="cm"/>
      <inkml:brushProperty name="color" value="#004F8B"/>
    </inkml:brush>
  </inkml:definitions>
  <inkml:trace contextRef="#ctx0" brushRef="#br0">47 0 10344,'0'0'5738,"-3"6"-5125,-6 15-94,1-4 305,0 1 0,2 0 0,-6 21 0,12-34-602,0 0 0,-1 1 1,1-1-1,0 0 0,1 1 0,-1 0 1,1-1-1,0 0 0,0 0 0,1 0 0,4 9 1,-5-13-177,-1 0-1,0 0 1,1 0 0,-1 0 0,1-1 0,0 1 0,-1 0 0,1 0 0,0-1 0,-1 1 0,1 0 0,0 0 0,0-1 0,-1 0-1,1 1 1,1 0 0,-2-1 0,1 0 0,0 0 0,0 0 0,2 1 0,-2-1 9,1 0 1,0 0-1,-1 0 1,1 0-1,0-1 0,-1 1 1,2 0-1,-2 0 1,1-1-1,-1 0 1,3-1-1,3-2 77,0 0-1,-1-1 1,1 0-1,6-6 1,-13 11-124,11-11 154,-1 1 1,0-1-1,-1-1 0,9-12 1,-14 15-12,-2 4 332,1 10-126,-1 2-293,0 0-1,0 0 1,1-1 0,0 1 0,1-1 0,0 0 0,-1 0 0,2 0 0,-1 0 0,10 9 0,-11-12-25,1-1 0,-1 0 0,0 0 0,0 0 0,0-1 0,1 1 0,0-1 0,-1 1 0,1-2 0,7 3 0,-9-3-1,1 0 0,-1 0 0,0 0 0,1 0 0,-1 0-1,1-1 1,-1 1 0,0-1 0,0 0 0,0 1 0,1-2 0,-1 2-1,0-2 1,0 1 0,0 0 0,0-1 0,0 1 0,3-4-1,0 0 52,-1 0 0,0-1 0,0 0 0,0 1 0,-1-2 0,0 2-1,0-2 1,2-6 0,-1 2 70,-1-1 1,-1 1-1,0 0 0,1-13 0,-3 22-97,0-1-1,0 1 1,0-1-1,0 0 0,-1 0 1,1 1-1,0-1 0,-1 0 1,0 1-1,0-1 0,-2-3 1,3 6-52,0-1 0,-1 0 0,0 0 1,0 1-1,1-1 0,-1 0 0,0 0 1,0 1-1,1 0 0,-1-1 0,0 0 0,0 1 1,0-1-1,0 1 0,1 0 0,-2 0 0,1 0 1,1-1-1,-2 1 0,1 0 0,1 0 0,-2 0 1,1 0-1,1 0 0,-2 0 0,1 0 0,1 0 1,-2 1-1,2-1 0,-1 0 0,-1 0 0,0 1 1,-10 7-690,8-5-3161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23.368"/>
    </inkml:context>
    <inkml:brush xml:id="br0">
      <inkml:brushProperty name="width" value="0.05" units="cm"/>
      <inkml:brushProperty name="height" value="0.05" units="cm"/>
      <inkml:brushProperty name="color" value="#004F8B"/>
    </inkml:brush>
  </inkml:definitions>
  <inkml:trace contextRef="#ctx0" brushRef="#br0">1 1 7024,'0'0'11405,"0"13"-10947,0 250 1973,6-211-1870,-2-26 119,0 33 0,0-41-63,-3-10 303,-5-19-446,-3-8-674,6 13-3067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23.782"/>
    </inkml:context>
    <inkml:brush xml:id="br0">
      <inkml:brushProperty name="width" value="0.05" units="cm"/>
      <inkml:brushProperty name="height" value="0.05" units="cm"/>
      <inkml:brushProperty name="color" value="#004F8B"/>
    </inkml:brush>
  </inkml:definitions>
  <inkml:trace contextRef="#ctx0" brushRef="#br0">1 0 9144,'0'0'6274,"13"0"-5767,13 1-135,0 0 0,0 2 1,39 9-1,-13 2 633,81 10 0,-115-22-787,0-1 0,0 0-1,0-1 1,0-1-1,0-1 1,0-1-1,-1 0 1,27-9-1,-26 4-2720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6.614"/>
    </inkml:context>
    <inkml:brush xml:id="br0">
      <inkml:brushProperty name="width" value="0.05" units="cm"/>
      <inkml:brushProperty name="height" value="0.05" units="cm"/>
      <inkml:brushProperty name="color" value="#AB008B"/>
    </inkml:brush>
  </inkml:definitions>
  <inkml:trace contextRef="#ctx0" brushRef="#br0">418 0 3616,'0'0'5506,"-8"12"-5212,-85 96 427,-8 10 166,-106 123 1555,207-240-2426,0-1-1,0 0 0,0 0 0,0 0 1,0 1-1,0-1 0,0 0 0,0 0 1,0 1-1,-1-1 0,1 0 1,0 0-1,0 0 0,0 0 0,0 1 1,-1-1-1,1 0 0,0 0 0,0 0 1,0 0-1,-1 0 0,1 0 1,0 1-1,0-1 0,-1 0 0,1 0 1,0 0-1,0 0 0,0 0 0,-1 0 1,1 0-1,0 0 0,0 0 1,-1 0-1,1 0 0,0 0 0,0 0 1,-1 0-1,1 0 0,0 0 0,0-1 1,-1 1-1,1 0 0,0 0 0,0 0 1,5-12 319,42-38-1866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7.355"/>
    </inkml:context>
    <inkml:brush xml:id="br0">
      <inkml:brushProperty name="width" value="0.05" units="cm"/>
      <inkml:brushProperty name="height" value="0.05" units="cm"/>
      <inkml:brushProperty name="color" value="#AB008B"/>
    </inkml:brush>
  </inkml:definitions>
  <inkml:trace contextRef="#ctx0" brushRef="#br0">112 0 6928,'0'0'3008,"-8"11"-2699,-2 3-188,2-5-17,1 0 0,0 1-1,0 0 1,1 1 0,-6 13 0,-2 14 723,-16 67 1,29-100-695,0 0 1,1-1-1,0 1 1,0 0-1,0 0 1,1 7-1,-1-11-102,0 0 0,0-1 1,1 1-1,-1 0 0,0-1 0,0 1 0,1 0 0,-1-1 1,0 1-1,1-1 0,-1 1 0,0 0 0,1-1 1,-1 1-1,1-1 0,-1 1 0,1-1 0,-1 1 0,1-1 1,-1 0-1,2 1 0,-1-1-8,0 0 1,0 0-1,-1 0 0,1 0 0,0 0 1,0 0-1,0-1 0,0 1 1,0 0-1,0 0 0,0-1 1,-1 1-1,1-1 0,0 1 1,0-1-1,0 1 0,-1-1 1,1 1-1,0-1 0,-1 0 1,2 0-1,9-12 225,0 1 0,17-26 0,-3 3 31,-20 29-216,-3 3-22,0 0 0,0 0 0,0 1 0,0-1 0,0 1 0,0 0 0,1-1 0,-1 1 0,1 0-1,-1 1 1,1-1 0,0 0 0,0 1 0,0-1 0,3 0 0,-5 3-21,0-1 0,-1 1 0,1 0 0,0 0 0,-1 0-1,1 0 1,-1 0 0,1 0 0,-1 0 0,1 0 0,-1 0 0,1 0 0,-1 0-1,0 0 1,0 0 0,0 0 0,1 0 0,-1 0 0,0 1 0,0-1 0,-1 1-1,3 9 73,6 4 48,19 29-1,-26-43-131,-1 0 0,1 0 0,0 0 0,-1-1 0,1 1 0,0 0 0,0 0 0,0-1 0,0 1-1,0 0 1,0-1 0,0 1 0,0-1 0,0 1 0,0-1 0,0 0 0,0 1 0,0-1 0,1 0 0,-1 0 0,0 0 0,0 0 0,0 0 0,0 0 0,0 0-1,0 0 1,1 0 0,-1-1 0,0 1 0,0 0 0,0-1 0,0 1 0,0-1 0,0 1 0,0-1 0,0 1 0,0-1 0,0 0 0,0 0 0,3-2 23,0 0 1,0 0 0,-1-1 0,1 1 0,-1-1-1,0 0 1,4-7 0,-3 4 25,-1 0 0,0 0 1,-1 0-1,0 0 0,0 0 0,0-1 0,-1 1 1,0-1-1,0 1 0,-1-1 0,0 0 0,-1 1 0,1-1 1,-2 1-1,1-1 0,-3-8 0,3 15-41,1 0 1,-1-1-1,0 1 0,0-1 0,0 1 0,0 0 1,0 0-1,0-1 0,0 1 0,0 0 1,0 0-1,0 0 0,-1 0 0,1 1 1,0-1-1,-1 0 0,1 0 0,-1 1 0,1-1 1,-1 1-1,1-1 0,-4 1 0,4 0-52,5 0-2745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7.739"/>
    </inkml:context>
    <inkml:brush xml:id="br0">
      <inkml:brushProperty name="width" value="0.05" units="cm"/>
      <inkml:brushProperty name="height" value="0.05" units="cm"/>
      <inkml:brushProperty name="color" value="#AB008B"/>
    </inkml:brush>
  </inkml:definitions>
  <inkml:trace contextRef="#ctx0" brushRef="#br0">1 32 8936,'0'0'1034,"12"-5"-690,41-15 14,-51 19-294,0 0 0,1 0 0,-1 0 0,1 0 0,-1 1 0,1-1 1,-1 1-1,1 0 0,-1 0 0,1 0 0,-1 0 0,1 0 0,0 0 0,-1 1 1,3 0-1,-4 0-25,0-1 0,0 1 1,0 0-1,0-1 1,0 1-1,0 0 0,0 0 1,-1 0-1,1-1 0,0 1 1,-1 0-1,1 0 1,-1 0-1,1 0 0,-1 0 1,1 0-1,-1 1 0,0-1 1,1 0-1,-1 0 1,0 0-1,0 0 0,0 2 1,0 5 150,-1 1 1,0 0 0,-1 0-1,0 0 1,0-1 0,-5 10-1,4-6-38,0-4 10,1 0 0,0 0 0,0 0 0,1 0 0,-1 12 0,2-18-117,0 0 1,1-1 0,-1 1-1,0 0 1,1 0-1,-1-1 1,1 1 0,-1 0-1,1 0 1,0-1 0,0 1-1,-1-1 1,1 1-1,0-1 1,1 1 0,-1-1-1,0 1 1,0-1 0,1 0-1,-1 0 1,0 0 0,1 1-1,-1-1 1,1-1-1,0 1 1,-1 0 0,1 0-1,0-1 1,-1 1 0,1-1-1,2 1 1,8 1 221,0 0 0,0-1 0,14-1-1,14 2 353,-39-2-628,0 0-1,0 1 0,0-1 0,1 1 1,-1-1-1,0 1 0,0-1 0,0 1 0,0 0 1,0-1-1,0 1 0,0 0 0,-1 0 0,1 0 1,0 0-1,0 0 0,-1 0 0,1 0 1,0 1-1,2 1-1660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8.829"/>
    </inkml:context>
    <inkml:brush xml:id="br0">
      <inkml:brushProperty name="width" value="0.05" units="cm"/>
      <inkml:brushProperty name="height" value="0.05" units="cm"/>
      <inkml:brushProperty name="color" value="#AB008B"/>
    </inkml:brush>
  </inkml:definitions>
  <inkml:trace contextRef="#ctx0" brushRef="#br0">666 0 5224,'0'0'2862,"-12"13"-2510,7-9-326,-39 40 486,-72 55 1,50-52-70,2 3 0,3 3 0,1 2 0,-56 70 0,7 11 1403,96-125 37,16-14-1852,0 0 1,0 0 0,1 1-1,-1-1 1,0 1 0,1 0-1,0 0 1,4-2-1,1 0-1775</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9.473"/>
    </inkml:context>
    <inkml:brush xml:id="br0">
      <inkml:brushProperty name="width" value="0.05" units="cm"/>
      <inkml:brushProperty name="height" value="0.05" units="cm"/>
      <inkml:brushProperty name="color" value="#AB008B"/>
    </inkml:brush>
  </inkml:definitions>
  <inkml:trace contextRef="#ctx0" brushRef="#br0">98 10 7632,'0'0'1834,"-8"13"-1387,-2 3-307,-36 61 605,40-67-523,1 1-1,0-1 1,1 2 0,1-1 0,-1 0 0,-1 16-1,5-26-175,-1 1-1,1-1 0,0 1 1,0 0-1,0-1 0,0 1 0,0-1 1,0 1-1,1-1 0,-1 1 1,0-1-1,1 1 0,-1-1 1,1 1-1,0-1 0,-1 0 0,1 1 1,0-1-1,0 0 0,0 1 1,1 0-1,-1-1 5,0 0 0,1-1-1,-1 1 1,1-1 0,-1 1 0,0-1-1,1 1 1,-1-1 0,1 0 0,-1 0 0,1 0-1,-1 0 1,1 0 0,-1 0 0,1 0 0,-1 0-1,3-1 1,4-1 84,0-1 0,0 0 0,-1 0 0,1-1 0,-1 0 0,10-7 0,-9 4-6,0 0 0,0 0 0,9-12 1,-11 12 42,0 0 1,0 0-1,1 1 1,13-10-1,-20 16-150,1 0 0,-1 0 0,0 0-1,0 0 1,1 0 0,-1 0-1,0 0 1,0 0 0,1 0-1,-1 0 1,0 0 0,0 0-1,1 0 1,-1 1 0,0-1-1,0 0 1,0 0 0,1 0-1,-1 0 1,0 0 0,0 0-1,0 1 1,1-1 0,-1 0-1,0 0 1,0 0 0,0 1-1,0-1 1,0 0 0,1 0-1,-1 0 1,0 1 0,0-1-1,0 0 1,0 0 0,0 1-1,0-1 1,0 0 0,0 0-1,0 1 1,6 17 161,0 4-26,-5-20-146,1 0 1,-1 0 0,0 1 0,1-1-1,-1 0 1,1 0 0,0-1-1,0 1 1,0 0 0,0 0-1,0-1 1,0 1 0,0-1 0,0 0-1,0 0 1,1 0 0,-1 0-1,1 0 1,-1 0 0,0 0-1,1-1 1,0 1 0,-1-1 0,1 0-1,-1 0 1,1 0 0,-1 0-1,1 0 1,-1-1 0,1 1-1,-1-1 1,1 1 0,-1-1-1,1 0 1,-1 0 0,0 0 0,4-3-1,-1 1 13,0 0-1,0 0 1,0-1-1,-1 0 1,1 0-1,-1-1 1,0 1-1,0-1 1,-1 1-1,1-1 1,-1-1-1,0 1 1,-1 0-1,1-1 1,2-7-1,-4 5 20,1 0 0,-2 0-1,1 0 1,-1 0 0,0 0-1,-2-11 1,2 16-11,-1-1-1,0 1 1,0 0 0,0 0-1,0-1 1,0 1 0,-1 0-1,-1-3 1,2 5-10,0 0 0,0 0 0,0 0 0,0 0-1,0 0 1,1 0 0,-2 0 0,1 1 0,0-1 0,0 0 0,0 1 0,0-1 0,0 0 0,-1 1 0,1 0 0,0-1-1,0 1 1,-1 0 0,1 0 0,-3-1 0,4 1-32,0 0 0,0 0 0,-1 0 0,1 0 0,0 0 0,0 0 0,-1 0 0,1 0 0,0 0 0,0 0 0,0 0 0,-1 0-1,1-1 1,0 1 0,0 0 0,0 0 0,0 0 0,-1 0 0,1 0 0,0-1 0,0 1 0,0 0 0,0 0 0,0 0 0,0-1 0,0 1 0,-1 0 0,1 0 0,0 0 0,0-1 0,0 1 0,0 0 0,0 0 0,0 0 0,0-1-1,0 1 1,0 0 0,0 0 0,0-1 0,0 1 0,0 0 0,0 0 0,0 0 0,1-1 0,-1-1-1892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1:59.908"/>
    </inkml:context>
    <inkml:brush xml:id="br0">
      <inkml:brushProperty name="width" value="0.05" units="cm"/>
      <inkml:brushProperty name="height" value="0.05" units="cm"/>
      <inkml:brushProperty name="color" value="#AB008B"/>
    </inkml:brush>
  </inkml:definitions>
  <inkml:trace contextRef="#ctx0" brushRef="#br0">0 24 10656,'0'0'3020,"11"-5"-2738,35-11-7,-46 16-261,1-1 0,0 1 0,-1 0 0,1 0 0,0-1 0,0 1 0,-1 0 0,1 0 0,0 0 1,-1 0-1,1 0 0,0 0 0,0 0 0,-1 0 0,1 0 0,0 1 0,-1-1 0,1 0 0,0 0 0,-1 0 0,1 1 0,0-1 0,-1 1 0,1-1 0,-1 0 0,1 1 1,0-1-1,-1 1 0,1-1 0,-1 1 0,1-1 0,-1 1 0,0 0 0,1-1 0,-1 1 0,0-1 0,1 1 0,-1 0 0,0-1 0,0 1 0,1 0 0,-1 0 0,0-1 1,0 1-1,0 1 0,-3 27 396,3-28-383,-2 5 78,0 1 1,-1-1 0,0 0-1,0 0 1,-7 10-1,7-12-18,0 0 0,0 1-1,1-1 1,-1 0 0,1 1-1,0-1 1,1 1 0,-1 0-1,1-1 1,-2 11-1,4-14-48,0 0 0,-1 0 0,1 0 0,0 0 0,0 0 0,-1 0 0,1 0 0,0 0-1,0-1 1,0 1 0,0 0 0,0-1 0,1 1 0,-1 0 0,0-1 0,0 1-1,0-1 1,0 0 0,1 1 0,-1-1 0,0 0 0,0 0 0,0 0 0,1 0-1,1 0 1,37 1 401,-26-2-132,1 0-1,19 2 0,-30 0-476,1-1 0,0 1 1,0 1-1,0-1 0,-1 0 0,1 1 0,-1 0 1,1 0-1,-1 1 0,6 3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31.386"/>
    </inkml:context>
    <inkml:brush xml:id="br0">
      <inkml:brushProperty name="width" value="0.05" units="cm"/>
      <inkml:brushProperty name="height" value="0.05" units="cm"/>
      <inkml:brushProperty name="color" value="#004F8B"/>
    </inkml:brush>
  </inkml:definitions>
  <inkml:trace contextRef="#ctx0" brushRef="#br0">0 37 3000,'0'0'16369,"12"-6"-16080,-1 1-191,1 0-1,-1 1 1,1 0 0,0 1-1,0 0 1,0 1 0,23-2-1,0 5 487,46 9-1,-8-1 393,-15-9 696,-57 0-1351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23T23:50:31.914"/>
    </inkml:context>
    <inkml:brush xml:id="br0">
      <inkml:brushProperty name="width" value="0.05" units="cm"/>
      <inkml:brushProperty name="height" value="0.05" units="cm"/>
      <inkml:brushProperty name="color" value="#004F8B"/>
    </inkml:brush>
  </inkml:definitions>
  <inkml:trace contextRef="#ctx0" brushRef="#br0">1 108 10040,'0'0'5537,"13"-9"-5092,-13 8-441,78-51 663,-65 44-427,0 1 1,1 1 0,0 0-1,0 1 1,24-5 0,-29 8-38,1 1 0,-1 1 0,1 0 0,-1 0 1,1 1-1,-1 0 0,1 0 0,10 4 0,10 5 715,33 15 0,4 1 880,-64-25-2089,9 3 1829,-9-4-1860,-6-5-2359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EB812-CDB7-43D5-87E6-D120A7C201A5}" type="datetimeFigureOut">
              <a:rPr lang="en-US" smtClean="0"/>
              <a:t>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0A5E5-CD67-4441-AEB5-0AC8716DC539}" type="slidenum">
              <a:rPr lang="en-US" smtClean="0"/>
              <a:t>‹#›</a:t>
            </a:fld>
            <a:endParaRPr lang="en-US"/>
          </a:p>
        </p:txBody>
      </p:sp>
    </p:spTree>
    <p:extLst>
      <p:ext uri="{BB962C8B-B14F-4D97-AF65-F5344CB8AC3E}">
        <p14:creationId xmlns:p14="http://schemas.microsoft.com/office/powerpoint/2010/main" val="1559255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0A5E5-CD67-4441-AEB5-0AC8716DC539}" type="slidenum">
              <a:rPr lang="en-US" smtClean="0"/>
              <a:t>4</a:t>
            </a:fld>
            <a:endParaRPr lang="en-US"/>
          </a:p>
        </p:txBody>
      </p:sp>
    </p:spTree>
    <p:extLst>
      <p:ext uri="{BB962C8B-B14F-4D97-AF65-F5344CB8AC3E}">
        <p14:creationId xmlns:p14="http://schemas.microsoft.com/office/powerpoint/2010/main" val="191097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1E5B-2FA0-CFC5-2928-451B1375F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03B49F-DE7F-79FB-1B50-F85933B1E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56A0C8-D7CE-2CF2-FB93-938C97894C76}"/>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296932F1-1890-B16F-54BE-BB7672715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55F8C-5C9A-E7D6-0F43-C4BED17D760D}"/>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382029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5AEB-1175-0096-73EE-115A8F9B8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75E5A8-8DCC-AF03-9F6D-11043CA43D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281D4-1D7C-5B3D-4EC9-EC7C75B5FA5F}"/>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ABAB1E7A-B6C5-8FCB-B4AF-B404E8452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AFBC11-93CD-4E29-8EA9-D8F9F4FCF3A7}"/>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605369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8317B9-DED2-BB8D-4603-C82D7D9144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9DAC62-3353-5745-A9E9-EAE204F95D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6D581-BC5A-24B3-B866-68DC6A4716BA}"/>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5E1B220D-0F20-D983-BE10-61C264571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2EDA5-8A28-A0BC-AC1B-F35E629FF0CE}"/>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29797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6C82-2C18-499B-43CE-6D3AFCFB18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8FE0AA-1FEC-C57F-1BA8-B8B69B8C9A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344438-CD46-6B10-A331-5C455F34917C}"/>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9E748FF2-7DF4-49F2-BAF2-91F609AC4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AFF49-26F9-D1CF-59C0-FBD151B2B5D2}"/>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37170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38C2-4738-F08F-1050-ED75B8186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8BD61B-5978-44D4-8E94-435A2121A65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EF7F8-88CF-FDDF-EFB1-93A7BC5079F7}"/>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4EAA13E8-3B0E-E6AE-92DC-B2D1E597BE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CAE50-E7C6-8FBF-8CE0-C7A84A218694}"/>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160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8057-8453-C63D-5E95-7D1D97463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F0788-8C80-47D5-4816-EB47DCD5BF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95776-FF86-873C-2908-D2BDEDEE9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004DB-9DE1-5762-5640-947EDABE7E33}"/>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6" name="Footer Placeholder 5">
            <a:extLst>
              <a:ext uri="{FF2B5EF4-FFF2-40B4-BE49-F238E27FC236}">
                <a16:creationId xmlns:a16="http://schemas.microsoft.com/office/drawing/2014/main" id="{FDE24553-B3D0-830A-910A-C119E1CC3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BD351-4911-8858-4E3E-AECF53FDADB9}"/>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11246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F857-E0B1-1FB2-9B9B-4182ADBEA1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91BCFD-AEB7-793E-E3AA-2461BC8FF3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9B460C-3391-3A51-1193-11F7F3C0D0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67308A-32BD-E0B0-EDC7-E84516819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20AA1E-9D72-D003-FE81-BC59810658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4638DC-D91D-04A6-7805-16886AEAA5B7}"/>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8" name="Footer Placeholder 7">
            <a:extLst>
              <a:ext uri="{FF2B5EF4-FFF2-40B4-BE49-F238E27FC236}">
                <a16:creationId xmlns:a16="http://schemas.microsoft.com/office/drawing/2014/main" id="{4677ACCA-3042-919D-EBB0-8BCFE761C8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4FA7A6-4A25-EAB5-B6B1-128D64339FFB}"/>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14761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7BA6-B552-A020-E103-0D3F46D41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E0E8A6-CB7E-60D9-918D-52159371E9A5}"/>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4" name="Footer Placeholder 3">
            <a:extLst>
              <a:ext uri="{FF2B5EF4-FFF2-40B4-BE49-F238E27FC236}">
                <a16:creationId xmlns:a16="http://schemas.microsoft.com/office/drawing/2014/main" id="{CA9FABC7-E31F-4005-1E26-A994D77D0C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5DA50-D71D-CE33-EC37-85858B6B1C52}"/>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67725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078D5-8BDA-7C75-30CF-835637ED0D1A}"/>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3" name="Footer Placeholder 2">
            <a:extLst>
              <a:ext uri="{FF2B5EF4-FFF2-40B4-BE49-F238E27FC236}">
                <a16:creationId xmlns:a16="http://schemas.microsoft.com/office/drawing/2014/main" id="{10442ABE-B3E0-E450-EDED-83FDB985F0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9371F8-FB46-1E39-487E-EA729052AA5C}"/>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41055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CDA9-8076-25B0-6940-EA28378F2C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8DA588-B5E1-4881-E9F9-E7AE09E20C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8EF0E5-B565-0869-BF6A-330506821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46F09-261D-92C9-DEDC-DB1A24BDC0DA}"/>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6" name="Footer Placeholder 5">
            <a:extLst>
              <a:ext uri="{FF2B5EF4-FFF2-40B4-BE49-F238E27FC236}">
                <a16:creationId xmlns:a16="http://schemas.microsoft.com/office/drawing/2014/main" id="{8D732CD0-F8AB-F54E-77F6-2FBF297D6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769BD-B7CF-BA03-2C8E-886A7E239E91}"/>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225669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26DA3-9FCF-C8A5-DB2D-A5E5C5475F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309ED2-1DCE-49CA-1FE8-74617A141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C3749C-069B-7D17-4816-664E37BE4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5EBCF-1588-CB59-3BCD-30C00A063B10}"/>
              </a:ext>
            </a:extLst>
          </p:cNvPr>
          <p:cNvSpPr>
            <a:spLocks noGrp="1"/>
          </p:cNvSpPr>
          <p:nvPr>
            <p:ph type="dt" sz="half" idx="10"/>
          </p:nvPr>
        </p:nvSpPr>
        <p:spPr/>
        <p:txBody>
          <a:bodyPr/>
          <a:lstStyle/>
          <a:p>
            <a:fld id="{F08F33BF-D4A9-40CE-9339-5053DD6AAACC}" type="datetimeFigureOut">
              <a:rPr lang="en-US" smtClean="0"/>
              <a:t>2/8/2026</a:t>
            </a:fld>
            <a:endParaRPr lang="en-US"/>
          </a:p>
        </p:txBody>
      </p:sp>
      <p:sp>
        <p:nvSpPr>
          <p:cNvPr id="6" name="Footer Placeholder 5">
            <a:extLst>
              <a:ext uri="{FF2B5EF4-FFF2-40B4-BE49-F238E27FC236}">
                <a16:creationId xmlns:a16="http://schemas.microsoft.com/office/drawing/2014/main" id="{41DEC450-40FF-334D-673D-FF63B3F72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26321-9C88-F114-F06E-B1FE53D63A3E}"/>
              </a:ext>
            </a:extLst>
          </p:cNvPr>
          <p:cNvSpPr>
            <a:spLocks noGrp="1"/>
          </p:cNvSpPr>
          <p:nvPr>
            <p:ph type="sldNum" sz="quarter" idx="12"/>
          </p:nvPr>
        </p:nvSpPr>
        <p:spPr/>
        <p:txBody>
          <a:bodyPr/>
          <a:lstStyle/>
          <a:p>
            <a:fld id="{797B732D-A6DD-46A5-B67A-BCDE02C6D0B1}" type="slidenum">
              <a:rPr lang="en-US" smtClean="0"/>
              <a:t>‹#›</a:t>
            </a:fld>
            <a:endParaRPr lang="en-US"/>
          </a:p>
        </p:txBody>
      </p:sp>
    </p:spTree>
    <p:extLst>
      <p:ext uri="{BB962C8B-B14F-4D97-AF65-F5344CB8AC3E}">
        <p14:creationId xmlns:p14="http://schemas.microsoft.com/office/powerpoint/2010/main" val="216104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1DEFD2-63C2-F3A9-E91B-653167FA8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0ED10F-EE98-BB63-E6B8-007ADEDA40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70166-E9B5-15DC-E607-AA798460E7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8F33BF-D4A9-40CE-9339-5053DD6AAACC}" type="datetimeFigureOut">
              <a:rPr lang="en-US" smtClean="0"/>
              <a:t>2/8/2026</a:t>
            </a:fld>
            <a:endParaRPr lang="en-US"/>
          </a:p>
        </p:txBody>
      </p:sp>
      <p:sp>
        <p:nvSpPr>
          <p:cNvPr id="5" name="Footer Placeholder 4">
            <a:extLst>
              <a:ext uri="{FF2B5EF4-FFF2-40B4-BE49-F238E27FC236}">
                <a16:creationId xmlns:a16="http://schemas.microsoft.com/office/drawing/2014/main" id="{840EF872-0A04-F2E2-947E-D54E745ED9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979BE3-D849-58E3-0A8A-FC3365A966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7B732D-A6DD-46A5-B67A-BCDE02C6D0B1}" type="slidenum">
              <a:rPr lang="en-US" smtClean="0"/>
              <a:t>‹#›</a:t>
            </a:fld>
            <a:endParaRPr lang="en-US"/>
          </a:p>
        </p:txBody>
      </p:sp>
    </p:spTree>
    <p:extLst>
      <p:ext uri="{BB962C8B-B14F-4D97-AF65-F5344CB8AC3E}">
        <p14:creationId xmlns:p14="http://schemas.microsoft.com/office/powerpoint/2010/main" val="1869103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9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93.emf"/><Relationship Id="rId2" Type="http://schemas.openxmlformats.org/officeDocument/2006/relationships/image" Target="../media/image119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17" Type="http://schemas.openxmlformats.org/officeDocument/2006/relationships/customXml" Target="../ink/ink1319.xml"/><Relationship Id="rId21" Type="http://schemas.openxmlformats.org/officeDocument/2006/relationships/image" Target="../media/image1259.png"/><Relationship Id="rId42" Type="http://schemas.openxmlformats.org/officeDocument/2006/relationships/customXml" Target="../ink/ink1281.xml"/><Relationship Id="rId63" Type="http://schemas.openxmlformats.org/officeDocument/2006/relationships/image" Target="../media/image1280.png"/><Relationship Id="rId84" Type="http://schemas.openxmlformats.org/officeDocument/2006/relationships/image" Target="../media/image1290.png"/><Relationship Id="rId138" Type="http://schemas.openxmlformats.org/officeDocument/2006/relationships/image" Target="../media/image1317.png"/><Relationship Id="rId159" Type="http://schemas.openxmlformats.org/officeDocument/2006/relationships/image" Target="../media/image1327.png"/><Relationship Id="rId170" Type="http://schemas.openxmlformats.org/officeDocument/2006/relationships/customXml" Target="../ink/ink1346.xml"/><Relationship Id="rId191" Type="http://schemas.openxmlformats.org/officeDocument/2006/relationships/image" Target="../media/image1343.png"/><Relationship Id="rId205" Type="http://schemas.openxmlformats.org/officeDocument/2006/relationships/image" Target="../media/image1350.png"/><Relationship Id="rId226" Type="http://schemas.openxmlformats.org/officeDocument/2006/relationships/image" Target="../media/image1360.png"/><Relationship Id="rId107" Type="http://schemas.openxmlformats.org/officeDocument/2006/relationships/customXml" Target="../ink/ink1314.xml"/><Relationship Id="rId11" Type="http://schemas.openxmlformats.org/officeDocument/2006/relationships/image" Target="../media/image1254.png"/><Relationship Id="rId32" Type="http://schemas.openxmlformats.org/officeDocument/2006/relationships/customXml" Target="../ink/ink1276.xml"/><Relationship Id="rId53" Type="http://schemas.openxmlformats.org/officeDocument/2006/relationships/image" Target="../media/image1275.png"/><Relationship Id="rId74" Type="http://schemas.openxmlformats.org/officeDocument/2006/relationships/image" Target="../media/image1285.png"/><Relationship Id="rId128" Type="http://schemas.openxmlformats.org/officeDocument/2006/relationships/image" Target="../media/image1312.png"/><Relationship Id="rId149" Type="http://schemas.openxmlformats.org/officeDocument/2006/relationships/customXml" Target="../ink/ink1335.xml"/><Relationship Id="rId5" Type="http://schemas.openxmlformats.org/officeDocument/2006/relationships/image" Target="../media/image1251.png"/><Relationship Id="rId95" Type="http://schemas.openxmlformats.org/officeDocument/2006/relationships/customXml" Target="../ink/ink1308.xml"/><Relationship Id="rId160" Type="http://schemas.openxmlformats.org/officeDocument/2006/relationships/customXml" Target="../ink/ink1341.xml"/><Relationship Id="rId181" Type="http://schemas.openxmlformats.org/officeDocument/2006/relationships/image" Target="../media/image1338.png"/><Relationship Id="rId216" Type="http://schemas.openxmlformats.org/officeDocument/2006/relationships/customXml" Target="../ink/ink1369.xml"/><Relationship Id="rId237" Type="http://schemas.openxmlformats.org/officeDocument/2006/relationships/customXml" Target="../ink/ink1380.xml"/><Relationship Id="rId22" Type="http://schemas.openxmlformats.org/officeDocument/2006/relationships/customXml" Target="../ink/ink1271.xml"/><Relationship Id="rId43" Type="http://schemas.openxmlformats.org/officeDocument/2006/relationships/image" Target="../media/image1270.png"/><Relationship Id="rId64" Type="http://schemas.openxmlformats.org/officeDocument/2006/relationships/customXml" Target="../ink/ink1292.xml"/><Relationship Id="rId118" Type="http://schemas.openxmlformats.org/officeDocument/2006/relationships/image" Target="../media/image1307.png"/><Relationship Id="rId139" Type="http://schemas.openxmlformats.org/officeDocument/2006/relationships/customXml" Target="../ink/ink1330.xml"/><Relationship Id="rId85" Type="http://schemas.openxmlformats.org/officeDocument/2006/relationships/customXml" Target="../ink/ink1303.xml"/><Relationship Id="rId150" Type="http://schemas.openxmlformats.org/officeDocument/2006/relationships/image" Target="../media/image1323.png"/><Relationship Id="rId171" Type="http://schemas.openxmlformats.org/officeDocument/2006/relationships/image" Target="../media/image1333.png"/><Relationship Id="rId192" Type="http://schemas.openxmlformats.org/officeDocument/2006/relationships/customXml" Target="../ink/ink1357.xml"/><Relationship Id="rId206" Type="http://schemas.openxmlformats.org/officeDocument/2006/relationships/customXml" Target="../ink/ink1364.xml"/><Relationship Id="rId227" Type="http://schemas.openxmlformats.org/officeDocument/2006/relationships/customXml" Target="../ink/ink1375.xml"/><Relationship Id="rId12" Type="http://schemas.openxmlformats.org/officeDocument/2006/relationships/customXml" Target="../ink/ink1266.xml"/><Relationship Id="rId33" Type="http://schemas.openxmlformats.org/officeDocument/2006/relationships/image" Target="../media/image1265.png"/><Relationship Id="rId108" Type="http://schemas.openxmlformats.org/officeDocument/2006/relationships/image" Target="../media/image1302.png"/><Relationship Id="rId129" Type="http://schemas.openxmlformats.org/officeDocument/2006/relationships/customXml" Target="../ink/ink1325.xml"/><Relationship Id="rId54" Type="http://schemas.openxmlformats.org/officeDocument/2006/relationships/customXml" Target="../ink/ink1287.xml"/><Relationship Id="rId75" Type="http://schemas.openxmlformats.org/officeDocument/2006/relationships/customXml" Target="../ink/ink1298.xml"/><Relationship Id="rId96" Type="http://schemas.openxmlformats.org/officeDocument/2006/relationships/image" Target="../media/image1296.png"/><Relationship Id="rId140" Type="http://schemas.openxmlformats.org/officeDocument/2006/relationships/image" Target="../media/image1318.png"/><Relationship Id="rId161" Type="http://schemas.openxmlformats.org/officeDocument/2006/relationships/image" Target="../media/image1328.png"/><Relationship Id="rId182" Type="http://schemas.openxmlformats.org/officeDocument/2006/relationships/customXml" Target="../ink/ink1352.xml"/><Relationship Id="rId217" Type="http://schemas.openxmlformats.org/officeDocument/2006/relationships/image" Target="../media/image1356.png"/><Relationship Id="rId6" Type="http://schemas.openxmlformats.org/officeDocument/2006/relationships/customXml" Target="../ink/ink1263.xml"/><Relationship Id="rId238" Type="http://schemas.openxmlformats.org/officeDocument/2006/relationships/image" Target="../media/image1366.png"/><Relationship Id="rId23" Type="http://schemas.openxmlformats.org/officeDocument/2006/relationships/image" Target="../media/image1260.png"/><Relationship Id="rId119" Type="http://schemas.openxmlformats.org/officeDocument/2006/relationships/customXml" Target="../ink/ink1320.xml"/><Relationship Id="rId44" Type="http://schemas.openxmlformats.org/officeDocument/2006/relationships/customXml" Target="../ink/ink1282.xml"/><Relationship Id="rId65" Type="http://schemas.openxmlformats.org/officeDocument/2006/relationships/image" Target="../media/image1281.png"/><Relationship Id="rId86" Type="http://schemas.openxmlformats.org/officeDocument/2006/relationships/image" Target="../media/image1291.png"/><Relationship Id="rId130" Type="http://schemas.openxmlformats.org/officeDocument/2006/relationships/image" Target="../media/image1313.png"/><Relationship Id="rId151" Type="http://schemas.openxmlformats.org/officeDocument/2006/relationships/customXml" Target="../ink/ink1336.xml"/><Relationship Id="rId172" Type="http://schemas.openxmlformats.org/officeDocument/2006/relationships/customXml" Target="../ink/ink1347.xml"/><Relationship Id="rId193" Type="http://schemas.openxmlformats.org/officeDocument/2006/relationships/image" Target="../media/image1344.png"/><Relationship Id="rId207" Type="http://schemas.openxmlformats.org/officeDocument/2006/relationships/image" Target="../media/image1351.png"/><Relationship Id="rId228" Type="http://schemas.openxmlformats.org/officeDocument/2006/relationships/image" Target="../media/image1361.png"/><Relationship Id="rId13" Type="http://schemas.openxmlformats.org/officeDocument/2006/relationships/image" Target="../media/image1255.png"/><Relationship Id="rId109" Type="http://schemas.openxmlformats.org/officeDocument/2006/relationships/customXml" Target="../ink/ink1315.xml"/><Relationship Id="rId34" Type="http://schemas.openxmlformats.org/officeDocument/2006/relationships/customXml" Target="../ink/ink1277.xml"/><Relationship Id="rId55" Type="http://schemas.openxmlformats.org/officeDocument/2006/relationships/image" Target="../media/image1276.png"/><Relationship Id="rId76" Type="http://schemas.openxmlformats.org/officeDocument/2006/relationships/image" Target="../media/image1286.png"/><Relationship Id="rId97" Type="http://schemas.openxmlformats.org/officeDocument/2006/relationships/customXml" Target="../ink/ink1309.xml"/><Relationship Id="rId120" Type="http://schemas.openxmlformats.org/officeDocument/2006/relationships/image" Target="../media/image1308.png"/><Relationship Id="rId141" Type="http://schemas.openxmlformats.org/officeDocument/2006/relationships/customXml" Target="../ink/ink1331.xml"/><Relationship Id="rId7" Type="http://schemas.openxmlformats.org/officeDocument/2006/relationships/image" Target="../media/image1252.png"/><Relationship Id="rId162" Type="http://schemas.openxmlformats.org/officeDocument/2006/relationships/customXml" Target="../ink/ink1342.xml"/><Relationship Id="rId183" Type="http://schemas.openxmlformats.org/officeDocument/2006/relationships/image" Target="../media/image1339.png"/><Relationship Id="rId218" Type="http://schemas.openxmlformats.org/officeDocument/2006/relationships/customXml" Target="../ink/ink1370.xml"/><Relationship Id="rId24" Type="http://schemas.openxmlformats.org/officeDocument/2006/relationships/customXml" Target="../ink/ink1272.xml"/><Relationship Id="rId45" Type="http://schemas.openxmlformats.org/officeDocument/2006/relationships/image" Target="../media/image1271.png"/><Relationship Id="rId66" Type="http://schemas.openxmlformats.org/officeDocument/2006/relationships/customXml" Target="../ink/ink1293.xml"/><Relationship Id="rId87" Type="http://schemas.openxmlformats.org/officeDocument/2006/relationships/customXml" Target="../ink/ink1304.xml"/><Relationship Id="rId110" Type="http://schemas.openxmlformats.org/officeDocument/2006/relationships/image" Target="../media/image1303.png"/><Relationship Id="rId131" Type="http://schemas.openxmlformats.org/officeDocument/2006/relationships/customXml" Target="../ink/ink1326.xml"/><Relationship Id="rId152" Type="http://schemas.openxmlformats.org/officeDocument/2006/relationships/image" Target="../media/image1324.png"/><Relationship Id="rId173" Type="http://schemas.openxmlformats.org/officeDocument/2006/relationships/image" Target="../media/image1334.png"/><Relationship Id="rId194" Type="http://schemas.openxmlformats.org/officeDocument/2006/relationships/customXml" Target="../ink/ink1358.xml"/><Relationship Id="rId208" Type="http://schemas.openxmlformats.org/officeDocument/2006/relationships/customXml" Target="../ink/ink1365.xml"/><Relationship Id="rId229" Type="http://schemas.openxmlformats.org/officeDocument/2006/relationships/customXml" Target="../ink/ink1376.xml"/><Relationship Id="rId14" Type="http://schemas.openxmlformats.org/officeDocument/2006/relationships/customXml" Target="../ink/ink1267.xml"/><Relationship Id="rId35" Type="http://schemas.openxmlformats.org/officeDocument/2006/relationships/image" Target="../media/image1266.png"/><Relationship Id="rId56" Type="http://schemas.openxmlformats.org/officeDocument/2006/relationships/customXml" Target="../ink/ink1288.xml"/><Relationship Id="rId77" Type="http://schemas.openxmlformats.org/officeDocument/2006/relationships/customXml" Target="../ink/ink1299.xml"/><Relationship Id="rId100" Type="http://schemas.openxmlformats.org/officeDocument/2006/relationships/image" Target="../media/image1298.png"/><Relationship Id="rId8" Type="http://schemas.openxmlformats.org/officeDocument/2006/relationships/customXml" Target="../ink/ink1264.xml"/><Relationship Id="rId98" Type="http://schemas.openxmlformats.org/officeDocument/2006/relationships/image" Target="../media/image1297.png"/><Relationship Id="rId121" Type="http://schemas.openxmlformats.org/officeDocument/2006/relationships/customXml" Target="../ink/ink1321.xml"/><Relationship Id="rId142" Type="http://schemas.openxmlformats.org/officeDocument/2006/relationships/image" Target="../media/image1319.png"/><Relationship Id="rId163" Type="http://schemas.openxmlformats.org/officeDocument/2006/relationships/image" Target="../media/image1329.png"/><Relationship Id="rId184" Type="http://schemas.openxmlformats.org/officeDocument/2006/relationships/customXml" Target="../ink/ink1353.xml"/><Relationship Id="rId219" Type="http://schemas.openxmlformats.org/officeDocument/2006/relationships/image" Target="../media/image1357.png"/><Relationship Id="rId230" Type="http://schemas.openxmlformats.org/officeDocument/2006/relationships/image" Target="../media/image1362.png"/><Relationship Id="rId25" Type="http://schemas.openxmlformats.org/officeDocument/2006/relationships/image" Target="../media/image1261.png"/><Relationship Id="rId46" Type="http://schemas.openxmlformats.org/officeDocument/2006/relationships/customXml" Target="../ink/ink1283.xml"/><Relationship Id="rId67" Type="http://schemas.openxmlformats.org/officeDocument/2006/relationships/image" Target="../media/image1282.png"/><Relationship Id="rId88" Type="http://schemas.openxmlformats.org/officeDocument/2006/relationships/image" Target="../media/image1292.png"/><Relationship Id="rId111" Type="http://schemas.openxmlformats.org/officeDocument/2006/relationships/customXml" Target="../ink/ink1316.xml"/><Relationship Id="rId132" Type="http://schemas.openxmlformats.org/officeDocument/2006/relationships/image" Target="../media/image1314.png"/><Relationship Id="rId153" Type="http://schemas.openxmlformats.org/officeDocument/2006/relationships/customXml" Target="../ink/ink1337.xml"/><Relationship Id="rId174" Type="http://schemas.openxmlformats.org/officeDocument/2006/relationships/customXml" Target="../ink/ink1348.xml"/><Relationship Id="rId195" Type="http://schemas.openxmlformats.org/officeDocument/2006/relationships/image" Target="../media/image1345.png"/><Relationship Id="rId209" Type="http://schemas.openxmlformats.org/officeDocument/2006/relationships/image" Target="../media/image1352.png"/><Relationship Id="rId190" Type="http://schemas.openxmlformats.org/officeDocument/2006/relationships/customXml" Target="../ink/ink1356.xml"/><Relationship Id="rId204" Type="http://schemas.openxmlformats.org/officeDocument/2006/relationships/customXml" Target="../ink/ink1363.xml"/><Relationship Id="rId220" Type="http://schemas.openxmlformats.org/officeDocument/2006/relationships/customXml" Target="../ink/ink1371.xml"/><Relationship Id="rId225" Type="http://schemas.openxmlformats.org/officeDocument/2006/relationships/customXml" Target="../ink/ink1374.xml"/><Relationship Id="rId15" Type="http://schemas.openxmlformats.org/officeDocument/2006/relationships/image" Target="../media/image1256.png"/><Relationship Id="rId36" Type="http://schemas.openxmlformats.org/officeDocument/2006/relationships/customXml" Target="../ink/ink1278.xml"/><Relationship Id="rId57" Type="http://schemas.openxmlformats.org/officeDocument/2006/relationships/image" Target="../media/image1277.png"/><Relationship Id="rId106" Type="http://schemas.openxmlformats.org/officeDocument/2006/relationships/image" Target="../media/image1301.png"/><Relationship Id="rId127" Type="http://schemas.openxmlformats.org/officeDocument/2006/relationships/customXml" Target="../ink/ink1324.xml"/><Relationship Id="rId10" Type="http://schemas.openxmlformats.org/officeDocument/2006/relationships/customXml" Target="../ink/ink1265.xml"/><Relationship Id="rId31" Type="http://schemas.openxmlformats.org/officeDocument/2006/relationships/image" Target="../media/image1264.png"/><Relationship Id="rId52" Type="http://schemas.openxmlformats.org/officeDocument/2006/relationships/customXml" Target="../ink/ink1286.xml"/><Relationship Id="rId73" Type="http://schemas.openxmlformats.org/officeDocument/2006/relationships/customXml" Target="../ink/ink1297.xml"/><Relationship Id="rId78" Type="http://schemas.openxmlformats.org/officeDocument/2006/relationships/image" Target="../media/image1287.png"/><Relationship Id="rId94" Type="http://schemas.openxmlformats.org/officeDocument/2006/relationships/image" Target="../media/image1295.png"/><Relationship Id="rId99" Type="http://schemas.openxmlformats.org/officeDocument/2006/relationships/customXml" Target="../ink/ink1310.xml"/><Relationship Id="rId101" Type="http://schemas.openxmlformats.org/officeDocument/2006/relationships/customXml" Target="../ink/ink1311.xml"/><Relationship Id="rId122" Type="http://schemas.openxmlformats.org/officeDocument/2006/relationships/image" Target="../media/image1309.png"/><Relationship Id="rId143" Type="http://schemas.openxmlformats.org/officeDocument/2006/relationships/customXml" Target="../ink/ink1332.xml"/><Relationship Id="rId148" Type="http://schemas.openxmlformats.org/officeDocument/2006/relationships/image" Target="../media/image1322.png"/><Relationship Id="rId164" Type="http://schemas.openxmlformats.org/officeDocument/2006/relationships/customXml" Target="../ink/ink1343.xml"/><Relationship Id="rId169" Type="http://schemas.openxmlformats.org/officeDocument/2006/relationships/image" Target="../media/image1332.png"/><Relationship Id="rId185" Type="http://schemas.openxmlformats.org/officeDocument/2006/relationships/image" Target="../media/image1340.png"/><Relationship Id="rId4" Type="http://schemas.openxmlformats.org/officeDocument/2006/relationships/customXml" Target="../ink/ink1262.xml"/><Relationship Id="rId9" Type="http://schemas.openxmlformats.org/officeDocument/2006/relationships/image" Target="../media/image1253.png"/><Relationship Id="rId180" Type="http://schemas.openxmlformats.org/officeDocument/2006/relationships/customXml" Target="../ink/ink1351.xml"/><Relationship Id="rId210" Type="http://schemas.openxmlformats.org/officeDocument/2006/relationships/customXml" Target="../ink/ink1366.xml"/><Relationship Id="rId215" Type="http://schemas.openxmlformats.org/officeDocument/2006/relationships/image" Target="../media/image1355.png"/><Relationship Id="rId236" Type="http://schemas.openxmlformats.org/officeDocument/2006/relationships/image" Target="../media/image1365.png"/><Relationship Id="rId26" Type="http://schemas.openxmlformats.org/officeDocument/2006/relationships/customXml" Target="../ink/ink1273.xml"/><Relationship Id="rId231" Type="http://schemas.openxmlformats.org/officeDocument/2006/relationships/customXml" Target="../ink/ink1377.xml"/><Relationship Id="rId47" Type="http://schemas.openxmlformats.org/officeDocument/2006/relationships/image" Target="../media/image1272.png"/><Relationship Id="rId68" Type="http://schemas.openxmlformats.org/officeDocument/2006/relationships/customXml" Target="../ink/ink1294.xml"/><Relationship Id="rId89" Type="http://schemas.openxmlformats.org/officeDocument/2006/relationships/customXml" Target="../ink/ink1305.xml"/><Relationship Id="rId112" Type="http://schemas.openxmlformats.org/officeDocument/2006/relationships/image" Target="../media/image1304.png"/><Relationship Id="rId133" Type="http://schemas.openxmlformats.org/officeDocument/2006/relationships/customXml" Target="../ink/ink1327.xml"/><Relationship Id="rId154" Type="http://schemas.openxmlformats.org/officeDocument/2006/relationships/image" Target="../media/image1325.png"/><Relationship Id="rId175" Type="http://schemas.openxmlformats.org/officeDocument/2006/relationships/image" Target="../media/image1335.png"/><Relationship Id="rId196" Type="http://schemas.openxmlformats.org/officeDocument/2006/relationships/customXml" Target="../ink/ink1359.xml"/><Relationship Id="rId200" Type="http://schemas.openxmlformats.org/officeDocument/2006/relationships/customXml" Target="../ink/ink1361.xml"/><Relationship Id="rId16" Type="http://schemas.openxmlformats.org/officeDocument/2006/relationships/customXml" Target="../ink/ink1268.xml"/><Relationship Id="rId221" Type="http://schemas.openxmlformats.org/officeDocument/2006/relationships/customXml" Target="../ink/ink1372.xml"/><Relationship Id="rId37" Type="http://schemas.openxmlformats.org/officeDocument/2006/relationships/image" Target="../media/image1267.png"/><Relationship Id="rId58" Type="http://schemas.openxmlformats.org/officeDocument/2006/relationships/customXml" Target="../ink/ink1289.xml"/><Relationship Id="rId79" Type="http://schemas.openxmlformats.org/officeDocument/2006/relationships/customXml" Target="../ink/ink1300.xml"/><Relationship Id="rId102" Type="http://schemas.openxmlformats.org/officeDocument/2006/relationships/image" Target="../media/image1299.png"/><Relationship Id="rId123" Type="http://schemas.openxmlformats.org/officeDocument/2006/relationships/customXml" Target="../ink/ink1322.xml"/><Relationship Id="rId144" Type="http://schemas.openxmlformats.org/officeDocument/2006/relationships/image" Target="../media/image1320.png"/><Relationship Id="rId90" Type="http://schemas.openxmlformats.org/officeDocument/2006/relationships/image" Target="../media/image1293.png"/><Relationship Id="rId165" Type="http://schemas.openxmlformats.org/officeDocument/2006/relationships/image" Target="../media/image1330.png"/><Relationship Id="rId186" Type="http://schemas.openxmlformats.org/officeDocument/2006/relationships/customXml" Target="../ink/ink1354.xml"/><Relationship Id="rId211" Type="http://schemas.openxmlformats.org/officeDocument/2006/relationships/image" Target="../media/image1353.png"/><Relationship Id="rId232" Type="http://schemas.openxmlformats.org/officeDocument/2006/relationships/image" Target="../media/image1363.png"/><Relationship Id="rId27" Type="http://schemas.openxmlformats.org/officeDocument/2006/relationships/image" Target="../media/image1262.png"/><Relationship Id="rId48" Type="http://schemas.openxmlformats.org/officeDocument/2006/relationships/customXml" Target="../ink/ink1284.xml"/><Relationship Id="rId69" Type="http://schemas.openxmlformats.org/officeDocument/2006/relationships/image" Target="../media/image1283.png"/><Relationship Id="rId113" Type="http://schemas.openxmlformats.org/officeDocument/2006/relationships/customXml" Target="../ink/ink1317.xml"/><Relationship Id="rId134" Type="http://schemas.openxmlformats.org/officeDocument/2006/relationships/image" Target="../media/image1315.png"/><Relationship Id="rId80" Type="http://schemas.openxmlformats.org/officeDocument/2006/relationships/image" Target="../media/image1288.png"/><Relationship Id="rId155" Type="http://schemas.openxmlformats.org/officeDocument/2006/relationships/customXml" Target="../ink/ink1338.xml"/><Relationship Id="rId176" Type="http://schemas.openxmlformats.org/officeDocument/2006/relationships/customXml" Target="../ink/ink1349.xml"/><Relationship Id="rId197" Type="http://schemas.openxmlformats.org/officeDocument/2006/relationships/image" Target="../media/image1346.png"/><Relationship Id="rId201" Type="http://schemas.openxmlformats.org/officeDocument/2006/relationships/image" Target="../media/image1348.png"/><Relationship Id="rId222" Type="http://schemas.openxmlformats.org/officeDocument/2006/relationships/image" Target="../media/image1358.png"/><Relationship Id="rId17" Type="http://schemas.openxmlformats.org/officeDocument/2006/relationships/image" Target="../media/image1257.png"/><Relationship Id="rId38" Type="http://schemas.openxmlformats.org/officeDocument/2006/relationships/customXml" Target="../ink/ink1279.xml"/><Relationship Id="rId59" Type="http://schemas.openxmlformats.org/officeDocument/2006/relationships/image" Target="../media/image1278.png"/><Relationship Id="rId103" Type="http://schemas.openxmlformats.org/officeDocument/2006/relationships/customXml" Target="../ink/ink1312.xml"/><Relationship Id="rId124" Type="http://schemas.openxmlformats.org/officeDocument/2006/relationships/image" Target="../media/image1310.png"/><Relationship Id="rId70" Type="http://schemas.openxmlformats.org/officeDocument/2006/relationships/customXml" Target="../ink/ink1295.xml"/><Relationship Id="rId91" Type="http://schemas.openxmlformats.org/officeDocument/2006/relationships/customXml" Target="../ink/ink1306.xml"/><Relationship Id="rId145" Type="http://schemas.openxmlformats.org/officeDocument/2006/relationships/customXml" Target="../ink/ink1333.xml"/><Relationship Id="rId166" Type="http://schemas.openxmlformats.org/officeDocument/2006/relationships/customXml" Target="../ink/ink1344.xml"/><Relationship Id="rId187" Type="http://schemas.openxmlformats.org/officeDocument/2006/relationships/image" Target="../media/image1341.png"/><Relationship Id="rId1" Type="http://schemas.openxmlformats.org/officeDocument/2006/relationships/slideLayout" Target="../slideLayouts/slideLayout7.xml"/><Relationship Id="rId212" Type="http://schemas.openxmlformats.org/officeDocument/2006/relationships/customXml" Target="../ink/ink1367.xml"/><Relationship Id="rId233" Type="http://schemas.openxmlformats.org/officeDocument/2006/relationships/customXml" Target="../ink/ink1378.xml"/><Relationship Id="rId28" Type="http://schemas.openxmlformats.org/officeDocument/2006/relationships/customXml" Target="../ink/ink1274.xml"/><Relationship Id="rId49" Type="http://schemas.openxmlformats.org/officeDocument/2006/relationships/image" Target="../media/image1273.png"/><Relationship Id="rId114" Type="http://schemas.openxmlformats.org/officeDocument/2006/relationships/image" Target="../media/image1305.png"/><Relationship Id="rId60" Type="http://schemas.openxmlformats.org/officeDocument/2006/relationships/customXml" Target="../ink/ink1290.xml"/><Relationship Id="rId81" Type="http://schemas.openxmlformats.org/officeDocument/2006/relationships/customXml" Target="../ink/ink1301.xml"/><Relationship Id="rId135" Type="http://schemas.openxmlformats.org/officeDocument/2006/relationships/customXml" Target="../ink/ink1328.xml"/><Relationship Id="rId156" Type="http://schemas.openxmlformats.org/officeDocument/2006/relationships/customXml" Target="../ink/ink1339.xml"/><Relationship Id="rId177" Type="http://schemas.openxmlformats.org/officeDocument/2006/relationships/image" Target="../media/image1336.png"/><Relationship Id="rId198" Type="http://schemas.openxmlformats.org/officeDocument/2006/relationships/customXml" Target="../ink/ink1360.xml"/><Relationship Id="rId202" Type="http://schemas.openxmlformats.org/officeDocument/2006/relationships/customXml" Target="../ink/ink1362.xml"/><Relationship Id="rId223" Type="http://schemas.openxmlformats.org/officeDocument/2006/relationships/customXml" Target="../ink/ink1373.xml"/><Relationship Id="rId18" Type="http://schemas.openxmlformats.org/officeDocument/2006/relationships/customXml" Target="../ink/ink1269.xml"/><Relationship Id="rId39" Type="http://schemas.openxmlformats.org/officeDocument/2006/relationships/image" Target="../media/image1268.png"/><Relationship Id="rId50" Type="http://schemas.openxmlformats.org/officeDocument/2006/relationships/customXml" Target="../ink/ink1285.xml"/><Relationship Id="rId104" Type="http://schemas.openxmlformats.org/officeDocument/2006/relationships/image" Target="../media/image1300.png"/><Relationship Id="rId125" Type="http://schemas.openxmlformats.org/officeDocument/2006/relationships/customXml" Target="../ink/ink1323.xml"/><Relationship Id="rId146" Type="http://schemas.openxmlformats.org/officeDocument/2006/relationships/image" Target="../media/image1321.png"/><Relationship Id="rId167" Type="http://schemas.openxmlformats.org/officeDocument/2006/relationships/image" Target="../media/image1331.png"/><Relationship Id="rId188" Type="http://schemas.openxmlformats.org/officeDocument/2006/relationships/customXml" Target="../ink/ink1355.xml"/><Relationship Id="rId71" Type="http://schemas.openxmlformats.org/officeDocument/2006/relationships/image" Target="../media/image1284.png"/><Relationship Id="rId92" Type="http://schemas.openxmlformats.org/officeDocument/2006/relationships/image" Target="../media/image1294.png"/><Relationship Id="rId213" Type="http://schemas.openxmlformats.org/officeDocument/2006/relationships/image" Target="../media/image1354.png"/><Relationship Id="rId234" Type="http://schemas.openxmlformats.org/officeDocument/2006/relationships/image" Target="../media/image1364.png"/><Relationship Id="rId2" Type="http://schemas.openxmlformats.org/officeDocument/2006/relationships/image" Target="../media/image1194.emf"/><Relationship Id="rId29" Type="http://schemas.openxmlformats.org/officeDocument/2006/relationships/image" Target="../media/image1263.png"/><Relationship Id="rId40" Type="http://schemas.openxmlformats.org/officeDocument/2006/relationships/customXml" Target="../ink/ink1280.xml"/><Relationship Id="rId115" Type="http://schemas.openxmlformats.org/officeDocument/2006/relationships/customXml" Target="../ink/ink1318.xml"/><Relationship Id="rId136" Type="http://schemas.openxmlformats.org/officeDocument/2006/relationships/image" Target="../media/image1316.png"/><Relationship Id="rId157" Type="http://schemas.openxmlformats.org/officeDocument/2006/relationships/image" Target="../media/image1326.png"/><Relationship Id="rId178" Type="http://schemas.openxmlformats.org/officeDocument/2006/relationships/customXml" Target="../ink/ink1350.xml"/><Relationship Id="rId61" Type="http://schemas.openxmlformats.org/officeDocument/2006/relationships/image" Target="../media/image1279.png"/><Relationship Id="rId82" Type="http://schemas.openxmlformats.org/officeDocument/2006/relationships/image" Target="../media/image1289.png"/><Relationship Id="rId199" Type="http://schemas.openxmlformats.org/officeDocument/2006/relationships/image" Target="../media/image1347.png"/><Relationship Id="rId203" Type="http://schemas.openxmlformats.org/officeDocument/2006/relationships/image" Target="../media/image1349.png"/><Relationship Id="rId19" Type="http://schemas.openxmlformats.org/officeDocument/2006/relationships/image" Target="../media/image1258.png"/><Relationship Id="rId224" Type="http://schemas.openxmlformats.org/officeDocument/2006/relationships/image" Target="../media/image1359.png"/><Relationship Id="rId30" Type="http://schemas.openxmlformats.org/officeDocument/2006/relationships/customXml" Target="../ink/ink1275.xml"/><Relationship Id="rId105" Type="http://schemas.openxmlformats.org/officeDocument/2006/relationships/customXml" Target="../ink/ink1313.xml"/><Relationship Id="rId126" Type="http://schemas.openxmlformats.org/officeDocument/2006/relationships/image" Target="../media/image1311.png"/><Relationship Id="rId147" Type="http://schemas.openxmlformats.org/officeDocument/2006/relationships/customXml" Target="../ink/ink1334.xml"/><Relationship Id="rId168" Type="http://schemas.openxmlformats.org/officeDocument/2006/relationships/customXml" Target="../ink/ink1345.xml"/><Relationship Id="rId51" Type="http://schemas.openxmlformats.org/officeDocument/2006/relationships/image" Target="../media/image1274.png"/><Relationship Id="rId72" Type="http://schemas.openxmlformats.org/officeDocument/2006/relationships/customXml" Target="../ink/ink1296.xml"/><Relationship Id="rId93" Type="http://schemas.openxmlformats.org/officeDocument/2006/relationships/customXml" Target="../ink/ink1307.xml"/><Relationship Id="rId189" Type="http://schemas.openxmlformats.org/officeDocument/2006/relationships/image" Target="../media/image1342.png"/><Relationship Id="rId3" Type="http://schemas.openxmlformats.org/officeDocument/2006/relationships/image" Target="../media/image1116.emf"/><Relationship Id="rId214" Type="http://schemas.openxmlformats.org/officeDocument/2006/relationships/customXml" Target="../ink/ink1368.xml"/><Relationship Id="rId235" Type="http://schemas.openxmlformats.org/officeDocument/2006/relationships/customXml" Target="../ink/ink1379.xml"/><Relationship Id="rId116" Type="http://schemas.openxmlformats.org/officeDocument/2006/relationships/image" Target="../media/image1306.png"/><Relationship Id="rId137" Type="http://schemas.openxmlformats.org/officeDocument/2006/relationships/customXml" Target="../ink/ink1329.xml"/><Relationship Id="rId158" Type="http://schemas.openxmlformats.org/officeDocument/2006/relationships/customXml" Target="../ink/ink1340.xml"/><Relationship Id="rId20" Type="http://schemas.openxmlformats.org/officeDocument/2006/relationships/customXml" Target="../ink/ink1270.xml"/><Relationship Id="rId41" Type="http://schemas.openxmlformats.org/officeDocument/2006/relationships/image" Target="../media/image1269.png"/><Relationship Id="rId62" Type="http://schemas.openxmlformats.org/officeDocument/2006/relationships/customXml" Target="../ink/ink1291.xml"/><Relationship Id="rId83" Type="http://schemas.openxmlformats.org/officeDocument/2006/relationships/customXml" Target="../ink/ink1302.xml"/><Relationship Id="rId179" Type="http://schemas.openxmlformats.org/officeDocument/2006/relationships/image" Target="../media/image1337.png"/></Relationships>
</file>

<file path=ppt/slides/_rels/slide14.xml.rels><?xml version="1.0" encoding="UTF-8" standalone="yes"?>
<Relationships xmlns="http://schemas.openxmlformats.org/package/2006/relationships"><Relationship Id="rId26" Type="http://schemas.openxmlformats.org/officeDocument/2006/relationships/customXml" Target="../ink/ink1393.xml"/><Relationship Id="rId21" Type="http://schemas.openxmlformats.org/officeDocument/2006/relationships/image" Target="../media/image1376.png"/><Relationship Id="rId42" Type="http://schemas.openxmlformats.org/officeDocument/2006/relationships/customXml" Target="../ink/ink1401.xml"/><Relationship Id="rId47" Type="http://schemas.openxmlformats.org/officeDocument/2006/relationships/image" Target="../media/image1389.png"/><Relationship Id="rId63" Type="http://schemas.openxmlformats.org/officeDocument/2006/relationships/image" Target="../media/image1397.png"/><Relationship Id="rId68" Type="http://schemas.openxmlformats.org/officeDocument/2006/relationships/customXml" Target="../ink/ink1414.xml"/><Relationship Id="rId84" Type="http://schemas.openxmlformats.org/officeDocument/2006/relationships/customXml" Target="../ink/ink1422.xml"/><Relationship Id="rId89" Type="http://schemas.openxmlformats.org/officeDocument/2006/relationships/image" Target="../media/image1410.png"/><Relationship Id="rId16" Type="http://schemas.openxmlformats.org/officeDocument/2006/relationships/customXml" Target="../ink/ink1388.xml"/><Relationship Id="rId11" Type="http://schemas.openxmlformats.org/officeDocument/2006/relationships/image" Target="../media/image1371.png"/><Relationship Id="rId32" Type="http://schemas.openxmlformats.org/officeDocument/2006/relationships/customXml" Target="../ink/ink1396.xml"/><Relationship Id="rId37" Type="http://schemas.openxmlformats.org/officeDocument/2006/relationships/image" Target="../media/image1384.png"/><Relationship Id="rId53" Type="http://schemas.openxmlformats.org/officeDocument/2006/relationships/image" Target="../media/image1392.png"/><Relationship Id="rId58" Type="http://schemas.openxmlformats.org/officeDocument/2006/relationships/customXml" Target="../ink/ink1409.xml"/><Relationship Id="rId74" Type="http://schemas.openxmlformats.org/officeDocument/2006/relationships/customXml" Target="../ink/ink1417.xml"/><Relationship Id="rId79" Type="http://schemas.openxmlformats.org/officeDocument/2006/relationships/image" Target="../media/image1405.png"/><Relationship Id="rId5" Type="http://schemas.openxmlformats.org/officeDocument/2006/relationships/image" Target="../media/image1368.png"/><Relationship Id="rId90" Type="http://schemas.openxmlformats.org/officeDocument/2006/relationships/customXml" Target="../ink/ink1425.xml"/><Relationship Id="rId95" Type="http://schemas.openxmlformats.org/officeDocument/2006/relationships/image" Target="../media/image1413.png"/><Relationship Id="rId22" Type="http://schemas.openxmlformats.org/officeDocument/2006/relationships/customXml" Target="../ink/ink1391.xml"/><Relationship Id="rId27" Type="http://schemas.openxmlformats.org/officeDocument/2006/relationships/image" Target="../media/image1379.png"/><Relationship Id="rId43" Type="http://schemas.openxmlformats.org/officeDocument/2006/relationships/image" Target="../media/image1387.png"/><Relationship Id="rId48" Type="http://schemas.openxmlformats.org/officeDocument/2006/relationships/customXml" Target="../ink/ink1404.xml"/><Relationship Id="rId64" Type="http://schemas.openxmlformats.org/officeDocument/2006/relationships/customXml" Target="../ink/ink1412.xml"/><Relationship Id="rId69" Type="http://schemas.openxmlformats.org/officeDocument/2006/relationships/image" Target="../media/image1400.png"/><Relationship Id="rId80" Type="http://schemas.openxmlformats.org/officeDocument/2006/relationships/customXml" Target="../ink/ink1420.xml"/><Relationship Id="rId85" Type="http://schemas.openxmlformats.org/officeDocument/2006/relationships/image" Target="../media/image1408.png"/><Relationship Id="rId12" Type="http://schemas.openxmlformats.org/officeDocument/2006/relationships/customXml" Target="../ink/ink1386.xml"/><Relationship Id="rId17" Type="http://schemas.openxmlformats.org/officeDocument/2006/relationships/image" Target="../media/image1374.png"/><Relationship Id="rId25" Type="http://schemas.openxmlformats.org/officeDocument/2006/relationships/image" Target="../media/image1378.png"/><Relationship Id="rId33" Type="http://schemas.openxmlformats.org/officeDocument/2006/relationships/image" Target="../media/image1382.png"/><Relationship Id="rId38" Type="http://schemas.openxmlformats.org/officeDocument/2006/relationships/customXml" Target="../ink/ink1399.xml"/><Relationship Id="rId46" Type="http://schemas.openxmlformats.org/officeDocument/2006/relationships/customXml" Target="../ink/ink1403.xml"/><Relationship Id="rId59" Type="http://schemas.openxmlformats.org/officeDocument/2006/relationships/image" Target="../media/image1395.png"/><Relationship Id="rId67" Type="http://schemas.openxmlformats.org/officeDocument/2006/relationships/image" Target="../media/image1399.png"/><Relationship Id="rId20" Type="http://schemas.openxmlformats.org/officeDocument/2006/relationships/customXml" Target="../ink/ink1390.xml"/><Relationship Id="rId41" Type="http://schemas.openxmlformats.org/officeDocument/2006/relationships/image" Target="../media/image1386.png"/><Relationship Id="rId54" Type="http://schemas.openxmlformats.org/officeDocument/2006/relationships/customXml" Target="../ink/ink1407.xml"/><Relationship Id="rId62" Type="http://schemas.openxmlformats.org/officeDocument/2006/relationships/customXml" Target="../ink/ink1411.xml"/><Relationship Id="rId70" Type="http://schemas.openxmlformats.org/officeDocument/2006/relationships/customXml" Target="../ink/ink1415.xml"/><Relationship Id="rId75" Type="http://schemas.openxmlformats.org/officeDocument/2006/relationships/image" Target="../media/image1403.png"/><Relationship Id="rId83" Type="http://schemas.openxmlformats.org/officeDocument/2006/relationships/image" Target="../media/image1407.png"/><Relationship Id="rId88" Type="http://schemas.openxmlformats.org/officeDocument/2006/relationships/customXml" Target="../ink/ink1424.xml"/><Relationship Id="rId91" Type="http://schemas.openxmlformats.org/officeDocument/2006/relationships/image" Target="../media/image1411.png"/><Relationship Id="rId96" Type="http://schemas.openxmlformats.org/officeDocument/2006/relationships/customXml" Target="../ink/ink1428.xml"/><Relationship Id="rId1" Type="http://schemas.openxmlformats.org/officeDocument/2006/relationships/slideLayout" Target="../slideLayouts/slideLayout7.xml"/><Relationship Id="rId6" Type="http://schemas.openxmlformats.org/officeDocument/2006/relationships/customXml" Target="../ink/ink1383.xml"/><Relationship Id="rId15" Type="http://schemas.openxmlformats.org/officeDocument/2006/relationships/image" Target="../media/image1373.png"/><Relationship Id="rId23" Type="http://schemas.openxmlformats.org/officeDocument/2006/relationships/image" Target="../media/image1377.png"/><Relationship Id="rId28" Type="http://schemas.openxmlformats.org/officeDocument/2006/relationships/customXml" Target="../ink/ink1394.xml"/><Relationship Id="rId36" Type="http://schemas.openxmlformats.org/officeDocument/2006/relationships/customXml" Target="../ink/ink1398.xml"/><Relationship Id="rId49" Type="http://schemas.openxmlformats.org/officeDocument/2006/relationships/image" Target="../media/image1390.png"/><Relationship Id="rId57" Type="http://schemas.openxmlformats.org/officeDocument/2006/relationships/image" Target="../media/image1394.png"/><Relationship Id="rId10" Type="http://schemas.openxmlformats.org/officeDocument/2006/relationships/customXml" Target="../ink/ink1385.xml"/><Relationship Id="rId31" Type="http://schemas.openxmlformats.org/officeDocument/2006/relationships/image" Target="../media/image1381.png"/><Relationship Id="rId44" Type="http://schemas.openxmlformats.org/officeDocument/2006/relationships/customXml" Target="../ink/ink1402.xml"/><Relationship Id="rId52" Type="http://schemas.openxmlformats.org/officeDocument/2006/relationships/customXml" Target="../ink/ink1406.xml"/><Relationship Id="rId60" Type="http://schemas.openxmlformats.org/officeDocument/2006/relationships/customXml" Target="../ink/ink1410.xml"/><Relationship Id="rId65" Type="http://schemas.openxmlformats.org/officeDocument/2006/relationships/image" Target="../media/image1398.png"/><Relationship Id="rId73" Type="http://schemas.openxmlformats.org/officeDocument/2006/relationships/image" Target="../media/image1402.png"/><Relationship Id="rId78" Type="http://schemas.openxmlformats.org/officeDocument/2006/relationships/customXml" Target="../ink/ink1419.xml"/><Relationship Id="rId81" Type="http://schemas.openxmlformats.org/officeDocument/2006/relationships/image" Target="../media/image1406.png"/><Relationship Id="rId86" Type="http://schemas.openxmlformats.org/officeDocument/2006/relationships/customXml" Target="../ink/ink1423.xml"/><Relationship Id="rId94" Type="http://schemas.openxmlformats.org/officeDocument/2006/relationships/customXml" Target="../ink/ink1427.xml"/><Relationship Id="rId99" Type="http://schemas.openxmlformats.org/officeDocument/2006/relationships/image" Target="../media/image1415.png"/><Relationship Id="rId101" Type="http://schemas.openxmlformats.org/officeDocument/2006/relationships/image" Target="../media/image1416.png"/><Relationship Id="rId4" Type="http://schemas.openxmlformats.org/officeDocument/2006/relationships/customXml" Target="../ink/ink1382.xml"/><Relationship Id="rId9" Type="http://schemas.openxmlformats.org/officeDocument/2006/relationships/image" Target="../media/image1370.png"/><Relationship Id="rId13" Type="http://schemas.openxmlformats.org/officeDocument/2006/relationships/image" Target="../media/image1372.png"/><Relationship Id="rId18" Type="http://schemas.openxmlformats.org/officeDocument/2006/relationships/customXml" Target="../ink/ink1389.xml"/><Relationship Id="rId39" Type="http://schemas.openxmlformats.org/officeDocument/2006/relationships/image" Target="../media/image1385.png"/><Relationship Id="rId34" Type="http://schemas.openxmlformats.org/officeDocument/2006/relationships/customXml" Target="../ink/ink1397.xml"/><Relationship Id="rId50" Type="http://schemas.openxmlformats.org/officeDocument/2006/relationships/customXml" Target="../ink/ink1405.xml"/><Relationship Id="rId55" Type="http://schemas.openxmlformats.org/officeDocument/2006/relationships/image" Target="../media/image1393.png"/><Relationship Id="rId76" Type="http://schemas.openxmlformats.org/officeDocument/2006/relationships/customXml" Target="../ink/ink1418.xml"/><Relationship Id="rId97" Type="http://schemas.openxmlformats.org/officeDocument/2006/relationships/image" Target="../media/image1414.png"/><Relationship Id="rId7" Type="http://schemas.openxmlformats.org/officeDocument/2006/relationships/image" Target="../media/image1369.png"/><Relationship Id="rId71" Type="http://schemas.openxmlformats.org/officeDocument/2006/relationships/image" Target="../media/image1401.png"/><Relationship Id="rId92" Type="http://schemas.openxmlformats.org/officeDocument/2006/relationships/customXml" Target="../ink/ink1426.xml"/><Relationship Id="rId2" Type="http://schemas.openxmlformats.org/officeDocument/2006/relationships/customXml" Target="../ink/ink1381.xml"/><Relationship Id="rId29" Type="http://schemas.openxmlformats.org/officeDocument/2006/relationships/image" Target="../media/image1380.png"/><Relationship Id="rId24" Type="http://schemas.openxmlformats.org/officeDocument/2006/relationships/customXml" Target="../ink/ink1392.xml"/><Relationship Id="rId40" Type="http://schemas.openxmlformats.org/officeDocument/2006/relationships/customXml" Target="../ink/ink1400.xml"/><Relationship Id="rId45" Type="http://schemas.openxmlformats.org/officeDocument/2006/relationships/image" Target="../media/image1388.png"/><Relationship Id="rId66" Type="http://schemas.openxmlformats.org/officeDocument/2006/relationships/customXml" Target="../ink/ink1413.xml"/><Relationship Id="rId87" Type="http://schemas.openxmlformats.org/officeDocument/2006/relationships/image" Target="../media/image1409.png"/><Relationship Id="rId61" Type="http://schemas.openxmlformats.org/officeDocument/2006/relationships/image" Target="../media/image1396.png"/><Relationship Id="rId82" Type="http://schemas.openxmlformats.org/officeDocument/2006/relationships/customXml" Target="../ink/ink1421.xml"/><Relationship Id="rId19" Type="http://schemas.openxmlformats.org/officeDocument/2006/relationships/image" Target="../media/image1375.png"/><Relationship Id="rId14" Type="http://schemas.openxmlformats.org/officeDocument/2006/relationships/customXml" Target="../ink/ink1387.xml"/><Relationship Id="rId30" Type="http://schemas.openxmlformats.org/officeDocument/2006/relationships/customXml" Target="../ink/ink1395.xml"/><Relationship Id="rId35" Type="http://schemas.openxmlformats.org/officeDocument/2006/relationships/image" Target="../media/image1383.png"/><Relationship Id="rId56" Type="http://schemas.openxmlformats.org/officeDocument/2006/relationships/customXml" Target="../ink/ink1408.xml"/><Relationship Id="rId77" Type="http://schemas.openxmlformats.org/officeDocument/2006/relationships/image" Target="../media/image1404.png"/><Relationship Id="rId100" Type="http://schemas.openxmlformats.org/officeDocument/2006/relationships/customXml" Target="../ink/ink1430.xml"/><Relationship Id="rId8" Type="http://schemas.openxmlformats.org/officeDocument/2006/relationships/customXml" Target="../ink/ink1384.xml"/><Relationship Id="rId51" Type="http://schemas.openxmlformats.org/officeDocument/2006/relationships/image" Target="../media/image1391.png"/><Relationship Id="rId72" Type="http://schemas.openxmlformats.org/officeDocument/2006/relationships/customXml" Target="../ink/ink1416.xml"/><Relationship Id="rId93" Type="http://schemas.openxmlformats.org/officeDocument/2006/relationships/image" Target="../media/image1412.png"/><Relationship Id="rId98" Type="http://schemas.openxmlformats.org/officeDocument/2006/relationships/customXml" Target="../ink/ink1429.xml"/><Relationship Id="rId3" Type="http://schemas.openxmlformats.org/officeDocument/2006/relationships/image" Target="../media/image1367.png"/></Relationships>
</file>

<file path=ppt/slides/_rels/slide15.xml.rels><?xml version="1.0" encoding="UTF-8" standalone="yes"?>
<Relationships xmlns="http://schemas.openxmlformats.org/package/2006/relationships"><Relationship Id="rId117" Type="http://schemas.openxmlformats.org/officeDocument/2006/relationships/image" Target="../media/image1472.png"/><Relationship Id="rId21" Type="http://schemas.openxmlformats.org/officeDocument/2006/relationships/image" Target="../media/image1425.png"/><Relationship Id="rId42" Type="http://schemas.openxmlformats.org/officeDocument/2006/relationships/image" Target="../media/image1435.png"/><Relationship Id="rId63" Type="http://schemas.openxmlformats.org/officeDocument/2006/relationships/customXml" Target="../ink/ink1462.xml"/><Relationship Id="rId84" Type="http://schemas.openxmlformats.org/officeDocument/2006/relationships/customXml" Target="../ink/ink1473.xml"/><Relationship Id="rId138" Type="http://schemas.openxmlformats.org/officeDocument/2006/relationships/image" Target="../media/image1482.png"/><Relationship Id="rId159" Type="http://schemas.openxmlformats.org/officeDocument/2006/relationships/customXml" Target="../ink/ink1511.xml"/><Relationship Id="rId170" Type="http://schemas.openxmlformats.org/officeDocument/2006/relationships/image" Target="../media/image1498.png"/><Relationship Id="rId191" Type="http://schemas.openxmlformats.org/officeDocument/2006/relationships/image" Target="../media/image1508.png"/><Relationship Id="rId205" Type="http://schemas.openxmlformats.org/officeDocument/2006/relationships/image" Target="../media/image1515.png"/><Relationship Id="rId107" Type="http://schemas.openxmlformats.org/officeDocument/2006/relationships/image" Target="../media/image1467.png"/><Relationship Id="rId11" Type="http://schemas.openxmlformats.org/officeDocument/2006/relationships/image" Target="../media/image1421.png"/><Relationship Id="rId32" Type="http://schemas.openxmlformats.org/officeDocument/2006/relationships/customXml" Target="../ink/ink1446.xml"/><Relationship Id="rId53" Type="http://schemas.openxmlformats.org/officeDocument/2006/relationships/customXml" Target="../ink/ink1457.xml"/><Relationship Id="rId74" Type="http://schemas.openxmlformats.org/officeDocument/2006/relationships/image" Target="../media/image1451.png"/><Relationship Id="rId128" Type="http://schemas.openxmlformats.org/officeDocument/2006/relationships/image" Target="../media/image1477.png"/><Relationship Id="rId149" Type="http://schemas.openxmlformats.org/officeDocument/2006/relationships/customXml" Target="../ink/ink1506.xml"/><Relationship Id="rId5" Type="http://schemas.openxmlformats.org/officeDocument/2006/relationships/image" Target="../media/image1418.png"/><Relationship Id="rId95" Type="http://schemas.openxmlformats.org/officeDocument/2006/relationships/image" Target="../media/image1461.png"/><Relationship Id="rId160" Type="http://schemas.openxmlformats.org/officeDocument/2006/relationships/image" Target="../media/image1493.png"/><Relationship Id="rId181" Type="http://schemas.openxmlformats.org/officeDocument/2006/relationships/image" Target="../media/image1503.png"/><Relationship Id="rId216" Type="http://schemas.openxmlformats.org/officeDocument/2006/relationships/customXml" Target="../ink/ink1540.xml"/><Relationship Id="rId22" Type="http://schemas.openxmlformats.org/officeDocument/2006/relationships/customXml" Target="../ink/ink1441.xml"/><Relationship Id="rId43" Type="http://schemas.openxmlformats.org/officeDocument/2006/relationships/customXml" Target="../ink/ink1452.xml"/><Relationship Id="rId64" Type="http://schemas.openxmlformats.org/officeDocument/2006/relationships/image" Target="../media/image1446.png"/><Relationship Id="rId118" Type="http://schemas.openxmlformats.org/officeDocument/2006/relationships/customXml" Target="../ink/ink1490.xml"/><Relationship Id="rId139" Type="http://schemas.openxmlformats.org/officeDocument/2006/relationships/customXml" Target="../ink/ink1501.xml"/><Relationship Id="rId85" Type="http://schemas.openxmlformats.org/officeDocument/2006/relationships/image" Target="../media/image1456.png"/><Relationship Id="rId150" Type="http://schemas.openxmlformats.org/officeDocument/2006/relationships/image" Target="../media/image1488.png"/><Relationship Id="rId171" Type="http://schemas.openxmlformats.org/officeDocument/2006/relationships/customXml" Target="../ink/ink1517.xml"/><Relationship Id="rId192" Type="http://schemas.openxmlformats.org/officeDocument/2006/relationships/customXml" Target="../ink/ink1528.xml"/><Relationship Id="rId206" Type="http://schemas.openxmlformats.org/officeDocument/2006/relationships/customXml" Target="../ink/ink1535.xml"/><Relationship Id="rId12" Type="http://schemas.openxmlformats.org/officeDocument/2006/relationships/customXml" Target="../ink/ink1436.xml"/><Relationship Id="rId33" Type="http://schemas.openxmlformats.org/officeDocument/2006/relationships/image" Target="../media/image1431.png"/><Relationship Id="rId108" Type="http://schemas.openxmlformats.org/officeDocument/2006/relationships/customXml" Target="../ink/ink1485.xml"/><Relationship Id="rId129" Type="http://schemas.openxmlformats.org/officeDocument/2006/relationships/customXml" Target="../ink/ink1496.xml"/><Relationship Id="rId54" Type="http://schemas.openxmlformats.org/officeDocument/2006/relationships/image" Target="../media/image1441.png"/><Relationship Id="rId75" Type="http://schemas.openxmlformats.org/officeDocument/2006/relationships/customXml" Target="../ink/ink1468.xml"/><Relationship Id="rId96" Type="http://schemas.openxmlformats.org/officeDocument/2006/relationships/customXml" Target="../ink/ink1479.xml"/><Relationship Id="rId140" Type="http://schemas.openxmlformats.org/officeDocument/2006/relationships/image" Target="../media/image1483.png"/><Relationship Id="rId161" Type="http://schemas.openxmlformats.org/officeDocument/2006/relationships/customXml" Target="../ink/ink1512.xml"/><Relationship Id="rId182" Type="http://schemas.openxmlformats.org/officeDocument/2006/relationships/customXml" Target="../ink/ink1523.xml"/><Relationship Id="rId217" Type="http://schemas.openxmlformats.org/officeDocument/2006/relationships/image" Target="../media/image1521.png"/><Relationship Id="rId6" Type="http://schemas.openxmlformats.org/officeDocument/2006/relationships/customXml" Target="../ink/ink1433.xml"/><Relationship Id="rId23" Type="http://schemas.openxmlformats.org/officeDocument/2006/relationships/image" Target="../media/image1426.png"/><Relationship Id="rId119" Type="http://schemas.openxmlformats.org/officeDocument/2006/relationships/image" Target="../media/image1473.png"/><Relationship Id="rId44" Type="http://schemas.openxmlformats.org/officeDocument/2006/relationships/image" Target="../media/image1436.png"/><Relationship Id="rId65" Type="http://schemas.openxmlformats.org/officeDocument/2006/relationships/customXml" Target="../ink/ink1463.xml"/><Relationship Id="rId86" Type="http://schemas.openxmlformats.org/officeDocument/2006/relationships/customXml" Target="../ink/ink1474.xml"/><Relationship Id="rId130" Type="http://schemas.openxmlformats.org/officeDocument/2006/relationships/image" Target="../media/image1478.png"/><Relationship Id="rId151" Type="http://schemas.openxmlformats.org/officeDocument/2006/relationships/customXml" Target="../ink/ink1507.xml"/><Relationship Id="rId172" Type="http://schemas.openxmlformats.org/officeDocument/2006/relationships/image" Target="../media/image1499.png"/><Relationship Id="rId193" Type="http://schemas.openxmlformats.org/officeDocument/2006/relationships/image" Target="../media/image1509.png"/><Relationship Id="rId207" Type="http://schemas.openxmlformats.org/officeDocument/2006/relationships/image" Target="../media/image1516.png"/><Relationship Id="rId13" Type="http://schemas.openxmlformats.org/officeDocument/2006/relationships/image" Target="../media/image1422.png"/><Relationship Id="rId109" Type="http://schemas.openxmlformats.org/officeDocument/2006/relationships/image" Target="../media/image1468.png"/><Relationship Id="rId34" Type="http://schemas.openxmlformats.org/officeDocument/2006/relationships/customXml" Target="../ink/ink1447.xml"/><Relationship Id="rId55" Type="http://schemas.openxmlformats.org/officeDocument/2006/relationships/customXml" Target="../ink/ink1458.xml"/><Relationship Id="rId76" Type="http://schemas.openxmlformats.org/officeDocument/2006/relationships/image" Target="../media/image1452.png"/><Relationship Id="rId97" Type="http://schemas.openxmlformats.org/officeDocument/2006/relationships/image" Target="../media/image1462.png"/><Relationship Id="rId120" Type="http://schemas.openxmlformats.org/officeDocument/2006/relationships/customXml" Target="../ink/ink1491.xml"/><Relationship Id="rId141" Type="http://schemas.openxmlformats.org/officeDocument/2006/relationships/customXml" Target="../ink/ink1502.xml"/><Relationship Id="rId7" Type="http://schemas.openxmlformats.org/officeDocument/2006/relationships/image" Target="../media/image1419.png"/><Relationship Id="rId162" Type="http://schemas.openxmlformats.org/officeDocument/2006/relationships/image" Target="../media/image1494.png"/><Relationship Id="rId183" Type="http://schemas.openxmlformats.org/officeDocument/2006/relationships/image" Target="../media/image1504.png"/><Relationship Id="rId218" Type="http://schemas.openxmlformats.org/officeDocument/2006/relationships/customXml" Target="../ink/ink1541.xml"/><Relationship Id="rId24" Type="http://schemas.openxmlformats.org/officeDocument/2006/relationships/customXml" Target="../ink/ink1442.xml"/><Relationship Id="rId45" Type="http://schemas.openxmlformats.org/officeDocument/2006/relationships/customXml" Target="../ink/ink1453.xml"/><Relationship Id="rId66" Type="http://schemas.openxmlformats.org/officeDocument/2006/relationships/image" Target="../media/image1447.png"/><Relationship Id="rId87" Type="http://schemas.openxmlformats.org/officeDocument/2006/relationships/image" Target="../media/image1457.png"/><Relationship Id="rId110" Type="http://schemas.openxmlformats.org/officeDocument/2006/relationships/customXml" Target="../ink/ink1486.xml"/><Relationship Id="rId131" Type="http://schemas.openxmlformats.org/officeDocument/2006/relationships/customXml" Target="../ink/ink1497.xml"/><Relationship Id="rId152" Type="http://schemas.openxmlformats.org/officeDocument/2006/relationships/image" Target="../media/image1489.png"/><Relationship Id="rId173" Type="http://schemas.openxmlformats.org/officeDocument/2006/relationships/customXml" Target="../ink/ink1518.xml"/><Relationship Id="rId194" Type="http://schemas.openxmlformats.org/officeDocument/2006/relationships/customXml" Target="../ink/ink1529.xml"/><Relationship Id="rId208" Type="http://schemas.openxmlformats.org/officeDocument/2006/relationships/customXml" Target="../ink/ink1536.xml"/><Relationship Id="rId14" Type="http://schemas.openxmlformats.org/officeDocument/2006/relationships/customXml" Target="../ink/ink1437.xml"/><Relationship Id="rId30" Type="http://schemas.openxmlformats.org/officeDocument/2006/relationships/customXml" Target="../ink/ink1445.xml"/><Relationship Id="rId35" Type="http://schemas.openxmlformats.org/officeDocument/2006/relationships/image" Target="../media/image1432.png"/><Relationship Id="rId56" Type="http://schemas.openxmlformats.org/officeDocument/2006/relationships/image" Target="../media/image1442.png"/><Relationship Id="rId77" Type="http://schemas.openxmlformats.org/officeDocument/2006/relationships/customXml" Target="../ink/ink1469.xml"/><Relationship Id="rId100" Type="http://schemas.openxmlformats.org/officeDocument/2006/relationships/customXml" Target="../ink/ink1481.xml"/><Relationship Id="rId105" Type="http://schemas.openxmlformats.org/officeDocument/2006/relationships/image" Target="../media/image1466.png"/><Relationship Id="rId126" Type="http://schemas.openxmlformats.org/officeDocument/2006/relationships/customXml" Target="../ink/ink1494.xml"/><Relationship Id="rId147" Type="http://schemas.openxmlformats.org/officeDocument/2006/relationships/customXml" Target="../ink/ink1505.xml"/><Relationship Id="rId168" Type="http://schemas.openxmlformats.org/officeDocument/2006/relationships/image" Target="../media/image1497.png"/><Relationship Id="rId8" Type="http://schemas.openxmlformats.org/officeDocument/2006/relationships/customXml" Target="../ink/ink1434.xml"/><Relationship Id="rId51" Type="http://schemas.openxmlformats.org/officeDocument/2006/relationships/customXml" Target="../ink/ink1456.xml"/><Relationship Id="rId72" Type="http://schemas.openxmlformats.org/officeDocument/2006/relationships/image" Target="../media/image1450.png"/><Relationship Id="rId93" Type="http://schemas.openxmlformats.org/officeDocument/2006/relationships/image" Target="../media/image1460.png"/><Relationship Id="rId98" Type="http://schemas.openxmlformats.org/officeDocument/2006/relationships/customXml" Target="../ink/ink1480.xml"/><Relationship Id="rId121" Type="http://schemas.openxmlformats.org/officeDocument/2006/relationships/image" Target="../media/image1474.png"/><Relationship Id="rId142" Type="http://schemas.openxmlformats.org/officeDocument/2006/relationships/image" Target="../media/image1484.png"/><Relationship Id="rId163" Type="http://schemas.openxmlformats.org/officeDocument/2006/relationships/customXml" Target="../ink/ink1513.xml"/><Relationship Id="rId184" Type="http://schemas.openxmlformats.org/officeDocument/2006/relationships/customXml" Target="../ink/ink1524.xml"/><Relationship Id="rId189" Type="http://schemas.openxmlformats.org/officeDocument/2006/relationships/image" Target="../media/image1507.png"/><Relationship Id="rId219" Type="http://schemas.openxmlformats.org/officeDocument/2006/relationships/image" Target="../media/image1522.png"/><Relationship Id="rId3" Type="http://schemas.openxmlformats.org/officeDocument/2006/relationships/image" Target="../media/image1417.png"/><Relationship Id="rId214" Type="http://schemas.openxmlformats.org/officeDocument/2006/relationships/customXml" Target="../ink/ink1539.xml"/><Relationship Id="rId25" Type="http://schemas.openxmlformats.org/officeDocument/2006/relationships/image" Target="../media/image1427.png"/><Relationship Id="rId46" Type="http://schemas.openxmlformats.org/officeDocument/2006/relationships/image" Target="../media/image1437.png"/><Relationship Id="rId67" Type="http://schemas.openxmlformats.org/officeDocument/2006/relationships/customXml" Target="../ink/ink1464.xml"/><Relationship Id="rId116" Type="http://schemas.openxmlformats.org/officeDocument/2006/relationships/customXml" Target="../ink/ink1489.xml"/><Relationship Id="rId137" Type="http://schemas.openxmlformats.org/officeDocument/2006/relationships/customXml" Target="../ink/ink1500.xml"/><Relationship Id="rId158" Type="http://schemas.openxmlformats.org/officeDocument/2006/relationships/image" Target="../media/image1492.png"/><Relationship Id="rId20" Type="http://schemas.openxmlformats.org/officeDocument/2006/relationships/customXml" Target="../ink/ink1440.xml"/><Relationship Id="rId41" Type="http://schemas.openxmlformats.org/officeDocument/2006/relationships/customXml" Target="../ink/ink1451.xml"/><Relationship Id="rId62" Type="http://schemas.openxmlformats.org/officeDocument/2006/relationships/image" Target="../media/image1445.png"/><Relationship Id="rId83" Type="http://schemas.openxmlformats.org/officeDocument/2006/relationships/image" Target="../media/image1455.png"/><Relationship Id="rId88" Type="http://schemas.openxmlformats.org/officeDocument/2006/relationships/customXml" Target="../ink/ink1475.xml"/><Relationship Id="rId111" Type="http://schemas.openxmlformats.org/officeDocument/2006/relationships/image" Target="../media/image1469.png"/><Relationship Id="rId132" Type="http://schemas.openxmlformats.org/officeDocument/2006/relationships/image" Target="../media/image1479.png"/><Relationship Id="rId153" Type="http://schemas.openxmlformats.org/officeDocument/2006/relationships/customXml" Target="../ink/ink1508.xml"/><Relationship Id="rId174" Type="http://schemas.openxmlformats.org/officeDocument/2006/relationships/customXml" Target="../ink/ink1519.xml"/><Relationship Id="rId179" Type="http://schemas.openxmlformats.org/officeDocument/2006/relationships/image" Target="../media/image1502.png"/><Relationship Id="rId195" Type="http://schemas.openxmlformats.org/officeDocument/2006/relationships/image" Target="../media/image1510.png"/><Relationship Id="rId209" Type="http://schemas.openxmlformats.org/officeDocument/2006/relationships/image" Target="../media/image1517.png"/><Relationship Id="rId190" Type="http://schemas.openxmlformats.org/officeDocument/2006/relationships/customXml" Target="../ink/ink1527.xml"/><Relationship Id="rId204" Type="http://schemas.openxmlformats.org/officeDocument/2006/relationships/customXml" Target="../ink/ink1534.xml"/><Relationship Id="rId15" Type="http://schemas.openxmlformats.org/officeDocument/2006/relationships/image" Target="../media/image1423.png"/><Relationship Id="rId36" Type="http://schemas.openxmlformats.org/officeDocument/2006/relationships/customXml" Target="../ink/ink1448.xml"/><Relationship Id="rId57" Type="http://schemas.openxmlformats.org/officeDocument/2006/relationships/customXml" Target="../ink/ink1459.xml"/><Relationship Id="rId106" Type="http://schemas.openxmlformats.org/officeDocument/2006/relationships/customXml" Target="../ink/ink1484.xml"/><Relationship Id="rId127" Type="http://schemas.openxmlformats.org/officeDocument/2006/relationships/customXml" Target="../ink/ink1495.xml"/><Relationship Id="rId10" Type="http://schemas.openxmlformats.org/officeDocument/2006/relationships/customXml" Target="../ink/ink1435.xml"/><Relationship Id="rId31" Type="http://schemas.openxmlformats.org/officeDocument/2006/relationships/image" Target="../media/image1430.png"/><Relationship Id="rId52" Type="http://schemas.openxmlformats.org/officeDocument/2006/relationships/image" Target="../media/image1440.png"/><Relationship Id="rId73" Type="http://schemas.openxmlformats.org/officeDocument/2006/relationships/customXml" Target="../ink/ink1467.xml"/><Relationship Id="rId78" Type="http://schemas.openxmlformats.org/officeDocument/2006/relationships/customXml" Target="../ink/ink1470.xml"/><Relationship Id="rId94" Type="http://schemas.openxmlformats.org/officeDocument/2006/relationships/customXml" Target="../ink/ink1478.xml"/><Relationship Id="rId99" Type="http://schemas.openxmlformats.org/officeDocument/2006/relationships/image" Target="../media/image1463.png"/><Relationship Id="rId101" Type="http://schemas.openxmlformats.org/officeDocument/2006/relationships/image" Target="../media/image1464.png"/><Relationship Id="rId122" Type="http://schemas.openxmlformats.org/officeDocument/2006/relationships/customXml" Target="../ink/ink1492.xml"/><Relationship Id="rId143" Type="http://schemas.openxmlformats.org/officeDocument/2006/relationships/customXml" Target="../ink/ink1503.xml"/><Relationship Id="rId148" Type="http://schemas.openxmlformats.org/officeDocument/2006/relationships/image" Target="../media/image1487.png"/><Relationship Id="rId164" Type="http://schemas.openxmlformats.org/officeDocument/2006/relationships/image" Target="../media/image1495.png"/><Relationship Id="rId169" Type="http://schemas.openxmlformats.org/officeDocument/2006/relationships/customXml" Target="../ink/ink1516.xml"/><Relationship Id="rId185" Type="http://schemas.openxmlformats.org/officeDocument/2006/relationships/image" Target="../media/image1505.png"/><Relationship Id="rId4" Type="http://schemas.openxmlformats.org/officeDocument/2006/relationships/customXml" Target="../ink/ink1432.xml"/><Relationship Id="rId9" Type="http://schemas.openxmlformats.org/officeDocument/2006/relationships/image" Target="../media/image1420.png"/><Relationship Id="rId180" Type="http://schemas.openxmlformats.org/officeDocument/2006/relationships/customXml" Target="../ink/ink1522.xml"/><Relationship Id="rId210" Type="http://schemas.openxmlformats.org/officeDocument/2006/relationships/customXml" Target="../ink/ink1537.xml"/><Relationship Id="rId215" Type="http://schemas.openxmlformats.org/officeDocument/2006/relationships/image" Target="../media/image1520.png"/><Relationship Id="rId26" Type="http://schemas.openxmlformats.org/officeDocument/2006/relationships/customXml" Target="../ink/ink1443.xml"/><Relationship Id="rId47" Type="http://schemas.openxmlformats.org/officeDocument/2006/relationships/customXml" Target="../ink/ink1454.xml"/><Relationship Id="rId68" Type="http://schemas.openxmlformats.org/officeDocument/2006/relationships/image" Target="../media/image1448.png"/><Relationship Id="rId89" Type="http://schemas.openxmlformats.org/officeDocument/2006/relationships/image" Target="../media/image1458.png"/><Relationship Id="rId112" Type="http://schemas.openxmlformats.org/officeDocument/2006/relationships/customXml" Target="../ink/ink1487.xml"/><Relationship Id="rId133" Type="http://schemas.openxmlformats.org/officeDocument/2006/relationships/customXml" Target="../ink/ink1498.xml"/><Relationship Id="rId154" Type="http://schemas.openxmlformats.org/officeDocument/2006/relationships/image" Target="../media/image1490.png"/><Relationship Id="rId175" Type="http://schemas.openxmlformats.org/officeDocument/2006/relationships/image" Target="../media/image1500.png"/><Relationship Id="rId196" Type="http://schemas.openxmlformats.org/officeDocument/2006/relationships/customXml" Target="../ink/ink1530.xml"/><Relationship Id="rId200" Type="http://schemas.openxmlformats.org/officeDocument/2006/relationships/customXml" Target="../ink/ink1532.xml"/><Relationship Id="rId16" Type="http://schemas.openxmlformats.org/officeDocument/2006/relationships/customXml" Target="../ink/ink1438.xml"/><Relationship Id="rId37" Type="http://schemas.openxmlformats.org/officeDocument/2006/relationships/image" Target="../media/image1433.png"/><Relationship Id="rId58" Type="http://schemas.openxmlformats.org/officeDocument/2006/relationships/image" Target="../media/image1443.png"/><Relationship Id="rId79" Type="http://schemas.openxmlformats.org/officeDocument/2006/relationships/image" Target="../media/image1453.png"/><Relationship Id="rId102" Type="http://schemas.openxmlformats.org/officeDocument/2006/relationships/customXml" Target="../ink/ink1482.xml"/><Relationship Id="rId123" Type="http://schemas.openxmlformats.org/officeDocument/2006/relationships/image" Target="../media/image1475.png"/><Relationship Id="rId144" Type="http://schemas.openxmlformats.org/officeDocument/2006/relationships/image" Target="../media/image1485.png"/><Relationship Id="rId90" Type="http://schemas.openxmlformats.org/officeDocument/2006/relationships/customXml" Target="../ink/ink1476.xml"/><Relationship Id="rId165" Type="http://schemas.openxmlformats.org/officeDocument/2006/relationships/customXml" Target="../ink/ink1514.xml"/><Relationship Id="rId186" Type="http://schemas.openxmlformats.org/officeDocument/2006/relationships/customXml" Target="../ink/ink1525.xml"/><Relationship Id="rId211" Type="http://schemas.openxmlformats.org/officeDocument/2006/relationships/image" Target="../media/image1518.png"/><Relationship Id="rId27" Type="http://schemas.openxmlformats.org/officeDocument/2006/relationships/image" Target="../media/image1428.png"/><Relationship Id="rId48" Type="http://schemas.openxmlformats.org/officeDocument/2006/relationships/image" Target="../media/image1438.png"/><Relationship Id="rId69" Type="http://schemas.openxmlformats.org/officeDocument/2006/relationships/customXml" Target="../ink/ink1465.xml"/><Relationship Id="rId113" Type="http://schemas.openxmlformats.org/officeDocument/2006/relationships/image" Target="../media/image1470.png"/><Relationship Id="rId134" Type="http://schemas.openxmlformats.org/officeDocument/2006/relationships/image" Target="../media/image1480.png"/><Relationship Id="rId80" Type="http://schemas.openxmlformats.org/officeDocument/2006/relationships/customXml" Target="../ink/ink1471.xml"/><Relationship Id="rId155" Type="http://schemas.openxmlformats.org/officeDocument/2006/relationships/customXml" Target="../ink/ink1509.xml"/><Relationship Id="rId176" Type="http://schemas.openxmlformats.org/officeDocument/2006/relationships/customXml" Target="../ink/ink1520.xml"/><Relationship Id="rId197" Type="http://schemas.openxmlformats.org/officeDocument/2006/relationships/image" Target="../media/image1511.png"/><Relationship Id="rId201" Type="http://schemas.openxmlformats.org/officeDocument/2006/relationships/image" Target="../media/image1513.png"/><Relationship Id="rId17" Type="http://schemas.openxmlformats.org/officeDocument/2006/relationships/image" Target="../media/image1172.png"/><Relationship Id="rId38" Type="http://schemas.openxmlformats.org/officeDocument/2006/relationships/customXml" Target="../ink/ink1449.xml"/><Relationship Id="rId59" Type="http://schemas.openxmlformats.org/officeDocument/2006/relationships/customXml" Target="../ink/ink1460.xml"/><Relationship Id="rId103" Type="http://schemas.openxmlformats.org/officeDocument/2006/relationships/image" Target="../media/image1465.png"/><Relationship Id="rId124" Type="http://schemas.openxmlformats.org/officeDocument/2006/relationships/customXml" Target="../ink/ink1493.xml"/><Relationship Id="rId70" Type="http://schemas.openxmlformats.org/officeDocument/2006/relationships/image" Target="../media/image1449.png"/><Relationship Id="rId91" Type="http://schemas.openxmlformats.org/officeDocument/2006/relationships/image" Target="../media/image1459.png"/><Relationship Id="rId145" Type="http://schemas.openxmlformats.org/officeDocument/2006/relationships/customXml" Target="../ink/ink1504.xml"/><Relationship Id="rId166" Type="http://schemas.openxmlformats.org/officeDocument/2006/relationships/image" Target="../media/image1496.png"/><Relationship Id="rId187" Type="http://schemas.openxmlformats.org/officeDocument/2006/relationships/image" Target="../media/image1506.png"/><Relationship Id="rId1" Type="http://schemas.openxmlformats.org/officeDocument/2006/relationships/slideLayout" Target="../slideLayouts/slideLayout7.xml"/><Relationship Id="rId212" Type="http://schemas.openxmlformats.org/officeDocument/2006/relationships/customXml" Target="../ink/ink1538.xml"/><Relationship Id="rId28" Type="http://schemas.openxmlformats.org/officeDocument/2006/relationships/customXml" Target="../ink/ink1444.xml"/><Relationship Id="rId49" Type="http://schemas.openxmlformats.org/officeDocument/2006/relationships/customXml" Target="../ink/ink1455.xml"/><Relationship Id="rId114" Type="http://schemas.openxmlformats.org/officeDocument/2006/relationships/customXml" Target="../ink/ink1488.xml"/><Relationship Id="rId60" Type="http://schemas.openxmlformats.org/officeDocument/2006/relationships/image" Target="../media/image1444.png"/><Relationship Id="rId81" Type="http://schemas.openxmlformats.org/officeDocument/2006/relationships/image" Target="../media/image1454.png"/><Relationship Id="rId135" Type="http://schemas.openxmlformats.org/officeDocument/2006/relationships/customXml" Target="../ink/ink1499.xml"/><Relationship Id="rId156" Type="http://schemas.openxmlformats.org/officeDocument/2006/relationships/image" Target="../media/image1491.png"/><Relationship Id="rId177" Type="http://schemas.openxmlformats.org/officeDocument/2006/relationships/image" Target="../media/image1501.png"/><Relationship Id="rId198" Type="http://schemas.openxmlformats.org/officeDocument/2006/relationships/customXml" Target="../ink/ink1531.xml"/><Relationship Id="rId202" Type="http://schemas.openxmlformats.org/officeDocument/2006/relationships/customXml" Target="../ink/ink1533.xml"/><Relationship Id="rId18" Type="http://schemas.openxmlformats.org/officeDocument/2006/relationships/customXml" Target="../ink/ink1439.xml"/><Relationship Id="rId39" Type="http://schemas.openxmlformats.org/officeDocument/2006/relationships/image" Target="../media/image1434.png"/><Relationship Id="rId50" Type="http://schemas.openxmlformats.org/officeDocument/2006/relationships/image" Target="../media/image1439.png"/><Relationship Id="rId104" Type="http://schemas.openxmlformats.org/officeDocument/2006/relationships/customXml" Target="../ink/ink1483.xml"/><Relationship Id="rId125" Type="http://schemas.openxmlformats.org/officeDocument/2006/relationships/image" Target="../media/image1476.png"/><Relationship Id="rId146" Type="http://schemas.openxmlformats.org/officeDocument/2006/relationships/image" Target="../media/image1486.png"/><Relationship Id="rId167" Type="http://schemas.openxmlformats.org/officeDocument/2006/relationships/customXml" Target="../ink/ink1515.xml"/><Relationship Id="rId188" Type="http://schemas.openxmlformats.org/officeDocument/2006/relationships/customXml" Target="../ink/ink1526.xml"/><Relationship Id="rId71" Type="http://schemas.openxmlformats.org/officeDocument/2006/relationships/customXml" Target="../ink/ink1466.xml"/><Relationship Id="rId92" Type="http://schemas.openxmlformats.org/officeDocument/2006/relationships/customXml" Target="../ink/ink1477.xml"/><Relationship Id="rId213" Type="http://schemas.openxmlformats.org/officeDocument/2006/relationships/image" Target="../media/image1519.png"/><Relationship Id="rId2" Type="http://schemas.openxmlformats.org/officeDocument/2006/relationships/customXml" Target="../ink/ink1431.xml"/><Relationship Id="rId29" Type="http://schemas.openxmlformats.org/officeDocument/2006/relationships/image" Target="../media/image1429.png"/><Relationship Id="rId40" Type="http://schemas.openxmlformats.org/officeDocument/2006/relationships/customXml" Target="../ink/ink1450.xml"/><Relationship Id="rId115" Type="http://schemas.openxmlformats.org/officeDocument/2006/relationships/image" Target="../media/image1471.png"/><Relationship Id="rId136" Type="http://schemas.openxmlformats.org/officeDocument/2006/relationships/image" Target="../media/image1481.png"/><Relationship Id="rId157" Type="http://schemas.openxmlformats.org/officeDocument/2006/relationships/customXml" Target="../ink/ink1510.xml"/><Relationship Id="rId178" Type="http://schemas.openxmlformats.org/officeDocument/2006/relationships/customXml" Target="../ink/ink1521.xml"/><Relationship Id="rId61" Type="http://schemas.openxmlformats.org/officeDocument/2006/relationships/customXml" Target="../ink/ink1461.xml"/><Relationship Id="rId82" Type="http://schemas.openxmlformats.org/officeDocument/2006/relationships/customXml" Target="../ink/ink1472.xml"/><Relationship Id="rId199" Type="http://schemas.openxmlformats.org/officeDocument/2006/relationships/image" Target="../media/image1512.png"/><Relationship Id="rId203" Type="http://schemas.openxmlformats.org/officeDocument/2006/relationships/image" Target="../media/image1514.png"/><Relationship Id="rId19" Type="http://schemas.openxmlformats.org/officeDocument/2006/relationships/image" Target="../media/image1424.png"/></Relationships>
</file>

<file path=ppt/slides/_rels/slide16.xml.rels><?xml version="1.0" encoding="UTF-8" standalone="yes"?>
<Relationships xmlns="http://schemas.openxmlformats.org/package/2006/relationships"><Relationship Id="rId3" Type="http://schemas.openxmlformats.org/officeDocument/2006/relationships/image" Target="../media/image1247.png"/><Relationship Id="rId2" Type="http://schemas.openxmlformats.org/officeDocument/2006/relationships/image" Target="../media/image15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image" Target="../media/image58.png"/><Relationship Id="rId671" Type="http://schemas.openxmlformats.org/officeDocument/2006/relationships/customXml" Target="../ink/ink336.xml"/><Relationship Id="rId21" Type="http://schemas.openxmlformats.org/officeDocument/2006/relationships/image" Target="../media/image10.png"/><Relationship Id="rId324" Type="http://schemas.openxmlformats.org/officeDocument/2006/relationships/image" Target="../media/image161.png"/><Relationship Id="rId531" Type="http://schemas.openxmlformats.org/officeDocument/2006/relationships/customXml" Target="../ink/ink266.xml"/><Relationship Id="rId629" Type="http://schemas.openxmlformats.org/officeDocument/2006/relationships/customXml" Target="../ink/ink315.xml"/><Relationship Id="rId170" Type="http://schemas.openxmlformats.org/officeDocument/2006/relationships/customXml" Target="../ink/ink85.xml"/><Relationship Id="rId268" Type="http://schemas.openxmlformats.org/officeDocument/2006/relationships/image" Target="../media/image133.png"/><Relationship Id="rId475" Type="http://schemas.openxmlformats.org/officeDocument/2006/relationships/customXml" Target="../ink/ink238.xml"/><Relationship Id="rId682" Type="http://schemas.openxmlformats.org/officeDocument/2006/relationships/image" Target="../media/image340.png"/><Relationship Id="rId32" Type="http://schemas.openxmlformats.org/officeDocument/2006/relationships/customXml" Target="../ink/ink16.xml"/><Relationship Id="rId128" Type="http://schemas.openxmlformats.org/officeDocument/2006/relationships/customXml" Target="../ink/ink64.xml"/><Relationship Id="rId335" Type="http://schemas.openxmlformats.org/officeDocument/2006/relationships/customXml" Target="../ink/ink168.xml"/><Relationship Id="rId542" Type="http://schemas.openxmlformats.org/officeDocument/2006/relationships/image" Target="../media/image270.png"/><Relationship Id="rId181" Type="http://schemas.openxmlformats.org/officeDocument/2006/relationships/image" Target="../media/image90.png"/><Relationship Id="rId402" Type="http://schemas.openxmlformats.org/officeDocument/2006/relationships/image" Target="../media/image200.png"/><Relationship Id="rId279" Type="http://schemas.openxmlformats.org/officeDocument/2006/relationships/customXml" Target="../ink/ink140.xml"/><Relationship Id="rId486" Type="http://schemas.openxmlformats.org/officeDocument/2006/relationships/image" Target="../media/image242.png"/><Relationship Id="rId693" Type="http://schemas.openxmlformats.org/officeDocument/2006/relationships/customXml" Target="../ink/ink347.xml"/><Relationship Id="rId707" Type="http://schemas.openxmlformats.org/officeDocument/2006/relationships/customXml" Target="../ink/ink354.xml"/><Relationship Id="rId43" Type="http://schemas.openxmlformats.org/officeDocument/2006/relationships/image" Target="../media/image21.png"/><Relationship Id="rId139" Type="http://schemas.openxmlformats.org/officeDocument/2006/relationships/image" Target="../media/image69.png"/><Relationship Id="rId346" Type="http://schemas.openxmlformats.org/officeDocument/2006/relationships/image" Target="../media/image172.png"/><Relationship Id="rId553" Type="http://schemas.openxmlformats.org/officeDocument/2006/relationships/customXml" Target="../ink/ink277.xml"/><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customXml" Target="../ink/ink207.xml"/><Relationship Id="rId497" Type="http://schemas.openxmlformats.org/officeDocument/2006/relationships/customXml" Target="../ink/ink249.xml"/><Relationship Id="rId620" Type="http://schemas.openxmlformats.org/officeDocument/2006/relationships/image" Target="../media/image309.png"/><Relationship Id="rId718" Type="http://schemas.openxmlformats.org/officeDocument/2006/relationships/image" Target="../media/image358.png"/><Relationship Id="rId357" Type="http://schemas.openxmlformats.org/officeDocument/2006/relationships/customXml" Target="../ink/ink179.xml"/><Relationship Id="rId54" Type="http://schemas.openxmlformats.org/officeDocument/2006/relationships/customXml" Target="../ink/ink27.xml"/><Relationship Id="rId217" Type="http://schemas.openxmlformats.org/officeDocument/2006/relationships/customXml" Target="../ink/ink109.xml"/><Relationship Id="rId564" Type="http://schemas.openxmlformats.org/officeDocument/2006/relationships/image" Target="../media/image281.png"/><Relationship Id="rId424" Type="http://schemas.openxmlformats.org/officeDocument/2006/relationships/image" Target="../media/image211.png"/><Relationship Id="rId631" Type="http://schemas.openxmlformats.org/officeDocument/2006/relationships/customXml" Target="../ink/ink316.xml"/><Relationship Id="rId729" Type="http://schemas.openxmlformats.org/officeDocument/2006/relationships/customXml" Target="../ink/ink365.xml"/><Relationship Id="rId270" Type="http://schemas.openxmlformats.org/officeDocument/2006/relationships/image" Target="../media/image134.png"/><Relationship Id="rId65" Type="http://schemas.openxmlformats.org/officeDocument/2006/relationships/image" Target="../media/image32.png"/><Relationship Id="rId130" Type="http://schemas.openxmlformats.org/officeDocument/2006/relationships/customXml" Target="../ink/ink65.xml"/><Relationship Id="rId368" Type="http://schemas.openxmlformats.org/officeDocument/2006/relationships/image" Target="../media/image183.png"/><Relationship Id="rId575" Type="http://schemas.openxmlformats.org/officeDocument/2006/relationships/customXml" Target="../ink/ink288.xml"/><Relationship Id="rId228" Type="http://schemas.openxmlformats.org/officeDocument/2006/relationships/image" Target="../media/image113.png"/><Relationship Id="rId435" Type="http://schemas.openxmlformats.org/officeDocument/2006/relationships/customXml" Target="../ink/ink218.xml"/><Relationship Id="rId642" Type="http://schemas.openxmlformats.org/officeDocument/2006/relationships/image" Target="../media/image320.png"/><Relationship Id="rId281" Type="http://schemas.openxmlformats.org/officeDocument/2006/relationships/customXml" Target="../ink/ink141.xml"/><Relationship Id="rId502" Type="http://schemas.openxmlformats.org/officeDocument/2006/relationships/image" Target="../media/image250.png"/><Relationship Id="rId76" Type="http://schemas.openxmlformats.org/officeDocument/2006/relationships/customXml" Target="../ink/ink38.xml"/><Relationship Id="rId141" Type="http://schemas.openxmlformats.org/officeDocument/2006/relationships/image" Target="../media/image70.png"/><Relationship Id="rId379" Type="http://schemas.openxmlformats.org/officeDocument/2006/relationships/customXml" Target="../ink/ink190.xml"/><Relationship Id="rId586" Type="http://schemas.openxmlformats.org/officeDocument/2006/relationships/image" Target="../media/image292.png"/><Relationship Id="rId7" Type="http://schemas.openxmlformats.org/officeDocument/2006/relationships/image" Target="../media/image3.png"/><Relationship Id="rId239" Type="http://schemas.openxmlformats.org/officeDocument/2006/relationships/customXml" Target="../ink/ink120.xml"/><Relationship Id="rId446" Type="http://schemas.openxmlformats.org/officeDocument/2006/relationships/image" Target="../media/image222.png"/><Relationship Id="rId653" Type="http://schemas.openxmlformats.org/officeDocument/2006/relationships/customXml" Target="../ink/ink327.xml"/><Relationship Id="rId292" Type="http://schemas.openxmlformats.org/officeDocument/2006/relationships/image" Target="../media/image145.png"/><Relationship Id="rId306" Type="http://schemas.openxmlformats.org/officeDocument/2006/relationships/image" Target="../media/image152.png"/><Relationship Id="rId87" Type="http://schemas.openxmlformats.org/officeDocument/2006/relationships/image" Target="../media/image43.png"/><Relationship Id="rId513" Type="http://schemas.openxmlformats.org/officeDocument/2006/relationships/customXml" Target="../ink/ink257.xml"/><Relationship Id="rId597" Type="http://schemas.openxmlformats.org/officeDocument/2006/relationships/customXml" Target="../ink/ink299.xml"/><Relationship Id="rId720" Type="http://schemas.openxmlformats.org/officeDocument/2006/relationships/image" Target="../media/image359.png"/><Relationship Id="rId152" Type="http://schemas.openxmlformats.org/officeDocument/2006/relationships/customXml" Target="../ink/ink76.xml"/><Relationship Id="rId457" Type="http://schemas.openxmlformats.org/officeDocument/2006/relationships/customXml" Target="../ink/ink229.xml"/><Relationship Id="rId664" Type="http://schemas.openxmlformats.org/officeDocument/2006/relationships/image" Target="../media/image331.png"/><Relationship Id="rId14" Type="http://schemas.openxmlformats.org/officeDocument/2006/relationships/customXml" Target="../ink/ink7.xml"/><Relationship Id="rId317" Type="http://schemas.openxmlformats.org/officeDocument/2006/relationships/customXml" Target="../ink/ink159.xml"/><Relationship Id="rId524" Type="http://schemas.openxmlformats.org/officeDocument/2006/relationships/image" Target="../media/image261.png"/><Relationship Id="rId731" Type="http://schemas.openxmlformats.org/officeDocument/2006/relationships/customXml" Target="../ink/ink366.xml"/><Relationship Id="rId98" Type="http://schemas.openxmlformats.org/officeDocument/2006/relationships/customXml" Target="../ink/ink49.xml"/><Relationship Id="rId163" Type="http://schemas.openxmlformats.org/officeDocument/2006/relationships/image" Target="../media/image81.png"/><Relationship Id="rId370" Type="http://schemas.openxmlformats.org/officeDocument/2006/relationships/image" Target="../media/image184.png"/><Relationship Id="rId230" Type="http://schemas.openxmlformats.org/officeDocument/2006/relationships/image" Target="../media/image114.png"/><Relationship Id="rId468" Type="http://schemas.openxmlformats.org/officeDocument/2006/relationships/image" Target="../media/image233.png"/><Relationship Id="rId675" Type="http://schemas.openxmlformats.org/officeDocument/2006/relationships/customXml" Target="../ink/ink338.xml"/><Relationship Id="rId25" Type="http://schemas.openxmlformats.org/officeDocument/2006/relationships/image" Target="../media/image12.png"/><Relationship Id="rId328" Type="http://schemas.openxmlformats.org/officeDocument/2006/relationships/image" Target="../media/image163.png"/><Relationship Id="rId535" Type="http://schemas.openxmlformats.org/officeDocument/2006/relationships/customXml" Target="../ink/ink268.xml"/><Relationship Id="rId174" Type="http://schemas.openxmlformats.org/officeDocument/2006/relationships/customXml" Target="../ink/ink87.xml"/><Relationship Id="rId381" Type="http://schemas.openxmlformats.org/officeDocument/2006/relationships/customXml" Target="../ink/ink191.xml"/><Relationship Id="rId602" Type="http://schemas.openxmlformats.org/officeDocument/2006/relationships/image" Target="../media/image300.png"/><Relationship Id="rId241" Type="http://schemas.openxmlformats.org/officeDocument/2006/relationships/customXml" Target="../ink/ink121.xml"/><Relationship Id="rId479" Type="http://schemas.openxmlformats.org/officeDocument/2006/relationships/customXml" Target="../ink/ink240.xml"/><Relationship Id="rId686" Type="http://schemas.openxmlformats.org/officeDocument/2006/relationships/image" Target="../media/image342.png"/><Relationship Id="rId36" Type="http://schemas.openxmlformats.org/officeDocument/2006/relationships/customXml" Target="../ink/ink18.xml"/><Relationship Id="rId339" Type="http://schemas.openxmlformats.org/officeDocument/2006/relationships/customXml" Target="../ink/ink170.xml"/><Relationship Id="rId546" Type="http://schemas.openxmlformats.org/officeDocument/2006/relationships/image" Target="../media/image272.png"/><Relationship Id="rId101" Type="http://schemas.openxmlformats.org/officeDocument/2006/relationships/image" Target="../media/image50.png"/><Relationship Id="rId185" Type="http://schemas.openxmlformats.org/officeDocument/2006/relationships/image" Target="../media/image92.png"/><Relationship Id="rId406" Type="http://schemas.openxmlformats.org/officeDocument/2006/relationships/image" Target="../media/image202.png"/><Relationship Id="rId392" Type="http://schemas.openxmlformats.org/officeDocument/2006/relationships/image" Target="../media/image195.png"/><Relationship Id="rId613" Type="http://schemas.openxmlformats.org/officeDocument/2006/relationships/customXml" Target="../ink/ink307.xml"/><Relationship Id="rId697" Type="http://schemas.openxmlformats.org/officeDocument/2006/relationships/customXml" Target="../ink/ink349.xml"/><Relationship Id="rId252" Type="http://schemas.openxmlformats.org/officeDocument/2006/relationships/image" Target="../media/image125.png"/><Relationship Id="rId47" Type="http://schemas.openxmlformats.org/officeDocument/2006/relationships/image" Target="../media/image23.png"/><Relationship Id="rId112" Type="http://schemas.openxmlformats.org/officeDocument/2006/relationships/customXml" Target="../ink/ink56.xml"/><Relationship Id="rId557" Type="http://schemas.openxmlformats.org/officeDocument/2006/relationships/customXml" Target="../ink/ink279.xml"/><Relationship Id="rId196" Type="http://schemas.openxmlformats.org/officeDocument/2006/relationships/customXml" Target="../ink/ink98.xml"/><Relationship Id="rId417" Type="http://schemas.openxmlformats.org/officeDocument/2006/relationships/customXml" Target="../ink/ink209.xml"/><Relationship Id="rId624" Type="http://schemas.openxmlformats.org/officeDocument/2006/relationships/image" Target="../media/image311.png"/><Relationship Id="rId263" Type="http://schemas.openxmlformats.org/officeDocument/2006/relationships/customXml" Target="../ink/ink132.xml"/><Relationship Id="rId470" Type="http://schemas.openxmlformats.org/officeDocument/2006/relationships/image" Target="../media/image234.png"/><Relationship Id="rId58" Type="http://schemas.openxmlformats.org/officeDocument/2006/relationships/customXml" Target="../ink/ink29.xml"/><Relationship Id="rId123" Type="http://schemas.openxmlformats.org/officeDocument/2006/relationships/image" Target="../media/image61.png"/><Relationship Id="rId330" Type="http://schemas.openxmlformats.org/officeDocument/2006/relationships/image" Target="../media/image164.png"/><Relationship Id="rId568" Type="http://schemas.openxmlformats.org/officeDocument/2006/relationships/image" Target="../media/image283.png"/><Relationship Id="rId428" Type="http://schemas.openxmlformats.org/officeDocument/2006/relationships/image" Target="../media/image213.png"/><Relationship Id="rId635" Type="http://schemas.openxmlformats.org/officeDocument/2006/relationships/customXml" Target="../ink/ink318.xml"/><Relationship Id="rId274" Type="http://schemas.openxmlformats.org/officeDocument/2006/relationships/image" Target="../media/image136.png"/><Relationship Id="rId481" Type="http://schemas.openxmlformats.org/officeDocument/2006/relationships/customXml" Target="../ink/ink241.xml"/><Relationship Id="rId702" Type="http://schemas.openxmlformats.org/officeDocument/2006/relationships/image" Target="../media/image350.png"/><Relationship Id="rId69" Type="http://schemas.openxmlformats.org/officeDocument/2006/relationships/image" Target="../media/image34.png"/><Relationship Id="rId134" Type="http://schemas.openxmlformats.org/officeDocument/2006/relationships/customXml" Target="../ink/ink67.xml"/><Relationship Id="rId579" Type="http://schemas.openxmlformats.org/officeDocument/2006/relationships/customXml" Target="../ink/ink290.xml"/><Relationship Id="rId341" Type="http://schemas.openxmlformats.org/officeDocument/2006/relationships/customXml" Target="../ink/ink171.xml"/><Relationship Id="rId439" Type="http://schemas.openxmlformats.org/officeDocument/2006/relationships/customXml" Target="../ink/ink220.xml"/><Relationship Id="rId646" Type="http://schemas.openxmlformats.org/officeDocument/2006/relationships/image" Target="../media/image322.png"/><Relationship Id="rId201" Type="http://schemas.openxmlformats.org/officeDocument/2006/relationships/image" Target="../media/image100.png"/><Relationship Id="rId285" Type="http://schemas.openxmlformats.org/officeDocument/2006/relationships/customXml" Target="../ink/ink143.xml"/><Relationship Id="rId506" Type="http://schemas.openxmlformats.org/officeDocument/2006/relationships/image" Target="../media/image252.png"/><Relationship Id="rId492" Type="http://schemas.openxmlformats.org/officeDocument/2006/relationships/image" Target="../media/image245.png"/><Relationship Id="rId713" Type="http://schemas.openxmlformats.org/officeDocument/2006/relationships/customXml" Target="../ink/ink357.xml"/><Relationship Id="rId145" Type="http://schemas.openxmlformats.org/officeDocument/2006/relationships/image" Target="../media/image72.png"/><Relationship Id="rId352" Type="http://schemas.openxmlformats.org/officeDocument/2006/relationships/image" Target="../media/image175.png"/><Relationship Id="rId212" Type="http://schemas.openxmlformats.org/officeDocument/2006/relationships/customXml" Target="../ink/ink106.xml"/><Relationship Id="rId657" Type="http://schemas.openxmlformats.org/officeDocument/2006/relationships/customXml" Target="../ink/ink329.xml"/><Relationship Id="rId296" Type="http://schemas.openxmlformats.org/officeDocument/2006/relationships/image" Target="../media/image147.png"/><Relationship Id="rId517" Type="http://schemas.openxmlformats.org/officeDocument/2006/relationships/customXml" Target="../ink/ink259.xml"/><Relationship Id="rId724" Type="http://schemas.openxmlformats.org/officeDocument/2006/relationships/image" Target="../media/image361.png"/><Relationship Id="rId60" Type="http://schemas.openxmlformats.org/officeDocument/2006/relationships/customXml" Target="../ink/ink30.xml"/><Relationship Id="rId156" Type="http://schemas.openxmlformats.org/officeDocument/2006/relationships/customXml" Target="../ink/ink78.xml"/><Relationship Id="rId363" Type="http://schemas.openxmlformats.org/officeDocument/2006/relationships/customXml" Target="../ink/ink182.xml"/><Relationship Id="rId570" Type="http://schemas.openxmlformats.org/officeDocument/2006/relationships/image" Target="../media/image284.png"/><Relationship Id="rId223" Type="http://schemas.openxmlformats.org/officeDocument/2006/relationships/customXml" Target="../ink/ink112.xml"/><Relationship Id="rId430" Type="http://schemas.openxmlformats.org/officeDocument/2006/relationships/image" Target="../media/image214.png"/><Relationship Id="rId668" Type="http://schemas.openxmlformats.org/officeDocument/2006/relationships/image" Target="../media/image333.png"/><Relationship Id="rId18" Type="http://schemas.openxmlformats.org/officeDocument/2006/relationships/customXml" Target="../ink/ink9.xml"/><Relationship Id="rId528" Type="http://schemas.openxmlformats.org/officeDocument/2006/relationships/image" Target="../media/image263.png"/><Relationship Id="rId167" Type="http://schemas.openxmlformats.org/officeDocument/2006/relationships/image" Target="../media/image83.png"/><Relationship Id="rId374" Type="http://schemas.openxmlformats.org/officeDocument/2006/relationships/image" Target="../media/image186.png"/><Relationship Id="rId581" Type="http://schemas.openxmlformats.org/officeDocument/2006/relationships/customXml" Target="../ink/ink291.xml"/><Relationship Id="rId71" Type="http://schemas.openxmlformats.org/officeDocument/2006/relationships/image" Target="../media/image35.png"/><Relationship Id="rId234" Type="http://schemas.openxmlformats.org/officeDocument/2006/relationships/image" Target="../media/image116.png"/><Relationship Id="rId679" Type="http://schemas.openxmlformats.org/officeDocument/2006/relationships/customXml" Target="../ink/ink340.xml"/><Relationship Id="rId2" Type="http://schemas.openxmlformats.org/officeDocument/2006/relationships/customXml" Target="../ink/ink1.xml"/><Relationship Id="rId29" Type="http://schemas.openxmlformats.org/officeDocument/2006/relationships/image" Target="../media/image14.png"/><Relationship Id="rId441" Type="http://schemas.openxmlformats.org/officeDocument/2006/relationships/customXml" Target="../ink/ink221.xml"/><Relationship Id="rId539" Type="http://schemas.openxmlformats.org/officeDocument/2006/relationships/customXml" Target="../ink/ink270.xml"/><Relationship Id="rId178" Type="http://schemas.openxmlformats.org/officeDocument/2006/relationships/customXml" Target="../ink/ink89.xml"/><Relationship Id="rId301" Type="http://schemas.openxmlformats.org/officeDocument/2006/relationships/customXml" Target="../ink/ink151.xml"/><Relationship Id="rId82" Type="http://schemas.openxmlformats.org/officeDocument/2006/relationships/customXml" Target="../ink/ink41.xml"/><Relationship Id="rId385" Type="http://schemas.openxmlformats.org/officeDocument/2006/relationships/customXml" Target="../ink/ink193.xml"/><Relationship Id="rId592" Type="http://schemas.openxmlformats.org/officeDocument/2006/relationships/image" Target="../media/image295.png"/><Relationship Id="rId606" Type="http://schemas.openxmlformats.org/officeDocument/2006/relationships/image" Target="../media/image302.png"/><Relationship Id="rId245" Type="http://schemas.openxmlformats.org/officeDocument/2006/relationships/customXml" Target="../ink/ink123.xml"/><Relationship Id="rId452" Type="http://schemas.openxmlformats.org/officeDocument/2006/relationships/image" Target="../media/image225.png"/><Relationship Id="rId105" Type="http://schemas.openxmlformats.org/officeDocument/2006/relationships/image" Target="../media/image52.png"/><Relationship Id="rId312" Type="http://schemas.openxmlformats.org/officeDocument/2006/relationships/image" Target="../media/image155.png"/><Relationship Id="rId51" Type="http://schemas.openxmlformats.org/officeDocument/2006/relationships/image" Target="../media/image25.png"/><Relationship Id="rId93" Type="http://schemas.openxmlformats.org/officeDocument/2006/relationships/image" Target="../media/image46.png"/><Relationship Id="rId189" Type="http://schemas.openxmlformats.org/officeDocument/2006/relationships/image" Target="../media/image94.png"/><Relationship Id="rId396" Type="http://schemas.openxmlformats.org/officeDocument/2006/relationships/image" Target="../media/image197.png"/><Relationship Id="rId561" Type="http://schemas.openxmlformats.org/officeDocument/2006/relationships/customXml" Target="../ink/ink281.xml"/><Relationship Id="rId617" Type="http://schemas.openxmlformats.org/officeDocument/2006/relationships/customXml" Target="../ink/ink309.xml"/><Relationship Id="rId659" Type="http://schemas.openxmlformats.org/officeDocument/2006/relationships/customXml" Target="../ink/ink330.xml"/><Relationship Id="rId214" Type="http://schemas.openxmlformats.org/officeDocument/2006/relationships/customXml" Target="../ink/ink107.xml"/><Relationship Id="rId256" Type="http://schemas.openxmlformats.org/officeDocument/2006/relationships/image" Target="../media/image127.png"/><Relationship Id="rId298" Type="http://schemas.openxmlformats.org/officeDocument/2006/relationships/image" Target="../media/image148.png"/><Relationship Id="rId421" Type="http://schemas.openxmlformats.org/officeDocument/2006/relationships/customXml" Target="../ink/ink211.xml"/><Relationship Id="rId463" Type="http://schemas.openxmlformats.org/officeDocument/2006/relationships/customXml" Target="../ink/ink232.xml"/><Relationship Id="rId519" Type="http://schemas.openxmlformats.org/officeDocument/2006/relationships/customXml" Target="../ink/ink260.xml"/><Relationship Id="rId670" Type="http://schemas.openxmlformats.org/officeDocument/2006/relationships/image" Target="../media/image334.png"/><Relationship Id="rId116" Type="http://schemas.openxmlformats.org/officeDocument/2006/relationships/customXml" Target="../ink/ink58.xml"/><Relationship Id="rId158" Type="http://schemas.openxmlformats.org/officeDocument/2006/relationships/customXml" Target="../ink/ink79.xml"/><Relationship Id="rId323" Type="http://schemas.openxmlformats.org/officeDocument/2006/relationships/customXml" Target="../ink/ink162.xml"/><Relationship Id="rId530" Type="http://schemas.openxmlformats.org/officeDocument/2006/relationships/image" Target="../media/image264.png"/><Relationship Id="rId726" Type="http://schemas.openxmlformats.org/officeDocument/2006/relationships/image" Target="../media/image362.png"/><Relationship Id="rId20" Type="http://schemas.openxmlformats.org/officeDocument/2006/relationships/customXml" Target="../ink/ink10.xml"/><Relationship Id="rId62" Type="http://schemas.openxmlformats.org/officeDocument/2006/relationships/customXml" Target="../ink/ink31.xml"/><Relationship Id="rId365" Type="http://schemas.openxmlformats.org/officeDocument/2006/relationships/customXml" Target="../ink/ink183.xml"/><Relationship Id="rId572" Type="http://schemas.openxmlformats.org/officeDocument/2006/relationships/image" Target="../media/image285.png"/><Relationship Id="rId628" Type="http://schemas.openxmlformats.org/officeDocument/2006/relationships/image" Target="../media/image313.png"/><Relationship Id="rId225" Type="http://schemas.openxmlformats.org/officeDocument/2006/relationships/customXml" Target="../ink/ink113.xml"/><Relationship Id="rId267" Type="http://schemas.openxmlformats.org/officeDocument/2006/relationships/customXml" Target="../ink/ink134.xml"/><Relationship Id="rId432" Type="http://schemas.openxmlformats.org/officeDocument/2006/relationships/image" Target="../media/image215.png"/><Relationship Id="rId474" Type="http://schemas.openxmlformats.org/officeDocument/2006/relationships/image" Target="../media/image236.png"/><Relationship Id="rId127" Type="http://schemas.openxmlformats.org/officeDocument/2006/relationships/image" Target="../media/image63.png"/><Relationship Id="rId681" Type="http://schemas.openxmlformats.org/officeDocument/2006/relationships/customXml" Target="../ink/ink341.xml"/><Relationship Id="rId31" Type="http://schemas.openxmlformats.org/officeDocument/2006/relationships/image" Target="../media/image15.png"/><Relationship Id="rId73" Type="http://schemas.openxmlformats.org/officeDocument/2006/relationships/image" Target="../media/image36.png"/><Relationship Id="rId169" Type="http://schemas.openxmlformats.org/officeDocument/2006/relationships/image" Target="../media/image84.png"/><Relationship Id="rId334" Type="http://schemas.openxmlformats.org/officeDocument/2006/relationships/image" Target="../media/image166.png"/><Relationship Id="rId376" Type="http://schemas.openxmlformats.org/officeDocument/2006/relationships/image" Target="../media/image187.png"/><Relationship Id="rId541" Type="http://schemas.openxmlformats.org/officeDocument/2006/relationships/customXml" Target="../ink/ink271.xml"/><Relationship Id="rId583" Type="http://schemas.openxmlformats.org/officeDocument/2006/relationships/customXml" Target="../ink/ink292.xml"/><Relationship Id="rId639" Type="http://schemas.openxmlformats.org/officeDocument/2006/relationships/customXml" Target="../ink/ink320.xml"/><Relationship Id="rId4" Type="http://schemas.openxmlformats.org/officeDocument/2006/relationships/customXml" Target="../ink/ink2.xml"/><Relationship Id="rId180" Type="http://schemas.openxmlformats.org/officeDocument/2006/relationships/customXml" Target="../ink/ink90.xml"/><Relationship Id="rId236" Type="http://schemas.openxmlformats.org/officeDocument/2006/relationships/image" Target="../media/image117.png"/><Relationship Id="rId278" Type="http://schemas.openxmlformats.org/officeDocument/2006/relationships/image" Target="../media/image138.png"/><Relationship Id="rId401" Type="http://schemas.openxmlformats.org/officeDocument/2006/relationships/customXml" Target="../ink/ink201.xml"/><Relationship Id="rId443" Type="http://schemas.openxmlformats.org/officeDocument/2006/relationships/customXml" Target="../ink/ink222.xml"/><Relationship Id="rId650" Type="http://schemas.openxmlformats.org/officeDocument/2006/relationships/image" Target="../media/image324.png"/><Relationship Id="rId303" Type="http://schemas.openxmlformats.org/officeDocument/2006/relationships/customXml" Target="../ink/ink152.xml"/><Relationship Id="rId485" Type="http://schemas.openxmlformats.org/officeDocument/2006/relationships/customXml" Target="../ink/ink243.xml"/><Relationship Id="rId692" Type="http://schemas.openxmlformats.org/officeDocument/2006/relationships/image" Target="../media/image345.png"/><Relationship Id="rId706" Type="http://schemas.openxmlformats.org/officeDocument/2006/relationships/image" Target="../media/image352.png"/><Relationship Id="rId42" Type="http://schemas.openxmlformats.org/officeDocument/2006/relationships/customXml" Target="../ink/ink21.xml"/><Relationship Id="rId84" Type="http://schemas.openxmlformats.org/officeDocument/2006/relationships/customXml" Target="../ink/ink42.xml"/><Relationship Id="rId138" Type="http://schemas.openxmlformats.org/officeDocument/2006/relationships/customXml" Target="../ink/ink69.xml"/><Relationship Id="rId345" Type="http://schemas.openxmlformats.org/officeDocument/2006/relationships/customXml" Target="../ink/ink173.xml"/><Relationship Id="rId387" Type="http://schemas.openxmlformats.org/officeDocument/2006/relationships/customXml" Target="../ink/ink194.xml"/><Relationship Id="rId510" Type="http://schemas.openxmlformats.org/officeDocument/2006/relationships/image" Target="../media/image254.png"/><Relationship Id="rId552" Type="http://schemas.openxmlformats.org/officeDocument/2006/relationships/image" Target="../media/image275.png"/><Relationship Id="rId594" Type="http://schemas.openxmlformats.org/officeDocument/2006/relationships/image" Target="../media/image296.png"/><Relationship Id="rId608" Type="http://schemas.openxmlformats.org/officeDocument/2006/relationships/image" Target="../media/image303.png"/><Relationship Id="rId191" Type="http://schemas.openxmlformats.org/officeDocument/2006/relationships/image" Target="../media/image95.png"/><Relationship Id="rId205" Type="http://schemas.openxmlformats.org/officeDocument/2006/relationships/image" Target="../media/image102.png"/><Relationship Id="rId247" Type="http://schemas.openxmlformats.org/officeDocument/2006/relationships/customXml" Target="../ink/ink124.xml"/><Relationship Id="rId412" Type="http://schemas.openxmlformats.org/officeDocument/2006/relationships/image" Target="../media/image205.png"/><Relationship Id="rId107" Type="http://schemas.openxmlformats.org/officeDocument/2006/relationships/image" Target="../media/image53.png"/><Relationship Id="rId289" Type="http://schemas.openxmlformats.org/officeDocument/2006/relationships/customXml" Target="../ink/ink145.xml"/><Relationship Id="rId454" Type="http://schemas.openxmlformats.org/officeDocument/2006/relationships/image" Target="../media/image226.png"/><Relationship Id="rId496" Type="http://schemas.openxmlformats.org/officeDocument/2006/relationships/image" Target="../media/image247.png"/><Relationship Id="rId661" Type="http://schemas.openxmlformats.org/officeDocument/2006/relationships/customXml" Target="../ink/ink331.xml"/><Relationship Id="rId717" Type="http://schemas.openxmlformats.org/officeDocument/2006/relationships/customXml" Target="../ink/ink359.xml"/><Relationship Id="rId11" Type="http://schemas.openxmlformats.org/officeDocument/2006/relationships/image" Target="../media/image5.png"/><Relationship Id="rId53" Type="http://schemas.openxmlformats.org/officeDocument/2006/relationships/image" Target="../media/image26.png"/><Relationship Id="rId149" Type="http://schemas.openxmlformats.org/officeDocument/2006/relationships/image" Target="../media/image74.png"/><Relationship Id="rId314" Type="http://schemas.openxmlformats.org/officeDocument/2006/relationships/image" Target="../media/image156.png"/><Relationship Id="rId356" Type="http://schemas.openxmlformats.org/officeDocument/2006/relationships/image" Target="../media/image177.png"/><Relationship Id="rId398" Type="http://schemas.openxmlformats.org/officeDocument/2006/relationships/image" Target="../media/image198.png"/><Relationship Id="rId521" Type="http://schemas.openxmlformats.org/officeDocument/2006/relationships/customXml" Target="../ink/ink261.xml"/><Relationship Id="rId563" Type="http://schemas.openxmlformats.org/officeDocument/2006/relationships/customXml" Target="../ink/ink282.xml"/><Relationship Id="rId619" Type="http://schemas.openxmlformats.org/officeDocument/2006/relationships/customXml" Target="../ink/ink310.xml"/><Relationship Id="rId95" Type="http://schemas.openxmlformats.org/officeDocument/2006/relationships/image" Target="../media/image47.png"/><Relationship Id="rId160" Type="http://schemas.openxmlformats.org/officeDocument/2006/relationships/customXml" Target="../ink/ink80.xml"/><Relationship Id="rId216" Type="http://schemas.openxmlformats.org/officeDocument/2006/relationships/image" Target="../media/image107.png"/><Relationship Id="rId423" Type="http://schemas.openxmlformats.org/officeDocument/2006/relationships/customXml" Target="../ink/ink212.xml"/><Relationship Id="rId258" Type="http://schemas.openxmlformats.org/officeDocument/2006/relationships/image" Target="../media/image128.png"/><Relationship Id="rId465" Type="http://schemas.openxmlformats.org/officeDocument/2006/relationships/customXml" Target="../ink/ink233.xml"/><Relationship Id="rId630" Type="http://schemas.openxmlformats.org/officeDocument/2006/relationships/image" Target="../media/image314.png"/><Relationship Id="rId672" Type="http://schemas.openxmlformats.org/officeDocument/2006/relationships/image" Target="../media/image335.png"/><Relationship Id="rId728" Type="http://schemas.openxmlformats.org/officeDocument/2006/relationships/image" Target="../media/image363.png"/><Relationship Id="rId22" Type="http://schemas.openxmlformats.org/officeDocument/2006/relationships/customXml" Target="../ink/ink11.xml"/><Relationship Id="rId64" Type="http://schemas.openxmlformats.org/officeDocument/2006/relationships/customXml" Target="../ink/ink32.xml"/><Relationship Id="rId118" Type="http://schemas.openxmlformats.org/officeDocument/2006/relationships/customXml" Target="../ink/ink59.xml"/><Relationship Id="rId325" Type="http://schemas.openxmlformats.org/officeDocument/2006/relationships/customXml" Target="../ink/ink163.xml"/><Relationship Id="rId367" Type="http://schemas.openxmlformats.org/officeDocument/2006/relationships/customXml" Target="../ink/ink184.xml"/><Relationship Id="rId532" Type="http://schemas.openxmlformats.org/officeDocument/2006/relationships/image" Target="../media/image265.png"/><Relationship Id="rId574" Type="http://schemas.openxmlformats.org/officeDocument/2006/relationships/image" Target="../media/image286.png"/><Relationship Id="rId171" Type="http://schemas.openxmlformats.org/officeDocument/2006/relationships/image" Target="../media/image85.png"/><Relationship Id="rId227" Type="http://schemas.openxmlformats.org/officeDocument/2006/relationships/customXml" Target="../ink/ink114.xml"/><Relationship Id="rId269" Type="http://schemas.openxmlformats.org/officeDocument/2006/relationships/customXml" Target="../ink/ink135.xml"/><Relationship Id="rId434" Type="http://schemas.openxmlformats.org/officeDocument/2006/relationships/image" Target="../media/image216.png"/><Relationship Id="rId476" Type="http://schemas.openxmlformats.org/officeDocument/2006/relationships/image" Target="../media/image237.png"/><Relationship Id="rId641" Type="http://schemas.openxmlformats.org/officeDocument/2006/relationships/customXml" Target="../ink/ink321.xml"/><Relationship Id="rId683" Type="http://schemas.openxmlformats.org/officeDocument/2006/relationships/customXml" Target="../ink/ink342.xml"/><Relationship Id="rId33" Type="http://schemas.openxmlformats.org/officeDocument/2006/relationships/image" Target="../media/image16.png"/><Relationship Id="rId129" Type="http://schemas.openxmlformats.org/officeDocument/2006/relationships/image" Target="../media/image64.png"/><Relationship Id="rId280" Type="http://schemas.openxmlformats.org/officeDocument/2006/relationships/image" Target="../media/image139.png"/><Relationship Id="rId336" Type="http://schemas.openxmlformats.org/officeDocument/2006/relationships/image" Target="../media/image167.png"/><Relationship Id="rId501" Type="http://schemas.openxmlformats.org/officeDocument/2006/relationships/customXml" Target="../ink/ink251.xml"/><Relationship Id="rId543" Type="http://schemas.openxmlformats.org/officeDocument/2006/relationships/customXml" Target="../ink/ink272.xml"/><Relationship Id="rId75" Type="http://schemas.openxmlformats.org/officeDocument/2006/relationships/image" Target="../media/image37.png"/><Relationship Id="rId140" Type="http://schemas.openxmlformats.org/officeDocument/2006/relationships/customXml" Target="../ink/ink70.xml"/><Relationship Id="rId182" Type="http://schemas.openxmlformats.org/officeDocument/2006/relationships/customXml" Target="../ink/ink91.xml"/><Relationship Id="rId378" Type="http://schemas.openxmlformats.org/officeDocument/2006/relationships/image" Target="../media/image188.png"/><Relationship Id="rId403" Type="http://schemas.openxmlformats.org/officeDocument/2006/relationships/customXml" Target="../ink/ink202.xml"/><Relationship Id="rId585" Type="http://schemas.openxmlformats.org/officeDocument/2006/relationships/customXml" Target="../ink/ink293.xml"/><Relationship Id="rId6" Type="http://schemas.openxmlformats.org/officeDocument/2006/relationships/customXml" Target="../ink/ink3.xml"/><Relationship Id="rId238" Type="http://schemas.openxmlformats.org/officeDocument/2006/relationships/image" Target="../media/image118.png"/><Relationship Id="rId445" Type="http://schemas.openxmlformats.org/officeDocument/2006/relationships/customXml" Target="../ink/ink223.xml"/><Relationship Id="rId487" Type="http://schemas.openxmlformats.org/officeDocument/2006/relationships/customXml" Target="../ink/ink244.xml"/><Relationship Id="rId610" Type="http://schemas.openxmlformats.org/officeDocument/2006/relationships/image" Target="../media/image304.png"/><Relationship Id="rId652" Type="http://schemas.openxmlformats.org/officeDocument/2006/relationships/image" Target="../media/image325.png"/><Relationship Id="rId694" Type="http://schemas.openxmlformats.org/officeDocument/2006/relationships/image" Target="../media/image346.png"/><Relationship Id="rId708" Type="http://schemas.openxmlformats.org/officeDocument/2006/relationships/image" Target="../media/image353.png"/><Relationship Id="rId291" Type="http://schemas.openxmlformats.org/officeDocument/2006/relationships/customXml" Target="../ink/ink146.xml"/><Relationship Id="rId305" Type="http://schemas.openxmlformats.org/officeDocument/2006/relationships/customXml" Target="../ink/ink153.xml"/><Relationship Id="rId347" Type="http://schemas.openxmlformats.org/officeDocument/2006/relationships/customXml" Target="../ink/ink174.xml"/><Relationship Id="rId512" Type="http://schemas.openxmlformats.org/officeDocument/2006/relationships/image" Target="../media/image255.png"/><Relationship Id="rId44" Type="http://schemas.openxmlformats.org/officeDocument/2006/relationships/customXml" Target="../ink/ink22.xml"/><Relationship Id="rId86" Type="http://schemas.openxmlformats.org/officeDocument/2006/relationships/customXml" Target="../ink/ink43.xml"/><Relationship Id="rId151" Type="http://schemas.openxmlformats.org/officeDocument/2006/relationships/image" Target="../media/image75.png"/><Relationship Id="rId389" Type="http://schemas.openxmlformats.org/officeDocument/2006/relationships/customXml" Target="../ink/ink195.xml"/><Relationship Id="rId554" Type="http://schemas.openxmlformats.org/officeDocument/2006/relationships/image" Target="../media/image276.png"/><Relationship Id="rId596" Type="http://schemas.openxmlformats.org/officeDocument/2006/relationships/image" Target="../media/image297.png"/><Relationship Id="rId193" Type="http://schemas.openxmlformats.org/officeDocument/2006/relationships/image" Target="../media/image96.png"/><Relationship Id="rId207" Type="http://schemas.openxmlformats.org/officeDocument/2006/relationships/image" Target="../media/image103.png"/><Relationship Id="rId249" Type="http://schemas.openxmlformats.org/officeDocument/2006/relationships/customXml" Target="../ink/ink125.xml"/><Relationship Id="rId414" Type="http://schemas.openxmlformats.org/officeDocument/2006/relationships/image" Target="../media/image206.png"/><Relationship Id="rId456" Type="http://schemas.openxmlformats.org/officeDocument/2006/relationships/image" Target="../media/image227.png"/><Relationship Id="rId498" Type="http://schemas.openxmlformats.org/officeDocument/2006/relationships/image" Target="../media/image248.png"/><Relationship Id="rId621" Type="http://schemas.openxmlformats.org/officeDocument/2006/relationships/customXml" Target="../ink/ink311.xml"/><Relationship Id="rId663" Type="http://schemas.openxmlformats.org/officeDocument/2006/relationships/customXml" Target="../ink/ink332.xml"/><Relationship Id="rId13" Type="http://schemas.openxmlformats.org/officeDocument/2006/relationships/image" Target="../media/image6.png"/><Relationship Id="rId109" Type="http://schemas.openxmlformats.org/officeDocument/2006/relationships/image" Target="../media/image54.png"/><Relationship Id="rId260" Type="http://schemas.openxmlformats.org/officeDocument/2006/relationships/image" Target="../media/image129.png"/><Relationship Id="rId316" Type="http://schemas.openxmlformats.org/officeDocument/2006/relationships/image" Target="../media/image157.png"/><Relationship Id="rId523" Type="http://schemas.openxmlformats.org/officeDocument/2006/relationships/customXml" Target="../ink/ink262.xml"/><Relationship Id="rId719" Type="http://schemas.openxmlformats.org/officeDocument/2006/relationships/customXml" Target="../ink/ink360.xml"/><Relationship Id="rId55" Type="http://schemas.openxmlformats.org/officeDocument/2006/relationships/image" Target="../media/image27.png"/><Relationship Id="rId97" Type="http://schemas.openxmlformats.org/officeDocument/2006/relationships/image" Target="../media/image48.png"/><Relationship Id="rId120" Type="http://schemas.openxmlformats.org/officeDocument/2006/relationships/customXml" Target="../ink/ink60.xml"/><Relationship Id="rId358" Type="http://schemas.openxmlformats.org/officeDocument/2006/relationships/image" Target="../media/image178.png"/><Relationship Id="rId565" Type="http://schemas.openxmlformats.org/officeDocument/2006/relationships/customXml" Target="../ink/ink283.xml"/><Relationship Id="rId730" Type="http://schemas.openxmlformats.org/officeDocument/2006/relationships/image" Target="../media/image364.png"/><Relationship Id="rId162" Type="http://schemas.openxmlformats.org/officeDocument/2006/relationships/customXml" Target="../ink/ink81.xml"/><Relationship Id="rId218" Type="http://schemas.openxmlformats.org/officeDocument/2006/relationships/image" Target="../media/image108.png"/><Relationship Id="rId425" Type="http://schemas.openxmlformats.org/officeDocument/2006/relationships/customXml" Target="../ink/ink213.xml"/><Relationship Id="rId467" Type="http://schemas.openxmlformats.org/officeDocument/2006/relationships/customXml" Target="../ink/ink234.xml"/><Relationship Id="rId632" Type="http://schemas.openxmlformats.org/officeDocument/2006/relationships/image" Target="../media/image315.png"/><Relationship Id="rId271" Type="http://schemas.openxmlformats.org/officeDocument/2006/relationships/customXml" Target="../ink/ink136.xml"/><Relationship Id="rId674" Type="http://schemas.openxmlformats.org/officeDocument/2006/relationships/image" Target="../media/image336.png"/><Relationship Id="rId24" Type="http://schemas.openxmlformats.org/officeDocument/2006/relationships/customXml" Target="../ink/ink12.xml"/><Relationship Id="rId66" Type="http://schemas.openxmlformats.org/officeDocument/2006/relationships/customXml" Target="../ink/ink33.xml"/><Relationship Id="rId131" Type="http://schemas.openxmlformats.org/officeDocument/2006/relationships/image" Target="../media/image65.png"/><Relationship Id="rId327" Type="http://schemas.openxmlformats.org/officeDocument/2006/relationships/customXml" Target="../ink/ink164.xml"/><Relationship Id="rId369" Type="http://schemas.openxmlformats.org/officeDocument/2006/relationships/customXml" Target="../ink/ink185.xml"/><Relationship Id="rId534" Type="http://schemas.openxmlformats.org/officeDocument/2006/relationships/image" Target="../media/image266.png"/><Relationship Id="rId576" Type="http://schemas.openxmlformats.org/officeDocument/2006/relationships/image" Target="../media/image287.png"/><Relationship Id="rId173" Type="http://schemas.openxmlformats.org/officeDocument/2006/relationships/image" Target="../media/image86.png"/><Relationship Id="rId229" Type="http://schemas.openxmlformats.org/officeDocument/2006/relationships/customXml" Target="../ink/ink115.xml"/><Relationship Id="rId380" Type="http://schemas.openxmlformats.org/officeDocument/2006/relationships/image" Target="../media/image189.png"/><Relationship Id="rId436" Type="http://schemas.openxmlformats.org/officeDocument/2006/relationships/image" Target="../media/image217.png"/><Relationship Id="rId601" Type="http://schemas.openxmlformats.org/officeDocument/2006/relationships/customXml" Target="../ink/ink301.xml"/><Relationship Id="rId643" Type="http://schemas.openxmlformats.org/officeDocument/2006/relationships/customXml" Target="../ink/ink322.xml"/><Relationship Id="rId240" Type="http://schemas.openxmlformats.org/officeDocument/2006/relationships/image" Target="../media/image119.png"/><Relationship Id="rId478" Type="http://schemas.openxmlformats.org/officeDocument/2006/relationships/image" Target="../media/image238.png"/><Relationship Id="rId685" Type="http://schemas.openxmlformats.org/officeDocument/2006/relationships/customXml" Target="../ink/ink343.xml"/><Relationship Id="rId35" Type="http://schemas.openxmlformats.org/officeDocument/2006/relationships/image" Target="../media/image17.png"/><Relationship Id="rId77" Type="http://schemas.openxmlformats.org/officeDocument/2006/relationships/image" Target="../media/image38.png"/><Relationship Id="rId100" Type="http://schemas.openxmlformats.org/officeDocument/2006/relationships/customXml" Target="../ink/ink50.xml"/><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customXml" Target="../ink/ink252.xml"/><Relationship Id="rId545" Type="http://schemas.openxmlformats.org/officeDocument/2006/relationships/customXml" Target="../ink/ink273.xml"/><Relationship Id="rId587" Type="http://schemas.openxmlformats.org/officeDocument/2006/relationships/customXml" Target="../ink/ink294.xml"/><Relationship Id="rId710" Type="http://schemas.openxmlformats.org/officeDocument/2006/relationships/image" Target="../media/image354.png"/><Relationship Id="rId8" Type="http://schemas.openxmlformats.org/officeDocument/2006/relationships/customXml" Target="../ink/ink4.xml"/><Relationship Id="rId142" Type="http://schemas.openxmlformats.org/officeDocument/2006/relationships/customXml" Target="../ink/ink71.xml"/><Relationship Id="rId184" Type="http://schemas.openxmlformats.org/officeDocument/2006/relationships/customXml" Target="../ink/ink92.xml"/><Relationship Id="rId391" Type="http://schemas.openxmlformats.org/officeDocument/2006/relationships/customXml" Target="../ink/ink196.xml"/><Relationship Id="rId405" Type="http://schemas.openxmlformats.org/officeDocument/2006/relationships/customXml" Target="../ink/ink203.xml"/><Relationship Id="rId447" Type="http://schemas.openxmlformats.org/officeDocument/2006/relationships/customXml" Target="../ink/ink224.xml"/><Relationship Id="rId612" Type="http://schemas.openxmlformats.org/officeDocument/2006/relationships/image" Target="../media/image305.png"/><Relationship Id="rId251" Type="http://schemas.openxmlformats.org/officeDocument/2006/relationships/customXml" Target="../ink/ink126.xml"/><Relationship Id="rId489" Type="http://schemas.openxmlformats.org/officeDocument/2006/relationships/customXml" Target="../ink/ink245.xml"/><Relationship Id="rId654" Type="http://schemas.openxmlformats.org/officeDocument/2006/relationships/image" Target="../media/image326.png"/><Relationship Id="rId696" Type="http://schemas.openxmlformats.org/officeDocument/2006/relationships/image" Target="../media/image347.png"/><Relationship Id="rId46" Type="http://schemas.openxmlformats.org/officeDocument/2006/relationships/customXml" Target="../ink/ink23.xml"/><Relationship Id="rId293" Type="http://schemas.openxmlformats.org/officeDocument/2006/relationships/customXml" Target="../ink/ink147.xml"/><Relationship Id="rId307" Type="http://schemas.openxmlformats.org/officeDocument/2006/relationships/customXml" Target="../ink/ink154.xml"/><Relationship Id="rId349" Type="http://schemas.openxmlformats.org/officeDocument/2006/relationships/customXml" Target="../ink/ink175.xml"/><Relationship Id="rId514" Type="http://schemas.openxmlformats.org/officeDocument/2006/relationships/image" Target="../media/image256.png"/><Relationship Id="rId556" Type="http://schemas.openxmlformats.org/officeDocument/2006/relationships/image" Target="../media/image277.png"/><Relationship Id="rId721" Type="http://schemas.openxmlformats.org/officeDocument/2006/relationships/customXml" Target="../ink/ink361.xml"/><Relationship Id="rId88" Type="http://schemas.openxmlformats.org/officeDocument/2006/relationships/customXml" Target="../ink/ink44.xml"/><Relationship Id="rId111" Type="http://schemas.openxmlformats.org/officeDocument/2006/relationships/image" Target="../media/image55.png"/><Relationship Id="rId153" Type="http://schemas.openxmlformats.org/officeDocument/2006/relationships/image" Target="../media/image76.png"/><Relationship Id="rId195" Type="http://schemas.openxmlformats.org/officeDocument/2006/relationships/image" Target="../media/image97.png"/><Relationship Id="rId209" Type="http://schemas.openxmlformats.org/officeDocument/2006/relationships/image" Target="../media/image104.png"/><Relationship Id="rId360" Type="http://schemas.openxmlformats.org/officeDocument/2006/relationships/image" Target="../media/image179.png"/><Relationship Id="rId416" Type="http://schemas.openxmlformats.org/officeDocument/2006/relationships/image" Target="../media/image207.png"/><Relationship Id="rId598" Type="http://schemas.openxmlformats.org/officeDocument/2006/relationships/image" Target="../media/image298.png"/><Relationship Id="rId220" Type="http://schemas.openxmlformats.org/officeDocument/2006/relationships/image" Target="../media/image109.png"/><Relationship Id="rId458" Type="http://schemas.openxmlformats.org/officeDocument/2006/relationships/image" Target="../media/image228.png"/><Relationship Id="rId623" Type="http://schemas.openxmlformats.org/officeDocument/2006/relationships/customXml" Target="../ink/ink312.xml"/><Relationship Id="rId665" Type="http://schemas.openxmlformats.org/officeDocument/2006/relationships/customXml" Target="../ink/ink333.xml"/><Relationship Id="rId15" Type="http://schemas.openxmlformats.org/officeDocument/2006/relationships/image" Target="../media/image7.png"/><Relationship Id="rId57" Type="http://schemas.openxmlformats.org/officeDocument/2006/relationships/image" Target="../media/image28.png"/><Relationship Id="rId262" Type="http://schemas.openxmlformats.org/officeDocument/2006/relationships/image" Target="../media/image130.png"/><Relationship Id="rId318" Type="http://schemas.openxmlformats.org/officeDocument/2006/relationships/image" Target="../media/image158.png"/><Relationship Id="rId525" Type="http://schemas.openxmlformats.org/officeDocument/2006/relationships/customXml" Target="../ink/ink263.xml"/><Relationship Id="rId567" Type="http://schemas.openxmlformats.org/officeDocument/2006/relationships/customXml" Target="../ink/ink284.xml"/><Relationship Id="rId732" Type="http://schemas.openxmlformats.org/officeDocument/2006/relationships/image" Target="../media/image365.png"/><Relationship Id="rId99" Type="http://schemas.openxmlformats.org/officeDocument/2006/relationships/image" Target="../media/image49.png"/><Relationship Id="rId122" Type="http://schemas.openxmlformats.org/officeDocument/2006/relationships/customXml" Target="../ink/ink61.xml"/><Relationship Id="rId164" Type="http://schemas.openxmlformats.org/officeDocument/2006/relationships/customXml" Target="../ink/ink82.xml"/><Relationship Id="rId371" Type="http://schemas.openxmlformats.org/officeDocument/2006/relationships/customXml" Target="../ink/ink186.xml"/><Relationship Id="rId427" Type="http://schemas.openxmlformats.org/officeDocument/2006/relationships/customXml" Target="../ink/ink214.xml"/><Relationship Id="rId469" Type="http://schemas.openxmlformats.org/officeDocument/2006/relationships/customXml" Target="../ink/ink235.xml"/><Relationship Id="rId634" Type="http://schemas.openxmlformats.org/officeDocument/2006/relationships/image" Target="../media/image316.png"/><Relationship Id="rId676" Type="http://schemas.openxmlformats.org/officeDocument/2006/relationships/image" Target="../media/image337.png"/><Relationship Id="rId26" Type="http://schemas.openxmlformats.org/officeDocument/2006/relationships/customXml" Target="../ink/ink13.xml"/><Relationship Id="rId231" Type="http://schemas.openxmlformats.org/officeDocument/2006/relationships/customXml" Target="../ink/ink116.xml"/><Relationship Id="rId273" Type="http://schemas.openxmlformats.org/officeDocument/2006/relationships/customXml" Target="../ink/ink137.xml"/><Relationship Id="rId329" Type="http://schemas.openxmlformats.org/officeDocument/2006/relationships/customXml" Target="../ink/ink165.xml"/><Relationship Id="rId480" Type="http://schemas.openxmlformats.org/officeDocument/2006/relationships/image" Target="../media/image239.png"/><Relationship Id="rId536" Type="http://schemas.openxmlformats.org/officeDocument/2006/relationships/image" Target="../media/image267.png"/><Relationship Id="rId701" Type="http://schemas.openxmlformats.org/officeDocument/2006/relationships/customXml" Target="../ink/ink351.xml"/><Relationship Id="rId68" Type="http://schemas.openxmlformats.org/officeDocument/2006/relationships/customXml" Target="../ink/ink34.xml"/><Relationship Id="rId133" Type="http://schemas.openxmlformats.org/officeDocument/2006/relationships/image" Target="../media/image66.png"/><Relationship Id="rId175" Type="http://schemas.openxmlformats.org/officeDocument/2006/relationships/image" Target="../media/image87.png"/><Relationship Id="rId340" Type="http://schemas.openxmlformats.org/officeDocument/2006/relationships/image" Target="../media/image169.png"/><Relationship Id="rId578" Type="http://schemas.openxmlformats.org/officeDocument/2006/relationships/image" Target="../media/image288.png"/><Relationship Id="rId200" Type="http://schemas.openxmlformats.org/officeDocument/2006/relationships/customXml" Target="../ink/ink100.xml"/><Relationship Id="rId382" Type="http://schemas.openxmlformats.org/officeDocument/2006/relationships/image" Target="../media/image190.png"/><Relationship Id="rId438" Type="http://schemas.openxmlformats.org/officeDocument/2006/relationships/image" Target="../media/image218.png"/><Relationship Id="rId603" Type="http://schemas.openxmlformats.org/officeDocument/2006/relationships/customXml" Target="../ink/ink302.xml"/><Relationship Id="rId645" Type="http://schemas.openxmlformats.org/officeDocument/2006/relationships/customXml" Target="../ink/ink323.xml"/><Relationship Id="rId687" Type="http://schemas.openxmlformats.org/officeDocument/2006/relationships/customXml" Target="../ink/ink344.xml"/><Relationship Id="rId242" Type="http://schemas.openxmlformats.org/officeDocument/2006/relationships/image" Target="../media/image120.png"/><Relationship Id="rId284" Type="http://schemas.openxmlformats.org/officeDocument/2006/relationships/image" Target="../media/image141.png"/><Relationship Id="rId491" Type="http://schemas.openxmlformats.org/officeDocument/2006/relationships/customXml" Target="../ink/ink246.xml"/><Relationship Id="rId505" Type="http://schemas.openxmlformats.org/officeDocument/2006/relationships/customXml" Target="../ink/ink253.xml"/><Relationship Id="rId712" Type="http://schemas.openxmlformats.org/officeDocument/2006/relationships/image" Target="../media/image355.png"/><Relationship Id="rId37" Type="http://schemas.openxmlformats.org/officeDocument/2006/relationships/image" Target="../media/image18.png"/><Relationship Id="rId79" Type="http://schemas.openxmlformats.org/officeDocument/2006/relationships/image" Target="../media/image39.png"/><Relationship Id="rId102" Type="http://schemas.openxmlformats.org/officeDocument/2006/relationships/customXml" Target="../ink/ink51.xml"/><Relationship Id="rId144" Type="http://schemas.openxmlformats.org/officeDocument/2006/relationships/customXml" Target="../ink/ink72.xml"/><Relationship Id="rId547" Type="http://schemas.openxmlformats.org/officeDocument/2006/relationships/customXml" Target="../ink/ink274.xml"/><Relationship Id="rId589" Type="http://schemas.openxmlformats.org/officeDocument/2006/relationships/customXml" Target="../ink/ink295.xml"/><Relationship Id="rId90" Type="http://schemas.openxmlformats.org/officeDocument/2006/relationships/customXml" Target="../ink/ink45.xml"/><Relationship Id="rId186" Type="http://schemas.openxmlformats.org/officeDocument/2006/relationships/customXml" Target="../ink/ink93.xml"/><Relationship Id="rId351" Type="http://schemas.openxmlformats.org/officeDocument/2006/relationships/customXml" Target="../ink/ink176.xml"/><Relationship Id="rId393" Type="http://schemas.openxmlformats.org/officeDocument/2006/relationships/customXml" Target="../ink/ink197.xml"/><Relationship Id="rId407" Type="http://schemas.openxmlformats.org/officeDocument/2006/relationships/customXml" Target="../ink/ink204.xml"/><Relationship Id="rId449" Type="http://schemas.openxmlformats.org/officeDocument/2006/relationships/customXml" Target="../ink/ink225.xml"/><Relationship Id="rId614" Type="http://schemas.openxmlformats.org/officeDocument/2006/relationships/image" Target="../media/image306.png"/><Relationship Id="rId656" Type="http://schemas.openxmlformats.org/officeDocument/2006/relationships/image" Target="../media/image327.png"/><Relationship Id="rId211" Type="http://schemas.openxmlformats.org/officeDocument/2006/relationships/image" Target="../media/image105.png"/><Relationship Id="rId253" Type="http://schemas.openxmlformats.org/officeDocument/2006/relationships/customXml" Target="../ink/ink127.xml"/><Relationship Id="rId295" Type="http://schemas.openxmlformats.org/officeDocument/2006/relationships/customXml" Target="../ink/ink148.xml"/><Relationship Id="rId309" Type="http://schemas.openxmlformats.org/officeDocument/2006/relationships/customXml" Target="../ink/ink155.xml"/><Relationship Id="rId460" Type="http://schemas.openxmlformats.org/officeDocument/2006/relationships/image" Target="../media/image229.png"/><Relationship Id="rId516" Type="http://schemas.openxmlformats.org/officeDocument/2006/relationships/image" Target="../media/image257.png"/><Relationship Id="rId698" Type="http://schemas.openxmlformats.org/officeDocument/2006/relationships/image" Target="../media/image348.png"/><Relationship Id="rId48" Type="http://schemas.openxmlformats.org/officeDocument/2006/relationships/customXml" Target="../ink/ink24.xml"/><Relationship Id="rId113" Type="http://schemas.openxmlformats.org/officeDocument/2006/relationships/image" Target="../media/image56.png"/><Relationship Id="rId320" Type="http://schemas.openxmlformats.org/officeDocument/2006/relationships/image" Target="../media/image159.png"/><Relationship Id="rId558" Type="http://schemas.openxmlformats.org/officeDocument/2006/relationships/image" Target="../media/image278.png"/><Relationship Id="rId723" Type="http://schemas.openxmlformats.org/officeDocument/2006/relationships/customXml" Target="../ink/ink362.xml"/><Relationship Id="rId155" Type="http://schemas.openxmlformats.org/officeDocument/2006/relationships/image" Target="../media/image77.png"/><Relationship Id="rId197" Type="http://schemas.openxmlformats.org/officeDocument/2006/relationships/image" Target="../media/image98.png"/><Relationship Id="rId362" Type="http://schemas.openxmlformats.org/officeDocument/2006/relationships/image" Target="../media/image180.png"/><Relationship Id="rId418" Type="http://schemas.openxmlformats.org/officeDocument/2006/relationships/image" Target="../media/image208.png"/><Relationship Id="rId625" Type="http://schemas.openxmlformats.org/officeDocument/2006/relationships/customXml" Target="../ink/ink313.xml"/><Relationship Id="rId222" Type="http://schemas.openxmlformats.org/officeDocument/2006/relationships/image" Target="../media/image110.png"/><Relationship Id="rId264" Type="http://schemas.openxmlformats.org/officeDocument/2006/relationships/image" Target="../media/image131.png"/><Relationship Id="rId471" Type="http://schemas.openxmlformats.org/officeDocument/2006/relationships/customXml" Target="../ink/ink236.xml"/><Relationship Id="rId667" Type="http://schemas.openxmlformats.org/officeDocument/2006/relationships/customXml" Target="../ink/ink334.xml"/><Relationship Id="rId17" Type="http://schemas.openxmlformats.org/officeDocument/2006/relationships/image" Target="../media/image8.png"/><Relationship Id="rId59" Type="http://schemas.openxmlformats.org/officeDocument/2006/relationships/image" Target="../media/image29.png"/><Relationship Id="rId124" Type="http://schemas.openxmlformats.org/officeDocument/2006/relationships/customXml" Target="../ink/ink62.xml"/><Relationship Id="rId527" Type="http://schemas.openxmlformats.org/officeDocument/2006/relationships/customXml" Target="../ink/ink264.xml"/><Relationship Id="rId569" Type="http://schemas.openxmlformats.org/officeDocument/2006/relationships/customXml" Target="../ink/ink285.xml"/><Relationship Id="rId734" Type="http://schemas.openxmlformats.org/officeDocument/2006/relationships/image" Target="../media/image366.png"/><Relationship Id="rId70" Type="http://schemas.openxmlformats.org/officeDocument/2006/relationships/customXml" Target="../ink/ink35.xml"/><Relationship Id="rId166" Type="http://schemas.openxmlformats.org/officeDocument/2006/relationships/customXml" Target="../ink/ink83.xml"/><Relationship Id="rId331" Type="http://schemas.openxmlformats.org/officeDocument/2006/relationships/customXml" Target="../ink/ink166.xml"/><Relationship Id="rId373" Type="http://schemas.openxmlformats.org/officeDocument/2006/relationships/customXml" Target="../ink/ink187.xml"/><Relationship Id="rId429" Type="http://schemas.openxmlformats.org/officeDocument/2006/relationships/customXml" Target="../ink/ink215.xml"/><Relationship Id="rId580" Type="http://schemas.openxmlformats.org/officeDocument/2006/relationships/image" Target="../media/image289.png"/><Relationship Id="rId636" Type="http://schemas.openxmlformats.org/officeDocument/2006/relationships/image" Target="../media/image317.png"/><Relationship Id="rId1" Type="http://schemas.openxmlformats.org/officeDocument/2006/relationships/slideLayout" Target="../slideLayouts/slideLayout7.xml"/><Relationship Id="rId233" Type="http://schemas.openxmlformats.org/officeDocument/2006/relationships/customXml" Target="../ink/ink117.xml"/><Relationship Id="rId440" Type="http://schemas.openxmlformats.org/officeDocument/2006/relationships/image" Target="../media/image219.png"/><Relationship Id="rId678" Type="http://schemas.openxmlformats.org/officeDocument/2006/relationships/image" Target="../media/image338.png"/><Relationship Id="rId28" Type="http://schemas.openxmlformats.org/officeDocument/2006/relationships/customXml" Target="../ink/ink14.xml"/><Relationship Id="rId275" Type="http://schemas.openxmlformats.org/officeDocument/2006/relationships/customXml" Target="../ink/ink138.xml"/><Relationship Id="rId300" Type="http://schemas.openxmlformats.org/officeDocument/2006/relationships/image" Target="../media/image149.png"/><Relationship Id="rId482" Type="http://schemas.openxmlformats.org/officeDocument/2006/relationships/image" Target="../media/image240.png"/><Relationship Id="rId538" Type="http://schemas.openxmlformats.org/officeDocument/2006/relationships/image" Target="../media/image268.png"/><Relationship Id="rId703" Type="http://schemas.openxmlformats.org/officeDocument/2006/relationships/customXml" Target="../ink/ink352.xml"/><Relationship Id="rId81" Type="http://schemas.openxmlformats.org/officeDocument/2006/relationships/image" Target="../media/image40.png"/><Relationship Id="rId135" Type="http://schemas.openxmlformats.org/officeDocument/2006/relationships/image" Target="../media/image67.png"/><Relationship Id="rId177" Type="http://schemas.openxmlformats.org/officeDocument/2006/relationships/image" Target="../media/image88.png"/><Relationship Id="rId342" Type="http://schemas.openxmlformats.org/officeDocument/2006/relationships/image" Target="../media/image170.png"/><Relationship Id="rId384" Type="http://schemas.openxmlformats.org/officeDocument/2006/relationships/image" Target="../media/image191.png"/><Relationship Id="rId591" Type="http://schemas.openxmlformats.org/officeDocument/2006/relationships/customXml" Target="../ink/ink296.xml"/><Relationship Id="rId605" Type="http://schemas.openxmlformats.org/officeDocument/2006/relationships/customXml" Target="../ink/ink303.xml"/><Relationship Id="rId202" Type="http://schemas.openxmlformats.org/officeDocument/2006/relationships/customXml" Target="../ink/ink101.xml"/><Relationship Id="rId244" Type="http://schemas.openxmlformats.org/officeDocument/2006/relationships/image" Target="../media/image121.png"/><Relationship Id="rId647" Type="http://schemas.openxmlformats.org/officeDocument/2006/relationships/customXml" Target="../ink/ink324.xml"/><Relationship Id="rId689" Type="http://schemas.openxmlformats.org/officeDocument/2006/relationships/customXml" Target="../ink/ink345.xml"/><Relationship Id="rId39" Type="http://schemas.openxmlformats.org/officeDocument/2006/relationships/image" Target="../media/image19.png"/><Relationship Id="rId286" Type="http://schemas.openxmlformats.org/officeDocument/2006/relationships/image" Target="../media/image142.png"/><Relationship Id="rId451" Type="http://schemas.openxmlformats.org/officeDocument/2006/relationships/customXml" Target="../ink/ink226.xml"/><Relationship Id="rId493" Type="http://schemas.openxmlformats.org/officeDocument/2006/relationships/customXml" Target="../ink/ink247.xml"/><Relationship Id="rId507" Type="http://schemas.openxmlformats.org/officeDocument/2006/relationships/customXml" Target="../ink/ink254.xml"/><Relationship Id="rId549" Type="http://schemas.openxmlformats.org/officeDocument/2006/relationships/customXml" Target="../ink/ink275.xml"/><Relationship Id="rId714" Type="http://schemas.openxmlformats.org/officeDocument/2006/relationships/image" Target="../media/image356.png"/><Relationship Id="rId50" Type="http://schemas.openxmlformats.org/officeDocument/2006/relationships/customXml" Target="../ink/ink25.xml"/><Relationship Id="rId104" Type="http://schemas.openxmlformats.org/officeDocument/2006/relationships/customXml" Target="../ink/ink52.xml"/><Relationship Id="rId146" Type="http://schemas.openxmlformats.org/officeDocument/2006/relationships/customXml" Target="../ink/ink73.xml"/><Relationship Id="rId188" Type="http://schemas.openxmlformats.org/officeDocument/2006/relationships/customXml" Target="../ink/ink94.xml"/><Relationship Id="rId311" Type="http://schemas.openxmlformats.org/officeDocument/2006/relationships/customXml" Target="../ink/ink156.xml"/><Relationship Id="rId353" Type="http://schemas.openxmlformats.org/officeDocument/2006/relationships/customXml" Target="../ink/ink177.xml"/><Relationship Id="rId395" Type="http://schemas.openxmlformats.org/officeDocument/2006/relationships/customXml" Target="../ink/ink198.xml"/><Relationship Id="rId409" Type="http://schemas.openxmlformats.org/officeDocument/2006/relationships/customXml" Target="../ink/ink205.xml"/><Relationship Id="rId560" Type="http://schemas.openxmlformats.org/officeDocument/2006/relationships/image" Target="../media/image279.png"/><Relationship Id="rId92" Type="http://schemas.openxmlformats.org/officeDocument/2006/relationships/customXml" Target="../ink/ink46.xml"/><Relationship Id="rId213" Type="http://schemas.openxmlformats.org/officeDocument/2006/relationships/image" Target="../media/image106.png"/><Relationship Id="rId420" Type="http://schemas.openxmlformats.org/officeDocument/2006/relationships/image" Target="../media/image209.png"/><Relationship Id="rId616" Type="http://schemas.openxmlformats.org/officeDocument/2006/relationships/image" Target="../media/image307.png"/><Relationship Id="rId658" Type="http://schemas.openxmlformats.org/officeDocument/2006/relationships/image" Target="../media/image328.png"/><Relationship Id="rId255" Type="http://schemas.openxmlformats.org/officeDocument/2006/relationships/customXml" Target="../ink/ink128.xml"/><Relationship Id="rId297" Type="http://schemas.openxmlformats.org/officeDocument/2006/relationships/customXml" Target="../ink/ink149.xml"/><Relationship Id="rId462" Type="http://schemas.openxmlformats.org/officeDocument/2006/relationships/image" Target="../media/image230.png"/><Relationship Id="rId518" Type="http://schemas.openxmlformats.org/officeDocument/2006/relationships/image" Target="../media/image258.png"/><Relationship Id="rId725" Type="http://schemas.openxmlformats.org/officeDocument/2006/relationships/customXml" Target="../ink/ink363.xml"/><Relationship Id="rId115" Type="http://schemas.openxmlformats.org/officeDocument/2006/relationships/image" Target="../media/image57.png"/><Relationship Id="rId157" Type="http://schemas.openxmlformats.org/officeDocument/2006/relationships/image" Target="../media/image78.png"/><Relationship Id="rId322" Type="http://schemas.openxmlformats.org/officeDocument/2006/relationships/image" Target="../media/image160.png"/><Relationship Id="rId364" Type="http://schemas.openxmlformats.org/officeDocument/2006/relationships/image" Target="../media/image181.png"/><Relationship Id="rId61" Type="http://schemas.openxmlformats.org/officeDocument/2006/relationships/image" Target="../media/image30.png"/><Relationship Id="rId199" Type="http://schemas.openxmlformats.org/officeDocument/2006/relationships/image" Target="../media/image99.png"/><Relationship Id="rId571" Type="http://schemas.openxmlformats.org/officeDocument/2006/relationships/customXml" Target="../ink/ink286.xml"/><Relationship Id="rId627" Type="http://schemas.openxmlformats.org/officeDocument/2006/relationships/customXml" Target="../ink/ink314.xml"/><Relationship Id="rId669" Type="http://schemas.openxmlformats.org/officeDocument/2006/relationships/customXml" Target="../ink/ink335.xml"/><Relationship Id="rId19" Type="http://schemas.openxmlformats.org/officeDocument/2006/relationships/image" Target="../media/image9.png"/><Relationship Id="rId224" Type="http://schemas.openxmlformats.org/officeDocument/2006/relationships/image" Target="../media/image111.png"/><Relationship Id="rId266" Type="http://schemas.openxmlformats.org/officeDocument/2006/relationships/image" Target="../media/image132.png"/><Relationship Id="rId431" Type="http://schemas.openxmlformats.org/officeDocument/2006/relationships/customXml" Target="../ink/ink216.xml"/><Relationship Id="rId473" Type="http://schemas.openxmlformats.org/officeDocument/2006/relationships/customXml" Target="../ink/ink237.xml"/><Relationship Id="rId529" Type="http://schemas.openxmlformats.org/officeDocument/2006/relationships/customXml" Target="../ink/ink265.xml"/><Relationship Id="rId680" Type="http://schemas.openxmlformats.org/officeDocument/2006/relationships/image" Target="../media/image339.png"/><Relationship Id="rId30" Type="http://schemas.openxmlformats.org/officeDocument/2006/relationships/customXml" Target="../ink/ink15.xml"/><Relationship Id="rId126" Type="http://schemas.openxmlformats.org/officeDocument/2006/relationships/customXml" Target="../ink/ink63.xml"/><Relationship Id="rId168" Type="http://schemas.openxmlformats.org/officeDocument/2006/relationships/customXml" Target="../ink/ink84.xml"/><Relationship Id="rId333" Type="http://schemas.openxmlformats.org/officeDocument/2006/relationships/customXml" Target="../ink/ink167.xml"/><Relationship Id="rId540" Type="http://schemas.openxmlformats.org/officeDocument/2006/relationships/image" Target="../media/image269.png"/><Relationship Id="rId72" Type="http://schemas.openxmlformats.org/officeDocument/2006/relationships/customXml" Target="../ink/ink36.xml"/><Relationship Id="rId375" Type="http://schemas.openxmlformats.org/officeDocument/2006/relationships/customXml" Target="../ink/ink188.xml"/><Relationship Id="rId582" Type="http://schemas.openxmlformats.org/officeDocument/2006/relationships/image" Target="../media/image290.png"/><Relationship Id="rId638" Type="http://schemas.openxmlformats.org/officeDocument/2006/relationships/image" Target="../media/image318.png"/><Relationship Id="rId3" Type="http://schemas.openxmlformats.org/officeDocument/2006/relationships/image" Target="../media/image1.png"/><Relationship Id="rId235" Type="http://schemas.openxmlformats.org/officeDocument/2006/relationships/customXml" Target="../ink/ink118.xml"/><Relationship Id="rId277" Type="http://schemas.openxmlformats.org/officeDocument/2006/relationships/customXml" Target="../ink/ink139.xml"/><Relationship Id="rId400" Type="http://schemas.openxmlformats.org/officeDocument/2006/relationships/image" Target="../media/image199.png"/><Relationship Id="rId442" Type="http://schemas.openxmlformats.org/officeDocument/2006/relationships/image" Target="../media/image220.png"/><Relationship Id="rId484" Type="http://schemas.openxmlformats.org/officeDocument/2006/relationships/image" Target="../media/image241.png"/><Relationship Id="rId705" Type="http://schemas.openxmlformats.org/officeDocument/2006/relationships/customXml" Target="../ink/ink353.xml"/><Relationship Id="rId137" Type="http://schemas.openxmlformats.org/officeDocument/2006/relationships/image" Target="../media/image68.png"/><Relationship Id="rId302" Type="http://schemas.openxmlformats.org/officeDocument/2006/relationships/image" Target="../media/image150.png"/><Relationship Id="rId344" Type="http://schemas.openxmlformats.org/officeDocument/2006/relationships/image" Target="../media/image171.png"/><Relationship Id="rId691" Type="http://schemas.openxmlformats.org/officeDocument/2006/relationships/customXml" Target="../ink/ink346.xml"/><Relationship Id="rId41" Type="http://schemas.openxmlformats.org/officeDocument/2006/relationships/image" Target="../media/image20.png"/><Relationship Id="rId83" Type="http://schemas.openxmlformats.org/officeDocument/2006/relationships/image" Target="../media/image41.png"/><Relationship Id="rId179" Type="http://schemas.openxmlformats.org/officeDocument/2006/relationships/image" Target="../media/image89.png"/><Relationship Id="rId386" Type="http://schemas.openxmlformats.org/officeDocument/2006/relationships/image" Target="../media/image192.png"/><Relationship Id="rId551" Type="http://schemas.openxmlformats.org/officeDocument/2006/relationships/customXml" Target="../ink/ink276.xml"/><Relationship Id="rId593" Type="http://schemas.openxmlformats.org/officeDocument/2006/relationships/customXml" Target="../ink/ink297.xml"/><Relationship Id="rId607" Type="http://schemas.openxmlformats.org/officeDocument/2006/relationships/customXml" Target="../ink/ink304.xml"/><Relationship Id="rId649" Type="http://schemas.openxmlformats.org/officeDocument/2006/relationships/customXml" Target="../ink/ink325.xml"/><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image" Target="../media/image122.png"/><Relationship Id="rId288" Type="http://schemas.openxmlformats.org/officeDocument/2006/relationships/image" Target="../media/image143.png"/><Relationship Id="rId411" Type="http://schemas.openxmlformats.org/officeDocument/2006/relationships/customXml" Target="../ink/ink206.xml"/><Relationship Id="rId453" Type="http://schemas.openxmlformats.org/officeDocument/2006/relationships/customXml" Target="../ink/ink227.xml"/><Relationship Id="rId509" Type="http://schemas.openxmlformats.org/officeDocument/2006/relationships/customXml" Target="../ink/ink255.xml"/><Relationship Id="rId660" Type="http://schemas.openxmlformats.org/officeDocument/2006/relationships/image" Target="../media/image329.png"/><Relationship Id="rId106" Type="http://schemas.openxmlformats.org/officeDocument/2006/relationships/customXml" Target="../ink/ink53.xml"/><Relationship Id="rId313" Type="http://schemas.openxmlformats.org/officeDocument/2006/relationships/customXml" Target="../ink/ink157.xml"/><Relationship Id="rId495" Type="http://schemas.openxmlformats.org/officeDocument/2006/relationships/customXml" Target="../ink/ink248.xml"/><Relationship Id="rId716" Type="http://schemas.openxmlformats.org/officeDocument/2006/relationships/image" Target="../media/image357.png"/><Relationship Id="rId10" Type="http://schemas.openxmlformats.org/officeDocument/2006/relationships/customXml" Target="../ink/ink5.xml"/><Relationship Id="rId52" Type="http://schemas.openxmlformats.org/officeDocument/2006/relationships/customXml" Target="../ink/ink26.xml"/><Relationship Id="rId94" Type="http://schemas.openxmlformats.org/officeDocument/2006/relationships/customXml" Target="../ink/ink47.xml"/><Relationship Id="rId148" Type="http://schemas.openxmlformats.org/officeDocument/2006/relationships/customXml" Target="../ink/ink74.xml"/><Relationship Id="rId355" Type="http://schemas.openxmlformats.org/officeDocument/2006/relationships/customXml" Target="../ink/ink178.xml"/><Relationship Id="rId397" Type="http://schemas.openxmlformats.org/officeDocument/2006/relationships/customXml" Target="../ink/ink199.xml"/><Relationship Id="rId520" Type="http://schemas.openxmlformats.org/officeDocument/2006/relationships/image" Target="../media/image259.png"/><Relationship Id="rId562" Type="http://schemas.openxmlformats.org/officeDocument/2006/relationships/image" Target="../media/image280.png"/><Relationship Id="rId618" Type="http://schemas.openxmlformats.org/officeDocument/2006/relationships/image" Target="../media/image308.png"/><Relationship Id="rId215" Type="http://schemas.openxmlformats.org/officeDocument/2006/relationships/customXml" Target="../ink/ink108.xml"/><Relationship Id="rId257" Type="http://schemas.openxmlformats.org/officeDocument/2006/relationships/customXml" Target="../ink/ink129.xml"/><Relationship Id="rId422" Type="http://schemas.openxmlformats.org/officeDocument/2006/relationships/image" Target="../media/image210.png"/><Relationship Id="rId464" Type="http://schemas.openxmlformats.org/officeDocument/2006/relationships/image" Target="../media/image231.png"/><Relationship Id="rId299" Type="http://schemas.openxmlformats.org/officeDocument/2006/relationships/customXml" Target="../ink/ink150.xml"/><Relationship Id="rId727" Type="http://schemas.openxmlformats.org/officeDocument/2006/relationships/customXml" Target="../ink/ink364.xml"/><Relationship Id="rId63" Type="http://schemas.openxmlformats.org/officeDocument/2006/relationships/image" Target="../media/image31.png"/><Relationship Id="rId159" Type="http://schemas.openxmlformats.org/officeDocument/2006/relationships/image" Target="../media/image79.png"/><Relationship Id="rId366" Type="http://schemas.openxmlformats.org/officeDocument/2006/relationships/image" Target="../media/image182.png"/><Relationship Id="rId573" Type="http://schemas.openxmlformats.org/officeDocument/2006/relationships/customXml" Target="../ink/ink287.xml"/><Relationship Id="rId226" Type="http://schemas.openxmlformats.org/officeDocument/2006/relationships/image" Target="../media/image112.png"/><Relationship Id="rId433" Type="http://schemas.openxmlformats.org/officeDocument/2006/relationships/customXml" Target="../ink/ink217.xml"/><Relationship Id="rId640" Type="http://schemas.openxmlformats.org/officeDocument/2006/relationships/image" Target="../media/image319.png"/><Relationship Id="rId74" Type="http://schemas.openxmlformats.org/officeDocument/2006/relationships/customXml" Target="../ink/ink37.xml"/><Relationship Id="rId377" Type="http://schemas.openxmlformats.org/officeDocument/2006/relationships/customXml" Target="../ink/ink189.xml"/><Relationship Id="rId500" Type="http://schemas.openxmlformats.org/officeDocument/2006/relationships/image" Target="../media/image249.png"/><Relationship Id="rId584" Type="http://schemas.openxmlformats.org/officeDocument/2006/relationships/image" Target="../media/image291.png"/><Relationship Id="rId5" Type="http://schemas.openxmlformats.org/officeDocument/2006/relationships/image" Target="../media/image2.png"/><Relationship Id="rId237" Type="http://schemas.openxmlformats.org/officeDocument/2006/relationships/customXml" Target="../ink/ink119.xml"/><Relationship Id="rId444" Type="http://schemas.openxmlformats.org/officeDocument/2006/relationships/image" Target="../media/image221.png"/><Relationship Id="rId651" Type="http://schemas.openxmlformats.org/officeDocument/2006/relationships/customXml" Target="../ink/ink326.xml"/><Relationship Id="rId290" Type="http://schemas.openxmlformats.org/officeDocument/2006/relationships/image" Target="../media/image144.png"/><Relationship Id="rId304" Type="http://schemas.openxmlformats.org/officeDocument/2006/relationships/image" Target="../media/image151.png"/><Relationship Id="rId388" Type="http://schemas.openxmlformats.org/officeDocument/2006/relationships/image" Target="../media/image193.png"/><Relationship Id="rId511" Type="http://schemas.openxmlformats.org/officeDocument/2006/relationships/customXml" Target="../ink/ink256.xml"/><Relationship Id="rId609" Type="http://schemas.openxmlformats.org/officeDocument/2006/relationships/customXml" Target="../ink/ink305.xml"/><Relationship Id="rId85" Type="http://schemas.openxmlformats.org/officeDocument/2006/relationships/image" Target="../media/image42.png"/><Relationship Id="rId150" Type="http://schemas.openxmlformats.org/officeDocument/2006/relationships/customXml" Target="../ink/ink75.xml"/><Relationship Id="rId595" Type="http://schemas.openxmlformats.org/officeDocument/2006/relationships/customXml" Target="../ink/ink298.xml"/><Relationship Id="rId248" Type="http://schemas.openxmlformats.org/officeDocument/2006/relationships/image" Target="../media/image123.png"/><Relationship Id="rId455" Type="http://schemas.openxmlformats.org/officeDocument/2006/relationships/customXml" Target="../ink/ink228.xml"/><Relationship Id="rId662" Type="http://schemas.openxmlformats.org/officeDocument/2006/relationships/image" Target="../media/image330.png"/><Relationship Id="rId12" Type="http://schemas.openxmlformats.org/officeDocument/2006/relationships/customXml" Target="../ink/ink6.xml"/><Relationship Id="rId108" Type="http://schemas.openxmlformats.org/officeDocument/2006/relationships/customXml" Target="../ink/ink54.xml"/><Relationship Id="rId315" Type="http://schemas.openxmlformats.org/officeDocument/2006/relationships/customXml" Target="../ink/ink158.xml"/><Relationship Id="rId522" Type="http://schemas.openxmlformats.org/officeDocument/2006/relationships/image" Target="../media/image260.png"/><Relationship Id="rId96" Type="http://schemas.openxmlformats.org/officeDocument/2006/relationships/customXml" Target="../ink/ink48.xml"/><Relationship Id="rId161" Type="http://schemas.openxmlformats.org/officeDocument/2006/relationships/image" Target="../media/image80.png"/><Relationship Id="rId399" Type="http://schemas.openxmlformats.org/officeDocument/2006/relationships/customXml" Target="../ink/ink200.xml"/><Relationship Id="rId259" Type="http://schemas.openxmlformats.org/officeDocument/2006/relationships/customXml" Target="../ink/ink130.xml"/><Relationship Id="rId466" Type="http://schemas.openxmlformats.org/officeDocument/2006/relationships/image" Target="../media/image232.png"/><Relationship Id="rId673" Type="http://schemas.openxmlformats.org/officeDocument/2006/relationships/customXml" Target="../ink/ink337.xml"/><Relationship Id="rId23" Type="http://schemas.openxmlformats.org/officeDocument/2006/relationships/image" Target="../media/image11.png"/><Relationship Id="rId119" Type="http://schemas.openxmlformats.org/officeDocument/2006/relationships/image" Target="../media/image59.png"/><Relationship Id="rId326" Type="http://schemas.openxmlformats.org/officeDocument/2006/relationships/image" Target="../media/image162.png"/><Relationship Id="rId533" Type="http://schemas.openxmlformats.org/officeDocument/2006/relationships/customXml" Target="../ink/ink267.xml"/><Relationship Id="rId172" Type="http://schemas.openxmlformats.org/officeDocument/2006/relationships/customXml" Target="../ink/ink86.xml"/><Relationship Id="rId477" Type="http://schemas.openxmlformats.org/officeDocument/2006/relationships/customXml" Target="../ink/ink239.xml"/><Relationship Id="rId600" Type="http://schemas.openxmlformats.org/officeDocument/2006/relationships/image" Target="../media/image299.png"/><Relationship Id="rId684" Type="http://schemas.openxmlformats.org/officeDocument/2006/relationships/image" Target="../media/image341.png"/><Relationship Id="rId337" Type="http://schemas.openxmlformats.org/officeDocument/2006/relationships/customXml" Target="../ink/ink169.xml"/><Relationship Id="rId34" Type="http://schemas.openxmlformats.org/officeDocument/2006/relationships/customXml" Target="../ink/ink17.xml"/><Relationship Id="rId544" Type="http://schemas.openxmlformats.org/officeDocument/2006/relationships/image" Target="../media/image271.png"/><Relationship Id="rId183" Type="http://schemas.openxmlformats.org/officeDocument/2006/relationships/image" Target="../media/image91.png"/><Relationship Id="rId390" Type="http://schemas.openxmlformats.org/officeDocument/2006/relationships/image" Target="../media/image194.png"/><Relationship Id="rId404" Type="http://schemas.openxmlformats.org/officeDocument/2006/relationships/image" Target="../media/image201.png"/><Relationship Id="rId611" Type="http://schemas.openxmlformats.org/officeDocument/2006/relationships/customXml" Target="../ink/ink306.xml"/><Relationship Id="rId250" Type="http://schemas.openxmlformats.org/officeDocument/2006/relationships/image" Target="../media/image124.png"/><Relationship Id="rId488" Type="http://schemas.openxmlformats.org/officeDocument/2006/relationships/image" Target="../media/image243.png"/><Relationship Id="rId695" Type="http://schemas.openxmlformats.org/officeDocument/2006/relationships/customXml" Target="../ink/ink348.xml"/><Relationship Id="rId709" Type="http://schemas.openxmlformats.org/officeDocument/2006/relationships/customXml" Target="../ink/ink355.xml"/><Relationship Id="rId45" Type="http://schemas.openxmlformats.org/officeDocument/2006/relationships/image" Target="../media/image22.png"/><Relationship Id="rId110" Type="http://schemas.openxmlformats.org/officeDocument/2006/relationships/customXml" Target="../ink/ink55.xml"/><Relationship Id="rId348" Type="http://schemas.openxmlformats.org/officeDocument/2006/relationships/image" Target="../media/image173.png"/><Relationship Id="rId555" Type="http://schemas.openxmlformats.org/officeDocument/2006/relationships/customXml" Target="../ink/ink278.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customXml" Target="../ink/ink208.xml"/><Relationship Id="rId622" Type="http://schemas.openxmlformats.org/officeDocument/2006/relationships/image" Target="../media/image310.png"/><Relationship Id="rId261" Type="http://schemas.openxmlformats.org/officeDocument/2006/relationships/customXml" Target="../ink/ink131.xml"/><Relationship Id="rId499" Type="http://schemas.openxmlformats.org/officeDocument/2006/relationships/customXml" Target="../ink/ink250.xml"/><Relationship Id="rId56" Type="http://schemas.openxmlformats.org/officeDocument/2006/relationships/customXml" Target="../ink/ink28.xml"/><Relationship Id="rId359" Type="http://schemas.openxmlformats.org/officeDocument/2006/relationships/customXml" Target="../ink/ink180.xml"/><Relationship Id="rId566" Type="http://schemas.openxmlformats.org/officeDocument/2006/relationships/image" Target="../media/image282.png"/><Relationship Id="rId121" Type="http://schemas.openxmlformats.org/officeDocument/2006/relationships/image" Target="../media/image60.png"/><Relationship Id="rId219" Type="http://schemas.openxmlformats.org/officeDocument/2006/relationships/customXml" Target="../ink/ink110.xml"/><Relationship Id="rId426" Type="http://schemas.openxmlformats.org/officeDocument/2006/relationships/image" Target="../media/image212.png"/><Relationship Id="rId633" Type="http://schemas.openxmlformats.org/officeDocument/2006/relationships/customXml" Target="../ink/ink317.xml"/><Relationship Id="rId67" Type="http://schemas.openxmlformats.org/officeDocument/2006/relationships/image" Target="../media/image33.png"/><Relationship Id="rId272" Type="http://schemas.openxmlformats.org/officeDocument/2006/relationships/image" Target="../media/image135.png"/><Relationship Id="rId577" Type="http://schemas.openxmlformats.org/officeDocument/2006/relationships/customXml" Target="../ink/ink289.xml"/><Relationship Id="rId700" Type="http://schemas.openxmlformats.org/officeDocument/2006/relationships/image" Target="../media/image349.png"/><Relationship Id="rId132" Type="http://schemas.openxmlformats.org/officeDocument/2006/relationships/customXml" Target="../ink/ink66.xml"/><Relationship Id="rId437" Type="http://schemas.openxmlformats.org/officeDocument/2006/relationships/customXml" Target="../ink/ink219.xml"/><Relationship Id="rId644" Type="http://schemas.openxmlformats.org/officeDocument/2006/relationships/image" Target="../media/image321.png"/><Relationship Id="rId283" Type="http://schemas.openxmlformats.org/officeDocument/2006/relationships/customXml" Target="../ink/ink142.xml"/><Relationship Id="rId490" Type="http://schemas.openxmlformats.org/officeDocument/2006/relationships/image" Target="../media/image244.png"/><Relationship Id="rId504" Type="http://schemas.openxmlformats.org/officeDocument/2006/relationships/image" Target="../media/image251.png"/><Relationship Id="rId711" Type="http://schemas.openxmlformats.org/officeDocument/2006/relationships/customXml" Target="../ink/ink356.xml"/><Relationship Id="rId78" Type="http://schemas.openxmlformats.org/officeDocument/2006/relationships/customXml" Target="../ink/ink39.xml"/><Relationship Id="rId143" Type="http://schemas.openxmlformats.org/officeDocument/2006/relationships/image" Target="../media/image71.png"/><Relationship Id="rId350" Type="http://schemas.openxmlformats.org/officeDocument/2006/relationships/image" Target="../media/image174.png"/><Relationship Id="rId588" Type="http://schemas.openxmlformats.org/officeDocument/2006/relationships/image" Target="../media/image293.png"/><Relationship Id="rId9" Type="http://schemas.openxmlformats.org/officeDocument/2006/relationships/image" Target="../media/image4.png"/><Relationship Id="rId210" Type="http://schemas.openxmlformats.org/officeDocument/2006/relationships/customXml" Target="../ink/ink105.xml"/><Relationship Id="rId448" Type="http://schemas.openxmlformats.org/officeDocument/2006/relationships/image" Target="../media/image223.png"/><Relationship Id="rId655" Type="http://schemas.openxmlformats.org/officeDocument/2006/relationships/customXml" Target="../ink/ink328.xml"/><Relationship Id="rId294" Type="http://schemas.openxmlformats.org/officeDocument/2006/relationships/image" Target="../media/image146.png"/><Relationship Id="rId308" Type="http://schemas.openxmlformats.org/officeDocument/2006/relationships/image" Target="../media/image153.png"/><Relationship Id="rId515" Type="http://schemas.openxmlformats.org/officeDocument/2006/relationships/customXml" Target="../ink/ink258.xml"/><Relationship Id="rId722" Type="http://schemas.openxmlformats.org/officeDocument/2006/relationships/image" Target="../media/image360.png"/><Relationship Id="rId89" Type="http://schemas.openxmlformats.org/officeDocument/2006/relationships/image" Target="../media/image44.png"/><Relationship Id="rId154" Type="http://schemas.openxmlformats.org/officeDocument/2006/relationships/customXml" Target="../ink/ink77.xml"/><Relationship Id="rId361" Type="http://schemas.openxmlformats.org/officeDocument/2006/relationships/customXml" Target="../ink/ink181.xml"/><Relationship Id="rId599" Type="http://schemas.openxmlformats.org/officeDocument/2006/relationships/customXml" Target="../ink/ink300.xml"/><Relationship Id="rId459" Type="http://schemas.openxmlformats.org/officeDocument/2006/relationships/customXml" Target="../ink/ink230.xml"/><Relationship Id="rId666" Type="http://schemas.openxmlformats.org/officeDocument/2006/relationships/image" Target="../media/image332.png"/><Relationship Id="rId16" Type="http://schemas.openxmlformats.org/officeDocument/2006/relationships/customXml" Target="../ink/ink8.xml"/><Relationship Id="rId221" Type="http://schemas.openxmlformats.org/officeDocument/2006/relationships/customXml" Target="../ink/ink111.xml"/><Relationship Id="rId319" Type="http://schemas.openxmlformats.org/officeDocument/2006/relationships/customXml" Target="../ink/ink160.xml"/><Relationship Id="rId526" Type="http://schemas.openxmlformats.org/officeDocument/2006/relationships/image" Target="../media/image262.png"/><Relationship Id="rId733" Type="http://schemas.openxmlformats.org/officeDocument/2006/relationships/customXml" Target="../ink/ink367.xml"/><Relationship Id="rId165" Type="http://schemas.openxmlformats.org/officeDocument/2006/relationships/image" Target="../media/image82.png"/><Relationship Id="rId372" Type="http://schemas.openxmlformats.org/officeDocument/2006/relationships/image" Target="../media/image185.png"/><Relationship Id="rId677" Type="http://schemas.openxmlformats.org/officeDocument/2006/relationships/customXml" Target="../ink/ink339.xml"/><Relationship Id="rId232" Type="http://schemas.openxmlformats.org/officeDocument/2006/relationships/image" Target="../media/image115.png"/><Relationship Id="rId27" Type="http://schemas.openxmlformats.org/officeDocument/2006/relationships/image" Target="../media/image13.png"/><Relationship Id="rId537" Type="http://schemas.openxmlformats.org/officeDocument/2006/relationships/customXml" Target="../ink/ink269.xml"/><Relationship Id="rId80" Type="http://schemas.openxmlformats.org/officeDocument/2006/relationships/customXml" Target="../ink/ink40.xml"/><Relationship Id="rId176" Type="http://schemas.openxmlformats.org/officeDocument/2006/relationships/customXml" Target="../ink/ink88.xml"/><Relationship Id="rId383" Type="http://schemas.openxmlformats.org/officeDocument/2006/relationships/customXml" Target="../ink/ink192.xml"/><Relationship Id="rId590" Type="http://schemas.openxmlformats.org/officeDocument/2006/relationships/image" Target="../media/image294.png"/><Relationship Id="rId604" Type="http://schemas.openxmlformats.org/officeDocument/2006/relationships/image" Target="../media/image301.png"/><Relationship Id="rId243" Type="http://schemas.openxmlformats.org/officeDocument/2006/relationships/customXml" Target="../ink/ink122.xml"/><Relationship Id="rId450" Type="http://schemas.openxmlformats.org/officeDocument/2006/relationships/image" Target="../media/image224.png"/><Relationship Id="rId688" Type="http://schemas.openxmlformats.org/officeDocument/2006/relationships/image" Target="../media/image343.png"/><Relationship Id="rId38" Type="http://schemas.openxmlformats.org/officeDocument/2006/relationships/customXml" Target="../ink/ink19.xml"/><Relationship Id="rId103" Type="http://schemas.openxmlformats.org/officeDocument/2006/relationships/image" Target="../media/image51.png"/><Relationship Id="rId310" Type="http://schemas.openxmlformats.org/officeDocument/2006/relationships/image" Target="../media/image154.png"/><Relationship Id="rId548" Type="http://schemas.openxmlformats.org/officeDocument/2006/relationships/image" Target="../media/image273.png"/><Relationship Id="rId91" Type="http://schemas.openxmlformats.org/officeDocument/2006/relationships/image" Target="../media/image45.png"/><Relationship Id="rId187" Type="http://schemas.openxmlformats.org/officeDocument/2006/relationships/image" Target="../media/image93.png"/><Relationship Id="rId394" Type="http://schemas.openxmlformats.org/officeDocument/2006/relationships/image" Target="../media/image196.png"/><Relationship Id="rId408" Type="http://schemas.openxmlformats.org/officeDocument/2006/relationships/image" Target="../media/image203.png"/><Relationship Id="rId615" Type="http://schemas.openxmlformats.org/officeDocument/2006/relationships/customXml" Target="../ink/ink308.xml"/><Relationship Id="rId254" Type="http://schemas.openxmlformats.org/officeDocument/2006/relationships/image" Target="../media/image126.png"/><Relationship Id="rId699" Type="http://schemas.openxmlformats.org/officeDocument/2006/relationships/customXml" Target="../ink/ink350.xml"/><Relationship Id="rId49" Type="http://schemas.openxmlformats.org/officeDocument/2006/relationships/image" Target="../media/image24.png"/><Relationship Id="rId114" Type="http://schemas.openxmlformats.org/officeDocument/2006/relationships/customXml" Target="../ink/ink57.xml"/><Relationship Id="rId461" Type="http://schemas.openxmlformats.org/officeDocument/2006/relationships/customXml" Target="../ink/ink231.xml"/><Relationship Id="rId559" Type="http://schemas.openxmlformats.org/officeDocument/2006/relationships/customXml" Target="../ink/ink280.xml"/><Relationship Id="rId198" Type="http://schemas.openxmlformats.org/officeDocument/2006/relationships/customXml" Target="../ink/ink99.xml"/><Relationship Id="rId321" Type="http://schemas.openxmlformats.org/officeDocument/2006/relationships/customXml" Target="../ink/ink161.xml"/><Relationship Id="rId419" Type="http://schemas.openxmlformats.org/officeDocument/2006/relationships/customXml" Target="../ink/ink210.xml"/><Relationship Id="rId626" Type="http://schemas.openxmlformats.org/officeDocument/2006/relationships/image" Target="../media/image312.png"/><Relationship Id="rId265" Type="http://schemas.openxmlformats.org/officeDocument/2006/relationships/customXml" Target="../ink/ink133.xml"/><Relationship Id="rId472" Type="http://schemas.openxmlformats.org/officeDocument/2006/relationships/image" Target="../media/image235.png"/><Relationship Id="rId125" Type="http://schemas.openxmlformats.org/officeDocument/2006/relationships/image" Target="../media/image62.png"/><Relationship Id="rId332" Type="http://schemas.openxmlformats.org/officeDocument/2006/relationships/image" Target="../media/image165.png"/><Relationship Id="rId637" Type="http://schemas.openxmlformats.org/officeDocument/2006/relationships/customXml" Target="../ink/ink319.xml"/><Relationship Id="rId276" Type="http://schemas.openxmlformats.org/officeDocument/2006/relationships/image" Target="../media/image137.png"/><Relationship Id="rId483" Type="http://schemas.openxmlformats.org/officeDocument/2006/relationships/customXml" Target="../ink/ink242.xml"/><Relationship Id="rId690" Type="http://schemas.openxmlformats.org/officeDocument/2006/relationships/image" Target="../media/image344.png"/><Relationship Id="rId704" Type="http://schemas.openxmlformats.org/officeDocument/2006/relationships/image" Target="../media/image351.png"/><Relationship Id="rId40" Type="http://schemas.openxmlformats.org/officeDocument/2006/relationships/customXml" Target="../ink/ink20.xml"/><Relationship Id="rId136" Type="http://schemas.openxmlformats.org/officeDocument/2006/relationships/customXml" Target="../ink/ink68.xml"/><Relationship Id="rId343" Type="http://schemas.openxmlformats.org/officeDocument/2006/relationships/customXml" Target="../ink/ink172.xml"/><Relationship Id="rId550" Type="http://schemas.openxmlformats.org/officeDocument/2006/relationships/image" Target="../media/image274.png"/><Relationship Id="rId203" Type="http://schemas.openxmlformats.org/officeDocument/2006/relationships/image" Target="../media/image101.png"/><Relationship Id="rId648" Type="http://schemas.openxmlformats.org/officeDocument/2006/relationships/image" Target="../media/image323.png"/><Relationship Id="rId287" Type="http://schemas.openxmlformats.org/officeDocument/2006/relationships/customXml" Target="../ink/ink144.xml"/><Relationship Id="rId410" Type="http://schemas.openxmlformats.org/officeDocument/2006/relationships/image" Target="../media/image204.png"/><Relationship Id="rId494" Type="http://schemas.openxmlformats.org/officeDocument/2006/relationships/image" Target="../media/image246.png"/><Relationship Id="rId508" Type="http://schemas.openxmlformats.org/officeDocument/2006/relationships/image" Target="../media/image253.png"/><Relationship Id="rId715" Type="http://schemas.openxmlformats.org/officeDocument/2006/relationships/customXml" Target="../ink/ink358.xml"/><Relationship Id="rId147" Type="http://schemas.openxmlformats.org/officeDocument/2006/relationships/image" Target="../media/image73.png"/><Relationship Id="rId354" Type="http://schemas.openxmlformats.org/officeDocument/2006/relationships/image" Target="../media/image176.png"/></Relationships>
</file>

<file path=ppt/slides/_rels/slide3.xml.rels><?xml version="1.0" encoding="UTF-8" standalone="yes"?>
<Relationships xmlns="http://schemas.openxmlformats.org/package/2006/relationships"><Relationship Id="rId117" Type="http://schemas.openxmlformats.org/officeDocument/2006/relationships/image" Target="../media/image423.png"/><Relationship Id="rId299" Type="http://schemas.openxmlformats.org/officeDocument/2006/relationships/customXml" Target="../ink/ink517.xml"/><Relationship Id="rId21" Type="http://schemas.openxmlformats.org/officeDocument/2006/relationships/image" Target="../media/image376.png"/><Relationship Id="rId63" Type="http://schemas.openxmlformats.org/officeDocument/2006/relationships/image" Target="../media/image396.png"/><Relationship Id="rId159" Type="http://schemas.openxmlformats.org/officeDocument/2006/relationships/image" Target="../media/image443.png"/><Relationship Id="rId324" Type="http://schemas.openxmlformats.org/officeDocument/2006/relationships/image" Target="../media/image524.png"/><Relationship Id="rId366" Type="http://schemas.openxmlformats.org/officeDocument/2006/relationships/image" Target="../media/image545.png"/><Relationship Id="rId170" Type="http://schemas.openxmlformats.org/officeDocument/2006/relationships/customXml" Target="../ink/ink453.xml"/><Relationship Id="rId226" Type="http://schemas.openxmlformats.org/officeDocument/2006/relationships/image" Target="../media/image476.png"/><Relationship Id="rId433" Type="http://schemas.openxmlformats.org/officeDocument/2006/relationships/customXml" Target="../ink/ink584.xml"/><Relationship Id="rId268" Type="http://schemas.openxmlformats.org/officeDocument/2006/relationships/image" Target="../media/image496.png"/><Relationship Id="rId32" Type="http://schemas.openxmlformats.org/officeDocument/2006/relationships/customXml" Target="../ink/ink383.xml"/><Relationship Id="rId74" Type="http://schemas.openxmlformats.org/officeDocument/2006/relationships/customXml" Target="../ink/ink404.xml"/><Relationship Id="rId128" Type="http://schemas.openxmlformats.org/officeDocument/2006/relationships/customXml" Target="../ink/ink431.xml"/><Relationship Id="rId335" Type="http://schemas.openxmlformats.org/officeDocument/2006/relationships/customXml" Target="../ink/ink535.xml"/><Relationship Id="rId377" Type="http://schemas.openxmlformats.org/officeDocument/2006/relationships/customXml" Target="../ink/ink556.xml"/><Relationship Id="rId5" Type="http://schemas.openxmlformats.org/officeDocument/2006/relationships/image" Target="../media/image368.png"/><Relationship Id="rId181" Type="http://schemas.openxmlformats.org/officeDocument/2006/relationships/image" Target="../media/image454.png"/><Relationship Id="rId237" Type="http://schemas.openxmlformats.org/officeDocument/2006/relationships/customXml" Target="../ink/ink487.xml"/><Relationship Id="rId402" Type="http://schemas.openxmlformats.org/officeDocument/2006/relationships/image" Target="../media/image563.png"/><Relationship Id="rId279" Type="http://schemas.openxmlformats.org/officeDocument/2006/relationships/customXml" Target="../ink/ink507.xml"/><Relationship Id="rId43" Type="http://schemas.openxmlformats.org/officeDocument/2006/relationships/image" Target="../media/image386.png"/><Relationship Id="rId139" Type="http://schemas.openxmlformats.org/officeDocument/2006/relationships/image" Target="../media/image434.png"/><Relationship Id="rId290" Type="http://schemas.openxmlformats.org/officeDocument/2006/relationships/image" Target="../media/image507.png"/><Relationship Id="rId304" Type="http://schemas.openxmlformats.org/officeDocument/2006/relationships/image" Target="../media/image514.png"/><Relationship Id="rId346" Type="http://schemas.openxmlformats.org/officeDocument/2006/relationships/image" Target="../media/image535.png"/><Relationship Id="rId388" Type="http://schemas.openxmlformats.org/officeDocument/2006/relationships/image" Target="../media/image556.png"/><Relationship Id="rId85" Type="http://schemas.openxmlformats.org/officeDocument/2006/relationships/image" Target="../media/image407.png"/><Relationship Id="rId150" Type="http://schemas.openxmlformats.org/officeDocument/2006/relationships/image" Target="../media/image439.png"/><Relationship Id="rId192" Type="http://schemas.openxmlformats.org/officeDocument/2006/relationships/customXml" Target="../ink/ink464.xml"/><Relationship Id="rId206" Type="http://schemas.openxmlformats.org/officeDocument/2006/relationships/customXml" Target="../ink/ink471.xml"/><Relationship Id="rId413" Type="http://schemas.openxmlformats.org/officeDocument/2006/relationships/customXml" Target="../ink/ink574.xml"/><Relationship Id="rId12" Type="http://schemas.openxmlformats.org/officeDocument/2006/relationships/customXml" Target="../ink/ink373.xml"/><Relationship Id="rId108" Type="http://schemas.openxmlformats.org/officeDocument/2006/relationships/customXml" Target="../ink/ink421.xml"/><Relationship Id="rId315" Type="http://schemas.openxmlformats.org/officeDocument/2006/relationships/customXml" Target="../ink/ink525.xml"/><Relationship Id="rId357" Type="http://schemas.openxmlformats.org/officeDocument/2006/relationships/customXml" Target="../ink/ink546.xml"/><Relationship Id="rId54" Type="http://schemas.openxmlformats.org/officeDocument/2006/relationships/customXml" Target="../ink/ink394.xml"/><Relationship Id="rId96" Type="http://schemas.openxmlformats.org/officeDocument/2006/relationships/customXml" Target="../ink/ink415.xml"/><Relationship Id="rId161" Type="http://schemas.openxmlformats.org/officeDocument/2006/relationships/image" Target="../media/image444.png"/><Relationship Id="rId217" Type="http://schemas.openxmlformats.org/officeDocument/2006/relationships/customXml" Target="../ink/ink477.xml"/><Relationship Id="rId399" Type="http://schemas.openxmlformats.org/officeDocument/2006/relationships/customXml" Target="../ink/ink567.xml"/><Relationship Id="rId259" Type="http://schemas.openxmlformats.org/officeDocument/2006/relationships/customXml" Target="../ink/ink497.xml"/><Relationship Id="rId424" Type="http://schemas.openxmlformats.org/officeDocument/2006/relationships/image" Target="../media/image574.png"/><Relationship Id="rId23" Type="http://schemas.openxmlformats.org/officeDocument/2006/relationships/image" Target="../media/image377.png"/><Relationship Id="rId119" Type="http://schemas.openxmlformats.org/officeDocument/2006/relationships/image" Target="../media/image424.png"/><Relationship Id="rId270" Type="http://schemas.openxmlformats.org/officeDocument/2006/relationships/image" Target="../media/image497.png"/><Relationship Id="rId326" Type="http://schemas.openxmlformats.org/officeDocument/2006/relationships/image" Target="../media/image525.png"/><Relationship Id="rId65" Type="http://schemas.openxmlformats.org/officeDocument/2006/relationships/image" Target="../media/image397.png"/><Relationship Id="rId130" Type="http://schemas.openxmlformats.org/officeDocument/2006/relationships/customXml" Target="../ink/ink432.xml"/><Relationship Id="rId368" Type="http://schemas.openxmlformats.org/officeDocument/2006/relationships/image" Target="../media/image546.png"/><Relationship Id="rId172" Type="http://schemas.openxmlformats.org/officeDocument/2006/relationships/customXml" Target="../ink/ink454.xml"/><Relationship Id="rId228" Type="http://schemas.openxmlformats.org/officeDocument/2006/relationships/image" Target="../media/image477.png"/><Relationship Id="rId435" Type="http://schemas.openxmlformats.org/officeDocument/2006/relationships/customXml" Target="../ink/ink585.xml"/><Relationship Id="rId281" Type="http://schemas.openxmlformats.org/officeDocument/2006/relationships/customXml" Target="../ink/ink508.xml"/><Relationship Id="rId337" Type="http://schemas.openxmlformats.org/officeDocument/2006/relationships/customXml" Target="../ink/ink536.xml"/><Relationship Id="rId34" Type="http://schemas.openxmlformats.org/officeDocument/2006/relationships/customXml" Target="../ink/ink384.xml"/><Relationship Id="rId76" Type="http://schemas.openxmlformats.org/officeDocument/2006/relationships/customXml" Target="../ink/ink405.xml"/><Relationship Id="rId141" Type="http://schemas.openxmlformats.org/officeDocument/2006/relationships/image" Target="../media/image435.png"/><Relationship Id="rId379" Type="http://schemas.openxmlformats.org/officeDocument/2006/relationships/customXml" Target="../ink/ink557.xml"/><Relationship Id="rId7" Type="http://schemas.openxmlformats.org/officeDocument/2006/relationships/image" Target="../media/image369.png"/><Relationship Id="rId183" Type="http://schemas.openxmlformats.org/officeDocument/2006/relationships/image" Target="../media/image455.png"/><Relationship Id="rId239" Type="http://schemas.openxmlformats.org/officeDocument/2006/relationships/customXml" Target="../ink/ink488.xml"/><Relationship Id="rId390" Type="http://schemas.openxmlformats.org/officeDocument/2006/relationships/image" Target="../media/image557.png"/><Relationship Id="rId404" Type="http://schemas.openxmlformats.org/officeDocument/2006/relationships/image" Target="../media/image564.png"/><Relationship Id="rId250" Type="http://schemas.openxmlformats.org/officeDocument/2006/relationships/image" Target="../media/image488.png"/><Relationship Id="rId292" Type="http://schemas.openxmlformats.org/officeDocument/2006/relationships/image" Target="../media/image508.png"/><Relationship Id="rId306" Type="http://schemas.openxmlformats.org/officeDocument/2006/relationships/image" Target="../media/image515.png"/><Relationship Id="rId45" Type="http://schemas.openxmlformats.org/officeDocument/2006/relationships/image" Target="../media/image387.png"/><Relationship Id="rId87" Type="http://schemas.openxmlformats.org/officeDocument/2006/relationships/image" Target="../media/image408.png"/><Relationship Id="rId110" Type="http://schemas.openxmlformats.org/officeDocument/2006/relationships/customXml" Target="../ink/ink422.xml"/><Relationship Id="rId348" Type="http://schemas.openxmlformats.org/officeDocument/2006/relationships/image" Target="../media/image536.png"/><Relationship Id="rId152" Type="http://schemas.openxmlformats.org/officeDocument/2006/relationships/image" Target="../media/image440.png"/><Relationship Id="rId194" Type="http://schemas.openxmlformats.org/officeDocument/2006/relationships/customXml" Target="../ink/ink465.xml"/><Relationship Id="rId208" Type="http://schemas.openxmlformats.org/officeDocument/2006/relationships/customXml" Target="../ink/ink472.xml"/><Relationship Id="rId415" Type="http://schemas.openxmlformats.org/officeDocument/2006/relationships/customXml" Target="../ink/ink575.xml"/><Relationship Id="rId261" Type="http://schemas.openxmlformats.org/officeDocument/2006/relationships/customXml" Target="../ink/ink498.xml"/><Relationship Id="rId14" Type="http://schemas.openxmlformats.org/officeDocument/2006/relationships/customXml" Target="../ink/ink374.xml"/><Relationship Id="rId56" Type="http://schemas.openxmlformats.org/officeDocument/2006/relationships/customXml" Target="../ink/ink395.xml"/><Relationship Id="rId317" Type="http://schemas.openxmlformats.org/officeDocument/2006/relationships/customXml" Target="../ink/ink526.xml"/><Relationship Id="rId359" Type="http://schemas.openxmlformats.org/officeDocument/2006/relationships/customXml" Target="../ink/ink547.xml"/><Relationship Id="rId98" Type="http://schemas.openxmlformats.org/officeDocument/2006/relationships/customXml" Target="../ink/ink416.xml"/><Relationship Id="rId121" Type="http://schemas.openxmlformats.org/officeDocument/2006/relationships/image" Target="../media/image425.png"/><Relationship Id="rId163" Type="http://schemas.openxmlformats.org/officeDocument/2006/relationships/image" Target="../media/image445.png"/><Relationship Id="rId219" Type="http://schemas.openxmlformats.org/officeDocument/2006/relationships/customXml" Target="../ink/ink478.xml"/><Relationship Id="rId370" Type="http://schemas.openxmlformats.org/officeDocument/2006/relationships/image" Target="../media/image547.png"/><Relationship Id="rId426" Type="http://schemas.openxmlformats.org/officeDocument/2006/relationships/image" Target="../media/image575.png"/><Relationship Id="rId230" Type="http://schemas.openxmlformats.org/officeDocument/2006/relationships/image" Target="../media/image478.png"/><Relationship Id="rId25" Type="http://schemas.openxmlformats.org/officeDocument/2006/relationships/image" Target="../media/image378.png"/><Relationship Id="rId67" Type="http://schemas.openxmlformats.org/officeDocument/2006/relationships/image" Target="../media/image398.png"/><Relationship Id="rId272" Type="http://schemas.openxmlformats.org/officeDocument/2006/relationships/image" Target="../media/image498.png"/><Relationship Id="rId328" Type="http://schemas.openxmlformats.org/officeDocument/2006/relationships/image" Target="../media/image526.png"/><Relationship Id="rId132" Type="http://schemas.openxmlformats.org/officeDocument/2006/relationships/customXml" Target="../ink/ink433.xml"/><Relationship Id="rId174" Type="http://schemas.openxmlformats.org/officeDocument/2006/relationships/customXml" Target="../ink/ink455.xml"/><Relationship Id="rId381" Type="http://schemas.openxmlformats.org/officeDocument/2006/relationships/customXml" Target="../ink/ink558.xml"/><Relationship Id="rId241" Type="http://schemas.openxmlformats.org/officeDocument/2006/relationships/customXml" Target="../ink/ink489.xml"/><Relationship Id="rId437" Type="http://schemas.openxmlformats.org/officeDocument/2006/relationships/customXml" Target="../ink/ink586.xml"/><Relationship Id="rId36" Type="http://schemas.openxmlformats.org/officeDocument/2006/relationships/customXml" Target="../ink/ink385.xml"/><Relationship Id="rId283" Type="http://schemas.openxmlformats.org/officeDocument/2006/relationships/customXml" Target="../ink/ink509.xml"/><Relationship Id="rId339" Type="http://schemas.openxmlformats.org/officeDocument/2006/relationships/customXml" Target="../ink/ink537.xml"/><Relationship Id="rId78" Type="http://schemas.openxmlformats.org/officeDocument/2006/relationships/customXml" Target="../ink/ink406.xml"/><Relationship Id="rId101" Type="http://schemas.openxmlformats.org/officeDocument/2006/relationships/image" Target="../media/image415.png"/><Relationship Id="rId143" Type="http://schemas.openxmlformats.org/officeDocument/2006/relationships/image" Target="../media/image436.png"/><Relationship Id="rId185" Type="http://schemas.openxmlformats.org/officeDocument/2006/relationships/image" Target="../media/image456.png"/><Relationship Id="rId350" Type="http://schemas.openxmlformats.org/officeDocument/2006/relationships/image" Target="../media/image537.png"/><Relationship Id="rId406" Type="http://schemas.openxmlformats.org/officeDocument/2006/relationships/image" Target="../media/image565.png"/><Relationship Id="rId9" Type="http://schemas.openxmlformats.org/officeDocument/2006/relationships/image" Target="../media/image370.png"/><Relationship Id="rId210" Type="http://schemas.openxmlformats.org/officeDocument/2006/relationships/customXml" Target="../ink/ink473.xml"/><Relationship Id="rId392" Type="http://schemas.openxmlformats.org/officeDocument/2006/relationships/image" Target="../media/image558.png"/><Relationship Id="rId252" Type="http://schemas.openxmlformats.org/officeDocument/2006/relationships/image" Target="../media/image489.png"/><Relationship Id="rId294" Type="http://schemas.openxmlformats.org/officeDocument/2006/relationships/image" Target="../media/image509.png"/><Relationship Id="rId308" Type="http://schemas.openxmlformats.org/officeDocument/2006/relationships/image" Target="../media/image516.png"/><Relationship Id="rId47" Type="http://schemas.openxmlformats.org/officeDocument/2006/relationships/image" Target="../media/image388.png"/><Relationship Id="rId89" Type="http://schemas.openxmlformats.org/officeDocument/2006/relationships/image" Target="../media/image409.png"/><Relationship Id="rId112" Type="http://schemas.openxmlformats.org/officeDocument/2006/relationships/customXml" Target="../ink/ink423.xml"/><Relationship Id="rId154" Type="http://schemas.openxmlformats.org/officeDocument/2006/relationships/customXml" Target="../ink/ink445.xml"/><Relationship Id="rId361" Type="http://schemas.openxmlformats.org/officeDocument/2006/relationships/customXml" Target="../ink/ink548.xml"/><Relationship Id="rId196" Type="http://schemas.openxmlformats.org/officeDocument/2006/relationships/customXml" Target="../ink/ink466.xml"/><Relationship Id="rId417" Type="http://schemas.openxmlformats.org/officeDocument/2006/relationships/customXml" Target="../ink/ink576.xml"/><Relationship Id="rId16" Type="http://schemas.openxmlformats.org/officeDocument/2006/relationships/customXml" Target="../ink/ink375.xml"/><Relationship Id="rId221" Type="http://schemas.openxmlformats.org/officeDocument/2006/relationships/customXml" Target="../ink/ink479.xml"/><Relationship Id="rId263" Type="http://schemas.openxmlformats.org/officeDocument/2006/relationships/customXml" Target="../ink/ink499.xml"/><Relationship Id="rId319" Type="http://schemas.openxmlformats.org/officeDocument/2006/relationships/customXml" Target="../ink/ink527.xml"/><Relationship Id="rId58" Type="http://schemas.openxmlformats.org/officeDocument/2006/relationships/customXml" Target="../ink/ink396.xml"/><Relationship Id="rId123" Type="http://schemas.openxmlformats.org/officeDocument/2006/relationships/image" Target="../media/image426.png"/><Relationship Id="rId330" Type="http://schemas.openxmlformats.org/officeDocument/2006/relationships/image" Target="../media/image527.png"/><Relationship Id="rId165" Type="http://schemas.openxmlformats.org/officeDocument/2006/relationships/image" Target="../media/image446.png"/><Relationship Id="rId372" Type="http://schemas.openxmlformats.org/officeDocument/2006/relationships/image" Target="../media/image548.png"/><Relationship Id="rId428" Type="http://schemas.openxmlformats.org/officeDocument/2006/relationships/image" Target="../media/image576.png"/><Relationship Id="rId232" Type="http://schemas.openxmlformats.org/officeDocument/2006/relationships/image" Target="../media/image479.png"/><Relationship Id="rId274" Type="http://schemas.openxmlformats.org/officeDocument/2006/relationships/image" Target="../media/image499.png"/><Relationship Id="rId27" Type="http://schemas.openxmlformats.org/officeDocument/2006/relationships/image" Target="../media/image379.png"/><Relationship Id="rId69" Type="http://schemas.openxmlformats.org/officeDocument/2006/relationships/image" Target="../media/image399.png"/><Relationship Id="rId134" Type="http://schemas.openxmlformats.org/officeDocument/2006/relationships/customXml" Target="../ink/ink434.xml"/><Relationship Id="rId80" Type="http://schemas.openxmlformats.org/officeDocument/2006/relationships/customXml" Target="../ink/ink407.xml"/><Relationship Id="rId176" Type="http://schemas.openxmlformats.org/officeDocument/2006/relationships/customXml" Target="../ink/ink456.xml"/><Relationship Id="rId341" Type="http://schemas.openxmlformats.org/officeDocument/2006/relationships/customXml" Target="../ink/ink538.xml"/><Relationship Id="rId383" Type="http://schemas.openxmlformats.org/officeDocument/2006/relationships/customXml" Target="../ink/ink559.xml"/><Relationship Id="rId439" Type="http://schemas.openxmlformats.org/officeDocument/2006/relationships/customXml" Target="../ink/ink587.xml"/><Relationship Id="rId201" Type="http://schemas.openxmlformats.org/officeDocument/2006/relationships/image" Target="../media/image464.png"/><Relationship Id="rId243" Type="http://schemas.openxmlformats.org/officeDocument/2006/relationships/customXml" Target="../ink/ink490.xml"/><Relationship Id="rId285" Type="http://schemas.openxmlformats.org/officeDocument/2006/relationships/customXml" Target="../ink/ink510.xml"/><Relationship Id="rId38" Type="http://schemas.openxmlformats.org/officeDocument/2006/relationships/customXml" Target="../ink/ink386.xml"/><Relationship Id="rId103" Type="http://schemas.openxmlformats.org/officeDocument/2006/relationships/image" Target="../media/image416.png"/><Relationship Id="rId310" Type="http://schemas.openxmlformats.org/officeDocument/2006/relationships/image" Target="../media/image517.png"/><Relationship Id="rId91" Type="http://schemas.openxmlformats.org/officeDocument/2006/relationships/image" Target="../media/image410.png"/><Relationship Id="rId145" Type="http://schemas.openxmlformats.org/officeDocument/2006/relationships/image" Target="../media/image437.png"/><Relationship Id="rId187" Type="http://schemas.openxmlformats.org/officeDocument/2006/relationships/image" Target="../media/image457.png"/><Relationship Id="rId352" Type="http://schemas.openxmlformats.org/officeDocument/2006/relationships/image" Target="../media/image538.png"/><Relationship Id="rId394" Type="http://schemas.openxmlformats.org/officeDocument/2006/relationships/image" Target="../media/image559.png"/><Relationship Id="rId408" Type="http://schemas.openxmlformats.org/officeDocument/2006/relationships/image" Target="../media/image566.png"/><Relationship Id="rId212" Type="http://schemas.openxmlformats.org/officeDocument/2006/relationships/customXml" Target="../ink/ink474.xml"/><Relationship Id="rId254" Type="http://schemas.openxmlformats.org/officeDocument/2006/relationships/image" Target="../media/image487.png"/><Relationship Id="rId49" Type="http://schemas.openxmlformats.org/officeDocument/2006/relationships/image" Target="../media/image389.png"/><Relationship Id="rId114" Type="http://schemas.openxmlformats.org/officeDocument/2006/relationships/customXml" Target="../ink/ink424.xml"/><Relationship Id="rId296" Type="http://schemas.openxmlformats.org/officeDocument/2006/relationships/image" Target="../media/image510.png"/><Relationship Id="rId60" Type="http://schemas.openxmlformats.org/officeDocument/2006/relationships/customXml" Target="../ink/ink397.xml"/><Relationship Id="rId81" Type="http://schemas.openxmlformats.org/officeDocument/2006/relationships/image" Target="../media/image405.png"/><Relationship Id="rId135" Type="http://schemas.openxmlformats.org/officeDocument/2006/relationships/image" Target="../media/image432.png"/><Relationship Id="rId156" Type="http://schemas.openxmlformats.org/officeDocument/2006/relationships/customXml" Target="../ink/ink446.xml"/><Relationship Id="rId177" Type="http://schemas.openxmlformats.org/officeDocument/2006/relationships/image" Target="../media/image452.png"/><Relationship Id="rId198" Type="http://schemas.openxmlformats.org/officeDocument/2006/relationships/customXml" Target="../ink/ink467.xml"/><Relationship Id="rId321" Type="http://schemas.openxmlformats.org/officeDocument/2006/relationships/customXml" Target="../ink/ink528.xml"/><Relationship Id="rId342" Type="http://schemas.openxmlformats.org/officeDocument/2006/relationships/image" Target="../media/image533.png"/><Relationship Id="rId363" Type="http://schemas.openxmlformats.org/officeDocument/2006/relationships/customXml" Target="../ink/ink549.xml"/><Relationship Id="rId384" Type="http://schemas.openxmlformats.org/officeDocument/2006/relationships/image" Target="../media/image554.png"/><Relationship Id="rId419" Type="http://schemas.openxmlformats.org/officeDocument/2006/relationships/customXml" Target="../ink/ink577.xml"/><Relationship Id="rId202" Type="http://schemas.openxmlformats.org/officeDocument/2006/relationships/customXml" Target="../ink/ink469.xml"/><Relationship Id="rId223" Type="http://schemas.openxmlformats.org/officeDocument/2006/relationships/customXml" Target="../ink/ink480.xml"/><Relationship Id="rId244" Type="http://schemas.openxmlformats.org/officeDocument/2006/relationships/image" Target="../media/image485.png"/><Relationship Id="rId430" Type="http://schemas.openxmlformats.org/officeDocument/2006/relationships/image" Target="../media/image577.png"/><Relationship Id="rId18" Type="http://schemas.openxmlformats.org/officeDocument/2006/relationships/customXml" Target="../ink/ink376.xml"/><Relationship Id="rId39" Type="http://schemas.openxmlformats.org/officeDocument/2006/relationships/image" Target="../media/image384.png"/><Relationship Id="rId265" Type="http://schemas.openxmlformats.org/officeDocument/2006/relationships/customXml" Target="../ink/ink500.xml"/><Relationship Id="rId286" Type="http://schemas.openxmlformats.org/officeDocument/2006/relationships/image" Target="../media/image505.png"/><Relationship Id="rId50" Type="http://schemas.openxmlformats.org/officeDocument/2006/relationships/customXml" Target="../ink/ink392.xml"/><Relationship Id="rId104" Type="http://schemas.openxmlformats.org/officeDocument/2006/relationships/customXml" Target="../ink/ink419.xml"/><Relationship Id="rId125" Type="http://schemas.openxmlformats.org/officeDocument/2006/relationships/image" Target="../media/image427.png"/><Relationship Id="rId146" Type="http://schemas.openxmlformats.org/officeDocument/2006/relationships/customXml" Target="../ink/ink440.xml"/><Relationship Id="rId167" Type="http://schemas.openxmlformats.org/officeDocument/2006/relationships/image" Target="../media/image447.png"/><Relationship Id="rId188" Type="http://schemas.openxmlformats.org/officeDocument/2006/relationships/customXml" Target="../ink/ink462.xml"/><Relationship Id="rId311" Type="http://schemas.openxmlformats.org/officeDocument/2006/relationships/customXml" Target="../ink/ink523.xml"/><Relationship Id="rId332" Type="http://schemas.openxmlformats.org/officeDocument/2006/relationships/image" Target="../media/image528.png"/><Relationship Id="rId353" Type="http://schemas.openxmlformats.org/officeDocument/2006/relationships/customXml" Target="../ink/ink544.xml"/><Relationship Id="rId374" Type="http://schemas.openxmlformats.org/officeDocument/2006/relationships/image" Target="../media/image549.png"/><Relationship Id="rId395" Type="http://schemas.openxmlformats.org/officeDocument/2006/relationships/customXml" Target="../ink/ink565.xml"/><Relationship Id="rId409" Type="http://schemas.openxmlformats.org/officeDocument/2006/relationships/customXml" Target="../ink/ink572.xml"/><Relationship Id="rId71" Type="http://schemas.openxmlformats.org/officeDocument/2006/relationships/image" Target="../media/image400.png"/><Relationship Id="rId92" Type="http://schemas.openxmlformats.org/officeDocument/2006/relationships/customXml" Target="../ink/ink413.xml"/><Relationship Id="rId213" Type="http://schemas.openxmlformats.org/officeDocument/2006/relationships/customXml" Target="../ink/ink475.xml"/><Relationship Id="rId234" Type="http://schemas.openxmlformats.org/officeDocument/2006/relationships/image" Target="../media/image480.png"/><Relationship Id="rId420" Type="http://schemas.openxmlformats.org/officeDocument/2006/relationships/image" Target="../media/image572.png"/><Relationship Id="rId2" Type="http://schemas.openxmlformats.org/officeDocument/2006/relationships/customXml" Target="../ink/ink368.xml"/><Relationship Id="rId29" Type="http://schemas.openxmlformats.org/officeDocument/2006/relationships/image" Target="../media/image380.png"/><Relationship Id="rId255" Type="http://schemas.openxmlformats.org/officeDocument/2006/relationships/customXml" Target="../ink/ink495.xml"/><Relationship Id="rId276" Type="http://schemas.openxmlformats.org/officeDocument/2006/relationships/image" Target="../media/image500.png"/><Relationship Id="rId297" Type="http://schemas.openxmlformats.org/officeDocument/2006/relationships/customXml" Target="../ink/ink516.xml"/><Relationship Id="rId441" Type="http://schemas.openxmlformats.org/officeDocument/2006/relationships/customXml" Target="../ink/ink588.xml"/><Relationship Id="rId40" Type="http://schemas.openxmlformats.org/officeDocument/2006/relationships/customXml" Target="../ink/ink387.xml"/><Relationship Id="rId115" Type="http://schemas.openxmlformats.org/officeDocument/2006/relationships/image" Target="../media/image422.png"/><Relationship Id="rId136" Type="http://schemas.openxmlformats.org/officeDocument/2006/relationships/customXml" Target="../ink/ink435.xml"/><Relationship Id="rId157" Type="http://schemas.openxmlformats.org/officeDocument/2006/relationships/image" Target="../media/image442.png"/><Relationship Id="rId178" Type="http://schemas.openxmlformats.org/officeDocument/2006/relationships/customXml" Target="../ink/ink457.xml"/><Relationship Id="rId301" Type="http://schemas.openxmlformats.org/officeDocument/2006/relationships/customXml" Target="../ink/ink518.xml"/><Relationship Id="rId322" Type="http://schemas.openxmlformats.org/officeDocument/2006/relationships/image" Target="../media/image523.png"/><Relationship Id="rId343" Type="http://schemas.openxmlformats.org/officeDocument/2006/relationships/customXml" Target="../ink/ink539.xml"/><Relationship Id="rId364" Type="http://schemas.openxmlformats.org/officeDocument/2006/relationships/image" Target="../media/image544.png"/><Relationship Id="rId61" Type="http://schemas.openxmlformats.org/officeDocument/2006/relationships/image" Target="../media/image395.png"/><Relationship Id="rId82" Type="http://schemas.openxmlformats.org/officeDocument/2006/relationships/customXml" Target="../ink/ink408.xml"/><Relationship Id="rId199" Type="http://schemas.openxmlformats.org/officeDocument/2006/relationships/image" Target="../media/image463.png"/><Relationship Id="rId203" Type="http://schemas.openxmlformats.org/officeDocument/2006/relationships/image" Target="../media/image465.png"/><Relationship Id="rId385" Type="http://schemas.openxmlformats.org/officeDocument/2006/relationships/customXml" Target="../ink/ink560.xml"/><Relationship Id="rId19" Type="http://schemas.openxmlformats.org/officeDocument/2006/relationships/image" Target="../media/image375.png"/><Relationship Id="rId224" Type="http://schemas.openxmlformats.org/officeDocument/2006/relationships/image" Target="../media/image475.png"/><Relationship Id="rId245" Type="http://schemas.openxmlformats.org/officeDocument/2006/relationships/customXml" Target="../ink/ink491.xml"/><Relationship Id="rId266" Type="http://schemas.openxmlformats.org/officeDocument/2006/relationships/image" Target="../media/image495.png"/><Relationship Id="rId287" Type="http://schemas.openxmlformats.org/officeDocument/2006/relationships/customXml" Target="../ink/ink511.xml"/><Relationship Id="rId410" Type="http://schemas.openxmlformats.org/officeDocument/2006/relationships/image" Target="../media/image567.png"/><Relationship Id="rId431" Type="http://schemas.openxmlformats.org/officeDocument/2006/relationships/customXml" Target="../ink/ink583.xml"/><Relationship Id="rId30" Type="http://schemas.openxmlformats.org/officeDocument/2006/relationships/customXml" Target="../ink/ink382.xml"/><Relationship Id="rId105" Type="http://schemas.openxmlformats.org/officeDocument/2006/relationships/image" Target="../media/image417.png"/><Relationship Id="rId126" Type="http://schemas.openxmlformats.org/officeDocument/2006/relationships/customXml" Target="../ink/ink430.xml"/><Relationship Id="rId147" Type="http://schemas.openxmlformats.org/officeDocument/2006/relationships/customXml" Target="../ink/ink441.xml"/><Relationship Id="rId168" Type="http://schemas.openxmlformats.org/officeDocument/2006/relationships/customXml" Target="../ink/ink452.xml"/><Relationship Id="rId312" Type="http://schemas.openxmlformats.org/officeDocument/2006/relationships/image" Target="../media/image518.png"/><Relationship Id="rId333" Type="http://schemas.openxmlformats.org/officeDocument/2006/relationships/customXml" Target="../ink/ink534.xml"/><Relationship Id="rId354" Type="http://schemas.openxmlformats.org/officeDocument/2006/relationships/image" Target="../media/image539.png"/><Relationship Id="rId51" Type="http://schemas.openxmlformats.org/officeDocument/2006/relationships/image" Target="../media/image390.png"/><Relationship Id="rId72" Type="http://schemas.openxmlformats.org/officeDocument/2006/relationships/customXml" Target="../ink/ink403.xml"/><Relationship Id="rId93" Type="http://schemas.openxmlformats.org/officeDocument/2006/relationships/image" Target="../media/image411.png"/><Relationship Id="rId189" Type="http://schemas.openxmlformats.org/officeDocument/2006/relationships/image" Target="../media/image458.png"/><Relationship Id="rId375" Type="http://schemas.openxmlformats.org/officeDocument/2006/relationships/customXml" Target="../ink/ink555.xml"/><Relationship Id="rId396" Type="http://schemas.openxmlformats.org/officeDocument/2006/relationships/image" Target="../media/image560.png"/><Relationship Id="rId3" Type="http://schemas.openxmlformats.org/officeDocument/2006/relationships/image" Target="../media/image367.png"/><Relationship Id="rId214" Type="http://schemas.openxmlformats.org/officeDocument/2006/relationships/image" Target="../media/image470.png"/><Relationship Id="rId235" Type="http://schemas.openxmlformats.org/officeDocument/2006/relationships/customXml" Target="../ink/ink486.xml"/><Relationship Id="rId256" Type="http://schemas.openxmlformats.org/officeDocument/2006/relationships/image" Target="../media/image490.png"/><Relationship Id="rId277" Type="http://schemas.openxmlformats.org/officeDocument/2006/relationships/customXml" Target="../ink/ink506.xml"/><Relationship Id="rId298" Type="http://schemas.openxmlformats.org/officeDocument/2006/relationships/image" Target="../media/image511.png"/><Relationship Id="rId400" Type="http://schemas.openxmlformats.org/officeDocument/2006/relationships/image" Target="../media/image562.png"/><Relationship Id="rId421" Type="http://schemas.openxmlformats.org/officeDocument/2006/relationships/customXml" Target="../ink/ink578.xml"/><Relationship Id="rId442" Type="http://schemas.openxmlformats.org/officeDocument/2006/relationships/image" Target="../media/image583.png"/><Relationship Id="rId116" Type="http://schemas.openxmlformats.org/officeDocument/2006/relationships/customXml" Target="../ink/ink425.xml"/><Relationship Id="rId137" Type="http://schemas.openxmlformats.org/officeDocument/2006/relationships/image" Target="../media/image433.png"/><Relationship Id="rId158" Type="http://schemas.openxmlformats.org/officeDocument/2006/relationships/customXml" Target="../ink/ink447.xml"/><Relationship Id="rId302" Type="http://schemas.openxmlformats.org/officeDocument/2006/relationships/image" Target="../media/image513.png"/><Relationship Id="rId323" Type="http://schemas.openxmlformats.org/officeDocument/2006/relationships/customXml" Target="../ink/ink529.xml"/><Relationship Id="rId344" Type="http://schemas.openxmlformats.org/officeDocument/2006/relationships/image" Target="../media/image534.png"/><Relationship Id="rId20" Type="http://schemas.openxmlformats.org/officeDocument/2006/relationships/customXml" Target="../ink/ink377.xml"/><Relationship Id="rId41" Type="http://schemas.openxmlformats.org/officeDocument/2006/relationships/image" Target="../media/image385.png"/><Relationship Id="rId62" Type="http://schemas.openxmlformats.org/officeDocument/2006/relationships/customXml" Target="../ink/ink398.xml"/><Relationship Id="rId83" Type="http://schemas.openxmlformats.org/officeDocument/2006/relationships/image" Target="../media/image406.png"/><Relationship Id="rId179" Type="http://schemas.openxmlformats.org/officeDocument/2006/relationships/image" Target="../media/image453.png"/><Relationship Id="rId365" Type="http://schemas.openxmlformats.org/officeDocument/2006/relationships/customXml" Target="../ink/ink550.xml"/><Relationship Id="rId386" Type="http://schemas.openxmlformats.org/officeDocument/2006/relationships/image" Target="../media/image555.png"/><Relationship Id="rId190" Type="http://schemas.openxmlformats.org/officeDocument/2006/relationships/customXml" Target="../ink/ink463.xml"/><Relationship Id="rId204" Type="http://schemas.openxmlformats.org/officeDocument/2006/relationships/customXml" Target="../ink/ink470.xml"/><Relationship Id="rId225" Type="http://schemas.openxmlformats.org/officeDocument/2006/relationships/customXml" Target="../ink/ink481.xml"/><Relationship Id="rId246" Type="http://schemas.openxmlformats.org/officeDocument/2006/relationships/image" Target="../media/image486.png"/><Relationship Id="rId267" Type="http://schemas.openxmlformats.org/officeDocument/2006/relationships/customXml" Target="../ink/ink501.xml"/><Relationship Id="rId288" Type="http://schemas.openxmlformats.org/officeDocument/2006/relationships/image" Target="../media/image506.png"/><Relationship Id="rId411" Type="http://schemas.openxmlformats.org/officeDocument/2006/relationships/customXml" Target="../ink/ink573.xml"/><Relationship Id="rId432" Type="http://schemas.openxmlformats.org/officeDocument/2006/relationships/image" Target="../media/image578.png"/><Relationship Id="rId106" Type="http://schemas.openxmlformats.org/officeDocument/2006/relationships/customXml" Target="../ink/ink420.xml"/><Relationship Id="rId127" Type="http://schemas.openxmlformats.org/officeDocument/2006/relationships/image" Target="../media/image428.png"/><Relationship Id="rId313" Type="http://schemas.openxmlformats.org/officeDocument/2006/relationships/customXml" Target="../ink/ink524.xml"/><Relationship Id="rId10" Type="http://schemas.openxmlformats.org/officeDocument/2006/relationships/customXml" Target="../ink/ink372.xml"/><Relationship Id="rId31" Type="http://schemas.openxmlformats.org/officeDocument/2006/relationships/image" Target="../media/image381.png"/><Relationship Id="rId52" Type="http://schemas.openxmlformats.org/officeDocument/2006/relationships/customXml" Target="../ink/ink393.xml"/><Relationship Id="rId73" Type="http://schemas.openxmlformats.org/officeDocument/2006/relationships/image" Target="../media/image401.png"/><Relationship Id="rId94" Type="http://schemas.openxmlformats.org/officeDocument/2006/relationships/customXml" Target="../ink/ink414.xml"/><Relationship Id="rId148" Type="http://schemas.openxmlformats.org/officeDocument/2006/relationships/image" Target="../media/image438.png"/><Relationship Id="rId169" Type="http://schemas.openxmlformats.org/officeDocument/2006/relationships/image" Target="../media/image448.png"/><Relationship Id="rId334" Type="http://schemas.openxmlformats.org/officeDocument/2006/relationships/image" Target="../media/image529.png"/><Relationship Id="rId355" Type="http://schemas.openxmlformats.org/officeDocument/2006/relationships/customXml" Target="../ink/ink545.xml"/><Relationship Id="rId376" Type="http://schemas.openxmlformats.org/officeDocument/2006/relationships/image" Target="../media/image550.png"/><Relationship Id="rId397" Type="http://schemas.openxmlformats.org/officeDocument/2006/relationships/customXml" Target="../ink/ink566.xml"/><Relationship Id="rId4" Type="http://schemas.openxmlformats.org/officeDocument/2006/relationships/customXml" Target="../ink/ink369.xml"/><Relationship Id="rId180" Type="http://schemas.openxmlformats.org/officeDocument/2006/relationships/customXml" Target="../ink/ink458.xml"/><Relationship Id="rId215" Type="http://schemas.openxmlformats.org/officeDocument/2006/relationships/customXml" Target="../ink/ink476.xml"/><Relationship Id="rId236" Type="http://schemas.openxmlformats.org/officeDocument/2006/relationships/image" Target="../media/image481.png"/><Relationship Id="rId257" Type="http://schemas.openxmlformats.org/officeDocument/2006/relationships/customXml" Target="../ink/ink496.xml"/><Relationship Id="rId278" Type="http://schemas.openxmlformats.org/officeDocument/2006/relationships/image" Target="../media/image501.png"/><Relationship Id="rId401" Type="http://schemas.openxmlformats.org/officeDocument/2006/relationships/customXml" Target="../ink/ink568.xml"/><Relationship Id="rId422" Type="http://schemas.openxmlformats.org/officeDocument/2006/relationships/image" Target="../media/image573.png"/><Relationship Id="rId303" Type="http://schemas.openxmlformats.org/officeDocument/2006/relationships/customXml" Target="../ink/ink519.xml"/><Relationship Id="rId42" Type="http://schemas.openxmlformats.org/officeDocument/2006/relationships/customXml" Target="../ink/ink388.xml"/><Relationship Id="rId84" Type="http://schemas.openxmlformats.org/officeDocument/2006/relationships/customXml" Target="../ink/ink409.xml"/><Relationship Id="rId138" Type="http://schemas.openxmlformats.org/officeDocument/2006/relationships/customXml" Target="../ink/ink436.xml"/><Relationship Id="rId345" Type="http://schemas.openxmlformats.org/officeDocument/2006/relationships/customXml" Target="../ink/ink540.xml"/><Relationship Id="rId387" Type="http://schemas.openxmlformats.org/officeDocument/2006/relationships/customXml" Target="../ink/ink561.xml"/><Relationship Id="rId191" Type="http://schemas.openxmlformats.org/officeDocument/2006/relationships/image" Target="../media/image459.png"/><Relationship Id="rId205" Type="http://schemas.openxmlformats.org/officeDocument/2006/relationships/image" Target="../media/image466.png"/><Relationship Id="rId247" Type="http://schemas.openxmlformats.org/officeDocument/2006/relationships/customXml" Target="../ink/ink492.xml"/><Relationship Id="rId412" Type="http://schemas.openxmlformats.org/officeDocument/2006/relationships/image" Target="../media/image568.png"/><Relationship Id="rId107" Type="http://schemas.openxmlformats.org/officeDocument/2006/relationships/image" Target="../media/image418.png"/><Relationship Id="rId289" Type="http://schemas.openxmlformats.org/officeDocument/2006/relationships/customXml" Target="../ink/ink512.xml"/><Relationship Id="rId11" Type="http://schemas.openxmlformats.org/officeDocument/2006/relationships/image" Target="../media/image371.png"/><Relationship Id="rId53" Type="http://schemas.openxmlformats.org/officeDocument/2006/relationships/image" Target="../media/image391.png"/><Relationship Id="rId149" Type="http://schemas.openxmlformats.org/officeDocument/2006/relationships/customXml" Target="../ink/ink442.xml"/><Relationship Id="rId314" Type="http://schemas.openxmlformats.org/officeDocument/2006/relationships/image" Target="../media/image519.png"/><Relationship Id="rId356" Type="http://schemas.openxmlformats.org/officeDocument/2006/relationships/image" Target="../media/image540.png"/><Relationship Id="rId398" Type="http://schemas.openxmlformats.org/officeDocument/2006/relationships/image" Target="../media/image561.png"/><Relationship Id="rId95" Type="http://schemas.openxmlformats.org/officeDocument/2006/relationships/image" Target="../media/image412.png"/><Relationship Id="rId160" Type="http://schemas.openxmlformats.org/officeDocument/2006/relationships/customXml" Target="../ink/ink448.xml"/><Relationship Id="rId216" Type="http://schemas.openxmlformats.org/officeDocument/2006/relationships/image" Target="../media/image471.png"/><Relationship Id="rId423" Type="http://schemas.openxmlformats.org/officeDocument/2006/relationships/customXml" Target="../ink/ink579.xml"/><Relationship Id="rId258" Type="http://schemas.openxmlformats.org/officeDocument/2006/relationships/image" Target="../media/image491.png"/><Relationship Id="rId22" Type="http://schemas.openxmlformats.org/officeDocument/2006/relationships/customXml" Target="../ink/ink378.xml"/><Relationship Id="rId64" Type="http://schemas.openxmlformats.org/officeDocument/2006/relationships/customXml" Target="../ink/ink399.xml"/><Relationship Id="rId118" Type="http://schemas.openxmlformats.org/officeDocument/2006/relationships/customXml" Target="../ink/ink426.xml"/><Relationship Id="rId325" Type="http://schemas.openxmlformats.org/officeDocument/2006/relationships/customXml" Target="../ink/ink530.xml"/><Relationship Id="rId367" Type="http://schemas.openxmlformats.org/officeDocument/2006/relationships/customXml" Target="../ink/ink551.xml"/><Relationship Id="rId171" Type="http://schemas.openxmlformats.org/officeDocument/2006/relationships/image" Target="../media/image449.png"/><Relationship Id="rId227" Type="http://schemas.openxmlformats.org/officeDocument/2006/relationships/customXml" Target="../ink/ink482.xml"/><Relationship Id="rId269" Type="http://schemas.openxmlformats.org/officeDocument/2006/relationships/customXml" Target="../ink/ink502.xml"/><Relationship Id="rId434" Type="http://schemas.openxmlformats.org/officeDocument/2006/relationships/image" Target="../media/image579.png"/><Relationship Id="rId33" Type="http://schemas.openxmlformats.org/officeDocument/2006/relationships/image" Target="../media/image382.png"/><Relationship Id="rId129" Type="http://schemas.openxmlformats.org/officeDocument/2006/relationships/image" Target="../media/image429.png"/><Relationship Id="rId280" Type="http://schemas.openxmlformats.org/officeDocument/2006/relationships/image" Target="../media/image502.png"/><Relationship Id="rId336" Type="http://schemas.openxmlformats.org/officeDocument/2006/relationships/image" Target="../media/image530.png"/><Relationship Id="rId75" Type="http://schemas.openxmlformats.org/officeDocument/2006/relationships/image" Target="../media/image402.png"/><Relationship Id="rId140" Type="http://schemas.openxmlformats.org/officeDocument/2006/relationships/customXml" Target="../ink/ink437.xml"/><Relationship Id="rId182" Type="http://schemas.openxmlformats.org/officeDocument/2006/relationships/customXml" Target="../ink/ink459.xml"/><Relationship Id="rId378" Type="http://schemas.openxmlformats.org/officeDocument/2006/relationships/image" Target="../media/image551.png"/><Relationship Id="rId403" Type="http://schemas.openxmlformats.org/officeDocument/2006/relationships/customXml" Target="../ink/ink569.xml"/><Relationship Id="rId6" Type="http://schemas.openxmlformats.org/officeDocument/2006/relationships/customXml" Target="../ink/ink370.xml"/><Relationship Id="rId238" Type="http://schemas.openxmlformats.org/officeDocument/2006/relationships/image" Target="../media/image482.png"/><Relationship Id="rId291" Type="http://schemas.openxmlformats.org/officeDocument/2006/relationships/customXml" Target="../ink/ink513.xml"/><Relationship Id="rId305" Type="http://schemas.openxmlformats.org/officeDocument/2006/relationships/customXml" Target="../ink/ink520.xml"/><Relationship Id="rId347" Type="http://schemas.openxmlformats.org/officeDocument/2006/relationships/customXml" Target="../ink/ink541.xml"/><Relationship Id="rId44" Type="http://schemas.openxmlformats.org/officeDocument/2006/relationships/customXml" Target="../ink/ink389.xml"/><Relationship Id="rId86" Type="http://schemas.openxmlformats.org/officeDocument/2006/relationships/customXml" Target="../ink/ink410.xml"/><Relationship Id="rId151" Type="http://schemas.openxmlformats.org/officeDocument/2006/relationships/customXml" Target="../ink/ink443.xml"/><Relationship Id="rId389" Type="http://schemas.openxmlformats.org/officeDocument/2006/relationships/customXml" Target="../ink/ink562.xml"/><Relationship Id="rId193" Type="http://schemas.openxmlformats.org/officeDocument/2006/relationships/image" Target="../media/image460.png"/><Relationship Id="rId207" Type="http://schemas.openxmlformats.org/officeDocument/2006/relationships/image" Target="../media/image467.png"/><Relationship Id="rId414" Type="http://schemas.openxmlformats.org/officeDocument/2006/relationships/image" Target="../media/image569.png"/><Relationship Id="rId13" Type="http://schemas.openxmlformats.org/officeDocument/2006/relationships/image" Target="../media/image372.png"/><Relationship Id="rId109" Type="http://schemas.openxmlformats.org/officeDocument/2006/relationships/image" Target="../media/image419.png"/><Relationship Id="rId260" Type="http://schemas.openxmlformats.org/officeDocument/2006/relationships/image" Target="../media/image492.png"/><Relationship Id="rId316" Type="http://schemas.openxmlformats.org/officeDocument/2006/relationships/image" Target="../media/image520.png"/><Relationship Id="rId55" Type="http://schemas.openxmlformats.org/officeDocument/2006/relationships/image" Target="../media/image392.png"/><Relationship Id="rId97" Type="http://schemas.openxmlformats.org/officeDocument/2006/relationships/image" Target="../media/image413.png"/><Relationship Id="rId120" Type="http://schemas.openxmlformats.org/officeDocument/2006/relationships/customXml" Target="../ink/ink427.xml"/><Relationship Id="rId358" Type="http://schemas.openxmlformats.org/officeDocument/2006/relationships/image" Target="../media/image541.png"/><Relationship Id="rId162" Type="http://schemas.openxmlformats.org/officeDocument/2006/relationships/customXml" Target="../ink/ink449.xml"/><Relationship Id="rId218" Type="http://schemas.openxmlformats.org/officeDocument/2006/relationships/image" Target="../media/image472.png"/><Relationship Id="rId425" Type="http://schemas.openxmlformats.org/officeDocument/2006/relationships/customXml" Target="../ink/ink580.xml"/><Relationship Id="rId271" Type="http://schemas.openxmlformats.org/officeDocument/2006/relationships/customXml" Target="../ink/ink503.xml"/><Relationship Id="rId24" Type="http://schemas.openxmlformats.org/officeDocument/2006/relationships/customXml" Target="../ink/ink379.xml"/><Relationship Id="rId66" Type="http://schemas.openxmlformats.org/officeDocument/2006/relationships/customXml" Target="../ink/ink400.xml"/><Relationship Id="rId131" Type="http://schemas.openxmlformats.org/officeDocument/2006/relationships/image" Target="../media/image430.png"/><Relationship Id="rId327" Type="http://schemas.openxmlformats.org/officeDocument/2006/relationships/customXml" Target="../ink/ink531.xml"/><Relationship Id="rId369" Type="http://schemas.openxmlformats.org/officeDocument/2006/relationships/customXml" Target="../ink/ink552.xml"/><Relationship Id="rId173" Type="http://schemas.openxmlformats.org/officeDocument/2006/relationships/image" Target="../media/image450.png"/><Relationship Id="rId229" Type="http://schemas.openxmlformats.org/officeDocument/2006/relationships/customXml" Target="../ink/ink483.xml"/><Relationship Id="rId380" Type="http://schemas.openxmlformats.org/officeDocument/2006/relationships/image" Target="../media/image552.png"/><Relationship Id="rId436" Type="http://schemas.openxmlformats.org/officeDocument/2006/relationships/image" Target="../media/image580.png"/><Relationship Id="rId240" Type="http://schemas.openxmlformats.org/officeDocument/2006/relationships/image" Target="../media/image483.png"/><Relationship Id="rId35" Type="http://schemas.openxmlformats.org/officeDocument/2006/relationships/image" Target="../media/image383.png"/><Relationship Id="rId77" Type="http://schemas.openxmlformats.org/officeDocument/2006/relationships/image" Target="../media/image403.png"/><Relationship Id="rId100" Type="http://schemas.openxmlformats.org/officeDocument/2006/relationships/customXml" Target="../ink/ink417.xml"/><Relationship Id="rId282" Type="http://schemas.openxmlformats.org/officeDocument/2006/relationships/image" Target="../media/image503.png"/><Relationship Id="rId338" Type="http://schemas.openxmlformats.org/officeDocument/2006/relationships/image" Target="../media/image531.png"/><Relationship Id="rId8" Type="http://schemas.openxmlformats.org/officeDocument/2006/relationships/customXml" Target="../ink/ink371.xml"/><Relationship Id="rId142" Type="http://schemas.openxmlformats.org/officeDocument/2006/relationships/customXml" Target="../ink/ink438.xml"/><Relationship Id="rId184" Type="http://schemas.openxmlformats.org/officeDocument/2006/relationships/customXml" Target="../ink/ink460.xml"/><Relationship Id="rId391" Type="http://schemas.openxmlformats.org/officeDocument/2006/relationships/customXml" Target="../ink/ink563.xml"/><Relationship Id="rId405" Type="http://schemas.openxmlformats.org/officeDocument/2006/relationships/customXml" Target="../ink/ink570.xml"/><Relationship Id="rId251" Type="http://schemas.openxmlformats.org/officeDocument/2006/relationships/customXml" Target="../ink/ink493.xml"/><Relationship Id="rId46" Type="http://schemas.openxmlformats.org/officeDocument/2006/relationships/customXml" Target="../ink/ink390.xml"/><Relationship Id="rId293" Type="http://schemas.openxmlformats.org/officeDocument/2006/relationships/customXml" Target="../ink/ink514.xml"/><Relationship Id="rId307" Type="http://schemas.openxmlformats.org/officeDocument/2006/relationships/customXml" Target="../ink/ink521.xml"/><Relationship Id="rId349" Type="http://schemas.openxmlformats.org/officeDocument/2006/relationships/customXml" Target="../ink/ink542.xml"/><Relationship Id="rId88" Type="http://schemas.openxmlformats.org/officeDocument/2006/relationships/customXml" Target="../ink/ink411.xml"/><Relationship Id="rId111" Type="http://schemas.openxmlformats.org/officeDocument/2006/relationships/image" Target="../media/image420.png"/><Relationship Id="rId153" Type="http://schemas.openxmlformats.org/officeDocument/2006/relationships/customXml" Target="../ink/ink444.xml"/><Relationship Id="rId195" Type="http://schemas.openxmlformats.org/officeDocument/2006/relationships/image" Target="../media/image461.png"/><Relationship Id="rId209" Type="http://schemas.openxmlformats.org/officeDocument/2006/relationships/image" Target="../media/image468.png"/><Relationship Id="rId360" Type="http://schemas.openxmlformats.org/officeDocument/2006/relationships/image" Target="../media/image542.png"/><Relationship Id="rId416" Type="http://schemas.openxmlformats.org/officeDocument/2006/relationships/image" Target="../media/image570.png"/><Relationship Id="rId220" Type="http://schemas.openxmlformats.org/officeDocument/2006/relationships/image" Target="../media/image473.png"/><Relationship Id="rId15" Type="http://schemas.openxmlformats.org/officeDocument/2006/relationships/image" Target="../media/image373.png"/><Relationship Id="rId57" Type="http://schemas.openxmlformats.org/officeDocument/2006/relationships/image" Target="../media/image393.png"/><Relationship Id="rId262" Type="http://schemas.openxmlformats.org/officeDocument/2006/relationships/image" Target="../media/image493.png"/><Relationship Id="rId318" Type="http://schemas.openxmlformats.org/officeDocument/2006/relationships/image" Target="../media/image521.png"/><Relationship Id="rId99" Type="http://schemas.openxmlformats.org/officeDocument/2006/relationships/image" Target="../media/image414.png"/><Relationship Id="rId122" Type="http://schemas.openxmlformats.org/officeDocument/2006/relationships/customXml" Target="../ink/ink428.xml"/><Relationship Id="rId164" Type="http://schemas.openxmlformats.org/officeDocument/2006/relationships/customXml" Target="../ink/ink450.xml"/><Relationship Id="rId371" Type="http://schemas.openxmlformats.org/officeDocument/2006/relationships/customXml" Target="../ink/ink553.xml"/><Relationship Id="rId427" Type="http://schemas.openxmlformats.org/officeDocument/2006/relationships/customXml" Target="../ink/ink581.xml"/><Relationship Id="rId26" Type="http://schemas.openxmlformats.org/officeDocument/2006/relationships/customXml" Target="../ink/ink380.xml"/><Relationship Id="rId231" Type="http://schemas.openxmlformats.org/officeDocument/2006/relationships/customXml" Target="../ink/ink484.xml"/><Relationship Id="rId273" Type="http://schemas.openxmlformats.org/officeDocument/2006/relationships/customXml" Target="../ink/ink504.xml"/><Relationship Id="rId329" Type="http://schemas.openxmlformats.org/officeDocument/2006/relationships/customXml" Target="../ink/ink532.xml"/><Relationship Id="rId68" Type="http://schemas.openxmlformats.org/officeDocument/2006/relationships/customXml" Target="../ink/ink401.xml"/><Relationship Id="rId133" Type="http://schemas.openxmlformats.org/officeDocument/2006/relationships/image" Target="../media/image431.png"/><Relationship Id="rId175" Type="http://schemas.openxmlformats.org/officeDocument/2006/relationships/image" Target="../media/image451.png"/><Relationship Id="rId340" Type="http://schemas.openxmlformats.org/officeDocument/2006/relationships/image" Target="../media/image532.png"/><Relationship Id="rId200" Type="http://schemas.openxmlformats.org/officeDocument/2006/relationships/customXml" Target="../ink/ink468.xml"/><Relationship Id="rId382" Type="http://schemas.openxmlformats.org/officeDocument/2006/relationships/image" Target="../media/image553.png"/><Relationship Id="rId438" Type="http://schemas.openxmlformats.org/officeDocument/2006/relationships/image" Target="../media/image581.png"/><Relationship Id="rId242" Type="http://schemas.openxmlformats.org/officeDocument/2006/relationships/image" Target="../media/image484.png"/><Relationship Id="rId284" Type="http://schemas.openxmlformats.org/officeDocument/2006/relationships/image" Target="../media/image504.png"/><Relationship Id="rId37" Type="http://schemas.openxmlformats.org/officeDocument/2006/relationships/image" Target="../media/image7.png"/><Relationship Id="rId79" Type="http://schemas.openxmlformats.org/officeDocument/2006/relationships/image" Target="../media/image404.png"/><Relationship Id="rId102" Type="http://schemas.openxmlformats.org/officeDocument/2006/relationships/customXml" Target="../ink/ink418.xml"/><Relationship Id="rId144" Type="http://schemas.openxmlformats.org/officeDocument/2006/relationships/customXml" Target="../ink/ink439.xml"/><Relationship Id="rId90" Type="http://schemas.openxmlformats.org/officeDocument/2006/relationships/customXml" Target="../ink/ink412.xml"/><Relationship Id="rId186" Type="http://schemas.openxmlformats.org/officeDocument/2006/relationships/customXml" Target="../ink/ink461.xml"/><Relationship Id="rId351" Type="http://schemas.openxmlformats.org/officeDocument/2006/relationships/customXml" Target="../ink/ink543.xml"/><Relationship Id="rId393" Type="http://schemas.openxmlformats.org/officeDocument/2006/relationships/customXml" Target="../ink/ink564.xml"/><Relationship Id="rId407" Type="http://schemas.openxmlformats.org/officeDocument/2006/relationships/customXml" Target="../ink/ink571.xml"/><Relationship Id="rId211" Type="http://schemas.openxmlformats.org/officeDocument/2006/relationships/image" Target="../media/image469.png"/><Relationship Id="rId253" Type="http://schemas.openxmlformats.org/officeDocument/2006/relationships/customXml" Target="../ink/ink494.xml"/><Relationship Id="rId295" Type="http://schemas.openxmlformats.org/officeDocument/2006/relationships/customXml" Target="../ink/ink515.xml"/><Relationship Id="rId309" Type="http://schemas.openxmlformats.org/officeDocument/2006/relationships/customXml" Target="../ink/ink522.xml"/><Relationship Id="rId48" Type="http://schemas.openxmlformats.org/officeDocument/2006/relationships/customXml" Target="../ink/ink391.xml"/><Relationship Id="rId113" Type="http://schemas.openxmlformats.org/officeDocument/2006/relationships/image" Target="../media/image421.png"/><Relationship Id="rId320" Type="http://schemas.openxmlformats.org/officeDocument/2006/relationships/image" Target="../media/image522.png"/><Relationship Id="rId155" Type="http://schemas.openxmlformats.org/officeDocument/2006/relationships/image" Target="../media/image441.png"/><Relationship Id="rId197" Type="http://schemas.openxmlformats.org/officeDocument/2006/relationships/image" Target="../media/image462.png"/><Relationship Id="rId362" Type="http://schemas.openxmlformats.org/officeDocument/2006/relationships/image" Target="../media/image543.png"/><Relationship Id="rId418" Type="http://schemas.openxmlformats.org/officeDocument/2006/relationships/image" Target="../media/image571.png"/><Relationship Id="rId222" Type="http://schemas.openxmlformats.org/officeDocument/2006/relationships/image" Target="../media/image474.png"/><Relationship Id="rId264" Type="http://schemas.openxmlformats.org/officeDocument/2006/relationships/image" Target="../media/image494.png"/><Relationship Id="rId17" Type="http://schemas.openxmlformats.org/officeDocument/2006/relationships/image" Target="../media/image374.png"/><Relationship Id="rId59" Type="http://schemas.openxmlformats.org/officeDocument/2006/relationships/image" Target="../media/image394.png"/><Relationship Id="rId124" Type="http://schemas.openxmlformats.org/officeDocument/2006/relationships/customXml" Target="../ink/ink429.xml"/><Relationship Id="rId70" Type="http://schemas.openxmlformats.org/officeDocument/2006/relationships/customXml" Target="../ink/ink402.xml"/><Relationship Id="rId166" Type="http://schemas.openxmlformats.org/officeDocument/2006/relationships/customXml" Target="../ink/ink451.xml"/><Relationship Id="rId331" Type="http://schemas.openxmlformats.org/officeDocument/2006/relationships/customXml" Target="../ink/ink533.xml"/><Relationship Id="rId373" Type="http://schemas.openxmlformats.org/officeDocument/2006/relationships/customXml" Target="../ink/ink554.xml"/><Relationship Id="rId429" Type="http://schemas.openxmlformats.org/officeDocument/2006/relationships/customXml" Target="../ink/ink582.xml"/><Relationship Id="rId1" Type="http://schemas.openxmlformats.org/officeDocument/2006/relationships/slideLayout" Target="../slideLayouts/slideLayout7.xml"/><Relationship Id="rId233" Type="http://schemas.openxmlformats.org/officeDocument/2006/relationships/customXml" Target="../ink/ink485.xml"/><Relationship Id="rId440" Type="http://schemas.openxmlformats.org/officeDocument/2006/relationships/image" Target="../media/image582.png"/><Relationship Id="rId28" Type="http://schemas.openxmlformats.org/officeDocument/2006/relationships/customXml" Target="../ink/ink381.xml"/><Relationship Id="rId275" Type="http://schemas.openxmlformats.org/officeDocument/2006/relationships/customXml" Target="../ink/ink505.xml"/><Relationship Id="rId300" Type="http://schemas.openxmlformats.org/officeDocument/2006/relationships/image" Target="../media/image512.png"/></Relationships>
</file>

<file path=ppt/slides/_rels/slide4.xml.rels><?xml version="1.0" encoding="UTF-8" standalone="yes"?>
<Relationships xmlns="http://schemas.openxmlformats.org/package/2006/relationships"><Relationship Id="rId117" Type="http://schemas.openxmlformats.org/officeDocument/2006/relationships/customXml" Target="../ink/ink646.xml"/><Relationship Id="rId21" Type="http://schemas.openxmlformats.org/officeDocument/2006/relationships/customXml" Target="../ink/ink598.xml"/><Relationship Id="rId63" Type="http://schemas.openxmlformats.org/officeDocument/2006/relationships/customXml" Target="../ink/ink619.xml"/><Relationship Id="rId159" Type="http://schemas.openxmlformats.org/officeDocument/2006/relationships/customXml" Target="../ink/ink667.xml"/><Relationship Id="rId170" Type="http://schemas.openxmlformats.org/officeDocument/2006/relationships/image" Target="../media/image665.png"/><Relationship Id="rId226" Type="http://schemas.openxmlformats.org/officeDocument/2006/relationships/image" Target="../media/image693.png"/><Relationship Id="rId268" Type="http://schemas.openxmlformats.org/officeDocument/2006/relationships/image" Target="../media/image714.png"/><Relationship Id="rId32" Type="http://schemas.openxmlformats.org/officeDocument/2006/relationships/image" Target="../media/image596.png"/><Relationship Id="rId74" Type="http://schemas.openxmlformats.org/officeDocument/2006/relationships/image" Target="../media/image617.png"/><Relationship Id="rId128" Type="http://schemas.openxmlformats.org/officeDocument/2006/relationships/image" Target="../media/image644.png"/><Relationship Id="rId5" Type="http://schemas.openxmlformats.org/officeDocument/2006/relationships/customXml" Target="../ink/ink590.xml"/><Relationship Id="rId181" Type="http://schemas.openxmlformats.org/officeDocument/2006/relationships/customXml" Target="../ink/ink678.xml"/><Relationship Id="rId237" Type="http://schemas.openxmlformats.org/officeDocument/2006/relationships/customXml" Target="../ink/ink706.xml"/><Relationship Id="rId279" Type="http://schemas.openxmlformats.org/officeDocument/2006/relationships/customXml" Target="../ink/ink727.xml"/><Relationship Id="rId43" Type="http://schemas.openxmlformats.org/officeDocument/2006/relationships/customXml" Target="../ink/ink609.xml"/><Relationship Id="rId139" Type="http://schemas.openxmlformats.org/officeDocument/2006/relationships/customXml" Target="../ink/ink657.xml"/><Relationship Id="rId85" Type="http://schemas.openxmlformats.org/officeDocument/2006/relationships/customXml" Target="../ink/ink630.xml"/><Relationship Id="rId150" Type="http://schemas.openxmlformats.org/officeDocument/2006/relationships/image" Target="../media/image655.png"/><Relationship Id="rId171" Type="http://schemas.openxmlformats.org/officeDocument/2006/relationships/customXml" Target="../ink/ink673.xml"/><Relationship Id="rId192" Type="http://schemas.openxmlformats.org/officeDocument/2006/relationships/image" Target="../media/image676.png"/><Relationship Id="rId206" Type="http://schemas.openxmlformats.org/officeDocument/2006/relationships/image" Target="../media/image683.png"/><Relationship Id="rId227" Type="http://schemas.openxmlformats.org/officeDocument/2006/relationships/customXml" Target="../ink/ink701.xml"/><Relationship Id="rId248" Type="http://schemas.openxmlformats.org/officeDocument/2006/relationships/image" Target="../media/image704.png"/><Relationship Id="rId269" Type="http://schemas.openxmlformats.org/officeDocument/2006/relationships/customXml" Target="../ink/ink722.xml"/><Relationship Id="rId12" Type="http://schemas.openxmlformats.org/officeDocument/2006/relationships/image" Target="../media/image587.png"/><Relationship Id="rId33" Type="http://schemas.openxmlformats.org/officeDocument/2006/relationships/customXml" Target="../ink/ink604.xml"/><Relationship Id="rId108" Type="http://schemas.openxmlformats.org/officeDocument/2006/relationships/image" Target="../media/image634.png"/><Relationship Id="rId129" Type="http://schemas.openxmlformats.org/officeDocument/2006/relationships/customXml" Target="../ink/ink652.xml"/><Relationship Id="rId280" Type="http://schemas.openxmlformats.org/officeDocument/2006/relationships/image" Target="../media/image720.png"/><Relationship Id="rId54" Type="http://schemas.openxmlformats.org/officeDocument/2006/relationships/image" Target="../media/image607.png"/><Relationship Id="rId75" Type="http://schemas.openxmlformats.org/officeDocument/2006/relationships/customXml" Target="../ink/ink625.xml"/><Relationship Id="rId96" Type="http://schemas.openxmlformats.org/officeDocument/2006/relationships/image" Target="../media/image628.png"/><Relationship Id="rId140" Type="http://schemas.openxmlformats.org/officeDocument/2006/relationships/image" Target="../media/image650.png"/><Relationship Id="rId161" Type="http://schemas.openxmlformats.org/officeDocument/2006/relationships/customXml" Target="../ink/ink668.xml"/><Relationship Id="rId182" Type="http://schemas.openxmlformats.org/officeDocument/2006/relationships/image" Target="../media/image671.png"/><Relationship Id="rId217" Type="http://schemas.openxmlformats.org/officeDocument/2006/relationships/customXml" Target="../ink/ink696.xml"/><Relationship Id="rId6" Type="http://schemas.openxmlformats.org/officeDocument/2006/relationships/image" Target="../media/image585.png"/><Relationship Id="rId238" Type="http://schemas.openxmlformats.org/officeDocument/2006/relationships/image" Target="../media/image699.png"/><Relationship Id="rId259" Type="http://schemas.openxmlformats.org/officeDocument/2006/relationships/customXml" Target="../ink/ink717.xml"/><Relationship Id="rId23" Type="http://schemas.openxmlformats.org/officeDocument/2006/relationships/customXml" Target="../ink/ink599.xml"/><Relationship Id="rId119" Type="http://schemas.openxmlformats.org/officeDocument/2006/relationships/customXml" Target="../ink/ink647.xml"/><Relationship Id="rId270" Type="http://schemas.openxmlformats.org/officeDocument/2006/relationships/image" Target="../media/image715.png"/><Relationship Id="rId44" Type="http://schemas.openxmlformats.org/officeDocument/2006/relationships/image" Target="../media/image602.png"/><Relationship Id="rId65" Type="http://schemas.openxmlformats.org/officeDocument/2006/relationships/customXml" Target="../ink/ink620.xml"/><Relationship Id="rId86" Type="http://schemas.openxmlformats.org/officeDocument/2006/relationships/image" Target="../media/image623.png"/><Relationship Id="rId130" Type="http://schemas.openxmlformats.org/officeDocument/2006/relationships/image" Target="../media/image645.png"/><Relationship Id="rId151" Type="http://schemas.openxmlformats.org/officeDocument/2006/relationships/customXml" Target="../ink/ink663.xml"/><Relationship Id="rId172" Type="http://schemas.openxmlformats.org/officeDocument/2006/relationships/image" Target="../media/image666.png"/><Relationship Id="rId193" Type="http://schemas.openxmlformats.org/officeDocument/2006/relationships/customXml" Target="../ink/ink684.xml"/><Relationship Id="rId207" Type="http://schemas.openxmlformats.org/officeDocument/2006/relationships/customXml" Target="../ink/ink691.xml"/><Relationship Id="rId228" Type="http://schemas.openxmlformats.org/officeDocument/2006/relationships/image" Target="../media/image694.png"/><Relationship Id="rId249" Type="http://schemas.openxmlformats.org/officeDocument/2006/relationships/customXml" Target="../ink/ink712.xml"/><Relationship Id="rId13" Type="http://schemas.openxmlformats.org/officeDocument/2006/relationships/customXml" Target="../ink/ink594.xml"/><Relationship Id="rId109" Type="http://schemas.openxmlformats.org/officeDocument/2006/relationships/customXml" Target="../ink/ink642.xml"/><Relationship Id="rId260" Type="http://schemas.openxmlformats.org/officeDocument/2006/relationships/image" Target="../media/image710.png"/><Relationship Id="rId281" Type="http://schemas.openxmlformats.org/officeDocument/2006/relationships/customXml" Target="../ink/ink728.xml"/><Relationship Id="rId34" Type="http://schemas.openxmlformats.org/officeDocument/2006/relationships/image" Target="../media/image597.png"/><Relationship Id="rId55" Type="http://schemas.openxmlformats.org/officeDocument/2006/relationships/customXml" Target="../ink/ink615.xml"/><Relationship Id="rId76" Type="http://schemas.openxmlformats.org/officeDocument/2006/relationships/image" Target="../media/image618.png"/><Relationship Id="rId97" Type="http://schemas.openxmlformats.org/officeDocument/2006/relationships/customXml" Target="../ink/ink636.xml"/><Relationship Id="rId120" Type="http://schemas.openxmlformats.org/officeDocument/2006/relationships/image" Target="../media/image640.png"/><Relationship Id="rId141" Type="http://schemas.openxmlformats.org/officeDocument/2006/relationships/customXml" Target="../ink/ink658.xml"/><Relationship Id="rId7" Type="http://schemas.openxmlformats.org/officeDocument/2006/relationships/customXml" Target="../ink/ink591.xml"/><Relationship Id="rId162" Type="http://schemas.openxmlformats.org/officeDocument/2006/relationships/image" Target="../media/image661.png"/><Relationship Id="rId183" Type="http://schemas.openxmlformats.org/officeDocument/2006/relationships/customXml" Target="../ink/ink679.xml"/><Relationship Id="rId218" Type="http://schemas.openxmlformats.org/officeDocument/2006/relationships/image" Target="../media/image689.png"/><Relationship Id="rId239" Type="http://schemas.openxmlformats.org/officeDocument/2006/relationships/customXml" Target="../ink/ink707.xml"/><Relationship Id="rId250" Type="http://schemas.openxmlformats.org/officeDocument/2006/relationships/image" Target="../media/image705.png"/><Relationship Id="rId271" Type="http://schemas.openxmlformats.org/officeDocument/2006/relationships/customXml" Target="../ink/ink723.xml"/><Relationship Id="rId24" Type="http://schemas.openxmlformats.org/officeDocument/2006/relationships/image" Target="../media/image592.png"/><Relationship Id="rId45" Type="http://schemas.openxmlformats.org/officeDocument/2006/relationships/customXml" Target="../ink/ink610.xml"/><Relationship Id="rId66" Type="http://schemas.openxmlformats.org/officeDocument/2006/relationships/image" Target="../media/image613.png"/><Relationship Id="rId87" Type="http://schemas.openxmlformats.org/officeDocument/2006/relationships/customXml" Target="../ink/ink631.xml"/><Relationship Id="rId110" Type="http://schemas.openxmlformats.org/officeDocument/2006/relationships/image" Target="../media/image635.png"/><Relationship Id="rId131" Type="http://schemas.openxmlformats.org/officeDocument/2006/relationships/customXml" Target="../ink/ink653.xml"/><Relationship Id="rId152" Type="http://schemas.openxmlformats.org/officeDocument/2006/relationships/image" Target="../media/image656.png"/><Relationship Id="rId173" Type="http://schemas.openxmlformats.org/officeDocument/2006/relationships/customXml" Target="../ink/ink674.xml"/><Relationship Id="rId194" Type="http://schemas.openxmlformats.org/officeDocument/2006/relationships/image" Target="../media/image677.png"/><Relationship Id="rId208" Type="http://schemas.openxmlformats.org/officeDocument/2006/relationships/image" Target="../media/image684.png"/><Relationship Id="rId229" Type="http://schemas.openxmlformats.org/officeDocument/2006/relationships/customXml" Target="../ink/ink702.xml"/><Relationship Id="rId240" Type="http://schemas.openxmlformats.org/officeDocument/2006/relationships/image" Target="../media/image700.png"/><Relationship Id="rId261" Type="http://schemas.openxmlformats.org/officeDocument/2006/relationships/customXml" Target="../ink/ink718.xml"/><Relationship Id="rId14" Type="http://schemas.openxmlformats.org/officeDocument/2006/relationships/image" Target="../media/image494.png"/><Relationship Id="rId35" Type="http://schemas.openxmlformats.org/officeDocument/2006/relationships/customXml" Target="../ink/ink605.xml"/><Relationship Id="rId56" Type="http://schemas.openxmlformats.org/officeDocument/2006/relationships/image" Target="../media/image608.png"/><Relationship Id="rId77" Type="http://schemas.openxmlformats.org/officeDocument/2006/relationships/customXml" Target="../ink/ink626.xml"/><Relationship Id="rId100" Type="http://schemas.openxmlformats.org/officeDocument/2006/relationships/image" Target="../media/image630.png"/><Relationship Id="rId282" Type="http://schemas.openxmlformats.org/officeDocument/2006/relationships/image" Target="../media/image721.png"/><Relationship Id="rId8" Type="http://schemas.openxmlformats.org/officeDocument/2006/relationships/image" Target="../media/image491.png"/><Relationship Id="rId98" Type="http://schemas.openxmlformats.org/officeDocument/2006/relationships/image" Target="../media/image629.png"/><Relationship Id="rId121" Type="http://schemas.openxmlformats.org/officeDocument/2006/relationships/customXml" Target="../ink/ink648.xml"/><Relationship Id="rId142" Type="http://schemas.openxmlformats.org/officeDocument/2006/relationships/image" Target="../media/image651.png"/><Relationship Id="rId163" Type="http://schemas.openxmlformats.org/officeDocument/2006/relationships/customXml" Target="../ink/ink669.xml"/><Relationship Id="rId184" Type="http://schemas.openxmlformats.org/officeDocument/2006/relationships/image" Target="../media/image672.png"/><Relationship Id="rId219" Type="http://schemas.openxmlformats.org/officeDocument/2006/relationships/customXml" Target="../ink/ink697.xml"/><Relationship Id="rId230" Type="http://schemas.openxmlformats.org/officeDocument/2006/relationships/image" Target="../media/image695.png"/><Relationship Id="rId251" Type="http://schemas.openxmlformats.org/officeDocument/2006/relationships/customXml" Target="../ink/ink713.xml"/><Relationship Id="rId25" Type="http://schemas.openxmlformats.org/officeDocument/2006/relationships/customXml" Target="../ink/ink600.xml"/><Relationship Id="rId46" Type="http://schemas.openxmlformats.org/officeDocument/2006/relationships/image" Target="../media/image603.png"/><Relationship Id="rId67" Type="http://schemas.openxmlformats.org/officeDocument/2006/relationships/customXml" Target="../ink/ink621.xml"/><Relationship Id="rId272" Type="http://schemas.openxmlformats.org/officeDocument/2006/relationships/image" Target="../media/image716.png"/><Relationship Id="rId88" Type="http://schemas.openxmlformats.org/officeDocument/2006/relationships/image" Target="../media/image624.png"/><Relationship Id="rId111" Type="http://schemas.openxmlformats.org/officeDocument/2006/relationships/customXml" Target="../ink/ink643.xml"/><Relationship Id="rId132" Type="http://schemas.openxmlformats.org/officeDocument/2006/relationships/image" Target="../media/image646.png"/><Relationship Id="rId153" Type="http://schemas.openxmlformats.org/officeDocument/2006/relationships/customXml" Target="../ink/ink664.xml"/><Relationship Id="rId174" Type="http://schemas.openxmlformats.org/officeDocument/2006/relationships/image" Target="../media/image667.png"/><Relationship Id="rId195" Type="http://schemas.openxmlformats.org/officeDocument/2006/relationships/customXml" Target="../ink/ink685.xml"/><Relationship Id="rId209" Type="http://schemas.openxmlformats.org/officeDocument/2006/relationships/customXml" Target="../ink/ink692.xml"/><Relationship Id="rId220" Type="http://schemas.openxmlformats.org/officeDocument/2006/relationships/image" Target="../media/image690.png"/><Relationship Id="rId241" Type="http://schemas.openxmlformats.org/officeDocument/2006/relationships/customXml" Target="../ink/ink708.xml"/><Relationship Id="rId15" Type="http://schemas.openxmlformats.org/officeDocument/2006/relationships/customXml" Target="../ink/ink595.xml"/><Relationship Id="rId36" Type="http://schemas.openxmlformats.org/officeDocument/2006/relationships/image" Target="../media/image598.png"/><Relationship Id="rId57" Type="http://schemas.openxmlformats.org/officeDocument/2006/relationships/customXml" Target="../ink/ink616.xml"/><Relationship Id="rId262" Type="http://schemas.openxmlformats.org/officeDocument/2006/relationships/image" Target="../media/image711.png"/><Relationship Id="rId283" Type="http://schemas.openxmlformats.org/officeDocument/2006/relationships/customXml" Target="../ink/ink729.xml"/><Relationship Id="rId78" Type="http://schemas.openxmlformats.org/officeDocument/2006/relationships/image" Target="../media/image619.png"/><Relationship Id="rId99" Type="http://schemas.openxmlformats.org/officeDocument/2006/relationships/customXml" Target="../ink/ink637.xml"/><Relationship Id="rId101" Type="http://schemas.openxmlformats.org/officeDocument/2006/relationships/customXml" Target="../ink/ink638.xml"/><Relationship Id="rId122" Type="http://schemas.openxmlformats.org/officeDocument/2006/relationships/image" Target="../media/image641.png"/><Relationship Id="rId143" Type="http://schemas.openxmlformats.org/officeDocument/2006/relationships/customXml" Target="../ink/ink659.xml"/><Relationship Id="rId164" Type="http://schemas.openxmlformats.org/officeDocument/2006/relationships/image" Target="../media/image662.png"/><Relationship Id="rId185" Type="http://schemas.openxmlformats.org/officeDocument/2006/relationships/customXml" Target="../ink/ink680.xml"/><Relationship Id="rId9" Type="http://schemas.openxmlformats.org/officeDocument/2006/relationships/customXml" Target="../ink/ink592.xml"/><Relationship Id="rId210" Type="http://schemas.openxmlformats.org/officeDocument/2006/relationships/image" Target="../media/image685.png"/><Relationship Id="rId26" Type="http://schemas.openxmlformats.org/officeDocument/2006/relationships/image" Target="../media/image593.png"/><Relationship Id="rId231" Type="http://schemas.openxmlformats.org/officeDocument/2006/relationships/customXml" Target="../ink/ink703.xml"/><Relationship Id="rId252" Type="http://schemas.openxmlformats.org/officeDocument/2006/relationships/image" Target="../media/image706.png"/><Relationship Id="rId273" Type="http://schemas.openxmlformats.org/officeDocument/2006/relationships/customXml" Target="../ink/ink724.xml"/><Relationship Id="rId47" Type="http://schemas.openxmlformats.org/officeDocument/2006/relationships/customXml" Target="../ink/ink611.xml"/><Relationship Id="rId68" Type="http://schemas.openxmlformats.org/officeDocument/2006/relationships/image" Target="../media/image614.png"/><Relationship Id="rId89" Type="http://schemas.openxmlformats.org/officeDocument/2006/relationships/customXml" Target="../ink/ink632.xml"/><Relationship Id="rId112" Type="http://schemas.openxmlformats.org/officeDocument/2006/relationships/image" Target="../media/image636.png"/><Relationship Id="rId133" Type="http://schemas.openxmlformats.org/officeDocument/2006/relationships/customXml" Target="../ink/ink654.xml"/><Relationship Id="rId154" Type="http://schemas.openxmlformats.org/officeDocument/2006/relationships/image" Target="../media/image657.png"/><Relationship Id="rId175" Type="http://schemas.openxmlformats.org/officeDocument/2006/relationships/customXml" Target="../ink/ink675.xml"/><Relationship Id="rId196" Type="http://schemas.openxmlformats.org/officeDocument/2006/relationships/image" Target="../media/image678.png"/><Relationship Id="rId200" Type="http://schemas.openxmlformats.org/officeDocument/2006/relationships/image" Target="../media/image680.png"/><Relationship Id="rId16" Type="http://schemas.openxmlformats.org/officeDocument/2006/relationships/image" Target="../media/image588.png"/><Relationship Id="rId221" Type="http://schemas.openxmlformats.org/officeDocument/2006/relationships/customXml" Target="../ink/ink698.xml"/><Relationship Id="rId242" Type="http://schemas.openxmlformats.org/officeDocument/2006/relationships/image" Target="../media/image701.png"/><Relationship Id="rId263" Type="http://schemas.openxmlformats.org/officeDocument/2006/relationships/customXml" Target="../ink/ink719.xml"/><Relationship Id="rId284" Type="http://schemas.openxmlformats.org/officeDocument/2006/relationships/image" Target="../media/image722.png"/><Relationship Id="rId37" Type="http://schemas.openxmlformats.org/officeDocument/2006/relationships/customXml" Target="../ink/ink606.xml"/><Relationship Id="rId58" Type="http://schemas.openxmlformats.org/officeDocument/2006/relationships/image" Target="../media/image609.png"/><Relationship Id="rId79" Type="http://schemas.openxmlformats.org/officeDocument/2006/relationships/customXml" Target="../ink/ink627.xml"/><Relationship Id="rId102" Type="http://schemas.openxmlformats.org/officeDocument/2006/relationships/image" Target="../media/image631.png"/><Relationship Id="rId123" Type="http://schemas.openxmlformats.org/officeDocument/2006/relationships/customXml" Target="../ink/ink649.xml"/><Relationship Id="rId144" Type="http://schemas.openxmlformats.org/officeDocument/2006/relationships/image" Target="../media/image652.png"/><Relationship Id="rId90" Type="http://schemas.openxmlformats.org/officeDocument/2006/relationships/image" Target="../media/image625.png"/><Relationship Id="rId165" Type="http://schemas.openxmlformats.org/officeDocument/2006/relationships/customXml" Target="../ink/ink670.xml"/><Relationship Id="rId186" Type="http://schemas.openxmlformats.org/officeDocument/2006/relationships/image" Target="../media/image673.png"/><Relationship Id="rId211" Type="http://schemas.openxmlformats.org/officeDocument/2006/relationships/customXml" Target="../ink/ink693.xml"/><Relationship Id="rId232" Type="http://schemas.openxmlformats.org/officeDocument/2006/relationships/image" Target="../media/image696.png"/><Relationship Id="rId253" Type="http://schemas.openxmlformats.org/officeDocument/2006/relationships/customXml" Target="../ink/ink714.xml"/><Relationship Id="rId274" Type="http://schemas.openxmlformats.org/officeDocument/2006/relationships/image" Target="../media/image717.png"/><Relationship Id="rId27" Type="http://schemas.openxmlformats.org/officeDocument/2006/relationships/customXml" Target="../ink/ink601.xml"/><Relationship Id="rId48" Type="http://schemas.openxmlformats.org/officeDocument/2006/relationships/image" Target="../media/image604.png"/><Relationship Id="rId69" Type="http://schemas.openxmlformats.org/officeDocument/2006/relationships/customXml" Target="../ink/ink622.xml"/><Relationship Id="rId113" Type="http://schemas.openxmlformats.org/officeDocument/2006/relationships/customXml" Target="../ink/ink644.xml"/><Relationship Id="rId134" Type="http://schemas.openxmlformats.org/officeDocument/2006/relationships/image" Target="../media/image647.png"/><Relationship Id="rId80" Type="http://schemas.openxmlformats.org/officeDocument/2006/relationships/image" Target="../media/image620.png"/><Relationship Id="rId155" Type="http://schemas.openxmlformats.org/officeDocument/2006/relationships/customXml" Target="../ink/ink665.xml"/><Relationship Id="rId176" Type="http://schemas.openxmlformats.org/officeDocument/2006/relationships/image" Target="../media/image668.png"/><Relationship Id="rId197" Type="http://schemas.openxmlformats.org/officeDocument/2006/relationships/customXml" Target="../ink/ink686.xml"/><Relationship Id="rId201" Type="http://schemas.openxmlformats.org/officeDocument/2006/relationships/customXml" Target="../ink/ink688.xml"/><Relationship Id="rId222" Type="http://schemas.openxmlformats.org/officeDocument/2006/relationships/image" Target="../media/image691.png"/><Relationship Id="rId243" Type="http://schemas.openxmlformats.org/officeDocument/2006/relationships/customXml" Target="../ink/ink709.xml"/><Relationship Id="rId264" Type="http://schemas.openxmlformats.org/officeDocument/2006/relationships/image" Target="../media/image712.png"/><Relationship Id="rId285" Type="http://schemas.openxmlformats.org/officeDocument/2006/relationships/customXml" Target="../ink/ink730.xml"/><Relationship Id="rId17" Type="http://schemas.openxmlformats.org/officeDocument/2006/relationships/customXml" Target="../ink/ink596.xml"/><Relationship Id="rId38" Type="http://schemas.openxmlformats.org/officeDocument/2006/relationships/image" Target="../media/image599.png"/><Relationship Id="rId59" Type="http://schemas.openxmlformats.org/officeDocument/2006/relationships/customXml" Target="../ink/ink617.xml"/><Relationship Id="rId103" Type="http://schemas.openxmlformats.org/officeDocument/2006/relationships/customXml" Target="../ink/ink639.xml"/><Relationship Id="rId124" Type="http://schemas.openxmlformats.org/officeDocument/2006/relationships/image" Target="../media/image642.png"/><Relationship Id="rId70" Type="http://schemas.openxmlformats.org/officeDocument/2006/relationships/image" Target="../media/image615.png"/><Relationship Id="rId91" Type="http://schemas.openxmlformats.org/officeDocument/2006/relationships/customXml" Target="../ink/ink633.xml"/><Relationship Id="rId145" Type="http://schemas.openxmlformats.org/officeDocument/2006/relationships/customXml" Target="../ink/ink660.xml"/><Relationship Id="rId166" Type="http://schemas.openxmlformats.org/officeDocument/2006/relationships/image" Target="../media/image663.png"/><Relationship Id="rId187" Type="http://schemas.openxmlformats.org/officeDocument/2006/relationships/customXml" Target="../ink/ink681.xml"/><Relationship Id="rId1" Type="http://schemas.openxmlformats.org/officeDocument/2006/relationships/slideLayout" Target="../slideLayouts/slideLayout7.xml"/><Relationship Id="rId212" Type="http://schemas.openxmlformats.org/officeDocument/2006/relationships/image" Target="../media/image686.png"/><Relationship Id="rId233" Type="http://schemas.openxmlformats.org/officeDocument/2006/relationships/customXml" Target="../ink/ink704.xml"/><Relationship Id="rId254" Type="http://schemas.openxmlformats.org/officeDocument/2006/relationships/image" Target="../media/image707.png"/><Relationship Id="rId28" Type="http://schemas.openxmlformats.org/officeDocument/2006/relationships/image" Target="../media/image594.png"/><Relationship Id="rId49" Type="http://schemas.openxmlformats.org/officeDocument/2006/relationships/customXml" Target="../ink/ink612.xml"/><Relationship Id="rId114" Type="http://schemas.openxmlformats.org/officeDocument/2006/relationships/image" Target="../media/image637.png"/><Relationship Id="rId275" Type="http://schemas.openxmlformats.org/officeDocument/2006/relationships/customXml" Target="../ink/ink725.xml"/><Relationship Id="rId60" Type="http://schemas.openxmlformats.org/officeDocument/2006/relationships/image" Target="../media/image610.png"/><Relationship Id="rId81" Type="http://schemas.openxmlformats.org/officeDocument/2006/relationships/customXml" Target="../ink/ink628.xml"/><Relationship Id="rId135" Type="http://schemas.openxmlformats.org/officeDocument/2006/relationships/customXml" Target="../ink/ink655.xml"/><Relationship Id="rId156" Type="http://schemas.openxmlformats.org/officeDocument/2006/relationships/image" Target="../media/image658.png"/><Relationship Id="rId177" Type="http://schemas.openxmlformats.org/officeDocument/2006/relationships/customXml" Target="../ink/ink676.xml"/><Relationship Id="rId198" Type="http://schemas.openxmlformats.org/officeDocument/2006/relationships/image" Target="../media/image679.png"/><Relationship Id="rId202" Type="http://schemas.openxmlformats.org/officeDocument/2006/relationships/image" Target="../media/image681.png"/><Relationship Id="rId223" Type="http://schemas.openxmlformats.org/officeDocument/2006/relationships/customXml" Target="../ink/ink699.xml"/><Relationship Id="rId244" Type="http://schemas.openxmlformats.org/officeDocument/2006/relationships/image" Target="../media/image702.png"/><Relationship Id="rId18" Type="http://schemas.openxmlformats.org/officeDocument/2006/relationships/image" Target="../media/image589.png"/><Relationship Id="rId39" Type="http://schemas.openxmlformats.org/officeDocument/2006/relationships/customXml" Target="../ink/ink607.xml"/><Relationship Id="rId265" Type="http://schemas.openxmlformats.org/officeDocument/2006/relationships/customXml" Target="../ink/ink720.xml"/><Relationship Id="rId286" Type="http://schemas.openxmlformats.org/officeDocument/2006/relationships/image" Target="../media/image723.png"/><Relationship Id="rId50" Type="http://schemas.openxmlformats.org/officeDocument/2006/relationships/image" Target="../media/image605.png"/><Relationship Id="rId104" Type="http://schemas.openxmlformats.org/officeDocument/2006/relationships/image" Target="../media/image632.png"/><Relationship Id="rId125" Type="http://schemas.openxmlformats.org/officeDocument/2006/relationships/customXml" Target="../ink/ink650.xml"/><Relationship Id="rId146" Type="http://schemas.openxmlformats.org/officeDocument/2006/relationships/image" Target="../media/image653.png"/><Relationship Id="rId167" Type="http://schemas.openxmlformats.org/officeDocument/2006/relationships/customXml" Target="../ink/ink671.xml"/><Relationship Id="rId188" Type="http://schemas.openxmlformats.org/officeDocument/2006/relationships/image" Target="../media/image674.png"/><Relationship Id="rId71" Type="http://schemas.openxmlformats.org/officeDocument/2006/relationships/customXml" Target="../ink/ink623.xml"/><Relationship Id="rId92" Type="http://schemas.openxmlformats.org/officeDocument/2006/relationships/image" Target="../media/image626.png"/><Relationship Id="rId213" Type="http://schemas.openxmlformats.org/officeDocument/2006/relationships/customXml" Target="../ink/ink694.xml"/><Relationship Id="rId234" Type="http://schemas.openxmlformats.org/officeDocument/2006/relationships/image" Target="../media/image697.png"/><Relationship Id="rId2" Type="http://schemas.openxmlformats.org/officeDocument/2006/relationships/notesSlide" Target="../notesSlides/notesSlide1.xml"/><Relationship Id="rId29" Type="http://schemas.openxmlformats.org/officeDocument/2006/relationships/customXml" Target="../ink/ink602.xml"/><Relationship Id="rId255" Type="http://schemas.openxmlformats.org/officeDocument/2006/relationships/customXml" Target="../ink/ink715.xml"/><Relationship Id="rId276" Type="http://schemas.openxmlformats.org/officeDocument/2006/relationships/image" Target="../media/image718.png"/><Relationship Id="rId40" Type="http://schemas.openxmlformats.org/officeDocument/2006/relationships/image" Target="../media/image600.png"/><Relationship Id="rId115" Type="http://schemas.openxmlformats.org/officeDocument/2006/relationships/customXml" Target="../ink/ink645.xml"/><Relationship Id="rId136" Type="http://schemas.openxmlformats.org/officeDocument/2006/relationships/image" Target="../media/image648.png"/><Relationship Id="rId157" Type="http://schemas.openxmlformats.org/officeDocument/2006/relationships/customXml" Target="../ink/ink666.xml"/><Relationship Id="rId178" Type="http://schemas.openxmlformats.org/officeDocument/2006/relationships/image" Target="../media/image669.png"/><Relationship Id="rId61" Type="http://schemas.openxmlformats.org/officeDocument/2006/relationships/customXml" Target="../ink/ink618.xml"/><Relationship Id="rId82" Type="http://schemas.openxmlformats.org/officeDocument/2006/relationships/image" Target="../media/image621.png"/><Relationship Id="rId199" Type="http://schemas.openxmlformats.org/officeDocument/2006/relationships/customXml" Target="../ink/ink687.xml"/><Relationship Id="rId203" Type="http://schemas.openxmlformats.org/officeDocument/2006/relationships/customXml" Target="../ink/ink689.xml"/><Relationship Id="rId19" Type="http://schemas.openxmlformats.org/officeDocument/2006/relationships/customXml" Target="../ink/ink597.xml"/><Relationship Id="rId224" Type="http://schemas.openxmlformats.org/officeDocument/2006/relationships/image" Target="../media/image692.png"/><Relationship Id="rId245" Type="http://schemas.openxmlformats.org/officeDocument/2006/relationships/customXml" Target="../ink/ink710.xml"/><Relationship Id="rId266" Type="http://schemas.openxmlformats.org/officeDocument/2006/relationships/image" Target="../media/image713.png"/><Relationship Id="rId30" Type="http://schemas.openxmlformats.org/officeDocument/2006/relationships/image" Target="../media/image595.png"/><Relationship Id="rId105" Type="http://schemas.openxmlformats.org/officeDocument/2006/relationships/customXml" Target="../ink/ink640.xml"/><Relationship Id="rId126" Type="http://schemas.openxmlformats.org/officeDocument/2006/relationships/image" Target="../media/image643.png"/><Relationship Id="rId147" Type="http://schemas.openxmlformats.org/officeDocument/2006/relationships/customXml" Target="../ink/ink661.xml"/><Relationship Id="rId168" Type="http://schemas.openxmlformats.org/officeDocument/2006/relationships/image" Target="../media/image664.png"/><Relationship Id="rId51" Type="http://schemas.openxmlformats.org/officeDocument/2006/relationships/customXml" Target="../ink/ink613.xml"/><Relationship Id="rId72" Type="http://schemas.openxmlformats.org/officeDocument/2006/relationships/image" Target="../media/image616.png"/><Relationship Id="rId93" Type="http://schemas.openxmlformats.org/officeDocument/2006/relationships/customXml" Target="../ink/ink634.xml"/><Relationship Id="rId189" Type="http://schemas.openxmlformats.org/officeDocument/2006/relationships/customXml" Target="../ink/ink682.xml"/><Relationship Id="rId3" Type="http://schemas.openxmlformats.org/officeDocument/2006/relationships/customXml" Target="../ink/ink589.xml"/><Relationship Id="rId214" Type="http://schemas.openxmlformats.org/officeDocument/2006/relationships/image" Target="../media/image687.png"/><Relationship Id="rId235" Type="http://schemas.openxmlformats.org/officeDocument/2006/relationships/customXml" Target="../ink/ink705.xml"/><Relationship Id="rId256" Type="http://schemas.openxmlformats.org/officeDocument/2006/relationships/image" Target="../media/image708.png"/><Relationship Id="rId277" Type="http://schemas.openxmlformats.org/officeDocument/2006/relationships/customXml" Target="../ink/ink726.xml"/><Relationship Id="rId116" Type="http://schemas.openxmlformats.org/officeDocument/2006/relationships/image" Target="../media/image638.png"/><Relationship Id="rId137" Type="http://schemas.openxmlformats.org/officeDocument/2006/relationships/customXml" Target="../ink/ink656.xml"/><Relationship Id="rId158" Type="http://schemas.openxmlformats.org/officeDocument/2006/relationships/image" Target="../media/image659.png"/><Relationship Id="rId20" Type="http://schemas.openxmlformats.org/officeDocument/2006/relationships/image" Target="../media/image590.png"/><Relationship Id="rId41" Type="http://schemas.openxmlformats.org/officeDocument/2006/relationships/customXml" Target="../ink/ink608.xml"/><Relationship Id="rId62" Type="http://schemas.openxmlformats.org/officeDocument/2006/relationships/image" Target="../media/image611.png"/><Relationship Id="rId83" Type="http://schemas.openxmlformats.org/officeDocument/2006/relationships/customXml" Target="../ink/ink629.xml"/><Relationship Id="rId179" Type="http://schemas.openxmlformats.org/officeDocument/2006/relationships/customXml" Target="../ink/ink677.xml"/><Relationship Id="rId190" Type="http://schemas.openxmlformats.org/officeDocument/2006/relationships/image" Target="../media/image675.png"/><Relationship Id="rId204" Type="http://schemas.openxmlformats.org/officeDocument/2006/relationships/image" Target="../media/image682.png"/><Relationship Id="rId225" Type="http://schemas.openxmlformats.org/officeDocument/2006/relationships/customXml" Target="../ink/ink700.xml"/><Relationship Id="rId246" Type="http://schemas.openxmlformats.org/officeDocument/2006/relationships/image" Target="../media/image703.png"/><Relationship Id="rId267" Type="http://schemas.openxmlformats.org/officeDocument/2006/relationships/customXml" Target="../ink/ink721.xml"/><Relationship Id="rId106" Type="http://schemas.openxmlformats.org/officeDocument/2006/relationships/image" Target="../media/image633.png"/><Relationship Id="rId127" Type="http://schemas.openxmlformats.org/officeDocument/2006/relationships/customXml" Target="../ink/ink651.xml"/><Relationship Id="rId10" Type="http://schemas.openxmlformats.org/officeDocument/2006/relationships/image" Target="../media/image586.png"/><Relationship Id="rId31" Type="http://schemas.openxmlformats.org/officeDocument/2006/relationships/customXml" Target="../ink/ink603.xml"/><Relationship Id="rId52" Type="http://schemas.openxmlformats.org/officeDocument/2006/relationships/image" Target="../media/image606.png"/><Relationship Id="rId73" Type="http://schemas.openxmlformats.org/officeDocument/2006/relationships/customXml" Target="../ink/ink624.xml"/><Relationship Id="rId94" Type="http://schemas.openxmlformats.org/officeDocument/2006/relationships/image" Target="../media/image627.png"/><Relationship Id="rId148" Type="http://schemas.openxmlformats.org/officeDocument/2006/relationships/image" Target="../media/image654.png"/><Relationship Id="rId169" Type="http://schemas.openxmlformats.org/officeDocument/2006/relationships/customXml" Target="../ink/ink672.xml"/><Relationship Id="rId4" Type="http://schemas.openxmlformats.org/officeDocument/2006/relationships/image" Target="../media/image584.png"/><Relationship Id="rId180" Type="http://schemas.openxmlformats.org/officeDocument/2006/relationships/image" Target="../media/image670.png"/><Relationship Id="rId215" Type="http://schemas.openxmlformats.org/officeDocument/2006/relationships/customXml" Target="../ink/ink695.xml"/><Relationship Id="rId236" Type="http://schemas.openxmlformats.org/officeDocument/2006/relationships/image" Target="../media/image698.png"/><Relationship Id="rId257" Type="http://schemas.openxmlformats.org/officeDocument/2006/relationships/customXml" Target="../ink/ink716.xml"/><Relationship Id="rId278" Type="http://schemas.openxmlformats.org/officeDocument/2006/relationships/image" Target="../media/image719.png"/><Relationship Id="rId42" Type="http://schemas.openxmlformats.org/officeDocument/2006/relationships/image" Target="../media/image601.png"/><Relationship Id="rId84" Type="http://schemas.openxmlformats.org/officeDocument/2006/relationships/image" Target="../media/image622.png"/><Relationship Id="rId138" Type="http://schemas.openxmlformats.org/officeDocument/2006/relationships/image" Target="../media/image649.png"/><Relationship Id="rId191" Type="http://schemas.openxmlformats.org/officeDocument/2006/relationships/customXml" Target="../ink/ink683.xml"/><Relationship Id="rId205" Type="http://schemas.openxmlformats.org/officeDocument/2006/relationships/customXml" Target="../ink/ink690.xml"/><Relationship Id="rId247" Type="http://schemas.openxmlformats.org/officeDocument/2006/relationships/customXml" Target="../ink/ink711.xml"/><Relationship Id="rId107" Type="http://schemas.openxmlformats.org/officeDocument/2006/relationships/customXml" Target="../ink/ink641.xml"/><Relationship Id="rId11" Type="http://schemas.openxmlformats.org/officeDocument/2006/relationships/customXml" Target="../ink/ink593.xml"/><Relationship Id="rId53" Type="http://schemas.openxmlformats.org/officeDocument/2006/relationships/customXml" Target="../ink/ink614.xml"/><Relationship Id="rId149" Type="http://schemas.openxmlformats.org/officeDocument/2006/relationships/customXml" Target="../ink/ink662.xml"/><Relationship Id="rId95" Type="http://schemas.openxmlformats.org/officeDocument/2006/relationships/customXml" Target="../ink/ink635.xml"/><Relationship Id="rId160" Type="http://schemas.openxmlformats.org/officeDocument/2006/relationships/image" Target="../media/image660.png"/><Relationship Id="rId216" Type="http://schemas.openxmlformats.org/officeDocument/2006/relationships/image" Target="../media/image688.png"/><Relationship Id="rId258" Type="http://schemas.openxmlformats.org/officeDocument/2006/relationships/image" Target="../media/image709.png"/><Relationship Id="rId22" Type="http://schemas.openxmlformats.org/officeDocument/2006/relationships/image" Target="../media/image591.png"/><Relationship Id="rId64" Type="http://schemas.openxmlformats.org/officeDocument/2006/relationships/image" Target="../media/image612.png"/><Relationship Id="rId118" Type="http://schemas.openxmlformats.org/officeDocument/2006/relationships/image" Target="../media/image639.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776.png"/><Relationship Id="rId299" Type="http://schemas.openxmlformats.org/officeDocument/2006/relationships/image" Target="../media/image867.png"/><Relationship Id="rId21" Type="http://schemas.openxmlformats.org/officeDocument/2006/relationships/image" Target="../media/image728.png"/><Relationship Id="rId63" Type="http://schemas.openxmlformats.org/officeDocument/2006/relationships/image" Target="../media/image749.png"/><Relationship Id="rId159" Type="http://schemas.openxmlformats.org/officeDocument/2006/relationships/image" Target="../media/image797.png"/><Relationship Id="rId324" Type="http://schemas.openxmlformats.org/officeDocument/2006/relationships/customXml" Target="../ink/ink892.xml"/><Relationship Id="rId170" Type="http://schemas.openxmlformats.org/officeDocument/2006/relationships/customXml" Target="../ink/ink815.xml"/><Relationship Id="rId226" Type="http://schemas.openxmlformats.org/officeDocument/2006/relationships/customXml" Target="../ink/ink843.xml"/><Relationship Id="rId268" Type="http://schemas.openxmlformats.org/officeDocument/2006/relationships/customXml" Target="../ink/ink864.xml"/><Relationship Id="rId32" Type="http://schemas.openxmlformats.org/officeDocument/2006/relationships/customXml" Target="../ink/ink746.xml"/><Relationship Id="rId74" Type="http://schemas.openxmlformats.org/officeDocument/2006/relationships/customXml" Target="../ink/ink767.xml"/><Relationship Id="rId128" Type="http://schemas.openxmlformats.org/officeDocument/2006/relationships/customXml" Target="../ink/ink794.xml"/><Relationship Id="rId335" Type="http://schemas.openxmlformats.org/officeDocument/2006/relationships/image" Target="../media/image885.png"/><Relationship Id="rId5" Type="http://schemas.openxmlformats.org/officeDocument/2006/relationships/image" Target="../media/image7200.png"/><Relationship Id="rId181" Type="http://schemas.openxmlformats.org/officeDocument/2006/relationships/image" Target="../media/image808.png"/><Relationship Id="rId237" Type="http://schemas.openxmlformats.org/officeDocument/2006/relationships/image" Target="../media/image836.png"/><Relationship Id="rId279" Type="http://schemas.openxmlformats.org/officeDocument/2006/relationships/image" Target="../media/image857.png"/><Relationship Id="rId43" Type="http://schemas.openxmlformats.org/officeDocument/2006/relationships/image" Target="../media/image739.png"/><Relationship Id="rId139" Type="http://schemas.openxmlformats.org/officeDocument/2006/relationships/image" Target="../media/image787.png"/><Relationship Id="rId290" Type="http://schemas.openxmlformats.org/officeDocument/2006/relationships/customXml" Target="../ink/ink875.xml"/><Relationship Id="rId304" Type="http://schemas.openxmlformats.org/officeDocument/2006/relationships/customXml" Target="../ink/ink882.xml"/><Relationship Id="rId346" Type="http://schemas.openxmlformats.org/officeDocument/2006/relationships/customXml" Target="../ink/ink903.xml"/><Relationship Id="rId85" Type="http://schemas.openxmlformats.org/officeDocument/2006/relationships/image" Target="../media/image760.png"/><Relationship Id="rId150" Type="http://schemas.openxmlformats.org/officeDocument/2006/relationships/customXml" Target="../ink/ink805.xml"/><Relationship Id="rId192" Type="http://schemas.openxmlformats.org/officeDocument/2006/relationships/customXml" Target="../ink/ink826.xml"/><Relationship Id="rId206" Type="http://schemas.openxmlformats.org/officeDocument/2006/relationships/customXml" Target="../ink/ink833.xml"/><Relationship Id="rId248" Type="http://schemas.openxmlformats.org/officeDocument/2006/relationships/customXml" Target="../ink/ink854.xml"/><Relationship Id="rId12" Type="http://schemas.openxmlformats.org/officeDocument/2006/relationships/customXml" Target="../ink/ink736.xml"/><Relationship Id="rId108" Type="http://schemas.openxmlformats.org/officeDocument/2006/relationships/customXml" Target="../ink/ink784.xml"/><Relationship Id="rId315" Type="http://schemas.openxmlformats.org/officeDocument/2006/relationships/image" Target="../media/image875.png"/><Relationship Id="rId357" Type="http://schemas.openxmlformats.org/officeDocument/2006/relationships/image" Target="../media/image896.png"/><Relationship Id="rId54" Type="http://schemas.openxmlformats.org/officeDocument/2006/relationships/customXml" Target="../ink/ink757.xml"/><Relationship Id="rId96" Type="http://schemas.openxmlformats.org/officeDocument/2006/relationships/customXml" Target="../ink/ink778.xml"/><Relationship Id="rId161" Type="http://schemas.openxmlformats.org/officeDocument/2006/relationships/image" Target="../media/image798.png"/><Relationship Id="rId217" Type="http://schemas.openxmlformats.org/officeDocument/2006/relationships/image" Target="../media/image826.png"/><Relationship Id="rId259" Type="http://schemas.openxmlformats.org/officeDocument/2006/relationships/image" Target="../media/image847.png"/><Relationship Id="rId23" Type="http://schemas.openxmlformats.org/officeDocument/2006/relationships/image" Target="../media/image729.png"/><Relationship Id="rId119" Type="http://schemas.openxmlformats.org/officeDocument/2006/relationships/image" Target="../media/image777.png"/><Relationship Id="rId270" Type="http://schemas.openxmlformats.org/officeDocument/2006/relationships/customXml" Target="../ink/ink865.xml"/><Relationship Id="rId326" Type="http://schemas.openxmlformats.org/officeDocument/2006/relationships/customXml" Target="../ink/ink893.xml"/><Relationship Id="rId65" Type="http://schemas.openxmlformats.org/officeDocument/2006/relationships/image" Target="../media/image750.png"/><Relationship Id="rId130" Type="http://schemas.openxmlformats.org/officeDocument/2006/relationships/customXml" Target="../ink/ink795.xml"/><Relationship Id="rId172" Type="http://schemas.openxmlformats.org/officeDocument/2006/relationships/customXml" Target="../ink/ink816.xml"/><Relationship Id="rId228" Type="http://schemas.openxmlformats.org/officeDocument/2006/relationships/customXml" Target="../ink/ink844.xml"/><Relationship Id="rId281" Type="http://schemas.openxmlformats.org/officeDocument/2006/relationships/image" Target="../media/image858.png"/><Relationship Id="rId337" Type="http://schemas.openxmlformats.org/officeDocument/2006/relationships/image" Target="../media/image886.png"/><Relationship Id="rId34" Type="http://schemas.openxmlformats.org/officeDocument/2006/relationships/customXml" Target="../ink/ink747.xml"/><Relationship Id="rId76" Type="http://schemas.openxmlformats.org/officeDocument/2006/relationships/customXml" Target="../ink/ink768.xml"/><Relationship Id="rId141" Type="http://schemas.openxmlformats.org/officeDocument/2006/relationships/image" Target="../media/image788.png"/><Relationship Id="rId7" Type="http://schemas.openxmlformats.org/officeDocument/2006/relationships/image" Target="../media/image7210.png"/><Relationship Id="rId183" Type="http://schemas.openxmlformats.org/officeDocument/2006/relationships/image" Target="../media/image809.png"/><Relationship Id="rId239" Type="http://schemas.openxmlformats.org/officeDocument/2006/relationships/image" Target="../media/image837.png"/><Relationship Id="rId250" Type="http://schemas.openxmlformats.org/officeDocument/2006/relationships/customXml" Target="../ink/ink855.xml"/><Relationship Id="rId292" Type="http://schemas.openxmlformats.org/officeDocument/2006/relationships/customXml" Target="../ink/ink876.xml"/><Relationship Id="rId306" Type="http://schemas.openxmlformats.org/officeDocument/2006/relationships/customXml" Target="../ink/ink883.xml"/><Relationship Id="rId45" Type="http://schemas.openxmlformats.org/officeDocument/2006/relationships/image" Target="../media/image740.png"/><Relationship Id="rId87" Type="http://schemas.openxmlformats.org/officeDocument/2006/relationships/image" Target="../media/image761.png"/><Relationship Id="rId110" Type="http://schemas.openxmlformats.org/officeDocument/2006/relationships/customXml" Target="../ink/ink785.xml"/><Relationship Id="rId348" Type="http://schemas.openxmlformats.org/officeDocument/2006/relationships/customXml" Target="../ink/ink904.xml"/><Relationship Id="rId152" Type="http://schemas.openxmlformats.org/officeDocument/2006/relationships/customXml" Target="../ink/ink806.xml"/><Relationship Id="rId194" Type="http://schemas.openxmlformats.org/officeDocument/2006/relationships/customXml" Target="../ink/ink827.xml"/><Relationship Id="rId208" Type="http://schemas.openxmlformats.org/officeDocument/2006/relationships/customXml" Target="../ink/ink834.xml"/><Relationship Id="rId261" Type="http://schemas.openxmlformats.org/officeDocument/2006/relationships/image" Target="../media/image848.png"/><Relationship Id="rId14" Type="http://schemas.openxmlformats.org/officeDocument/2006/relationships/customXml" Target="../ink/ink737.xml"/><Relationship Id="rId56" Type="http://schemas.openxmlformats.org/officeDocument/2006/relationships/customXml" Target="../ink/ink758.xml"/><Relationship Id="rId317" Type="http://schemas.openxmlformats.org/officeDocument/2006/relationships/image" Target="../media/image876.png"/><Relationship Id="rId359" Type="http://schemas.openxmlformats.org/officeDocument/2006/relationships/image" Target="../media/image897.png"/><Relationship Id="rId98" Type="http://schemas.openxmlformats.org/officeDocument/2006/relationships/customXml" Target="../ink/ink779.xml"/><Relationship Id="rId121" Type="http://schemas.openxmlformats.org/officeDocument/2006/relationships/image" Target="../media/image778.png"/><Relationship Id="rId163" Type="http://schemas.openxmlformats.org/officeDocument/2006/relationships/image" Target="../media/image799.png"/><Relationship Id="rId219" Type="http://schemas.openxmlformats.org/officeDocument/2006/relationships/image" Target="../media/image827.png"/><Relationship Id="rId230" Type="http://schemas.openxmlformats.org/officeDocument/2006/relationships/customXml" Target="../ink/ink845.xml"/><Relationship Id="rId25" Type="http://schemas.openxmlformats.org/officeDocument/2006/relationships/image" Target="../media/image730.png"/><Relationship Id="rId67" Type="http://schemas.openxmlformats.org/officeDocument/2006/relationships/image" Target="../media/image751.png"/><Relationship Id="rId272" Type="http://schemas.openxmlformats.org/officeDocument/2006/relationships/customXml" Target="../ink/ink866.xml"/><Relationship Id="rId328" Type="http://schemas.openxmlformats.org/officeDocument/2006/relationships/customXml" Target="../ink/ink894.xml"/><Relationship Id="rId132" Type="http://schemas.openxmlformats.org/officeDocument/2006/relationships/customXml" Target="../ink/ink796.xml"/><Relationship Id="rId174" Type="http://schemas.openxmlformats.org/officeDocument/2006/relationships/customXml" Target="../ink/ink817.xml"/><Relationship Id="rId220" Type="http://schemas.openxmlformats.org/officeDocument/2006/relationships/customXml" Target="../ink/ink840.xml"/><Relationship Id="rId241" Type="http://schemas.openxmlformats.org/officeDocument/2006/relationships/image" Target="../media/image838.png"/><Relationship Id="rId15" Type="http://schemas.openxmlformats.org/officeDocument/2006/relationships/image" Target="../media/image725.png"/><Relationship Id="rId36" Type="http://schemas.openxmlformats.org/officeDocument/2006/relationships/customXml" Target="../ink/ink748.xml"/><Relationship Id="rId57" Type="http://schemas.openxmlformats.org/officeDocument/2006/relationships/image" Target="../media/image746.png"/><Relationship Id="rId262" Type="http://schemas.openxmlformats.org/officeDocument/2006/relationships/customXml" Target="../ink/ink861.xml"/><Relationship Id="rId283" Type="http://schemas.openxmlformats.org/officeDocument/2006/relationships/image" Target="../media/image859.png"/><Relationship Id="rId318" Type="http://schemas.openxmlformats.org/officeDocument/2006/relationships/customXml" Target="../ink/ink889.xml"/><Relationship Id="rId339" Type="http://schemas.openxmlformats.org/officeDocument/2006/relationships/image" Target="../media/image887.png"/><Relationship Id="rId78" Type="http://schemas.openxmlformats.org/officeDocument/2006/relationships/customXml" Target="../ink/ink769.xml"/><Relationship Id="rId99" Type="http://schemas.openxmlformats.org/officeDocument/2006/relationships/image" Target="../media/image767.png"/><Relationship Id="rId101" Type="http://schemas.openxmlformats.org/officeDocument/2006/relationships/image" Target="../media/image768.png"/><Relationship Id="rId122" Type="http://schemas.openxmlformats.org/officeDocument/2006/relationships/customXml" Target="../ink/ink791.xml"/><Relationship Id="rId143" Type="http://schemas.openxmlformats.org/officeDocument/2006/relationships/image" Target="../media/image789.png"/><Relationship Id="rId164" Type="http://schemas.openxmlformats.org/officeDocument/2006/relationships/customXml" Target="../ink/ink812.xml"/><Relationship Id="rId185" Type="http://schemas.openxmlformats.org/officeDocument/2006/relationships/image" Target="../media/image810.png"/><Relationship Id="rId350" Type="http://schemas.openxmlformats.org/officeDocument/2006/relationships/customXml" Target="../ink/ink905.xml"/><Relationship Id="rId9" Type="http://schemas.openxmlformats.org/officeDocument/2006/relationships/image" Target="../media/image7220.png"/><Relationship Id="rId210" Type="http://schemas.openxmlformats.org/officeDocument/2006/relationships/customXml" Target="../ink/ink835.xml"/><Relationship Id="rId26" Type="http://schemas.openxmlformats.org/officeDocument/2006/relationships/customXml" Target="../ink/ink743.xml"/><Relationship Id="rId231" Type="http://schemas.openxmlformats.org/officeDocument/2006/relationships/image" Target="../media/image833.png"/><Relationship Id="rId252" Type="http://schemas.openxmlformats.org/officeDocument/2006/relationships/customXml" Target="../ink/ink856.xml"/><Relationship Id="rId273" Type="http://schemas.openxmlformats.org/officeDocument/2006/relationships/image" Target="../media/image854.png"/><Relationship Id="rId294" Type="http://schemas.openxmlformats.org/officeDocument/2006/relationships/customXml" Target="../ink/ink877.xml"/><Relationship Id="rId308" Type="http://schemas.openxmlformats.org/officeDocument/2006/relationships/customXml" Target="../ink/ink884.xml"/><Relationship Id="rId329" Type="http://schemas.openxmlformats.org/officeDocument/2006/relationships/image" Target="../media/image882.png"/><Relationship Id="rId47" Type="http://schemas.openxmlformats.org/officeDocument/2006/relationships/image" Target="../media/image741.png"/><Relationship Id="rId68" Type="http://schemas.openxmlformats.org/officeDocument/2006/relationships/customXml" Target="../ink/ink764.xml"/><Relationship Id="rId89" Type="http://schemas.openxmlformats.org/officeDocument/2006/relationships/image" Target="../media/image762.png"/><Relationship Id="rId112" Type="http://schemas.openxmlformats.org/officeDocument/2006/relationships/customXml" Target="../ink/ink786.xml"/><Relationship Id="rId133" Type="http://schemas.openxmlformats.org/officeDocument/2006/relationships/image" Target="../media/image784.png"/><Relationship Id="rId154" Type="http://schemas.openxmlformats.org/officeDocument/2006/relationships/customXml" Target="../ink/ink807.xml"/><Relationship Id="rId175" Type="http://schemas.openxmlformats.org/officeDocument/2006/relationships/image" Target="../media/image805.png"/><Relationship Id="rId340" Type="http://schemas.openxmlformats.org/officeDocument/2006/relationships/customXml" Target="../ink/ink900.xml"/><Relationship Id="rId361" Type="http://schemas.openxmlformats.org/officeDocument/2006/relationships/image" Target="../media/image898.png"/><Relationship Id="rId196" Type="http://schemas.openxmlformats.org/officeDocument/2006/relationships/customXml" Target="../ink/ink828.xml"/><Relationship Id="rId200" Type="http://schemas.openxmlformats.org/officeDocument/2006/relationships/customXml" Target="../ink/ink830.xml"/><Relationship Id="rId16" Type="http://schemas.openxmlformats.org/officeDocument/2006/relationships/customXml" Target="../ink/ink738.xml"/><Relationship Id="rId221" Type="http://schemas.openxmlformats.org/officeDocument/2006/relationships/image" Target="../media/image828.png"/><Relationship Id="rId242" Type="http://schemas.openxmlformats.org/officeDocument/2006/relationships/customXml" Target="../ink/ink851.xml"/><Relationship Id="rId263" Type="http://schemas.openxmlformats.org/officeDocument/2006/relationships/image" Target="../media/image849.png"/><Relationship Id="rId284" Type="http://schemas.openxmlformats.org/officeDocument/2006/relationships/customXml" Target="../ink/ink872.xml"/><Relationship Id="rId319" Type="http://schemas.openxmlformats.org/officeDocument/2006/relationships/image" Target="../media/image877.png"/><Relationship Id="rId37" Type="http://schemas.openxmlformats.org/officeDocument/2006/relationships/image" Target="../media/image736.png"/><Relationship Id="rId58" Type="http://schemas.openxmlformats.org/officeDocument/2006/relationships/customXml" Target="../ink/ink759.xml"/><Relationship Id="rId79" Type="http://schemas.openxmlformats.org/officeDocument/2006/relationships/image" Target="../media/image757.png"/><Relationship Id="rId102" Type="http://schemas.openxmlformats.org/officeDocument/2006/relationships/customXml" Target="../ink/ink781.xml"/><Relationship Id="rId123" Type="http://schemas.openxmlformats.org/officeDocument/2006/relationships/image" Target="../media/image779.png"/><Relationship Id="rId144" Type="http://schemas.openxmlformats.org/officeDocument/2006/relationships/customXml" Target="../ink/ink802.xml"/><Relationship Id="rId330" Type="http://schemas.openxmlformats.org/officeDocument/2006/relationships/customXml" Target="../ink/ink895.xml"/><Relationship Id="rId90" Type="http://schemas.openxmlformats.org/officeDocument/2006/relationships/customXml" Target="../ink/ink775.xml"/><Relationship Id="rId165" Type="http://schemas.openxmlformats.org/officeDocument/2006/relationships/image" Target="../media/image800.png"/><Relationship Id="rId186" Type="http://schemas.openxmlformats.org/officeDocument/2006/relationships/customXml" Target="../ink/ink823.xml"/><Relationship Id="rId351" Type="http://schemas.openxmlformats.org/officeDocument/2006/relationships/image" Target="../media/image893.png"/><Relationship Id="rId211" Type="http://schemas.openxmlformats.org/officeDocument/2006/relationships/image" Target="../media/image823.png"/><Relationship Id="rId232" Type="http://schemas.openxmlformats.org/officeDocument/2006/relationships/customXml" Target="../ink/ink846.xml"/><Relationship Id="rId253" Type="http://schemas.openxmlformats.org/officeDocument/2006/relationships/image" Target="../media/image844.png"/><Relationship Id="rId274" Type="http://schemas.openxmlformats.org/officeDocument/2006/relationships/customXml" Target="../ink/ink867.xml"/><Relationship Id="rId295" Type="http://schemas.openxmlformats.org/officeDocument/2006/relationships/image" Target="../media/image865.png"/><Relationship Id="rId309" Type="http://schemas.openxmlformats.org/officeDocument/2006/relationships/image" Target="../media/image872.png"/><Relationship Id="rId27" Type="http://schemas.openxmlformats.org/officeDocument/2006/relationships/image" Target="../media/image731.png"/><Relationship Id="rId48" Type="http://schemas.openxmlformats.org/officeDocument/2006/relationships/customXml" Target="../ink/ink754.xml"/><Relationship Id="rId69" Type="http://schemas.openxmlformats.org/officeDocument/2006/relationships/image" Target="../media/image752.png"/><Relationship Id="rId113" Type="http://schemas.openxmlformats.org/officeDocument/2006/relationships/image" Target="../media/image774.png"/><Relationship Id="rId134" Type="http://schemas.openxmlformats.org/officeDocument/2006/relationships/customXml" Target="../ink/ink797.xml"/><Relationship Id="rId320" Type="http://schemas.openxmlformats.org/officeDocument/2006/relationships/customXml" Target="../ink/ink890.xml"/><Relationship Id="rId80" Type="http://schemas.openxmlformats.org/officeDocument/2006/relationships/customXml" Target="../ink/ink770.xml"/><Relationship Id="rId155" Type="http://schemas.openxmlformats.org/officeDocument/2006/relationships/image" Target="../media/image795.png"/><Relationship Id="rId176" Type="http://schemas.openxmlformats.org/officeDocument/2006/relationships/customXml" Target="../ink/ink818.xml"/><Relationship Id="rId197" Type="http://schemas.openxmlformats.org/officeDocument/2006/relationships/image" Target="../media/image816.png"/><Relationship Id="rId341" Type="http://schemas.openxmlformats.org/officeDocument/2006/relationships/image" Target="../media/image888.png"/><Relationship Id="rId362" Type="http://schemas.openxmlformats.org/officeDocument/2006/relationships/customXml" Target="../ink/ink911.xml"/><Relationship Id="rId201" Type="http://schemas.openxmlformats.org/officeDocument/2006/relationships/image" Target="../media/image818.png"/><Relationship Id="rId222" Type="http://schemas.openxmlformats.org/officeDocument/2006/relationships/customXml" Target="../ink/ink841.xml"/><Relationship Id="rId243" Type="http://schemas.openxmlformats.org/officeDocument/2006/relationships/image" Target="../media/image839.png"/><Relationship Id="rId264" Type="http://schemas.openxmlformats.org/officeDocument/2006/relationships/customXml" Target="../ink/ink862.xml"/><Relationship Id="rId285" Type="http://schemas.openxmlformats.org/officeDocument/2006/relationships/image" Target="../media/image860.png"/><Relationship Id="rId17" Type="http://schemas.openxmlformats.org/officeDocument/2006/relationships/image" Target="../media/image726.png"/><Relationship Id="rId38" Type="http://schemas.openxmlformats.org/officeDocument/2006/relationships/customXml" Target="../ink/ink749.xml"/><Relationship Id="rId59" Type="http://schemas.openxmlformats.org/officeDocument/2006/relationships/image" Target="../media/image747.png"/><Relationship Id="rId103" Type="http://schemas.openxmlformats.org/officeDocument/2006/relationships/image" Target="../media/image769.png"/><Relationship Id="rId124" Type="http://schemas.openxmlformats.org/officeDocument/2006/relationships/customXml" Target="../ink/ink792.xml"/><Relationship Id="rId310" Type="http://schemas.openxmlformats.org/officeDocument/2006/relationships/customXml" Target="../ink/ink885.xml"/><Relationship Id="rId70" Type="http://schemas.openxmlformats.org/officeDocument/2006/relationships/customXml" Target="../ink/ink765.xml"/><Relationship Id="rId91" Type="http://schemas.openxmlformats.org/officeDocument/2006/relationships/image" Target="../media/image763.png"/><Relationship Id="rId145" Type="http://schemas.openxmlformats.org/officeDocument/2006/relationships/image" Target="../media/image790.png"/><Relationship Id="rId166" Type="http://schemas.openxmlformats.org/officeDocument/2006/relationships/customXml" Target="../ink/ink813.xml"/><Relationship Id="rId187" Type="http://schemas.openxmlformats.org/officeDocument/2006/relationships/image" Target="../media/image811.png"/><Relationship Id="rId331" Type="http://schemas.openxmlformats.org/officeDocument/2006/relationships/image" Target="../media/image883.png"/><Relationship Id="rId352" Type="http://schemas.openxmlformats.org/officeDocument/2006/relationships/customXml" Target="../ink/ink906.xml"/><Relationship Id="rId1" Type="http://schemas.openxmlformats.org/officeDocument/2006/relationships/slideLayout" Target="../slideLayouts/slideLayout7.xml"/><Relationship Id="rId212" Type="http://schemas.openxmlformats.org/officeDocument/2006/relationships/customXml" Target="../ink/ink836.xml"/><Relationship Id="rId233" Type="http://schemas.openxmlformats.org/officeDocument/2006/relationships/image" Target="../media/image834.png"/><Relationship Id="rId254" Type="http://schemas.openxmlformats.org/officeDocument/2006/relationships/customXml" Target="../ink/ink857.xml"/><Relationship Id="rId28" Type="http://schemas.openxmlformats.org/officeDocument/2006/relationships/customXml" Target="../ink/ink744.xml"/><Relationship Id="rId49" Type="http://schemas.openxmlformats.org/officeDocument/2006/relationships/image" Target="../media/image742.png"/><Relationship Id="rId114" Type="http://schemas.openxmlformats.org/officeDocument/2006/relationships/customXml" Target="../ink/ink787.xml"/><Relationship Id="rId275" Type="http://schemas.openxmlformats.org/officeDocument/2006/relationships/image" Target="../media/image855.png"/><Relationship Id="rId296" Type="http://schemas.openxmlformats.org/officeDocument/2006/relationships/customXml" Target="../ink/ink878.xml"/><Relationship Id="rId300" Type="http://schemas.openxmlformats.org/officeDocument/2006/relationships/customXml" Target="../ink/ink880.xml"/><Relationship Id="rId60" Type="http://schemas.openxmlformats.org/officeDocument/2006/relationships/customXml" Target="../ink/ink760.xml"/><Relationship Id="rId81" Type="http://schemas.openxmlformats.org/officeDocument/2006/relationships/image" Target="../media/image758.png"/><Relationship Id="rId135" Type="http://schemas.openxmlformats.org/officeDocument/2006/relationships/image" Target="../media/image785.png"/><Relationship Id="rId156" Type="http://schemas.openxmlformats.org/officeDocument/2006/relationships/customXml" Target="../ink/ink808.xml"/><Relationship Id="rId177" Type="http://schemas.openxmlformats.org/officeDocument/2006/relationships/image" Target="../media/image806.png"/><Relationship Id="rId198" Type="http://schemas.openxmlformats.org/officeDocument/2006/relationships/customXml" Target="../ink/ink829.xml"/><Relationship Id="rId321" Type="http://schemas.openxmlformats.org/officeDocument/2006/relationships/image" Target="../media/image878.png"/><Relationship Id="rId342" Type="http://schemas.openxmlformats.org/officeDocument/2006/relationships/customXml" Target="../ink/ink901.xml"/><Relationship Id="rId363" Type="http://schemas.openxmlformats.org/officeDocument/2006/relationships/image" Target="../media/image899.png"/><Relationship Id="rId202" Type="http://schemas.openxmlformats.org/officeDocument/2006/relationships/customXml" Target="../ink/ink831.xml"/><Relationship Id="rId223" Type="http://schemas.openxmlformats.org/officeDocument/2006/relationships/image" Target="../media/image829.png"/><Relationship Id="rId244" Type="http://schemas.openxmlformats.org/officeDocument/2006/relationships/customXml" Target="../ink/ink852.xml"/><Relationship Id="rId18" Type="http://schemas.openxmlformats.org/officeDocument/2006/relationships/customXml" Target="../ink/ink739.xml"/><Relationship Id="rId39" Type="http://schemas.openxmlformats.org/officeDocument/2006/relationships/image" Target="../media/image737.png"/><Relationship Id="rId265" Type="http://schemas.openxmlformats.org/officeDocument/2006/relationships/image" Target="../media/image850.png"/><Relationship Id="rId286" Type="http://schemas.openxmlformats.org/officeDocument/2006/relationships/customXml" Target="../ink/ink873.xml"/><Relationship Id="rId50" Type="http://schemas.openxmlformats.org/officeDocument/2006/relationships/customXml" Target="../ink/ink755.xml"/><Relationship Id="rId104" Type="http://schemas.openxmlformats.org/officeDocument/2006/relationships/customXml" Target="../ink/ink782.xml"/><Relationship Id="rId125" Type="http://schemas.openxmlformats.org/officeDocument/2006/relationships/image" Target="../media/image780.png"/><Relationship Id="rId146" Type="http://schemas.openxmlformats.org/officeDocument/2006/relationships/customXml" Target="../ink/ink803.xml"/><Relationship Id="rId167" Type="http://schemas.openxmlformats.org/officeDocument/2006/relationships/image" Target="../media/image801.png"/><Relationship Id="rId188" Type="http://schemas.openxmlformats.org/officeDocument/2006/relationships/customXml" Target="../ink/ink824.xml"/><Relationship Id="rId311" Type="http://schemas.openxmlformats.org/officeDocument/2006/relationships/image" Target="../media/image873.png"/><Relationship Id="rId332" Type="http://schemas.openxmlformats.org/officeDocument/2006/relationships/customXml" Target="../ink/ink896.xml"/><Relationship Id="rId353" Type="http://schemas.openxmlformats.org/officeDocument/2006/relationships/image" Target="../media/image894.png"/><Relationship Id="rId71" Type="http://schemas.openxmlformats.org/officeDocument/2006/relationships/image" Target="../media/image753.png"/><Relationship Id="rId92" Type="http://schemas.openxmlformats.org/officeDocument/2006/relationships/customXml" Target="../ink/ink776.xml"/><Relationship Id="rId213" Type="http://schemas.openxmlformats.org/officeDocument/2006/relationships/image" Target="../media/image824.png"/><Relationship Id="rId234" Type="http://schemas.openxmlformats.org/officeDocument/2006/relationships/customXml" Target="../ink/ink847.xml"/><Relationship Id="rId2" Type="http://schemas.openxmlformats.org/officeDocument/2006/relationships/customXml" Target="../ink/ink731.xml"/><Relationship Id="rId29" Type="http://schemas.openxmlformats.org/officeDocument/2006/relationships/image" Target="../media/image732.png"/><Relationship Id="rId255" Type="http://schemas.openxmlformats.org/officeDocument/2006/relationships/image" Target="../media/image845.png"/><Relationship Id="rId276" Type="http://schemas.openxmlformats.org/officeDocument/2006/relationships/customXml" Target="../ink/ink868.xml"/><Relationship Id="rId297" Type="http://schemas.openxmlformats.org/officeDocument/2006/relationships/image" Target="../media/image866.png"/><Relationship Id="rId40" Type="http://schemas.openxmlformats.org/officeDocument/2006/relationships/customXml" Target="../ink/ink750.xml"/><Relationship Id="rId115" Type="http://schemas.openxmlformats.org/officeDocument/2006/relationships/image" Target="../media/image775.png"/><Relationship Id="rId136" Type="http://schemas.openxmlformats.org/officeDocument/2006/relationships/customXml" Target="../ink/ink798.xml"/><Relationship Id="rId157" Type="http://schemas.openxmlformats.org/officeDocument/2006/relationships/image" Target="../media/image796.png"/><Relationship Id="rId178" Type="http://schemas.openxmlformats.org/officeDocument/2006/relationships/customXml" Target="../ink/ink819.xml"/><Relationship Id="rId301" Type="http://schemas.openxmlformats.org/officeDocument/2006/relationships/image" Target="../media/image868.png"/><Relationship Id="rId322" Type="http://schemas.openxmlformats.org/officeDocument/2006/relationships/customXml" Target="../ink/ink891.xml"/><Relationship Id="rId343" Type="http://schemas.openxmlformats.org/officeDocument/2006/relationships/image" Target="../media/image889.png"/><Relationship Id="rId364" Type="http://schemas.openxmlformats.org/officeDocument/2006/relationships/customXml" Target="../ink/ink912.xml"/><Relationship Id="rId61" Type="http://schemas.openxmlformats.org/officeDocument/2006/relationships/image" Target="../media/image748.png"/><Relationship Id="rId82" Type="http://schemas.openxmlformats.org/officeDocument/2006/relationships/customXml" Target="../ink/ink771.xml"/><Relationship Id="rId199" Type="http://schemas.openxmlformats.org/officeDocument/2006/relationships/image" Target="../media/image817.png"/><Relationship Id="rId203" Type="http://schemas.openxmlformats.org/officeDocument/2006/relationships/image" Target="../media/image819.png"/><Relationship Id="rId19" Type="http://schemas.openxmlformats.org/officeDocument/2006/relationships/image" Target="../media/image727.png"/><Relationship Id="rId224" Type="http://schemas.openxmlformats.org/officeDocument/2006/relationships/customXml" Target="../ink/ink842.xml"/><Relationship Id="rId245" Type="http://schemas.openxmlformats.org/officeDocument/2006/relationships/image" Target="../media/image840.png"/><Relationship Id="rId266" Type="http://schemas.openxmlformats.org/officeDocument/2006/relationships/customXml" Target="../ink/ink863.xml"/><Relationship Id="rId287" Type="http://schemas.openxmlformats.org/officeDocument/2006/relationships/image" Target="../media/image861.png"/><Relationship Id="rId30" Type="http://schemas.openxmlformats.org/officeDocument/2006/relationships/customXml" Target="../ink/ink745.xml"/><Relationship Id="rId105" Type="http://schemas.openxmlformats.org/officeDocument/2006/relationships/image" Target="../media/image770.png"/><Relationship Id="rId126" Type="http://schemas.openxmlformats.org/officeDocument/2006/relationships/customXml" Target="../ink/ink793.xml"/><Relationship Id="rId147" Type="http://schemas.openxmlformats.org/officeDocument/2006/relationships/image" Target="../media/image791.png"/><Relationship Id="rId168" Type="http://schemas.openxmlformats.org/officeDocument/2006/relationships/customXml" Target="../ink/ink814.xml"/><Relationship Id="rId312" Type="http://schemas.openxmlformats.org/officeDocument/2006/relationships/customXml" Target="../ink/ink886.xml"/><Relationship Id="rId333" Type="http://schemas.openxmlformats.org/officeDocument/2006/relationships/image" Target="../media/image884.png"/><Relationship Id="rId354" Type="http://schemas.openxmlformats.org/officeDocument/2006/relationships/customXml" Target="../ink/ink907.xml"/><Relationship Id="rId51" Type="http://schemas.openxmlformats.org/officeDocument/2006/relationships/image" Target="../media/image743.png"/><Relationship Id="rId72" Type="http://schemas.openxmlformats.org/officeDocument/2006/relationships/customXml" Target="../ink/ink766.xml"/><Relationship Id="rId93" Type="http://schemas.openxmlformats.org/officeDocument/2006/relationships/image" Target="../media/image764.png"/><Relationship Id="rId189" Type="http://schemas.openxmlformats.org/officeDocument/2006/relationships/image" Target="../media/image812.png"/><Relationship Id="rId3" Type="http://schemas.openxmlformats.org/officeDocument/2006/relationships/image" Target="../media/image7190.png"/><Relationship Id="rId214" Type="http://schemas.openxmlformats.org/officeDocument/2006/relationships/customXml" Target="../ink/ink837.xml"/><Relationship Id="rId235" Type="http://schemas.openxmlformats.org/officeDocument/2006/relationships/image" Target="../media/image835.png"/><Relationship Id="rId256" Type="http://schemas.openxmlformats.org/officeDocument/2006/relationships/customXml" Target="../ink/ink858.xml"/><Relationship Id="rId277" Type="http://schemas.openxmlformats.org/officeDocument/2006/relationships/image" Target="../media/image856.png"/><Relationship Id="rId298" Type="http://schemas.openxmlformats.org/officeDocument/2006/relationships/customXml" Target="../ink/ink879.xml"/><Relationship Id="rId116" Type="http://schemas.openxmlformats.org/officeDocument/2006/relationships/customXml" Target="../ink/ink788.xml"/><Relationship Id="rId137" Type="http://schemas.openxmlformats.org/officeDocument/2006/relationships/image" Target="../media/image786.png"/><Relationship Id="rId158" Type="http://schemas.openxmlformats.org/officeDocument/2006/relationships/customXml" Target="../ink/ink809.xml"/><Relationship Id="rId302" Type="http://schemas.openxmlformats.org/officeDocument/2006/relationships/customXml" Target="../ink/ink881.xml"/><Relationship Id="rId323" Type="http://schemas.openxmlformats.org/officeDocument/2006/relationships/image" Target="../media/image879.png"/><Relationship Id="rId344" Type="http://schemas.openxmlformats.org/officeDocument/2006/relationships/customXml" Target="../ink/ink902.xml"/><Relationship Id="rId20" Type="http://schemas.openxmlformats.org/officeDocument/2006/relationships/customXml" Target="../ink/ink740.xml"/><Relationship Id="rId41" Type="http://schemas.openxmlformats.org/officeDocument/2006/relationships/image" Target="../media/image738.png"/><Relationship Id="rId62" Type="http://schemas.openxmlformats.org/officeDocument/2006/relationships/customXml" Target="../ink/ink761.xml"/><Relationship Id="rId83" Type="http://schemas.openxmlformats.org/officeDocument/2006/relationships/image" Target="../media/image759.png"/><Relationship Id="rId179" Type="http://schemas.openxmlformats.org/officeDocument/2006/relationships/image" Target="../media/image807.png"/><Relationship Id="rId365" Type="http://schemas.openxmlformats.org/officeDocument/2006/relationships/image" Target="../media/image900.png"/><Relationship Id="rId190" Type="http://schemas.openxmlformats.org/officeDocument/2006/relationships/customXml" Target="../ink/ink825.xml"/><Relationship Id="rId204" Type="http://schemas.openxmlformats.org/officeDocument/2006/relationships/customXml" Target="../ink/ink832.xml"/><Relationship Id="rId225" Type="http://schemas.openxmlformats.org/officeDocument/2006/relationships/image" Target="../media/image830.png"/><Relationship Id="rId246" Type="http://schemas.openxmlformats.org/officeDocument/2006/relationships/customXml" Target="../ink/ink853.xml"/><Relationship Id="rId267" Type="http://schemas.openxmlformats.org/officeDocument/2006/relationships/image" Target="../media/image851.png"/><Relationship Id="rId288" Type="http://schemas.openxmlformats.org/officeDocument/2006/relationships/customXml" Target="../ink/ink874.xml"/><Relationship Id="rId106" Type="http://schemas.openxmlformats.org/officeDocument/2006/relationships/customXml" Target="../ink/ink783.xml"/><Relationship Id="rId127" Type="http://schemas.openxmlformats.org/officeDocument/2006/relationships/image" Target="../media/image781.png"/><Relationship Id="rId313" Type="http://schemas.openxmlformats.org/officeDocument/2006/relationships/image" Target="../media/image874.png"/><Relationship Id="rId10" Type="http://schemas.openxmlformats.org/officeDocument/2006/relationships/customXml" Target="../ink/ink735.xml"/><Relationship Id="rId31" Type="http://schemas.openxmlformats.org/officeDocument/2006/relationships/image" Target="../media/image733.png"/><Relationship Id="rId52" Type="http://schemas.openxmlformats.org/officeDocument/2006/relationships/customXml" Target="../ink/ink756.xml"/><Relationship Id="rId73" Type="http://schemas.openxmlformats.org/officeDocument/2006/relationships/image" Target="../media/image754.png"/><Relationship Id="rId94" Type="http://schemas.openxmlformats.org/officeDocument/2006/relationships/customXml" Target="../ink/ink777.xml"/><Relationship Id="rId148" Type="http://schemas.openxmlformats.org/officeDocument/2006/relationships/customXml" Target="../ink/ink804.xml"/><Relationship Id="rId169" Type="http://schemas.openxmlformats.org/officeDocument/2006/relationships/image" Target="../media/image802.png"/><Relationship Id="rId334" Type="http://schemas.openxmlformats.org/officeDocument/2006/relationships/customXml" Target="../ink/ink897.xml"/><Relationship Id="rId355" Type="http://schemas.openxmlformats.org/officeDocument/2006/relationships/image" Target="../media/image895.png"/><Relationship Id="rId4" Type="http://schemas.openxmlformats.org/officeDocument/2006/relationships/customXml" Target="../ink/ink732.xml"/><Relationship Id="rId180" Type="http://schemas.openxmlformats.org/officeDocument/2006/relationships/customXml" Target="../ink/ink820.xml"/><Relationship Id="rId215" Type="http://schemas.openxmlformats.org/officeDocument/2006/relationships/image" Target="../media/image825.png"/><Relationship Id="rId236" Type="http://schemas.openxmlformats.org/officeDocument/2006/relationships/customXml" Target="../ink/ink848.xml"/><Relationship Id="rId257" Type="http://schemas.openxmlformats.org/officeDocument/2006/relationships/image" Target="../media/image846.png"/><Relationship Id="rId278" Type="http://schemas.openxmlformats.org/officeDocument/2006/relationships/customXml" Target="../ink/ink869.xml"/><Relationship Id="rId303" Type="http://schemas.openxmlformats.org/officeDocument/2006/relationships/image" Target="../media/image869.png"/><Relationship Id="rId42" Type="http://schemas.openxmlformats.org/officeDocument/2006/relationships/customXml" Target="../ink/ink751.xml"/><Relationship Id="rId84" Type="http://schemas.openxmlformats.org/officeDocument/2006/relationships/customXml" Target="../ink/ink772.xml"/><Relationship Id="rId138" Type="http://schemas.openxmlformats.org/officeDocument/2006/relationships/customXml" Target="../ink/ink799.xml"/><Relationship Id="rId345" Type="http://schemas.openxmlformats.org/officeDocument/2006/relationships/image" Target="../media/image890.png"/><Relationship Id="rId191" Type="http://schemas.openxmlformats.org/officeDocument/2006/relationships/image" Target="../media/image813.png"/><Relationship Id="rId205" Type="http://schemas.openxmlformats.org/officeDocument/2006/relationships/image" Target="../media/image820.png"/><Relationship Id="rId247" Type="http://schemas.openxmlformats.org/officeDocument/2006/relationships/image" Target="../media/image841.png"/><Relationship Id="rId107" Type="http://schemas.openxmlformats.org/officeDocument/2006/relationships/image" Target="../media/image771.png"/><Relationship Id="rId289" Type="http://schemas.openxmlformats.org/officeDocument/2006/relationships/image" Target="../media/image862.png"/><Relationship Id="rId11" Type="http://schemas.openxmlformats.org/officeDocument/2006/relationships/image" Target="../media/image7230.png"/><Relationship Id="rId53" Type="http://schemas.openxmlformats.org/officeDocument/2006/relationships/image" Target="../media/image744.png"/><Relationship Id="rId149" Type="http://schemas.openxmlformats.org/officeDocument/2006/relationships/image" Target="../media/image792.png"/><Relationship Id="rId314" Type="http://schemas.openxmlformats.org/officeDocument/2006/relationships/customXml" Target="../ink/ink887.xml"/><Relationship Id="rId356" Type="http://schemas.openxmlformats.org/officeDocument/2006/relationships/customXml" Target="../ink/ink908.xml"/><Relationship Id="rId95" Type="http://schemas.openxmlformats.org/officeDocument/2006/relationships/image" Target="../media/image765.png"/><Relationship Id="rId160" Type="http://schemas.openxmlformats.org/officeDocument/2006/relationships/customXml" Target="../ink/ink810.xml"/><Relationship Id="rId216" Type="http://schemas.openxmlformats.org/officeDocument/2006/relationships/customXml" Target="../ink/ink838.xml"/><Relationship Id="rId258" Type="http://schemas.openxmlformats.org/officeDocument/2006/relationships/customXml" Target="../ink/ink859.xml"/><Relationship Id="rId22" Type="http://schemas.openxmlformats.org/officeDocument/2006/relationships/customXml" Target="../ink/ink741.xml"/><Relationship Id="rId64" Type="http://schemas.openxmlformats.org/officeDocument/2006/relationships/customXml" Target="../ink/ink762.xml"/><Relationship Id="rId118" Type="http://schemas.openxmlformats.org/officeDocument/2006/relationships/customXml" Target="../ink/ink789.xml"/><Relationship Id="rId325" Type="http://schemas.openxmlformats.org/officeDocument/2006/relationships/image" Target="../media/image880.png"/><Relationship Id="rId171" Type="http://schemas.openxmlformats.org/officeDocument/2006/relationships/image" Target="../media/image803.png"/><Relationship Id="rId227" Type="http://schemas.openxmlformats.org/officeDocument/2006/relationships/image" Target="../media/image831.png"/><Relationship Id="rId269" Type="http://schemas.openxmlformats.org/officeDocument/2006/relationships/image" Target="../media/image852.png"/><Relationship Id="rId33" Type="http://schemas.openxmlformats.org/officeDocument/2006/relationships/image" Target="../media/image734.png"/><Relationship Id="rId129" Type="http://schemas.openxmlformats.org/officeDocument/2006/relationships/image" Target="../media/image782.png"/><Relationship Id="rId280" Type="http://schemas.openxmlformats.org/officeDocument/2006/relationships/customXml" Target="../ink/ink870.xml"/><Relationship Id="rId336" Type="http://schemas.openxmlformats.org/officeDocument/2006/relationships/customXml" Target="../ink/ink898.xml"/><Relationship Id="rId75" Type="http://schemas.openxmlformats.org/officeDocument/2006/relationships/image" Target="../media/image755.png"/><Relationship Id="rId140" Type="http://schemas.openxmlformats.org/officeDocument/2006/relationships/customXml" Target="../ink/ink800.xml"/><Relationship Id="rId182" Type="http://schemas.openxmlformats.org/officeDocument/2006/relationships/customXml" Target="../ink/ink821.xml"/><Relationship Id="rId6" Type="http://schemas.openxmlformats.org/officeDocument/2006/relationships/customXml" Target="../ink/ink733.xml"/><Relationship Id="rId238" Type="http://schemas.openxmlformats.org/officeDocument/2006/relationships/customXml" Target="../ink/ink849.xml"/><Relationship Id="rId291" Type="http://schemas.openxmlformats.org/officeDocument/2006/relationships/image" Target="../media/image863.png"/><Relationship Id="rId305" Type="http://schemas.openxmlformats.org/officeDocument/2006/relationships/image" Target="../media/image870.png"/><Relationship Id="rId347" Type="http://schemas.openxmlformats.org/officeDocument/2006/relationships/image" Target="../media/image891.png"/><Relationship Id="rId44" Type="http://schemas.openxmlformats.org/officeDocument/2006/relationships/customXml" Target="../ink/ink752.xml"/><Relationship Id="rId86" Type="http://schemas.openxmlformats.org/officeDocument/2006/relationships/customXml" Target="../ink/ink773.xml"/><Relationship Id="rId151" Type="http://schemas.openxmlformats.org/officeDocument/2006/relationships/image" Target="../media/image793.png"/><Relationship Id="rId193" Type="http://schemas.openxmlformats.org/officeDocument/2006/relationships/image" Target="../media/image814.png"/><Relationship Id="rId207" Type="http://schemas.openxmlformats.org/officeDocument/2006/relationships/image" Target="../media/image821.png"/><Relationship Id="rId249" Type="http://schemas.openxmlformats.org/officeDocument/2006/relationships/image" Target="../media/image842.png"/><Relationship Id="rId13" Type="http://schemas.openxmlformats.org/officeDocument/2006/relationships/image" Target="../media/image724.png"/><Relationship Id="rId109" Type="http://schemas.openxmlformats.org/officeDocument/2006/relationships/image" Target="../media/image772.png"/><Relationship Id="rId260" Type="http://schemas.openxmlformats.org/officeDocument/2006/relationships/customXml" Target="../ink/ink860.xml"/><Relationship Id="rId316" Type="http://schemas.openxmlformats.org/officeDocument/2006/relationships/customXml" Target="../ink/ink888.xml"/><Relationship Id="rId55" Type="http://schemas.openxmlformats.org/officeDocument/2006/relationships/image" Target="../media/image745.png"/><Relationship Id="rId97" Type="http://schemas.openxmlformats.org/officeDocument/2006/relationships/image" Target="../media/image766.png"/><Relationship Id="rId120" Type="http://schemas.openxmlformats.org/officeDocument/2006/relationships/customXml" Target="../ink/ink790.xml"/><Relationship Id="rId358" Type="http://schemas.openxmlformats.org/officeDocument/2006/relationships/customXml" Target="../ink/ink909.xml"/><Relationship Id="rId162" Type="http://schemas.openxmlformats.org/officeDocument/2006/relationships/customXml" Target="../ink/ink811.xml"/><Relationship Id="rId218" Type="http://schemas.openxmlformats.org/officeDocument/2006/relationships/customXml" Target="../ink/ink839.xml"/><Relationship Id="rId271" Type="http://schemas.openxmlformats.org/officeDocument/2006/relationships/image" Target="../media/image853.png"/><Relationship Id="rId24" Type="http://schemas.openxmlformats.org/officeDocument/2006/relationships/customXml" Target="../ink/ink742.xml"/><Relationship Id="rId66" Type="http://schemas.openxmlformats.org/officeDocument/2006/relationships/customXml" Target="../ink/ink763.xml"/><Relationship Id="rId131" Type="http://schemas.openxmlformats.org/officeDocument/2006/relationships/image" Target="../media/image783.png"/><Relationship Id="rId327" Type="http://schemas.openxmlformats.org/officeDocument/2006/relationships/image" Target="../media/image881.png"/><Relationship Id="rId173" Type="http://schemas.openxmlformats.org/officeDocument/2006/relationships/image" Target="../media/image804.png"/><Relationship Id="rId229" Type="http://schemas.openxmlformats.org/officeDocument/2006/relationships/image" Target="../media/image832.png"/><Relationship Id="rId240" Type="http://schemas.openxmlformats.org/officeDocument/2006/relationships/customXml" Target="../ink/ink850.xml"/><Relationship Id="rId35" Type="http://schemas.openxmlformats.org/officeDocument/2006/relationships/image" Target="../media/image735.png"/><Relationship Id="rId77" Type="http://schemas.openxmlformats.org/officeDocument/2006/relationships/image" Target="../media/image756.png"/><Relationship Id="rId100" Type="http://schemas.openxmlformats.org/officeDocument/2006/relationships/customXml" Target="../ink/ink780.xml"/><Relationship Id="rId282" Type="http://schemas.openxmlformats.org/officeDocument/2006/relationships/customXml" Target="../ink/ink871.xml"/><Relationship Id="rId338" Type="http://schemas.openxmlformats.org/officeDocument/2006/relationships/customXml" Target="../ink/ink899.xml"/><Relationship Id="rId8" Type="http://schemas.openxmlformats.org/officeDocument/2006/relationships/customXml" Target="../ink/ink734.xml"/><Relationship Id="rId142" Type="http://schemas.openxmlformats.org/officeDocument/2006/relationships/customXml" Target="../ink/ink801.xml"/><Relationship Id="rId184" Type="http://schemas.openxmlformats.org/officeDocument/2006/relationships/customXml" Target="../ink/ink822.xml"/><Relationship Id="rId251" Type="http://schemas.openxmlformats.org/officeDocument/2006/relationships/image" Target="../media/image843.png"/><Relationship Id="rId46" Type="http://schemas.openxmlformats.org/officeDocument/2006/relationships/customXml" Target="../ink/ink753.xml"/><Relationship Id="rId293" Type="http://schemas.openxmlformats.org/officeDocument/2006/relationships/image" Target="../media/image864.png"/><Relationship Id="rId307" Type="http://schemas.openxmlformats.org/officeDocument/2006/relationships/image" Target="../media/image871.png"/><Relationship Id="rId349" Type="http://schemas.openxmlformats.org/officeDocument/2006/relationships/image" Target="../media/image892.png"/><Relationship Id="rId88" Type="http://schemas.openxmlformats.org/officeDocument/2006/relationships/customXml" Target="../ink/ink774.xml"/><Relationship Id="rId111" Type="http://schemas.openxmlformats.org/officeDocument/2006/relationships/image" Target="../media/image773.png"/><Relationship Id="rId153" Type="http://schemas.openxmlformats.org/officeDocument/2006/relationships/image" Target="../media/image794.png"/><Relationship Id="rId195" Type="http://schemas.openxmlformats.org/officeDocument/2006/relationships/image" Target="../media/image815.png"/><Relationship Id="rId209" Type="http://schemas.openxmlformats.org/officeDocument/2006/relationships/image" Target="../media/image822.png"/><Relationship Id="rId360" Type="http://schemas.openxmlformats.org/officeDocument/2006/relationships/customXml" Target="../ink/ink910.xml"/></Relationships>
</file>

<file path=ppt/slides/_rels/slide7.xml.rels><?xml version="1.0" encoding="UTF-8" standalone="yes"?>
<Relationships xmlns="http://schemas.openxmlformats.org/package/2006/relationships"><Relationship Id="rId117" Type="http://schemas.openxmlformats.org/officeDocument/2006/relationships/image" Target="../media/image958.png"/><Relationship Id="rId299" Type="http://schemas.openxmlformats.org/officeDocument/2006/relationships/customXml" Target="../ink/ink1062.xml"/><Relationship Id="rId21" Type="http://schemas.openxmlformats.org/officeDocument/2006/relationships/image" Target="../media/image910.png"/><Relationship Id="rId63" Type="http://schemas.openxmlformats.org/officeDocument/2006/relationships/image" Target="../media/image931.png"/><Relationship Id="rId159" Type="http://schemas.openxmlformats.org/officeDocument/2006/relationships/image" Target="../media/image979.png"/><Relationship Id="rId324" Type="http://schemas.openxmlformats.org/officeDocument/2006/relationships/image" Target="../media/image1061.png"/><Relationship Id="rId366" Type="http://schemas.openxmlformats.org/officeDocument/2006/relationships/image" Target="../media/image1082.png"/><Relationship Id="rId170" Type="http://schemas.openxmlformats.org/officeDocument/2006/relationships/customXml" Target="../ink/ink997.xml"/><Relationship Id="rId226" Type="http://schemas.openxmlformats.org/officeDocument/2006/relationships/customXml" Target="../ink/ink1025.xml"/><Relationship Id="rId433" Type="http://schemas.openxmlformats.org/officeDocument/2006/relationships/customXml" Target="../ink/ink1129.xml"/><Relationship Id="rId268" Type="http://schemas.openxmlformats.org/officeDocument/2006/relationships/image" Target="../media/image1033.png"/><Relationship Id="rId475" Type="http://schemas.openxmlformats.org/officeDocument/2006/relationships/image" Target="../media/image1137.png"/><Relationship Id="rId32" Type="http://schemas.openxmlformats.org/officeDocument/2006/relationships/customXml" Target="../ink/ink928.xml"/><Relationship Id="rId74" Type="http://schemas.openxmlformats.org/officeDocument/2006/relationships/customXml" Target="../ink/ink949.xml"/><Relationship Id="rId128" Type="http://schemas.openxmlformats.org/officeDocument/2006/relationships/customXml" Target="../ink/ink976.xml"/><Relationship Id="rId335" Type="http://schemas.openxmlformats.org/officeDocument/2006/relationships/customXml" Target="../ink/ink1080.xml"/><Relationship Id="rId377" Type="http://schemas.openxmlformats.org/officeDocument/2006/relationships/customXml" Target="../ink/ink1101.xml"/><Relationship Id="rId5" Type="http://schemas.openxmlformats.org/officeDocument/2006/relationships/image" Target="../media/image902.png"/><Relationship Id="rId181" Type="http://schemas.openxmlformats.org/officeDocument/2006/relationships/image" Target="../media/image990.png"/><Relationship Id="rId237" Type="http://schemas.openxmlformats.org/officeDocument/2006/relationships/image" Target="../media/image1018.png"/><Relationship Id="rId402" Type="http://schemas.openxmlformats.org/officeDocument/2006/relationships/image" Target="../media/image1100.png"/><Relationship Id="rId279" Type="http://schemas.openxmlformats.org/officeDocument/2006/relationships/customXml" Target="../ink/ink1052.xml"/><Relationship Id="rId444" Type="http://schemas.openxmlformats.org/officeDocument/2006/relationships/customXml" Target="../ink/ink1134.xml"/><Relationship Id="rId486" Type="http://schemas.openxmlformats.org/officeDocument/2006/relationships/customXml" Target="../ink/ink1155.xml"/><Relationship Id="rId43" Type="http://schemas.openxmlformats.org/officeDocument/2006/relationships/image" Target="../media/image921.png"/><Relationship Id="rId139" Type="http://schemas.openxmlformats.org/officeDocument/2006/relationships/image" Target="../media/image969.png"/><Relationship Id="rId290" Type="http://schemas.openxmlformats.org/officeDocument/2006/relationships/image" Target="../media/image1044.png"/><Relationship Id="rId304" Type="http://schemas.openxmlformats.org/officeDocument/2006/relationships/image" Target="../media/image1051.png"/><Relationship Id="rId346" Type="http://schemas.openxmlformats.org/officeDocument/2006/relationships/image" Target="../media/image1072.png"/><Relationship Id="rId388" Type="http://schemas.openxmlformats.org/officeDocument/2006/relationships/image" Target="../media/image1093.png"/><Relationship Id="rId85" Type="http://schemas.openxmlformats.org/officeDocument/2006/relationships/image" Target="../media/image942.png"/><Relationship Id="rId150" Type="http://schemas.openxmlformats.org/officeDocument/2006/relationships/customXml" Target="../ink/ink987.xml"/><Relationship Id="rId192" Type="http://schemas.openxmlformats.org/officeDocument/2006/relationships/customXml" Target="../ink/ink1008.xml"/><Relationship Id="rId206" Type="http://schemas.openxmlformats.org/officeDocument/2006/relationships/customXml" Target="../ink/ink1015.xml"/><Relationship Id="rId413" Type="http://schemas.openxmlformats.org/officeDocument/2006/relationships/customXml" Target="../ink/ink1119.xml"/><Relationship Id="rId248" Type="http://schemas.openxmlformats.org/officeDocument/2006/relationships/customXml" Target="../ink/ink1036.xml"/><Relationship Id="rId455" Type="http://schemas.openxmlformats.org/officeDocument/2006/relationships/image" Target="../media/image1127.png"/><Relationship Id="rId12" Type="http://schemas.openxmlformats.org/officeDocument/2006/relationships/customXml" Target="../ink/ink918.xml"/><Relationship Id="rId108" Type="http://schemas.openxmlformats.org/officeDocument/2006/relationships/customXml" Target="../ink/ink966.xml"/><Relationship Id="rId315" Type="http://schemas.openxmlformats.org/officeDocument/2006/relationships/customXml" Target="../ink/ink1070.xml"/><Relationship Id="rId357" Type="http://schemas.openxmlformats.org/officeDocument/2006/relationships/customXml" Target="../ink/ink1091.xml"/><Relationship Id="rId54" Type="http://schemas.openxmlformats.org/officeDocument/2006/relationships/customXml" Target="../ink/ink939.xml"/><Relationship Id="rId96" Type="http://schemas.openxmlformats.org/officeDocument/2006/relationships/customXml" Target="../ink/ink960.xml"/><Relationship Id="rId161" Type="http://schemas.openxmlformats.org/officeDocument/2006/relationships/image" Target="../media/image980.png"/><Relationship Id="rId217" Type="http://schemas.openxmlformats.org/officeDocument/2006/relationships/image" Target="../media/image1008.png"/><Relationship Id="rId399" Type="http://schemas.openxmlformats.org/officeDocument/2006/relationships/customXml" Target="../ink/ink1112.xml"/><Relationship Id="rId259" Type="http://schemas.openxmlformats.org/officeDocument/2006/relationships/image" Target="../media/image1029.png"/><Relationship Id="rId424" Type="http://schemas.openxmlformats.org/officeDocument/2006/relationships/image" Target="../media/image1111.png"/><Relationship Id="rId466" Type="http://schemas.openxmlformats.org/officeDocument/2006/relationships/customXml" Target="../ink/ink1145.xml"/><Relationship Id="rId23" Type="http://schemas.openxmlformats.org/officeDocument/2006/relationships/image" Target="../media/image911.png"/><Relationship Id="rId119" Type="http://schemas.openxmlformats.org/officeDocument/2006/relationships/image" Target="../media/image959.png"/><Relationship Id="rId270" Type="http://schemas.openxmlformats.org/officeDocument/2006/relationships/image" Target="../media/image1034.png"/><Relationship Id="rId326" Type="http://schemas.openxmlformats.org/officeDocument/2006/relationships/image" Target="../media/image1062.png"/><Relationship Id="rId65" Type="http://schemas.openxmlformats.org/officeDocument/2006/relationships/image" Target="../media/image932.png"/><Relationship Id="rId130" Type="http://schemas.openxmlformats.org/officeDocument/2006/relationships/customXml" Target="../ink/ink977.xml"/><Relationship Id="rId368" Type="http://schemas.openxmlformats.org/officeDocument/2006/relationships/image" Target="../media/image1083.png"/><Relationship Id="rId172" Type="http://schemas.openxmlformats.org/officeDocument/2006/relationships/customXml" Target="../ink/ink998.xml"/><Relationship Id="rId228" Type="http://schemas.openxmlformats.org/officeDocument/2006/relationships/customXml" Target="../ink/ink1026.xml"/><Relationship Id="rId435" Type="http://schemas.openxmlformats.org/officeDocument/2006/relationships/customXml" Target="../ink/ink1130.xml"/><Relationship Id="rId477" Type="http://schemas.openxmlformats.org/officeDocument/2006/relationships/image" Target="../media/image1138.png"/><Relationship Id="rId281" Type="http://schemas.openxmlformats.org/officeDocument/2006/relationships/customXml" Target="../ink/ink1053.xml"/><Relationship Id="rId337" Type="http://schemas.openxmlformats.org/officeDocument/2006/relationships/customXml" Target="../ink/ink1081.xml"/><Relationship Id="rId34" Type="http://schemas.openxmlformats.org/officeDocument/2006/relationships/customXml" Target="../ink/ink929.xml"/><Relationship Id="rId76" Type="http://schemas.openxmlformats.org/officeDocument/2006/relationships/customXml" Target="../ink/ink950.xml"/><Relationship Id="rId141" Type="http://schemas.openxmlformats.org/officeDocument/2006/relationships/image" Target="../media/image970.png"/><Relationship Id="rId379" Type="http://schemas.openxmlformats.org/officeDocument/2006/relationships/customXml" Target="../ink/ink1102.xml"/><Relationship Id="rId7" Type="http://schemas.openxmlformats.org/officeDocument/2006/relationships/image" Target="../media/image903.png"/><Relationship Id="rId183" Type="http://schemas.openxmlformats.org/officeDocument/2006/relationships/image" Target="../media/image991.png"/><Relationship Id="rId239" Type="http://schemas.openxmlformats.org/officeDocument/2006/relationships/image" Target="../media/image1019.png"/><Relationship Id="rId390" Type="http://schemas.openxmlformats.org/officeDocument/2006/relationships/image" Target="../media/image1094.png"/><Relationship Id="rId404" Type="http://schemas.openxmlformats.org/officeDocument/2006/relationships/image" Target="../media/image1101.png"/><Relationship Id="rId446" Type="http://schemas.openxmlformats.org/officeDocument/2006/relationships/customXml" Target="../ink/ink1135.xml"/><Relationship Id="rId250" Type="http://schemas.openxmlformats.org/officeDocument/2006/relationships/customXml" Target="../ink/ink1037.xml"/><Relationship Id="rId292" Type="http://schemas.openxmlformats.org/officeDocument/2006/relationships/image" Target="../media/image1045.png"/><Relationship Id="rId306" Type="http://schemas.openxmlformats.org/officeDocument/2006/relationships/image" Target="../media/image1052.png"/><Relationship Id="rId45" Type="http://schemas.openxmlformats.org/officeDocument/2006/relationships/image" Target="../media/image922.png"/><Relationship Id="rId87" Type="http://schemas.openxmlformats.org/officeDocument/2006/relationships/image" Target="../media/image943.png"/><Relationship Id="rId110" Type="http://schemas.openxmlformats.org/officeDocument/2006/relationships/customXml" Target="../ink/ink967.xml"/><Relationship Id="rId348" Type="http://schemas.openxmlformats.org/officeDocument/2006/relationships/image" Target="../media/image1073.png"/><Relationship Id="rId152" Type="http://schemas.openxmlformats.org/officeDocument/2006/relationships/customXml" Target="../ink/ink988.xml"/><Relationship Id="rId194" Type="http://schemas.openxmlformats.org/officeDocument/2006/relationships/customXml" Target="../ink/ink1009.xml"/><Relationship Id="rId208" Type="http://schemas.openxmlformats.org/officeDocument/2006/relationships/customXml" Target="../ink/ink1016.xml"/><Relationship Id="rId415" Type="http://schemas.openxmlformats.org/officeDocument/2006/relationships/customXml" Target="../ink/ink1120.xml"/><Relationship Id="rId457" Type="http://schemas.openxmlformats.org/officeDocument/2006/relationships/image" Target="../media/image1128.png"/><Relationship Id="rId261" Type="http://schemas.openxmlformats.org/officeDocument/2006/relationships/image" Target="../media/image1030.png"/><Relationship Id="rId14" Type="http://schemas.openxmlformats.org/officeDocument/2006/relationships/customXml" Target="../ink/ink919.xml"/><Relationship Id="rId56" Type="http://schemas.openxmlformats.org/officeDocument/2006/relationships/customXml" Target="../ink/ink940.xml"/><Relationship Id="rId317" Type="http://schemas.openxmlformats.org/officeDocument/2006/relationships/customXml" Target="../ink/ink1071.xml"/><Relationship Id="rId359" Type="http://schemas.openxmlformats.org/officeDocument/2006/relationships/customXml" Target="../ink/ink1092.xml"/><Relationship Id="rId98" Type="http://schemas.openxmlformats.org/officeDocument/2006/relationships/customXml" Target="../ink/ink961.xml"/><Relationship Id="rId121" Type="http://schemas.openxmlformats.org/officeDocument/2006/relationships/image" Target="../media/image960.png"/><Relationship Id="rId163" Type="http://schemas.openxmlformats.org/officeDocument/2006/relationships/image" Target="../media/image981.png"/><Relationship Id="rId219" Type="http://schemas.openxmlformats.org/officeDocument/2006/relationships/image" Target="../media/image1009.png"/><Relationship Id="rId370" Type="http://schemas.openxmlformats.org/officeDocument/2006/relationships/image" Target="../media/image1084.png"/><Relationship Id="rId426" Type="http://schemas.openxmlformats.org/officeDocument/2006/relationships/image" Target="../media/image1112.png"/><Relationship Id="rId230" Type="http://schemas.openxmlformats.org/officeDocument/2006/relationships/customXml" Target="../ink/ink1027.xml"/><Relationship Id="rId468" Type="http://schemas.openxmlformats.org/officeDocument/2006/relationships/customXml" Target="../ink/ink1146.xml"/><Relationship Id="rId25" Type="http://schemas.openxmlformats.org/officeDocument/2006/relationships/image" Target="../media/image912.png"/><Relationship Id="rId67" Type="http://schemas.openxmlformats.org/officeDocument/2006/relationships/image" Target="../media/image933.png"/><Relationship Id="rId272" Type="http://schemas.openxmlformats.org/officeDocument/2006/relationships/image" Target="../media/image1035.png"/><Relationship Id="rId328" Type="http://schemas.openxmlformats.org/officeDocument/2006/relationships/image" Target="../media/image1063.png"/><Relationship Id="rId132" Type="http://schemas.openxmlformats.org/officeDocument/2006/relationships/customXml" Target="../ink/ink978.xml"/><Relationship Id="rId174" Type="http://schemas.openxmlformats.org/officeDocument/2006/relationships/customXml" Target="../ink/ink999.xml"/><Relationship Id="rId381" Type="http://schemas.openxmlformats.org/officeDocument/2006/relationships/customXml" Target="../ink/ink1103.xml"/><Relationship Id="rId241" Type="http://schemas.openxmlformats.org/officeDocument/2006/relationships/image" Target="../media/image1020.png"/><Relationship Id="rId437" Type="http://schemas.openxmlformats.org/officeDocument/2006/relationships/image" Target="../media/image1116.emf"/><Relationship Id="rId479" Type="http://schemas.openxmlformats.org/officeDocument/2006/relationships/image" Target="../media/image1139.png"/><Relationship Id="rId36" Type="http://schemas.openxmlformats.org/officeDocument/2006/relationships/customXml" Target="../ink/ink930.xml"/><Relationship Id="rId283" Type="http://schemas.openxmlformats.org/officeDocument/2006/relationships/customXml" Target="../ink/ink1054.xml"/><Relationship Id="rId339" Type="http://schemas.openxmlformats.org/officeDocument/2006/relationships/customXml" Target="../ink/ink1082.xml"/><Relationship Id="rId78" Type="http://schemas.openxmlformats.org/officeDocument/2006/relationships/customXml" Target="../ink/ink951.xml"/><Relationship Id="rId101" Type="http://schemas.openxmlformats.org/officeDocument/2006/relationships/image" Target="../media/image950.png"/><Relationship Id="rId143" Type="http://schemas.openxmlformats.org/officeDocument/2006/relationships/image" Target="../media/image971.png"/><Relationship Id="rId185" Type="http://schemas.openxmlformats.org/officeDocument/2006/relationships/image" Target="../media/image992.png"/><Relationship Id="rId350" Type="http://schemas.openxmlformats.org/officeDocument/2006/relationships/image" Target="../media/image1074.png"/><Relationship Id="rId406" Type="http://schemas.openxmlformats.org/officeDocument/2006/relationships/image" Target="../media/image1102.png"/><Relationship Id="rId9" Type="http://schemas.openxmlformats.org/officeDocument/2006/relationships/image" Target="../media/image904.png"/><Relationship Id="rId210" Type="http://schemas.openxmlformats.org/officeDocument/2006/relationships/customXml" Target="../ink/ink1017.xml"/><Relationship Id="rId392" Type="http://schemas.openxmlformats.org/officeDocument/2006/relationships/image" Target="../media/image1095.png"/><Relationship Id="rId448" Type="http://schemas.openxmlformats.org/officeDocument/2006/relationships/customXml" Target="../ink/ink1136.xml"/><Relationship Id="rId252" Type="http://schemas.openxmlformats.org/officeDocument/2006/relationships/customXml" Target="../ink/ink1038.xml"/><Relationship Id="rId294" Type="http://schemas.openxmlformats.org/officeDocument/2006/relationships/image" Target="../media/image1046.png"/><Relationship Id="rId308" Type="http://schemas.openxmlformats.org/officeDocument/2006/relationships/image" Target="../media/image1053.png"/><Relationship Id="rId47" Type="http://schemas.openxmlformats.org/officeDocument/2006/relationships/image" Target="../media/image923.png"/><Relationship Id="rId89" Type="http://schemas.openxmlformats.org/officeDocument/2006/relationships/image" Target="../media/image944.png"/><Relationship Id="rId112" Type="http://schemas.openxmlformats.org/officeDocument/2006/relationships/customXml" Target="../ink/ink968.xml"/><Relationship Id="rId154" Type="http://schemas.openxmlformats.org/officeDocument/2006/relationships/customXml" Target="../ink/ink989.xml"/><Relationship Id="rId361" Type="http://schemas.openxmlformats.org/officeDocument/2006/relationships/customXml" Target="../ink/ink1093.xml"/><Relationship Id="rId196" Type="http://schemas.openxmlformats.org/officeDocument/2006/relationships/customXml" Target="../ink/ink1010.xml"/><Relationship Id="rId417" Type="http://schemas.openxmlformats.org/officeDocument/2006/relationships/customXml" Target="../ink/ink1121.xml"/><Relationship Id="rId459" Type="http://schemas.openxmlformats.org/officeDocument/2006/relationships/image" Target="../media/image1129.png"/><Relationship Id="rId16" Type="http://schemas.openxmlformats.org/officeDocument/2006/relationships/customXml" Target="../ink/ink920.xml"/><Relationship Id="rId221" Type="http://schemas.openxmlformats.org/officeDocument/2006/relationships/image" Target="../media/image1010.png"/><Relationship Id="rId263" Type="http://schemas.openxmlformats.org/officeDocument/2006/relationships/image" Target="../media/image1031.png"/><Relationship Id="rId319" Type="http://schemas.openxmlformats.org/officeDocument/2006/relationships/customXml" Target="../ink/ink1072.xml"/><Relationship Id="rId470" Type="http://schemas.openxmlformats.org/officeDocument/2006/relationships/customXml" Target="../ink/ink1147.xml"/><Relationship Id="rId58" Type="http://schemas.openxmlformats.org/officeDocument/2006/relationships/customXml" Target="../ink/ink941.xml"/><Relationship Id="rId123" Type="http://schemas.openxmlformats.org/officeDocument/2006/relationships/image" Target="../media/image961.png"/><Relationship Id="rId330" Type="http://schemas.openxmlformats.org/officeDocument/2006/relationships/image" Target="../media/image1064.png"/><Relationship Id="rId165" Type="http://schemas.openxmlformats.org/officeDocument/2006/relationships/image" Target="../media/image982.png"/><Relationship Id="rId372" Type="http://schemas.openxmlformats.org/officeDocument/2006/relationships/image" Target="../media/image1085.png"/><Relationship Id="rId428" Type="http://schemas.openxmlformats.org/officeDocument/2006/relationships/image" Target="../media/image1113.png"/><Relationship Id="rId232" Type="http://schemas.openxmlformats.org/officeDocument/2006/relationships/customXml" Target="../ink/ink1028.xml"/><Relationship Id="rId274" Type="http://schemas.openxmlformats.org/officeDocument/2006/relationships/image" Target="../media/image1036.png"/><Relationship Id="rId481" Type="http://schemas.openxmlformats.org/officeDocument/2006/relationships/image" Target="../media/image1140.png"/><Relationship Id="rId27" Type="http://schemas.openxmlformats.org/officeDocument/2006/relationships/image" Target="../media/image913.png"/><Relationship Id="rId69" Type="http://schemas.openxmlformats.org/officeDocument/2006/relationships/image" Target="../media/image934.png"/><Relationship Id="rId134" Type="http://schemas.openxmlformats.org/officeDocument/2006/relationships/customXml" Target="../ink/ink979.xml"/><Relationship Id="rId80" Type="http://schemas.openxmlformats.org/officeDocument/2006/relationships/customXml" Target="../ink/ink952.xml"/><Relationship Id="rId176" Type="http://schemas.openxmlformats.org/officeDocument/2006/relationships/customXml" Target="../ink/ink1000.xml"/><Relationship Id="rId341" Type="http://schemas.openxmlformats.org/officeDocument/2006/relationships/customXml" Target="../ink/ink1083.xml"/><Relationship Id="rId383" Type="http://schemas.openxmlformats.org/officeDocument/2006/relationships/customXml" Target="../ink/ink1104.xml"/><Relationship Id="rId439" Type="http://schemas.openxmlformats.org/officeDocument/2006/relationships/image" Target="../media/image1119.png"/><Relationship Id="rId201" Type="http://schemas.openxmlformats.org/officeDocument/2006/relationships/image" Target="../media/image1000.png"/><Relationship Id="rId243" Type="http://schemas.openxmlformats.org/officeDocument/2006/relationships/image" Target="../media/image1021.png"/><Relationship Id="rId285" Type="http://schemas.openxmlformats.org/officeDocument/2006/relationships/customXml" Target="../ink/ink1055.xml"/><Relationship Id="rId450" Type="http://schemas.openxmlformats.org/officeDocument/2006/relationships/customXml" Target="../ink/ink1137.xml"/><Relationship Id="rId38" Type="http://schemas.openxmlformats.org/officeDocument/2006/relationships/customXml" Target="../ink/ink931.xml"/><Relationship Id="rId103" Type="http://schemas.openxmlformats.org/officeDocument/2006/relationships/image" Target="../media/image951.png"/><Relationship Id="rId310" Type="http://schemas.openxmlformats.org/officeDocument/2006/relationships/image" Target="../media/image1054.png"/><Relationship Id="rId91" Type="http://schemas.openxmlformats.org/officeDocument/2006/relationships/image" Target="../media/image945.png"/><Relationship Id="rId145" Type="http://schemas.openxmlformats.org/officeDocument/2006/relationships/image" Target="../media/image972.png"/><Relationship Id="rId187" Type="http://schemas.openxmlformats.org/officeDocument/2006/relationships/image" Target="../media/image993.png"/><Relationship Id="rId352" Type="http://schemas.openxmlformats.org/officeDocument/2006/relationships/image" Target="../media/image1075.png"/><Relationship Id="rId394" Type="http://schemas.openxmlformats.org/officeDocument/2006/relationships/image" Target="../media/image1096.png"/><Relationship Id="rId408" Type="http://schemas.openxmlformats.org/officeDocument/2006/relationships/image" Target="../media/image1103.png"/><Relationship Id="rId212" Type="http://schemas.openxmlformats.org/officeDocument/2006/relationships/customXml" Target="../ink/ink1018.xml"/><Relationship Id="rId254" Type="http://schemas.openxmlformats.org/officeDocument/2006/relationships/customXml" Target="../ink/ink1039.xml"/><Relationship Id="rId49" Type="http://schemas.openxmlformats.org/officeDocument/2006/relationships/image" Target="../media/image924.png"/><Relationship Id="rId114" Type="http://schemas.openxmlformats.org/officeDocument/2006/relationships/customXml" Target="../ink/ink969.xml"/><Relationship Id="rId296" Type="http://schemas.openxmlformats.org/officeDocument/2006/relationships/image" Target="../media/image1047.png"/><Relationship Id="rId461" Type="http://schemas.openxmlformats.org/officeDocument/2006/relationships/image" Target="../media/image1130.png"/><Relationship Id="rId60" Type="http://schemas.openxmlformats.org/officeDocument/2006/relationships/customXml" Target="../ink/ink942.xml"/><Relationship Id="rId156" Type="http://schemas.openxmlformats.org/officeDocument/2006/relationships/customXml" Target="../ink/ink990.xml"/><Relationship Id="rId198" Type="http://schemas.openxmlformats.org/officeDocument/2006/relationships/customXml" Target="../ink/ink1011.xml"/><Relationship Id="rId321" Type="http://schemas.openxmlformats.org/officeDocument/2006/relationships/customXml" Target="../ink/ink1073.xml"/><Relationship Id="rId363" Type="http://schemas.openxmlformats.org/officeDocument/2006/relationships/customXml" Target="../ink/ink1094.xml"/><Relationship Id="rId419" Type="http://schemas.openxmlformats.org/officeDocument/2006/relationships/customXml" Target="../ink/ink1122.xml"/><Relationship Id="rId223" Type="http://schemas.openxmlformats.org/officeDocument/2006/relationships/image" Target="../media/image1011.png"/><Relationship Id="rId430" Type="http://schemas.openxmlformats.org/officeDocument/2006/relationships/image" Target="../media/image1114.png"/><Relationship Id="rId18" Type="http://schemas.openxmlformats.org/officeDocument/2006/relationships/customXml" Target="../ink/ink921.xml"/><Relationship Id="rId265" Type="http://schemas.openxmlformats.org/officeDocument/2006/relationships/customXml" Target="../ink/ink1045.xml"/><Relationship Id="rId472" Type="http://schemas.openxmlformats.org/officeDocument/2006/relationships/customXml" Target="../ink/ink1148.xml"/><Relationship Id="rId125" Type="http://schemas.openxmlformats.org/officeDocument/2006/relationships/image" Target="../media/image962.png"/><Relationship Id="rId167" Type="http://schemas.openxmlformats.org/officeDocument/2006/relationships/image" Target="../media/image983.png"/><Relationship Id="rId332" Type="http://schemas.openxmlformats.org/officeDocument/2006/relationships/image" Target="../media/image1065.png"/><Relationship Id="rId374" Type="http://schemas.openxmlformats.org/officeDocument/2006/relationships/image" Target="../media/image1086.png"/><Relationship Id="rId71" Type="http://schemas.openxmlformats.org/officeDocument/2006/relationships/image" Target="../media/image935.png"/><Relationship Id="rId234" Type="http://schemas.openxmlformats.org/officeDocument/2006/relationships/customXml" Target="../ink/ink1029.xml"/><Relationship Id="rId2" Type="http://schemas.openxmlformats.org/officeDocument/2006/relationships/customXml" Target="../ink/ink913.xml"/><Relationship Id="rId29" Type="http://schemas.openxmlformats.org/officeDocument/2006/relationships/image" Target="../media/image914.png"/><Relationship Id="rId276" Type="http://schemas.openxmlformats.org/officeDocument/2006/relationships/image" Target="../media/image1037.png"/><Relationship Id="rId441" Type="http://schemas.openxmlformats.org/officeDocument/2006/relationships/image" Target="../media/image1120.png"/><Relationship Id="rId483" Type="http://schemas.openxmlformats.org/officeDocument/2006/relationships/image" Target="../media/image1141.png"/><Relationship Id="rId40" Type="http://schemas.openxmlformats.org/officeDocument/2006/relationships/customXml" Target="../ink/ink932.xml"/><Relationship Id="rId136" Type="http://schemas.openxmlformats.org/officeDocument/2006/relationships/customXml" Target="../ink/ink980.xml"/><Relationship Id="rId178" Type="http://schemas.openxmlformats.org/officeDocument/2006/relationships/customXml" Target="../ink/ink1001.xml"/><Relationship Id="rId301" Type="http://schemas.openxmlformats.org/officeDocument/2006/relationships/customXml" Target="../ink/ink1063.xml"/><Relationship Id="rId343" Type="http://schemas.openxmlformats.org/officeDocument/2006/relationships/customXml" Target="../ink/ink1084.xml"/><Relationship Id="rId82" Type="http://schemas.openxmlformats.org/officeDocument/2006/relationships/customXml" Target="../ink/ink953.xml"/><Relationship Id="rId203" Type="http://schemas.openxmlformats.org/officeDocument/2006/relationships/image" Target="../media/image1001.png"/><Relationship Id="rId385" Type="http://schemas.openxmlformats.org/officeDocument/2006/relationships/customXml" Target="../ink/ink1105.xml"/><Relationship Id="rId245" Type="http://schemas.openxmlformats.org/officeDocument/2006/relationships/image" Target="../media/image1022.png"/><Relationship Id="rId287" Type="http://schemas.openxmlformats.org/officeDocument/2006/relationships/customXml" Target="../ink/ink1056.xml"/><Relationship Id="rId410" Type="http://schemas.openxmlformats.org/officeDocument/2006/relationships/image" Target="../media/image1104.png"/><Relationship Id="rId452" Type="http://schemas.openxmlformats.org/officeDocument/2006/relationships/customXml" Target="../ink/ink1138.xml"/><Relationship Id="rId105" Type="http://schemas.openxmlformats.org/officeDocument/2006/relationships/image" Target="../media/image952.png"/><Relationship Id="rId147" Type="http://schemas.openxmlformats.org/officeDocument/2006/relationships/image" Target="../media/image973.png"/><Relationship Id="rId312" Type="http://schemas.openxmlformats.org/officeDocument/2006/relationships/image" Target="../media/image1055.png"/><Relationship Id="rId354" Type="http://schemas.openxmlformats.org/officeDocument/2006/relationships/image" Target="../media/image1076.png"/><Relationship Id="rId51" Type="http://schemas.openxmlformats.org/officeDocument/2006/relationships/image" Target="../media/image925.png"/><Relationship Id="rId93" Type="http://schemas.openxmlformats.org/officeDocument/2006/relationships/image" Target="../media/image946.png"/><Relationship Id="rId189" Type="http://schemas.openxmlformats.org/officeDocument/2006/relationships/image" Target="../media/image994.png"/><Relationship Id="rId396" Type="http://schemas.openxmlformats.org/officeDocument/2006/relationships/image" Target="../media/image1097.png"/><Relationship Id="rId214" Type="http://schemas.openxmlformats.org/officeDocument/2006/relationships/customXml" Target="../ink/ink1019.xml"/><Relationship Id="rId256" Type="http://schemas.openxmlformats.org/officeDocument/2006/relationships/customXml" Target="../ink/ink1040.xml"/><Relationship Id="rId298" Type="http://schemas.openxmlformats.org/officeDocument/2006/relationships/image" Target="../media/image1048.png"/><Relationship Id="rId421" Type="http://schemas.openxmlformats.org/officeDocument/2006/relationships/customXml" Target="../ink/ink1123.xml"/><Relationship Id="rId463" Type="http://schemas.openxmlformats.org/officeDocument/2006/relationships/image" Target="../media/image1131.png"/><Relationship Id="rId116" Type="http://schemas.openxmlformats.org/officeDocument/2006/relationships/customXml" Target="../ink/ink970.xml"/><Relationship Id="rId137" Type="http://schemas.openxmlformats.org/officeDocument/2006/relationships/image" Target="../media/image968.png"/><Relationship Id="rId158" Type="http://schemas.openxmlformats.org/officeDocument/2006/relationships/customXml" Target="../ink/ink991.xml"/><Relationship Id="rId302" Type="http://schemas.openxmlformats.org/officeDocument/2006/relationships/image" Target="../media/image1050.png"/><Relationship Id="rId323" Type="http://schemas.openxmlformats.org/officeDocument/2006/relationships/customXml" Target="../ink/ink1074.xml"/><Relationship Id="rId344" Type="http://schemas.openxmlformats.org/officeDocument/2006/relationships/image" Target="../media/image1071.png"/><Relationship Id="rId20" Type="http://schemas.openxmlformats.org/officeDocument/2006/relationships/customXml" Target="../ink/ink922.xml"/><Relationship Id="rId41" Type="http://schemas.openxmlformats.org/officeDocument/2006/relationships/image" Target="../media/image920.png"/><Relationship Id="rId62" Type="http://schemas.openxmlformats.org/officeDocument/2006/relationships/customXml" Target="../ink/ink943.xml"/><Relationship Id="rId83" Type="http://schemas.openxmlformats.org/officeDocument/2006/relationships/image" Target="../media/image941.png"/><Relationship Id="rId179" Type="http://schemas.openxmlformats.org/officeDocument/2006/relationships/image" Target="../media/image989.png"/><Relationship Id="rId365" Type="http://schemas.openxmlformats.org/officeDocument/2006/relationships/customXml" Target="../ink/ink1095.xml"/><Relationship Id="rId386" Type="http://schemas.openxmlformats.org/officeDocument/2006/relationships/image" Target="../media/image1092.png"/><Relationship Id="rId190" Type="http://schemas.openxmlformats.org/officeDocument/2006/relationships/customXml" Target="../ink/ink1007.xml"/><Relationship Id="rId204" Type="http://schemas.openxmlformats.org/officeDocument/2006/relationships/customXml" Target="../ink/ink1014.xml"/><Relationship Id="rId225" Type="http://schemas.openxmlformats.org/officeDocument/2006/relationships/image" Target="../media/image1012.png"/><Relationship Id="rId246" Type="http://schemas.openxmlformats.org/officeDocument/2006/relationships/customXml" Target="../ink/ink1035.xml"/><Relationship Id="rId267" Type="http://schemas.openxmlformats.org/officeDocument/2006/relationships/customXml" Target="../ink/ink1046.xml"/><Relationship Id="rId288" Type="http://schemas.openxmlformats.org/officeDocument/2006/relationships/image" Target="../media/image1043.png"/><Relationship Id="rId411" Type="http://schemas.openxmlformats.org/officeDocument/2006/relationships/customXml" Target="../ink/ink1118.xml"/><Relationship Id="rId432" Type="http://schemas.openxmlformats.org/officeDocument/2006/relationships/image" Target="../media/image1115.png"/><Relationship Id="rId453" Type="http://schemas.openxmlformats.org/officeDocument/2006/relationships/image" Target="../media/image1126.png"/><Relationship Id="rId474" Type="http://schemas.openxmlformats.org/officeDocument/2006/relationships/customXml" Target="../ink/ink1149.xml"/><Relationship Id="rId106" Type="http://schemas.openxmlformats.org/officeDocument/2006/relationships/customXml" Target="../ink/ink965.xml"/><Relationship Id="rId127" Type="http://schemas.openxmlformats.org/officeDocument/2006/relationships/image" Target="../media/image963.png"/><Relationship Id="rId313" Type="http://schemas.openxmlformats.org/officeDocument/2006/relationships/customXml" Target="../ink/ink1069.xml"/><Relationship Id="rId10" Type="http://schemas.openxmlformats.org/officeDocument/2006/relationships/customXml" Target="../ink/ink917.xml"/><Relationship Id="rId31" Type="http://schemas.openxmlformats.org/officeDocument/2006/relationships/image" Target="../media/image915.png"/><Relationship Id="rId52" Type="http://schemas.openxmlformats.org/officeDocument/2006/relationships/customXml" Target="../ink/ink938.xml"/><Relationship Id="rId73" Type="http://schemas.openxmlformats.org/officeDocument/2006/relationships/image" Target="../media/image936.png"/><Relationship Id="rId94" Type="http://schemas.openxmlformats.org/officeDocument/2006/relationships/customXml" Target="../ink/ink959.xml"/><Relationship Id="rId148" Type="http://schemas.openxmlformats.org/officeDocument/2006/relationships/customXml" Target="../ink/ink986.xml"/><Relationship Id="rId169" Type="http://schemas.openxmlformats.org/officeDocument/2006/relationships/image" Target="../media/image984.png"/><Relationship Id="rId334" Type="http://schemas.openxmlformats.org/officeDocument/2006/relationships/image" Target="../media/image1066.png"/><Relationship Id="rId355" Type="http://schemas.openxmlformats.org/officeDocument/2006/relationships/customXml" Target="../ink/ink1090.xml"/><Relationship Id="rId376" Type="http://schemas.openxmlformats.org/officeDocument/2006/relationships/image" Target="../media/image1087.png"/><Relationship Id="rId397" Type="http://schemas.openxmlformats.org/officeDocument/2006/relationships/customXml" Target="../ink/ink1111.xml"/><Relationship Id="rId4" Type="http://schemas.openxmlformats.org/officeDocument/2006/relationships/customXml" Target="../ink/ink914.xml"/><Relationship Id="rId180" Type="http://schemas.openxmlformats.org/officeDocument/2006/relationships/customXml" Target="../ink/ink1002.xml"/><Relationship Id="rId215" Type="http://schemas.openxmlformats.org/officeDocument/2006/relationships/image" Target="../media/image1007.png"/><Relationship Id="rId236" Type="http://schemas.openxmlformats.org/officeDocument/2006/relationships/customXml" Target="../ink/ink1030.xml"/><Relationship Id="rId257" Type="http://schemas.openxmlformats.org/officeDocument/2006/relationships/image" Target="../media/image1028.png"/><Relationship Id="rId278" Type="http://schemas.openxmlformats.org/officeDocument/2006/relationships/image" Target="../media/image1038.png"/><Relationship Id="rId401" Type="http://schemas.openxmlformats.org/officeDocument/2006/relationships/customXml" Target="../ink/ink1113.xml"/><Relationship Id="rId422" Type="http://schemas.openxmlformats.org/officeDocument/2006/relationships/image" Target="../media/image1110.png"/><Relationship Id="rId443" Type="http://schemas.openxmlformats.org/officeDocument/2006/relationships/image" Target="../media/image1121.png"/><Relationship Id="rId464" Type="http://schemas.openxmlformats.org/officeDocument/2006/relationships/customXml" Target="../ink/ink1144.xml"/><Relationship Id="rId303" Type="http://schemas.openxmlformats.org/officeDocument/2006/relationships/customXml" Target="../ink/ink1064.xml"/><Relationship Id="rId485" Type="http://schemas.openxmlformats.org/officeDocument/2006/relationships/image" Target="../media/image1142.png"/><Relationship Id="rId42" Type="http://schemas.openxmlformats.org/officeDocument/2006/relationships/customXml" Target="../ink/ink933.xml"/><Relationship Id="rId84" Type="http://schemas.openxmlformats.org/officeDocument/2006/relationships/customXml" Target="../ink/ink954.xml"/><Relationship Id="rId138" Type="http://schemas.openxmlformats.org/officeDocument/2006/relationships/customXml" Target="../ink/ink981.xml"/><Relationship Id="rId345" Type="http://schemas.openxmlformats.org/officeDocument/2006/relationships/customXml" Target="../ink/ink1085.xml"/><Relationship Id="rId387" Type="http://schemas.openxmlformats.org/officeDocument/2006/relationships/customXml" Target="../ink/ink1106.xml"/><Relationship Id="rId191" Type="http://schemas.openxmlformats.org/officeDocument/2006/relationships/image" Target="../media/image995.png"/><Relationship Id="rId205" Type="http://schemas.openxmlformats.org/officeDocument/2006/relationships/image" Target="../media/image1002.png"/><Relationship Id="rId247" Type="http://schemas.openxmlformats.org/officeDocument/2006/relationships/image" Target="../media/image1023.png"/><Relationship Id="rId412" Type="http://schemas.openxmlformats.org/officeDocument/2006/relationships/image" Target="../media/image1105.png"/><Relationship Id="rId107" Type="http://schemas.openxmlformats.org/officeDocument/2006/relationships/image" Target="../media/image953.png"/><Relationship Id="rId289" Type="http://schemas.openxmlformats.org/officeDocument/2006/relationships/customXml" Target="../ink/ink1057.xml"/><Relationship Id="rId454" Type="http://schemas.openxmlformats.org/officeDocument/2006/relationships/customXml" Target="../ink/ink1139.xml"/><Relationship Id="rId11" Type="http://schemas.openxmlformats.org/officeDocument/2006/relationships/image" Target="../media/image905.png"/><Relationship Id="rId53" Type="http://schemas.openxmlformats.org/officeDocument/2006/relationships/image" Target="../media/image926.png"/><Relationship Id="rId149" Type="http://schemas.openxmlformats.org/officeDocument/2006/relationships/image" Target="../media/image974.png"/><Relationship Id="rId314" Type="http://schemas.openxmlformats.org/officeDocument/2006/relationships/image" Target="../media/image1056.png"/><Relationship Id="rId356" Type="http://schemas.openxmlformats.org/officeDocument/2006/relationships/image" Target="../media/image1077.png"/><Relationship Id="rId398" Type="http://schemas.openxmlformats.org/officeDocument/2006/relationships/image" Target="../media/image1098.png"/><Relationship Id="rId95" Type="http://schemas.openxmlformats.org/officeDocument/2006/relationships/image" Target="../media/image947.png"/><Relationship Id="rId160" Type="http://schemas.openxmlformats.org/officeDocument/2006/relationships/customXml" Target="../ink/ink992.xml"/><Relationship Id="rId216" Type="http://schemas.openxmlformats.org/officeDocument/2006/relationships/customXml" Target="../ink/ink1020.xml"/><Relationship Id="rId423" Type="http://schemas.openxmlformats.org/officeDocument/2006/relationships/customXml" Target="../ink/ink1124.xml"/><Relationship Id="rId258" Type="http://schemas.openxmlformats.org/officeDocument/2006/relationships/customXml" Target="../ink/ink1041.xml"/><Relationship Id="rId465" Type="http://schemas.openxmlformats.org/officeDocument/2006/relationships/image" Target="../media/image1132.png"/><Relationship Id="rId22" Type="http://schemas.openxmlformats.org/officeDocument/2006/relationships/customXml" Target="../ink/ink923.xml"/><Relationship Id="rId64" Type="http://schemas.openxmlformats.org/officeDocument/2006/relationships/customXml" Target="../ink/ink944.xml"/><Relationship Id="rId118" Type="http://schemas.openxmlformats.org/officeDocument/2006/relationships/customXml" Target="../ink/ink971.xml"/><Relationship Id="rId325" Type="http://schemas.openxmlformats.org/officeDocument/2006/relationships/customXml" Target="../ink/ink1075.xml"/><Relationship Id="rId367" Type="http://schemas.openxmlformats.org/officeDocument/2006/relationships/customXml" Target="../ink/ink1096.xml"/><Relationship Id="rId171" Type="http://schemas.openxmlformats.org/officeDocument/2006/relationships/image" Target="../media/image985.png"/><Relationship Id="rId227" Type="http://schemas.openxmlformats.org/officeDocument/2006/relationships/image" Target="../media/image1013.png"/><Relationship Id="rId269" Type="http://schemas.openxmlformats.org/officeDocument/2006/relationships/customXml" Target="../ink/ink1047.xml"/><Relationship Id="rId434" Type="http://schemas.openxmlformats.org/officeDocument/2006/relationships/image" Target="../media/image1116.png"/><Relationship Id="rId476" Type="http://schemas.openxmlformats.org/officeDocument/2006/relationships/customXml" Target="../ink/ink1150.xml"/><Relationship Id="rId33" Type="http://schemas.openxmlformats.org/officeDocument/2006/relationships/image" Target="../media/image916.png"/><Relationship Id="rId129" Type="http://schemas.openxmlformats.org/officeDocument/2006/relationships/image" Target="../media/image964.png"/><Relationship Id="rId280" Type="http://schemas.openxmlformats.org/officeDocument/2006/relationships/image" Target="../media/image1039.png"/><Relationship Id="rId336" Type="http://schemas.openxmlformats.org/officeDocument/2006/relationships/image" Target="../media/image1067.png"/><Relationship Id="rId75" Type="http://schemas.openxmlformats.org/officeDocument/2006/relationships/image" Target="../media/image937.png"/><Relationship Id="rId140" Type="http://schemas.openxmlformats.org/officeDocument/2006/relationships/customXml" Target="../ink/ink982.xml"/><Relationship Id="rId182" Type="http://schemas.openxmlformats.org/officeDocument/2006/relationships/customXml" Target="../ink/ink1003.xml"/><Relationship Id="rId378" Type="http://schemas.openxmlformats.org/officeDocument/2006/relationships/image" Target="../media/image1088.png"/><Relationship Id="rId403" Type="http://schemas.openxmlformats.org/officeDocument/2006/relationships/customXml" Target="../ink/ink1114.xml"/><Relationship Id="rId6" Type="http://schemas.openxmlformats.org/officeDocument/2006/relationships/customXml" Target="../ink/ink915.xml"/><Relationship Id="rId238" Type="http://schemas.openxmlformats.org/officeDocument/2006/relationships/customXml" Target="../ink/ink1031.xml"/><Relationship Id="rId445" Type="http://schemas.openxmlformats.org/officeDocument/2006/relationships/image" Target="../media/image1122.png"/><Relationship Id="rId487" Type="http://schemas.openxmlformats.org/officeDocument/2006/relationships/image" Target="../media/image1143.png"/><Relationship Id="rId291" Type="http://schemas.openxmlformats.org/officeDocument/2006/relationships/customXml" Target="../ink/ink1058.xml"/><Relationship Id="rId305" Type="http://schemas.openxmlformats.org/officeDocument/2006/relationships/customXml" Target="../ink/ink1065.xml"/><Relationship Id="rId347" Type="http://schemas.openxmlformats.org/officeDocument/2006/relationships/customXml" Target="../ink/ink1086.xml"/><Relationship Id="rId44" Type="http://schemas.openxmlformats.org/officeDocument/2006/relationships/customXml" Target="../ink/ink934.xml"/><Relationship Id="rId86" Type="http://schemas.openxmlformats.org/officeDocument/2006/relationships/customXml" Target="../ink/ink955.xml"/><Relationship Id="rId151" Type="http://schemas.openxmlformats.org/officeDocument/2006/relationships/image" Target="../media/image975.png"/><Relationship Id="rId389" Type="http://schemas.openxmlformats.org/officeDocument/2006/relationships/customXml" Target="../ink/ink1107.xml"/><Relationship Id="rId193" Type="http://schemas.openxmlformats.org/officeDocument/2006/relationships/image" Target="../media/image996.png"/><Relationship Id="rId207" Type="http://schemas.openxmlformats.org/officeDocument/2006/relationships/image" Target="../media/image1003.png"/><Relationship Id="rId249" Type="http://schemas.openxmlformats.org/officeDocument/2006/relationships/image" Target="../media/image1024.png"/><Relationship Id="rId414" Type="http://schemas.openxmlformats.org/officeDocument/2006/relationships/image" Target="../media/image1106.png"/><Relationship Id="rId456" Type="http://schemas.openxmlformats.org/officeDocument/2006/relationships/customXml" Target="../ink/ink1140.xml"/><Relationship Id="rId13" Type="http://schemas.openxmlformats.org/officeDocument/2006/relationships/image" Target="../media/image906.png"/><Relationship Id="rId109" Type="http://schemas.openxmlformats.org/officeDocument/2006/relationships/image" Target="../media/image954.png"/><Relationship Id="rId260" Type="http://schemas.openxmlformats.org/officeDocument/2006/relationships/customXml" Target="../ink/ink1042.xml"/><Relationship Id="rId316" Type="http://schemas.openxmlformats.org/officeDocument/2006/relationships/image" Target="../media/image1057.png"/><Relationship Id="rId55" Type="http://schemas.openxmlformats.org/officeDocument/2006/relationships/image" Target="../media/image927.png"/><Relationship Id="rId97" Type="http://schemas.openxmlformats.org/officeDocument/2006/relationships/image" Target="../media/image948.png"/><Relationship Id="rId120" Type="http://schemas.openxmlformats.org/officeDocument/2006/relationships/customXml" Target="../ink/ink972.xml"/><Relationship Id="rId358" Type="http://schemas.openxmlformats.org/officeDocument/2006/relationships/image" Target="../media/image1078.png"/><Relationship Id="rId162" Type="http://schemas.openxmlformats.org/officeDocument/2006/relationships/customXml" Target="../ink/ink993.xml"/><Relationship Id="rId218" Type="http://schemas.openxmlformats.org/officeDocument/2006/relationships/customXml" Target="../ink/ink1021.xml"/><Relationship Id="rId425" Type="http://schemas.openxmlformats.org/officeDocument/2006/relationships/customXml" Target="../ink/ink1125.xml"/><Relationship Id="rId467" Type="http://schemas.openxmlformats.org/officeDocument/2006/relationships/image" Target="../media/image1133.png"/><Relationship Id="rId271" Type="http://schemas.openxmlformats.org/officeDocument/2006/relationships/customXml" Target="../ink/ink1048.xml"/><Relationship Id="rId24" Type="http://schemas.openxmlformats.org/officeDocument/2006/relationships/customXml" Target="../ink/ink924.xml"/><Relationship Id="rId66" Type="http://schemas.openxmlformats.org/officeDocument/2006/relationships/customXml" Target="../ink/ink945.xml"/><Relationship Id="rId131" Type="http://schemas.openxmlformats.org/officeDocument/2006/relationships/image" Target="../media/image965.png"/><Relationship Id="rId327" Type="http://schemas.openxmlformats.org/officeDocument/2006/relationships/customXml" Target="../ink/ink1076.xml"/><Relationship Id="rId369" Type="http://schemas.openxmlformats.org/officeDocument/2006/relationships/customXml" Target="../ink/ink1097.xml"/><Relationship Id="rId173" Type="http://schemas.openxmlformats.org/officeDocument/2006/relationships/image" Target="../media/image986.png"/><Relationship Id="rId229" Type="http://schemas.openxmlformats.org/officeDocument/2006/relationships/image" Target="../media/image1014.png"/><Relationship Id="rId380" Type="http://schemas.openxmlformats.org/officeDocument/2006/relationships/image" Target="../media/image1089.png"/><Relationship Id="rId436" Type="http://schemas.openxmlformats.org/officeDocument/2006/relationships/image" Target="../media/image1117.png"/><Relationship Id="rId240" Type="http://schemas.openxmlformats.org/officeDocument/2006/relationships/customXml" Target="../ink/ink1032.xml"/><Relationship Id="rId478" Type="http://schemas.openxmlformats.org/officeDocument/2006/relationships/customXml" Target="../ink/ink1151.xml"/><Relationship Id="rId35" Type="http://schemas.openxmlformats.org/officeDocument/2006/relationships/image" Target="../media/image917.png"/><Relationship Id="rId77" Type="http://schemas.openxmlformats.org/officeDocument/2006/relationships/image" Target="../media/image938.png"/><Relationship Id="rId100" Type="http://schemas.openxmlformats.org/officeDocument/2006/relationships/customXml" Target="../ink/ink962.xml"/><Relationship Id="rId282" Type="http://schemas.openxmlformats.org/officeDocument/2006/relationships/image" Target="../media/image1040.png"/><Relationship Id="rId338" Type="http://schemas.openxmlformats.org/officeDocument/2006/relationships/image" Target="../media/image1068.png"/><Relationship Id="rId8" Type="http://schemas.openxmlformats.org/officeDocument/2006/relationships/customXml" Target="../ink/ink916.xml"/><Relationship Id="rId142" Type="http://schemas.openxmlformats.org/officeDocument/2006/relationships/customXml" Target="../ink/ink983.xml"/><Relationship Id="rId184" Type="http://schemas.openxmlformats.org/officeDocument/2006/relationships/customXml" Target="../ink/ink1004.xml"/><Relationship Id="rId391" Type="http://schemas.openxmlformats.org/officeDocument/2006/relationships/customXml" Target="../ink/ink1108.xml"/><Relationship Id="rId405" Type="http://schemas.openxmlformats.org/officeDocument/2006/relationships/customXml" Target="../ink/ink1115.xml"/><Relationship Id="rId447" Type="http://schemas.openxmlformats.org/officeDocument/2006/relationships/image" Target="../media/image1123.png"/><Relationship Id="rId251" Type="http://schemas.openxmlformats.org/officeDocument/2006/relationships/image" Target="../media/image1025.png"/><Relationship Id="rId46" Type="http://schemas.openxmlformats.org/officeDocument/2006/relationships/customXml" Target="../ink/ink935.xml"/><Relationship Id="rId293" Type="http://schemas.openxmlformats.org/officeDocument/2006/relationships/customXml" Target="../ink/ink1059.xml"/><Relationship Id="rId307" Type="http://schemas.openxmlformats.org/officeDocument/2006/relationships/customXml" Target="../ink/ink1066.xml"/><Relationship Id="rId349" Type="http://schemas.openxmlformats.org/officeDocument/2006/relationships/customXml" Target="../ink/ink1087.xml"/><Relationship Id="rId88" Type="http://schemas.openxmlformats.org/officeDocument/2006/relationships/customXml" Target="../ink/ink956.xml"/><Relationship Id="rId111" Type="http://schemas.openxmlformats.org/officeDocument/2006/relationships/image" Target="../media/image955.png"/><Relationship Id="rId153" Type="http://schemas.openxmlformats.org/officeDocument/2006/relationships/image" Target="../media/image976.png"/><Relationship Id="rId195" Type="http://schemas.openxmlformats.org/officeDocument/2006/relationships/image" Target="../media/image997.png"/><Relationship Id="rId209" Type="http://schemas.openxmlformats.org/officeDocument/2006/relationships/image" Target="../media/image1004.png"/><Relationship Id="rId360" Type="http://schemas.openxmlformats.org/officeDocument/2006/relationships/image" Target="../media/image1079.png"/><Relationship Id="rId416" Type="http://schemas.openxmlformats.org/officeDocument/2006/relationships/image" Target="../media/image1107.png"/><Relationship Id="rId220" Type="http://schemas.openxmlformats.org/officeDocument/2006/relationships/customXml" Target="../ink/ink1022.xml"/><Relationship Id="rId458" Type="http://schemas.openxmlformats.org/officeDocument/2006/relationships/customXml" Target="../ink/ink1141.xml"/><Relationship Id="rId15" Type="http://schemas.openxmlformats.org/officeDocument/2006/relationships/image" Target="../media/image907.png"/><Relationship Id="rId57" Type="http://schemas.openxmlformats.org/officeDocument/2006/relationships/image" Target="../media/image928.png"/><Relationship Id="rId262" Type="http://schemas.openxmlformats.org/officeDocument/2006/relationships/customXml" Target="../ink/ink1043.xml"/><Relationship Id="rId318" Type="http://schemas.openxmlformats.org/officeDocument/2006/relationships/image" Target="../media/image1058.png"/><Relationship Id="rId99" Type="http://schemas.openxmlformats.org/officeDocument/2006/relationships/image" Target="../media/image949.png"/><Relationship Id="rId122" Type="http://schemas.openxmlformats.org/officeDocument/2006/relationships/customXml" Target="../ink/ink973.xml"/><Relationship Id="rId164" Type="http://schemas.openxmlformats.org/officeDocument/2006/relationships/customXml" Target="../ink/ink994.xml"/><Relationship Id="rId371" Type="http://schemas.openxmlformats.org/officeDocument/2006/relationships/customXml" Target="../ink/ink1098.xml"/><Relationship Id="rId427" Type="http://schemas.openxmlformats.org/officeDocument/2006/relationships/customXml" Target="../ink/ink1126.xml"/><Relationship Id="rId469" Type="http://schemas.openxmlformats.org/officeDocument/2006/relationships/image" Target="../media/image1134.png"/><Relationship Id="rId26" Type="http://schemas.openxmlformats.org/officeDocument/2006/relationships/customXml" Target="../ink/ink925.xml"/><Relationship Id="rId231" Type="http://schemas.openxmlformats.org/officeDocument/2006/relationships/image" Target="../media/image1015.png"/><Relationship Id="rId273" Type="http://schemas.openxmlformats.org/officeDocument/2006/relationships/customXml" Target="../ink/ink1049.xml"/><Relationship Id="rId329" Type="http://schemas.openxmlformats.org/officeDocument/2006/relationships/customXml" Target="../ink/ink1077.xml"/><Relationship Id="rId480" Type="http://schemas.openxmlformats.org/officeDocument/2006/relationships/customXml" Target="../ink/ink1152.xml"/><Relationship Id="rId68" Type="http://schemas.openxmlformats.org/officeDocument/2006/relationships/customXml" Target="../ink/ink946.xml"/><Relationship Id="rId133" Type="http://schemas.openxmlformats.org/officeDocument/2006/relationships/image" Target="../media/image966.png"/><Relationship Id="rId175" Type="http://schemas.openxmlformats.org/officeDocument/2006/relationships/image" Target="../media/image987.png"/><Relationship Id="rId340" Type="http://schemas.openxmlformats.org/officeDocument/2006/relationships/image" Target="../media/image1069.png"/><Relationship Id="rId200" Type="http://schemas.openxmlformats.org/officeDocument/2006/relationships/customXml" Target="../ink/ink1012.xml"/><Relationship Id="rId382" Type="http://schemas.openxmlformats.org/officeDocument/2006/relationships/image" Target="../media/image1090.png"/><Relationship Id="rId438" Type="http://schemas.openxmlformats.org/officeDocument/2006/relationships/customXml" Target="../ink/ink1131.xml"/><Relationship Id="rId242" Type="http://schemas.openxmlformats.org/officeDocument/2006/relationships/customXml" Target="../ink/ink1033.xml"/><Relationship Id="rId284" Type="http://schemas.openxmlformats.org/officeDocument/2006/relationships/image" Target="../media/image1041.png"/><Relationship Id="rId37" Type="http://schemas.openxmlformats.org/officeDocument/2006/relationships/image" Target="../media/image918.png"/><Relationship Id="rId79" Type="http://schemas.openxmlformats.org/officeDocument/2006/relationships/image" Target="../media/image939.png"/><Relationship Id="rId102" Type="http://schemas.openxmlformats.org/officeDocument/2006/relationships/customXml" Target="../ink/ink963.xml"/><Relationship Id="rId144" Type="http://schemas.openxmlformats.org/officeDocument/2006/relationships/customXml" Target="../ink/ink984.xml"/><Relationship Id="rId90" Type="http://schemas.openxmlformats.org/officeDocument/2006/relationships/customXml" Target="../ink/ink957.xml"/><Relationship Id="rId186" Type="http://schemas.openxmlformats.org/officeDocument/2006/relationships/customXml" Target="../ink/ink1005.xml"/><Relationship Id="rId351" Type="http://schemas.openxmlformats.org/officeDocument/2006/relationships/customXml" Target="../ink/ink1088.xml"/><Relationship Id="rId393" Type="http://schemas.openxmlformats.org/officeDocument/2006/relationships/customXml" Target="../ink/ink1109.xml"/><Relationship Id="rId407" Type="http://schemas.openxmlformats.org/officeDocument/2006/relationships/customXml" Target="../ink/ink1116.xml"/><Relationship Id="rId449" Type="http://schemas.openxmlformats.org/officeDocument/2006/relationships/image" Target="../media/image1124.png"/><Relationship Id="rId211" Type="http://schemas.openxmlformats.org/officeDocument/2006/relationships/image" Target="../media/image1005.png"/><Relationship Id="rId253" Type="http://schemas.openxmlformats.org/officeDocument/2006/relationships/image" Target="../media/image1026.png"/><Relationship Id="rId295" Type="http://schemas.openxmlformats.org/officeDocument/2006/relationships/customXml" Target="../ink/ink1060.xml"/><Relationship Id="rId309" Type="http://schemas.openxmlformats.org/officeDocument/2006/relationships/customXml" Target="../ink/ink1067.xml"/><Relationship Id="rId460" Type="http://schemas.openxmlformats.org/officeDocument/2006/relationships/customXml" Target="../ink/ink1142.xml"/><Relationship Id="rId48" Type="http://schemas.openxmlformats.org/officeDocument/2006/relationships/customXml" Target="../ink/ink936.xml"/><Relationship Id="rId113" Type="http://schemas.openxmlformats.org/officeDocument/2006/relationships/image" Target="../media/image956.png"/><Relationship Id="rId320" Type="http://schemas.openxmlformats.org/officeDocument/2006/relationships/image" Target="../media/image1059.png"/><Relationship Id="rId155" Type="http://schemas.openxmlformats.org/officeDocument/2006/relationships/image" Target="../media/image977.png"/><Relationship Id="rId197" Type="http://schemas.openxmlformats.org/officeDocument/2006/relationships/image" Target="../media/image998.png"/><Relationship Id="rId362" Type="http://schemas.openxmlformats.org/officeDocument/2006/relationships/image" Target="../media/image1080.png"/><Relationship Id="rId418" Type="http://schemas.openxmlformats.org/officeDocument/2006/relationships/image" Target="../media/image1108.png"/><Relationship Id="rId222" Type="http://schemas.openxmlformats.org/officeDocument/2006/relationships/customXml" Target="../ink/ink1023.xml"/><Relationship Id="rId264" Type="http://schemas.openxmlformats.org/officeDocument/2006/relationships/customXml" Target="../ink/ink1044.xml"/><Relationship Id="rId471" Type="http://schemas.openxmlformats.org/officeDocument/2006/relationships/image" Target="../media/image1135.png"/><Relationship Id="rId17" Type="http://schemas.openxmlformats.org/officeDocument/2006/relationships/image" Target="../media/image908.png"/><Relationship Id="rId59" Type="http://schemas.openxmlformats.org/officeDocument/2006/relationships/image" Target="../media/image929.png"/><Relationship Id="rId124" Type="http://schemas.openxmlformats.org/officeDocument/2006/relationships/customXml" Target="../ink/ink974.xml"/><Relationship Id="rId70" Type="http://schemas.openxmlformats.org/officeDocument/2006/relationships/customXml" Target="../ink/ink947.xml"/><Relationship Id="rId166" Type="http://schemas.openxmlformats.org/officeDocument/2006/relationships/customXml" Target="../ink/ink995.xml"/><Relationship Id="rId331" Type="http://schemas.openxmlformats.org/officeDocument/2006/relationships/customXml" Target="../ink/ink1078.xml"/><Relationship Id="rId373" Type="http://schemas.openxmlformats.org/officeDocument/2006/relationships/customXml" Target="../ink/ink1099.xml"/><Relationship Id="rId429" Type="http://schemas.openxmlformats.org/officeDocument/2006/relationships/customXml" Target="../ink/ink1127.xml"/><Relationship Id="rId1" Type="http://schemas.openxmlformats.org/officeDocument/2006/relationships/slideLayout" Target="../slideLayouts/slideLayout7.xml"/><Relationship Id="rId233" Type="http://schemas.openxmlformats.org/officeDocument/2006/relationships/image" Target="../media/image1016.png"/><Relationship Id="rId440" Type="http://schemas.openxmlformats.org/officeDocument/2006/relationships/customXml" Target="../ink/ink1132.xml"/><Relationship Id="rId28" Type="http://schemas.openxmlformats.org/officeDocument/2006/relationships/customXml" Target="../ink/ink926.xml"/><Relationship Id="rId275" Type="http://schemas.openxmlformats.org/officeDocument/2006/relationships/customXml" Target="../ink/ink1050.xml"/><Relationship Id="rId300" Type="http://schemas.openxmlformats.org/officeDocument/2006/relationships/image" Target="../media/image1049.png"/><Relationship Id="rId482" Type="http://schemas.openxmlformats.org/officeDocument/2006/relationships/customXml" Target="../ink/ink1153.xml"/><Relationship Id="rId81" Type="http://schemas.openxmlformats.org/officeDocument/2006/relationships/image" Target="../media/image940.png"/><Relationship Id="rId135" Type="http://schemas.openxmlformats.org/officeDocument/2006/relationships/image" Target="../media/image967.png"/><Relationship Id="rId177" Type="http://schemas.openxmlformats.org/officeDocument/2006/relationships/image" Target="../media/image988.png"/><Relationship Id="rId342" Type="http://schemas.openxmlformats.org/officeDocument/2006/relationships/image" Target="../media/image1070.png"/><Relationship Id="rId384" Type="http://schemas.openxmlformats.org/officeDocument/2006/relationships/image" Target="../media/image1091.png"/><Relationship Id="rId202" Type="http://schemas.openxmlformats.org/officeDocument/2006/relationships/customXml" Target="../ink/ink1013.xml"/><Relationship Id="rId244" Type="http://schemas.openxmlformats.org/officeDocument/2006/relationships/customXml" Target="../ink/ink1034.xml"/><Relationship Id="rId39" Type="http://schemas.openxmlformats.org/officeDocument/2006/relationships/image" Target="../media/image919.png"/><Relationship Id="rId286" Type="http://schemas.openxmlformats.org/officeDocument/2006/relationships/image" Target="../media/image1042.png"/><Relationship Id="rId451" Type="http://schemas.openxmlformats.org/officeDocument/2006/relationships/image" Target="../media/image1125.png"/><Relationship Id="rId50" Type="http://schemas.openxmlformats.org/officeDocument/2006/relationships/customXml" Target="../ink/ink937.xml"/><Relationship Id="rId104" Type="http://schemas.openxmlformats.org/officeDocument/2006/relationships/customXml" Target="../ink/ink964.xml"/><Relationship Id="rId146" Type="http://schemas.openxmlformats.org/officeDocument/2006/relationships/customXml" Target="../ink/ink985.xml"/><Relationship Id="rId188" Type="http://schemas.openxmlformats.org/officeDocument/2006/relationships/customXml" Target="../ink/ink1006.xml"/><Relationship Id="rId311" Type="http://schemas.openxmlformats.org/officeDocument/2006/relationships/customXml" Target="../ink/ink1068.xml"/><Relationship Id="rId353" Type="http://schemas.openxmlformats.org/officeDocument/2006/relationships/customXml" Target="../ink/ink1089.xml"/><Relationship Id="rId395" Type="http://schemas.openxmlformats.org/officeDocument/2006/relationships/customXml" Target="../ink/ink1110.xml"/><Relationship Id="rId409" Type="http://schemas.openxmlformats.org/officeDocument/2006/relationships/customXml" Target="../ink/ink1117.xml"/><Relationship Id="rId92" Type="http://schemas.openxmlformats.org/officeDocument/2006/relationships/customXml" Target="../ink/ink958.xml"/><Relationship Id="rId213" Type="http://schemas.openxmlformats.org/officeDocument/2006/relationships/image" Target="../media/image1006.png"/><Relationship Id="rId420" Type="http://schemas.openxmlformats.org/officeDocument/2006/relationships/image" Target="../media/image1109.png"/><Relationship Id="rId255" Type="http://schemas.openxmlformats.org/officeDocument/2006/relationships/image" Target="../media/image1027.png"/><Relationship Id="rId297" Type="http://schemas.openxmlformats.org/officeDocument/2006/relationships/customXml" Target="../ink/ink1061.xml"/><Relationship Id="rId462" Type="http://schemas.openxmlformats.org/officeDocument/2006/relationships/customXml" Target="../ink/ink1143.xml"/><Relationship Id="rId115" Type="http://schemas.openxmlformats.org/officeDocument/2006/relationships/image" Target="../media/image957.png"/><Relationship Id="rId157" Type="http://schemas.openxmlformats.org/officeDocument/2006/relationships/image" Target="../media/image978.png"/><Relationship Id="rId322" Type="http://schemas.openxmlformats.org/officeDocument/2006/relationships/image" Target="../media/image1060.png"/><Relationship Id="rId364" Type="http://schemas.openxmlformats.org/officeDocument/2006/relationships/image" Target="../media/image1081.png"/><Relationship Id="rId61" Type="http://schemas.openxmlformats.org/officeDocument/2006/relationships/image" Target="../media/image930.png"/><Relationship Id="rId199" Type="http://schemas.openxmlformats.org/officeDocument/2006/relationships/image" Target="../media/image999.png"/><Relationship Id="rId19" Type="http://schemas.openxmlformats.org/officeDocument/2006/relationships/image" Target="../media/image909.png"/><Relationship Id="rId224" Type="http://schemas.openxmlformats.org/officeDocument/2006/relationships/customXml" Target="../ink/ink1024.xml"/><Relationship Id="rId266" Type="http://schemas.openxmlformats.org/officeDocument/2006/relationships/image" Target="../media/image1032.png"/><Relationship Id="rId431" Type="http://schemas.openxmlformats.org/officeDocument/2006/relationships/customXml" Target="../ink/ink1128.xml"/><Relationship Id="rId473" Type="http://schemas.openxmlformats.org/officeDocument/2006/relationships/image" Target="../media/image1136.png"/><Relationship Id="rId30" Type="http://schemas.openxmlformats.org/officeDocument/2006/relationships/customXml" Target="../ink/ink927.xml"/><Relationship Id="rId126" Type="http://schemas.openxmlformats.org/officeDocument/2006/relationships/customXml" Target="../ink/ink975.xml"/><Relationship Id="rId168" Type="http://schemas.openxmlformats.org/officeDocument/2006/relationships/customXml" Target="../ink/ink996.xml"/><Relationship Id="rId333" Type="http://schemas.openxmlformats.org/officeDocument/2006/relationships/customXml" Target="../ink/ink1079.xml"/><Relationship Id="rId72" Type="http://schemas.openxmlformats.org/officeDocument/2006/relationships/customXml" Target="../ink/ink948.xml"/><Relationship Id="rId375" Type="http://schemas.openxmlformats.org/officeDocument/2006/relationships/customXml" Target="../ink/ink1100.xml"/><Relationship Id="rId3" Type="http://schemas.openxmlformats.org/officeDocument/2006/relationships/image" Target="../media/image901.png"/><Relationship Id="rId235" Type="http://schemas.openxmlformats.org/officeDocument/2006/relationships/image" Target="../media/image1017.png"/><Relationship Id="rId277" Type="http://schemas.openxmlformats.org/officeDocument/2006/relationships/customXml" Target="../ink/ink1051.xml"/><Relationship Id="rId400" Type="http://schemas.openxmlformats.org/officeDocument/2006/relationships/image" Target="../media/image1099.png"/><Relationship Id="rId442" Type="http://schemas.openxmlformats.org/officeDocument/2006/relationships/customXml" Target="../ink/ink1133.xml"/><Relationship Id="rId484" Type="http://schemas.openxmlformats.org/officeDocument/2006/relationships/customXml" Target="../ink/ink1154.xml"/></Relationships>
</file>

<file path=ppt/slides/_rels/slide8.xml.rels><?xml version="1.0" encoding="UTF-8" standalone="yes"?>
<Relationships xmlns="http://schemas.openxmlformats.org/package/2006/relationships"><Relationship Id="rId13" Type="http://schemas.openxmlformats.org/officeDocument/2006/relationships/customXml" Target="../ink/ink1161.xml"/><Relationship Id="rId18" Type="http://schemas.openxmlformats.org/officeDocument/2006/relationships/image" Target="../media/image1151.png"/><Relationship Id="rId26" Type="http://schemas.openxmlformats.org/officeDocument/2006/relationships/image" Target="../media/image1155.png"/><Relationship Id="rId39" Type="http://schemas.openxmlformats.org/officeDocument/2006/relationships/customXml" Target="../ink/ink1174.xml"/><Relationship Id="rId21" Type="http://schemas.openxmlformats.org/officeDocument/2006/relationships/customXml" Target="../ink/ink1165.xml"/><Relationship Id="rId34" Type="http://schemas.openxmlformats.org/officeDocument/2006/relationships/image" Target="../media/image1159.png"/><Relationship Id="rId42" Type="http://schemas.openxmlformats.org/officeDocument/2006/relationships/image" Target="../media/image1163.png"/><Relationship Id="rId47" Type="http://schemas.openxmlformats.org/officeDocument/2006/relationships/customXml" Target="../ink/ink1178.xml"/><Relationship Id="rId50" Type="http://schemas.openxmlformats.org/officeDocument/2006/relationships/image" Target="../media/image1167.png"/><Relationship Id="rId55" Type="http://schemas.openxmlformats.org/officeDocument/2006/relationships/customXml" Target="../ink/ink1182.xml"/><Relationship Id="rId7" Type="http://schemas.openxmlformats.org/officeDocument/2006/relationships/customXml" Target="../ink/ink1158.xml"/><Relationship Id="rId2" Type="http://schemas.openxmlformats.org/officeDocument/2006/relationships/image" Target="../media/image1116.emf"/><Relationship Id="rId16" Type="http://schemas.openxmlformats.org/officeDocument/2006/relationships/image" Target="../media/image1150.png"/><Relationship Id="rId29" Type="http://schemas.openxmlformats.org/officeDocument/2006/relationships/customXml" Target="../ink/ink1169.xml"/><Relationship Id="rId11" Type="http://schemas.openxmlformats.org/officeDocument/2006/relationships/customXml" Target="../ink/ink1160.xml"/><Relationship Id="rId24" Type="http://schemas.openxmlformats.org/officeDocument/2006/relationships/image" Target="../media/image1154.png"/><Relationship Id="rId32" Type="http://schemas.openxmlformats.org/officeDocument/2006/relationships/image" Target="../media/image1158.png"/><Relationship Id="rId37" Type="http://schemas.openxmlformats.org/officeDocument/2006/relationships/customXml" Target="../ink/ink1173.xml"/><Relationship Id="rId40" Type="http://schemas.openxmlformats.org/officeDocument/2006/relationships/image" Target="../media/image1162.png"/><Relationship Id="rId45" Type="http://schemas.openxmlformats.org/officeDocument/2006/relationships/customXml" Target="../ink/ink1177.xml"/><Relationship Id="rId53" Type="http://schemas.openxmlformats.org/officeDocument/2006/relationships/customXml" Target="../ink/ink1181.xml"/><Relationship Id="rId58" Type="http://schemas.openxmlformats.org/officeDocument/2006/relationships/image" Target="../media/image1171.png"/><Relationship Id="rId5" Type="http://schemas.openxmlformats.org/officeDocument/2006/relationships/customXml" Target="../ink/ink1157.xml"/><Relationship Id="rId19" Type="http://schemas.openxmlformats.org/officeDocument/2006/relationships/customXml" Target="../ink/ink1164.xml"/><Relationship Id="rId4" Type="http://schemas.openxmlformats.org/officeDocument/2006/relationships/image" Target="../media/image1144.png"/><Relationship Id="rId9" Type="http://schemas.openxmlformats.org/officeDocument/2006/relationships/customXml" Target="../ink/ink1159.xml"/><Relationship Id="rId14" Type="http://schemas.openxmlformats.org/officeDocument/2006/relationships/image" Target="../media/image1149.png"/><Relationship Id="rId22" Type="http://schemas.openxmlformats.org/officeDocument/2006/relationships/image" Target="../media/image1153.png"/><Relationship Id="rId27" Type="http://schemas.openxmlformats.org/officeDocument/2006/relationships/customXml" Target="../ink/ink1168.xml"/><Relationship Id="rId30" Type="http://schemas.openxmlformats.org/officeDocument/2006/relationships/image" Target="../media/image1157.png"/><Relationship Id="rId35" Type="http://schemas.openxmlformats.org/officeDocument/2006/relationships/customXml" Target="../ink/ink1172.xml"/><Relationship Id="rId43" Type="http://schemas.openxmlformats.org/officeDocument/2006/relationships/customXml" Target="../ink/ink1176.xml"/><Relationship Id="rId48" Type="http://schemas.openxmlformats.org/officeDocument/2006/relationships/image" Target="../media/image1166.png"/><Relationship Id="rId56" Type="http://schemas.openxmlformats.org/officeDocument/2006/relationships/image" Target="../media/image1170.png"/><Relationship Id="rId8" Type="http://schemas.openxmlformats.org/officeDocument/2006/relationships/image" Target="../media/image1146.png"/><Relationship Id="rId51" Type="http://schemas.openxmlformats.org/officeDocument/2006/relationships/customXml" Target="../ink/ink1180.xml"/><Relationship Id="rId3" Type="http://schemas.openxmlformats.org/officeDocument/2006/relationships/customXml" Target="../ink/ink1156.xml"/><Relationship Id="rId12" Type="http://schemas.openxmlformats.org/officeDocument/2006/relationships/image" Target="../media/image1148.png"/><Relationship Id="rId17" Type="http://schemas.openxmlformats.org/officeDocument/2006/relationships/customXml" Target="../ink/ink1163.xml"/><Relationship Id="rId25" Type="http://schemas.openxmlformats.org/officeDocument/2006/relationships/customXml" Target="../ink/ink1167.xml"/><Relationship Id="rId33" Type="http://schemas.openxmlformats.org/officeDocument/2006/relationships/customXml" Target="../ink/ink1171.xml"/><Relationship Id="rId38" Type="http://schemas.openxmlformats.org/officeDocument/2006/relationships/image" Target="../media/image1161.png"/><Relationship Id="rId46" Type="http://schemas.openxmlformats.org/officeDocument/2006/relationships/image" Target="../media/image1165.png"/><Relationship Id="rId20" Type="http://schemas.openxmlformats.org/officeDocument/2006/relationships/image" Target="../media/image1152.png"/><Relationship Id="rId41" Type="http://schemas.openxmlformats.org/officeDocument/2006/relationships/customXml" Target="../ink/ink1175.xml"/><Relationship Id="rId54" Type="http://schemas.openxmlformats.org/officeDocument/2006/relationships/image" Target="../media/image1169.png"/><Relationship Id="rId1" Type="http://schemas.openxmlformats.org/officeDocument/2006/relationships/slideLayout" Target="../slideLayouts/slideLayout7.xml"/><Relationship Id="rId6" Type="http://schemas.openxmlformats.org/officeDocument/2006/relationships/image" Target="../media/image1145.png"/><Relationship Id="rId15" Type="http://schemas.openxmlformats.org/officeDocument/2006/relationships/customXml" Target="../ink/ink1162.xml"/><Relationship Id="rId23" Type="http://schemas.openxmlformats.org/officeDocument/2006/relationships/customXml" Target="../ink/ink1166.xml"/><Relationship Id="rId28" Type="http://schemas.openxmlformats.org/officeDocument/2006/relationships/image" Target="../media/image1156.png"/><Relationship Id="rId36" Type="http://schemas.openxmlformats.org/officeDocument/2006/relationships/image" Target="../media/image1160.png"/><Relationship Id="rId49" Type="http://schemas.openxmlformats.org/officeDocument/2006/relationships/customXml" Target="../ink/ink1179.xml"/><Relationship Id="rId57" Type="http://schemas.openxmlformats.org/officeDocument/2006/relationships/customXml" Target="../ink/ink1183.xml"/><Relationship Id="rId10" Type="http://schemas.openxmlformats.org/officeDocument/2006/relationships/image" Target="../media/image1147.png"/><Relationship Id="rId31" Type="http://schemas.openxmlformats.org/officeDocument/2006/relationships/customXml" Target="../ink/ink1170.xml"/><Relationship Id="rId44" Type="http://schemas.openxmlformats.org/officeDocument/2006/relationships/image" Target="../media/image1164.png"/><Relationship Id="rId52" Type="http://schemas.openxmlformats.org/officeDocument/2006/relationships/image" Target="../media/image1168.png"/></Relationships>
</file>

<file path=ppt/slides/_rels/slide9.xml.rels><?xml version="1.0" encoding="UTF-8" standalone="yes"?>
<Relationships xmlns="http://schemas.openxmlformats.org/package/2006/relationships"><Relationship Id="rId117" Type="http://schemas.openxmlformats.org/officeDocument/2006/relationships/customXml" Target="../ink/ink1242.xml"/><Relationship Id="rId21" Type="http://schemas.openxmlformats.org/officeDocument/2006/relationships/customXml" Target="../ink/ink1194.xml"/><Relationship Id="rId42" Type="http://schemas.openxmlformats.org/officeDocument/2006/relationships/image" Target="../media/image1189.png"/><Relationship Id="rId63" Type="http://schemas.openxmlformats.org/officeDocument/2006/relationships/customXml" Target="../ink/ink1215.xml"/><Relationship Id="rId84" Type="http://schemas.openxmlformats.org/officeDocument/2006/relationships/image" Target="../media/image1211.png"/><Relationship Id="rId138" Type="http://schemas.openxmlformats.org/officeDocument/2006/relationships/customXml" Target="../ink/ink1253.xml"/><Relationship Id="rId107" Type="http://schemas.openxmlformats.org/officeDocument/2006/relationships/customXml" Target="../ink/ink1237.xml"/><Relationship Id="rId11" Type="http://schemas.openxmlformats.org/officeDocument/2006/relationships/customXml" Target="../ink/ink1189.xml"/><Relationship Id="rId32" Type="http://schemas.openxmlformats.org/officeDocument/2006/relationships/customXml" Target="../ink/ink1200.xml"/><Relationship Id="rId53" Type="http://schemas.openxmlformats.org/officeDocument/2006/relationships/customXml" Target="../ink/ink1210.xml"/><Relationship Id="rId74" Type="http://schemas.openxmlformats.org/officeDocument/2006/relationships/image" Target="../media/image1206.png"/><Relationship Id="rId128" Type="http://schemas.openxmlformats.org/officeDocument/2006/relationships/customXml" Target="../ink/ink1248.xml"/><Relationship Id="rId149" Type="http://schemas.openxmlformats.org/officeDocument/2006/relationships/image" Target="../media/image1243.png"/><Relationship Id="rId5" Type="http://schemas.openxmlformats.org/officeDocument/2006/relationships/image" Target="../media/image1172.png"/><Relationship Id="rId95" Type="http://schemas.openxmlformats.org/officeDocument/2006/relationships/customXml" Target="../ink/ink1231.xml"/><Relationship Id="rId22" Type="http://schemas.openxmlformats.org/officeDocument/2006/relationships/image" Target="../media/image1180.png"/><Relationship Id="rId27" Type="http://schemas.openxmlformats.org/officeDocument/2006/relationships/image" Target="../media/image1182.png"/><Relationship Id="rId43" Type="http://schemas.openxmlformats.org/officeDocument/2006/relationships/customXml" Target="../ink/ink1206.xml"/><Relationship Id="rId48" Type="http://schemas.openxmlformats.org/officeDocument/2006/relationships/image" Target="../media/image1193.png"/><Relationship Id="rId64" Type="http://schemas.openxmlformats.org/officeDocument/2006/relationships/image" Target="../media/image1201.png"/><Relationship Id="rId69" Type="http://schemas.openxmlformats.org/officeDocument/2006/relationships/customXml" Target="../ink/ink1218.xml"/><Relationship Id="rId113" Type="http://schemas.openxmlformats.org/officeDocument/2006/relationships/customXml" Target="../ink/ink1240.xml"/><Relationship Id="rId118" Type="http://schemas.openxmlformats.org/officeDocument/2006/relationships/image" Target="../media/image1228.png"/><Relationship Id="rId134" Type="http://schemas.openxmlformats.org/officeDocument/2006/relationships/customXml" Target="../ink/ink1251.xml"/><Relationship Id="rId139" Type="http://schemas.openxmlformats.org/officeDocument/2006/relationships/image" Target="../media/image1238.png"/><Relationship Id="rId80" Type="http://schemas.openxmlformats.org/officeDocument/2006/relationships/image" Target="../media/image1209.png"/><Relationship Id="rId85" Type="http://schemas.openxmlformats.org/officeDocument/2006/relationships/customXml" Target="../ink/ink1226.xml"/><Relationship Id="rId150" Type="http://schemas.openxmlformats.org/officeDocument/2006/relationships/customXml" Target="../ink/ink1259.xml"/><Relationship Id="rId155" Type="http://schemas.openxmlformats.org/officeDocument/2006/relationships/image" Target="../media/image1246.png"/><Relationship Id="rId12" Type="http://schemas.openxmlformats.org/officeDocument/2006/relationships/image" Target="../media/image1175.png"/><Relationship Id="rId17" Type="http://schemas.openxmlformats.org/officeDocument/2006/relationships/customXml" Target="../ink/ink1192.xml"/><Relationship Id="rId33" Type="http://schemas.openxmlformats.org/officeDocument/2006/relationships/image" Target="../media/image1185.png"/><Relationship Id="rId38" Type="http://schemas.openxmlformats.org/officeDocument/2006/relationships/image" Target="../media/image1187.png"/><Relationship Id="rId59" Type="http://schemas.openxmlformats.org/officeDocument/2006/relationships/customXml" Target="../ink/ink1213.xml"/><Relationship Id="rId103" Type="http://schemas.openxmlformats.org/officeDocument/2006/relationships/customXml" Target="../ink/ink1235.xml"/><Relationship Id="rId108" Type="http://schemas.openxmlformats.org/officeDocument/2006/relationships/image" Target="../media/image1223.png"/><Relationship Id="rId124" Type="http://schemas.openxmlformats.org/officeDocument/2006/relationships/customXml" Target="../ink/ink1246.xml"/><Relationship Id="rId129" Type="http://schemas.openxmlformats.org/officeDocument/2006/relationships/image" Target="../media/image1233.png"/><Relationship Id="rId54" Type="http://schemas.openxmlformats.org/officeDocument/2006/relationships/image" Target="../media/image1196.png"/><Relationship Id="rId70" Type="http://schemas.openxmlformats.org/officeDocument/2006/relationships/image" Target="../media/image1204.png"/><Relationship Id="rId75" Type="http://schemas.openxmlformats.org/officeDocument/2006/relationships/customXml" Target="../ink/ink1221.xml"/><Relationship Id="rId91" Type="http://schemas.openxmlformats.org/officeDocument/2006/relationships/customXml" Target="../ink/ink1229.xml"/><Relationship Id="rId96" Type="http://schemas.openxmlformats.org/officeDocument/2006/relationships/image" Target="../media/image1217.png"/><Relationship Id="rId140" Type="http://schemas.openxmlformats.org/officeDocument/2006/relationships/customXml" Target="../ink/ink1254.xml"/><Relationship Id="rId145" Type="http://schemas.openxmlformats.org/officeDocument/2006/relationships/image" Target="../media/image1241.png"/><Relationship Id="rId1" Type="http://schemas.openxmlformats.org/officeDocument/2006/relationships/slideLayout" Target="../slideLayouts/slideLayout7.xml"/><Relationship Id="rId6" Type="http://schemas.openxmlformats.org/officeDocument/2006/relationships/customXml" Target="../ink/ink1186.xml"/><Relationship Id="rId23" Type="http://schemas.openxmlformats.org/officeDocument/2006/relationships/customXml" Target="../ink/ink1195.xml"/><Relationship Id="rId28" Type="http://schemas.openxmlformats.org/officeDocument/2006/relationships/customXml" Target="../ink/ink1198.xml"/><Relationship Id="rId49" Type="http://schemas.openxmlformats.org/officeDocument/2006/relationships/customXml" Target="../ink/ink1208.xml"/><Relationship Id="rId114" Type="http://schemas.openxmlformats.org/officeDocument/2006/relationships/image" Target="../media/image1226.png"/><Relationship Id="rId119" Type="http://schemas.openxmlformats.org/officeDocument/2006/relationships/customXml" Target="../ink/ink1243.xml"/><Relationship Id="rId44" Type="http://schemas.openxmlformats.org/officeDocument/2006/relationships/image" Target="../media/image1190.png"/><Relationship Id="rId60" Type="http://schemas.openxmlformats.org/officeDocument/2006/relationships/image" Target="../media/image1199.png"/><Relationship Id="rId65" Type="http://schemas.openxmlformats.org/officeDocument/2006/relationships/customXml" Target="../ink/ink1216.xml"/><Relationship Id="rId81" Type="http://schemas.openxmlformats.org/officeDocument/2006/relationships/customXml" Target="../ink/ink1224.xml"/><Relationship Id="rId86" Type="http://schemas.openxmlformats.org/officeDocument/2006/relationships/image" Target="../media/image1212.png"/><Relationship Id="rId130" Type="http://schemas.openxmlformats.org/officeDocument/2006/relationships/customXml" Target="../ink/ink1249.xml"/><Relationship Id="rId135" Type="http://schemas.openxmlformats.org/officeDocument/2006/relationships/image" Target="../media/image1236.png"/><Relationship Id="rId151" Type="http://schemas.openxmlformats.org/officeDocument/2006/relationships/image" Target="../media/image1244.png"/><Relationship Id="rId13" Type="http://schemas.openxmlformats.org/officeDocument/2006/relationships/customXml" Target="../ink/ink1190.xml"/><Relationship Id="rId18" Type="http://schemas.openxmlformats.org/officeDocument/2006/relationships/image" Target="../media/image1178.png"/><Relationship Id="rId39" Type="http://schemas.openxmlformats.org/officeDocument/2006/relationships/customXml" Target="../ink/ink1204.xml"/><Relationship Id="rId109" Type="http://schemas.openxmlformats.org/officeDocument/2006/relationships/customXml" Target="../ink/ink1238.xml"/><Relationship Id="rId34" Type="http://schemas.openxmlformats.org/officeDocument/2006/relationships/customXml" Target="../ink/ink1201.xml"/><Relationship Id="rId50" Type="http://schemas.openxmlformats.org/officeDocument/2006/relationships/image" Target="../media/image1194.png"/><Relationship Id="rId55" Type="http://schemas.openxmlformats.org/officeDocument/2006/relationships/customXml" Target="../ink/ink1211.xml"/><Relationship Id="rId76" Type="http://schemas.openxmlformats.org/officeDocument/2006/relationships/image" Target="../media/image1207.png"/><Relationship Id="rId97" Type="http://schemas.openxmlformats.org/officeDocument/2006/relationships/customXml" Target="../ink/ink1232.xml"/><Relationship Id="rId104" Type="http://schemas.openxmlformats.org/officeDocument/2006/relationships/image" Target="../media/image1221.png"/><Relationship Id="rId120" Type="http://schemas.openxmlformats.org/officeDocument/2006/relationships/image" Target="../media/image1229.png"/><Relationship Id="rId125" Type="http://schemas.openxmlformats.org/officeDocument/2006/relationships/image" Target="../media/image1231.png"/><Relationship Id="rId141" Type="http://schemas.openxmlformats.org/officeDocument/2006/relationships/image" Target="../media/image1239.png"/><Relationship Id="rId146" Type="http://schemas.openxmlformats.org/officeDocument/2006/relationships/customXml" Target="../ink/ink1257.xml"/><Relationship Id="rId7" Type="http://schemas.openxmlformats.org/officeDocument/2006/relationships/image" Target="../media/image1173.png"/><Relationship Id="rId71" Type="http://schemas.openxmlformats.org/officeDocument/2006/relationships/customXml" Target="../ink/ink1219.xml"/><Relationship Id="rId92" Type="http://schemas.openxmlformats.org/officeDocument/2006/relationships/image" Target="../media/image1215.png"/><Relationship Id="rId2" Type="http://schemas.openxmlformats.org/officeDocument/2006/relationships/customXml" Target="../ink/ink1184.xml"/><Relationship Id="rId29" Type="http://schemas.openxmlformats.org/officeDocument/2006/relationships/image" Target="../media/image1183.png"/><Relationship Id="rId24" Type="http://schemas.openxmlformats.org/officeDocument/2006/relationships/image" Target="../media/image1181.png"/><Relationship Id="rId40" Type="http://schemas.openxmlformats.org/officeDocument/2006/relationships/image" Target="../media/image1188.png"/><Relationship Id="rId45" Type="http://schemas.openxmlformats.org/officeDocument/2006/relationships/image" Target="../media/image1117.emf"/><Relationship Id="rId66" Type="http://schemas.openxmlformats.org/officeDocument/2006/relationships/image" Target="../media/image1202.png"/><Relationship Id="rId87" Type="http://schemas.openxmlformats.org/officeDocument/2006/relationships/customXml" Target="../ink/ink1227.xml"/><Relationship Id="rId110" Type="http://schemas.openxmlformats.org/officeDocument/2006/relationships/image" Target="../media/image1224.png"/><Relationship Id="rId115" Type="http://schemas.openxmlformats.org/officeDocument/2006/relationships/customXml" Target="../ink/ink1241.xml"/><Relationship Id="rId131" Type="http://schemas.openxmlformats.org/officeDocument/2006/relationships/image" Target="../media/image1234.png"/><Relationship Id="rId136" Type="http://schemas.openxmlformats.org/officeDocument/2006/relationships/customXml" Target="../ink/ink1252.xml"/><Relationship Id="rId61" Type="http://schemas.openxmlformats.org/officeDocument/2006/relationships/customXml" Target="../ink/ink1214.xml"/><Relationship Id="rId82" Type="http://schemas.openxmlformats.org/officeDocument/2006/relationships/image" Target="../media/image1210.png"/><Relationship Id="rId152" Type="http://schemas.openxmlformats.org/officeDocument/2006/relationships/customXml" Target="../ink/ink1260.xml"/><Relationship Id="rId19" Type="http://schemas.openxmlformats.org/officeDocument/2006/relationships/customXml" Target="../ink/ink1193.xml"/><Relationship Id="rId14" Type="http://schemas.openxmlformats.org/officeDocument/2006/relationships/image" Target="../media/image1176.png"/><Relationship Id="rId30" Type="http://schemas.openxmlformats.org/officeDocument/2006/relationships/customXml" Target="../ink/ink1199.xml"/><Relationship Id="rId35" Type="http://schemas.openxmlformats.org/officeDocument/2006/relationships/customXml" Target="../ink/ink1202.xml"/><Relationship Id="rId56" Type="http://schemas.openxmlformats.org/officeDocument/2006/relationships/image" Target="../media/image1197.png"/><Relationship Id="rId77" Type="http://schemas.openxmlformats.org/officeDocument/2006/relationships/customXml" Target="../ink/ink1222.xml"/><Relationship Id="rId100" Type="http://schemas.openxmlformats.org/officeDocument/2006/relationships/image" Target="../media/image1219.png"/><Relationship Id="rId105" Type="http://schemas.openxmlformats.org/officeDocument/2006/relationships/customXml" Target="../ink/ink1236.xml"/><Relationship Id="rId126" Type="http://schemas.openxmlformats.org/officeDocument/2006/relationships/customXml" Target="../ink/ink1247.xml"/><Relationship Id="rId147" Type="http://schemas.openxmlformats.org/officeDocument/2006/relationships/image" Target="../media/image1242.png"/><Relationship Id="rId8" Type="http://schemas.openxmlformats.org/officeDocument/2006/relationships/customXml" Target="../ink/ink1187.xml"/><Relationship Id="rId51" Type="http://schemas.openxmlformats.org/officeDocument/2006/relationships/customXml" Target="../ink/ink1209.xml"/><Relationship Id="rId72" Type="http://schemas.openxmlformats.org/officeDocument/2006/relationships/image" Target="../media/image1205.png"/><Relationship Id="rId93" Type="http://schemas.openxmlformats.org/officeDocument/2006/relationships/customXml" Target="../ink/ink1230.xml"/><Relationship Id="rId98" Type="http://schemas.openxmlformats.org/officeDocument/2006/relationships/image" Target="../media/image1218.png"/><Relationship Id="rId121" Type="http://schemas.openxmlformats.org/officeDocument/2006/relationships/customXml" Target="../ink/ink1244.xml"/><Relationship Id="rId142" Type="http://schemas.openxmlformats.org/officeDocument/2006/relationships/customXml" Target="../ink/ink1255.xml"/><Relationship Id="rId3" Type="http://schemas.openxmlformats.org/officeDocument/2006/relationships/image" Target="../media/image1118.png"/><Relationship Id="rId25" Type="http://schemas.openxmlformats.org/officeDocument/2006/relationships/customXml" Target="../ink/ink1196.xml"/><Relationship Id="rId46" Type="http://schemas.openxmlformats.org/officeDocument/2006/relationships/image" Target="../media/image1118.emf"/><Relationship Id="rId67" Type="http://schemas.openxmlformats.org/officeDocument/2006/relationships/customXml" Target="../ink/ink1217.xml"/><Relationship Id="rId116" Type="http://schemas.openxmlformats.org/officeDocument/2006/relationships/image" Target="../media/image1227.png"/><Relationship Id="rId137" Type="http://schemas.openxmlformats.org/officeDocument/2006/relationships/image" Target="../media/image1237.png"/><Relationship Id="rId20" Type="http://schemas.openxmlformats.org/officeDocument/2006/relationships/image" Target="../media/image1179.png"/><Relationship Id="rId41" Type="http://schemas.openxmlformats.org/officeDocument/2006/relationships/customXml" Target="../ink/ink1205.xml"/><Relationship Id="rId62" Type="http://schemas.openxmlformats.org/officeDocument/2006/relationships/image" Target="../media/image1200.png"/><Relationship Id="rId83" Type="http://schemas.openxmlformats.org/officeDocument/2006/relationships/customXml" Target="../ink/ink1225.xml"/><Relationship Id="rId88" Type="http://schemas.openxmlformats.org/officeDocument/2006/relationships/image" Target="../media/image1213.png"/><Relationship Id="rId111" Type="http://schemas.openxmlformats.org/officeDocument/2006/relationships/customXml" Target="../ink/ink1239.xml"/><Relationship Id="rId132" Type="http://schemas.openxmlformats.org/officeDocument/2006/relationships/customXml" Target="../ink/ink1250.xml"/><Relationship Id="rId153" Type="http://schemas.openxmlformats.org/officeDocument/2006/relationships/image" Target="../media/image1245.png"/><Relationship Id="rId15" Type="http://schemas.openxmlformats.org/officeDocument/2006/relationships/customXml" Target="../ink/ink1191.xml"/><Relationship Id="rId36" Type="http://schemas.openxmlformats.org/officeDocument/2006/relationships/image" Target="../media/image1186.png"/><Relationship Id="rId57" Type="http://schemas.openxmlformats.org/officeDocument/2006/relationships/customXml" Target="../ink/ink1212.xml"/><Relationship Id="rId106" Type="http://schemas.openxmlformats.org/officeDocument/2006/relationships/image" Target="../media/image1222.png"/><Relationship Id="rId127" Type="http://schemas.openxmlformats.org/officeDocument/2006/relationships/image" Target="../media/image1232.png"/><Relationship Id="rId10" Type="http://schemas.openxmlformats.org/officeDocument/2006/relationships/image" Target="../media/image1174.png"/><Relationship Id="rId31" Type="http://schemas.openxmlformats.org/officeDocument/2006/relationships/image" Target="../media/image1184.png"/><Relationship Id="rId52" Type="http://schemas.openxmlformats.org/officeDocument/2006/relationships/image" Target="../media/image1195.png"/><Relationship Id="rId73" Type="http://schemas.openxmlformats.org/officeDocument/2006/relationships/customXml" Target="../ink/ink1220.xml"/><Relationship Id="rId78" Type="http://schemas.openxmlformats.org/officeDocument/2006/relationships/image" Target="../media/image1208.png"/><Relationship Id="rId94" Type="http://schemas.openxmlformats.org/officeDocument/2006/relationships/image" Target="../media/image1216.png"/><Relationship Id="rId99" Type="http://schemas.openxmlformats.org/officeDocument/2006/relationships/customXml" Target="../ink/ink1233.xml"/><Relationship Id="rId101" Type="http://schemas.openxmlformats.org/officeDocument/2006/relationships/customXml" Target="../ink/ink1234.xml"/><Relationship Id="rId122" Type="http://schemas.openxmlformats.org/officeDocument/2006/relationships/customXml" Target="../ink/ink1245.xml"/><Relationship Id="rId143" Type="http://schemas.openxmlformats.org/officeDocument/2006/relationships/image" Target="../media/image1240.png"/><Relationship Id="rId148" Type="http://schemas.openxmlformats.org/officeDocument/2006/relationships/customXml" Target="../ink/ink1258.xml"/><Relationship Id="rId4" Type="http://schemas.openxmlformats.org/officeDocument/2006/relationships/customXml" Target="../ink/ink1185.xml"/><Relationship Id="rId9" Type="http://schemas.openxmlformats.org/officeDocument/2006/relationships/customXml" Target="../ink/ink1188.xml"/><Relationship Id="rId26" Type="http://schemas.openxmlformats.org/officeDocument/2006/relationships/customXml" Target="../ink/ink1197.xml"/><Relationship Id="rId47" Type="http://schemas.openxmlformats.org/officeDocument/2006/relationships/customXml" Target="../ink/ink1207.xml"/><Relationship Id="rId68" Type="http://schemas.openxmlformats.org/officeDocument/2006/relationships/image" Target="../media/image1203.png"/><Relationship Id="rId89" Type="http://schemas.openxmlformats.org/officeDocument/2006/relationships/customXml" Target="../ink/ink1228.xml"/><Relationship Id="rId112" Type="http://schemas.openxmlformats.org/officeDocument/2006/relationships/image" Target="../media/image1225.png"/><Relationship Id="rId133" Type="http://schemas.openxmlformats.org/officeDocument/2006/relationships/image" Target="../media/image1235.png"/><Relationship Id="rId154" Type="http://schemas.openxmlformats.org/officeDocument/2006/relationships/customXml" Target="../ink/ink1261.xml"/><Relationship Id="rId16" Type="http://schemas.openxmlformats.org/officeDocument/2006/relationships/image" Target="../media/image1177.png"/><Relationship Id="rId37" Type="http://schemas.openxmlformats.org/officeDocument/2006/relationships/customXml" Target="../ink/ink1203.xml"/><Relationship Id="rId58" Type="http://schemas.openxmlformats.org/officeDocument/2006/relationships/image" Target="../media/image1198.png"/><Relationship Id="rId79" Type="http://schemas.openxmlformats.org/officeDocument/2006/relationships/customXml" Target="../ink/ink1223.xml"/><Relationship Id="rId102" Type="http://schemas.openxmlformats.org/officeDocument/2006/relationships/image" Target="../media/image1220.png"/><Relationship Id="rId123" Type="http://schemas.openxmlformats.org/officeDocument/2006/relationships/image" Target="../media/image1230.png"/><Relationship Id="rId144" Type="http://schemas.openxmlformats.org/officeDocument/2006/relationships/customXml" Target="../ink/ink1256.xml"/><Relationship Id="rId90" Type="http://schemas.openxmlformats.org/officeDocument/2006/relationships/image" Target="../media/image12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4386C-4599-1E58-92F2-2A3AF38C503C}"/>
              </a:ext>
            </a:extLst>
          </p:cNvPr>
          <p:cNvSpPr>
            <a:spLocks noGrp="1"/>
          </p:cNvSpPr>
          <p:nvPr>
            <p:ph type="ctrTitle"/>
          </p:nvPr>
        </p:nvSpPr>
        <p:spPr/>
        <p:txBody>
          <a:bodyPr/>
          <a:lstStyle/>
          <a:p>
            <a:r>
              <a:rPr lang="en-US" dirty="0"/>
              <a:t>Plasma 23</a:t>
            </a:r>
          </a:p>
        </p:txBody>
      </p:sp>
      <p:sp>
        <p:nvSpPr>
          <p:cNvPr id="3" name="Subtitle 2">
            <a:extLst>
              <a:ext uri="{FF2B5EF4-FFF2-40B4-BE49-F238E27FC236}">
                <a16:creationId xmlns:a16="http://schemas.microsoft.com/office/drawing/2014/main" id="{E6042FE3-E81F-DB21-8E87-578B421384DA}"/>
              </a:ext>
            </a:extLst>
          </p:cNvPr>
          <p:cNvSpPr>
            <a:spLocks noGrp="1"/>
          </p:cNvSpPr>
          <p:nvPr>
            <p:ph type="subTitle" idx="1"/>
          </p:nvPr>
        </p:nvSpPr>
        <p:spPr/>
        <p:txBody>
          <a:bodyPr/>
          <a:lstStyle/>
          <a:p>
            <a:r>
              <a:rPr lang="en-US" dirty="0"/>
              <a:t>4.16.  Electromagnetic waves parallel to B0.</a:t>
            </a:r>
          </a:p>
          <a:p>
            <a:r>
              <a:rPr lang="en-US" dirty="0"/>
              <a:t>4.17.1 The Whistler Mode</a:t>
            </a:r>
          </a:p>
          <a:p>
            <a:r>
              <a:rPr lang="en-US" dirty="0"/>
              <a:t>4.17.2  Faraday rotation</a:t>
            </a:r>
          </a:p>
        </p:txBody>
      </p:sp>
    </p:spTree>
    <p:extLst>
      <p:ext uri="{BB962C8B-B14F-4D97-AF65-F5344CB8AC3E}">
        <p14:creationId xmlns:p14="http://schemas.microsoft.com/office/powerpoint/2010/main" val="386741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E11561-3BEB-556C-B821-4D94D78E6DC1}"/>
              </a:ext>
            </a:extLst>
          </p:cNvPr>
          <p:cNvSpPr txBox="1"/>
          <p:nvPr/>
        </p:nvSpPr>
        <p:spPr>
          <a:xfrm>
            <a:off x="5471719" y="318673"/>
            <a:ext cx="6094602" cy="369332"/>
          </a:xfrm>
          <a:prstGeom prst="rect">
            <a:avLst/>
          </a:prstGeom>
          <a:noFill/>
        </p:spPr>
        <p:txBody>
          <a:bodyPr wrap="square">
            <a:spAutoFit/>
          </a:bodyPr>
          <a:lstStyle/>
          <a:p>
            <a:r>
              <a:rPr lang="en-US" dirty="0"/>
              <a:t>https://www.youtube.com/watch?v=lZ5ZvVZ4jWk</a:t>
            </a:r>
          </a:p>
        </p:txBody>
      </p:sp>
      <p:pic>
        <p:nvPicPr>
          <p:cNvPr id="5" name="Picture 4">
            <a:extLst>
              <a:ext uri="{FF2B5EF4-FFF2-40B4-BE49-F238E27FC236}">
                <a16:creationId xmlns:a16="http://schemas.microsoft.com/office/drawing/2014/main" id="{FE0069B3-250B-0A43-8123-9829BAC8F4DD}"/>
              </a:ext>
            </a:extLst>
          </p:cNvPr>
          <p:cNvPicPr>
            <a:picLocks noChangeAspect="1"/>
          </p:cNvPicPr>
          <p:nvPr/>
        </p:nvPicPr>
        <p:blipFill>
          <a:blip r:embed="rId2"/>
          <a:stretch>
            <a:fillRect/>
          </a:stretch>
        </p:blipFill>
        <p:spPr>
          <a:xfrm>
            <a:off x="4153359" y="1111565"/>
            <a:ext cx="7836461" cy="5568926"/>
          </a:xfrm>
          <a:prstGeom prst="rect">
            <a:avLst/>
          </a:prstGeom>
        </p:spPr>
      </p:pic>
      <p:sp>
        <p:nvSpPr>
          <p:cNvPr id="7" name="TextBox 6">
            <a:extLst>
              <a:ext uri="{FF2B5EF4-FFF2-40B4-BE49-F238E27FC236}">
                <a16:creationId xmlns:a16="http://schemas.microsoft.com/office/drawing/2014/main" id="{1DF70359-DB32-CAB2-DD42-920FE7AD3DFC}"/>
              </a:ext>
            </a:extLst>
          </p:cNvPr>
          <p:cNvSpPr txBox="1"/>
          <p:nvPr/>
        </p:nvSpPr>
        <p:spPr>
          <a:xfrm>
            <a:off x="121160" y="126353"/>
            <a:ext cx="3309937" cy="6463308"/>
          </a:xfrm>
          <a:prstGeom prst="rect">
            <a:avLst/>
          </a:prstGeom>
          <a:noFill/>
        </p:spPr>
        <p:txBody>
          <a:bodyPr wrap="square">
            <a:spAutoFit/>
          </a:bodyPr>
          <a:lstStyle/>
          <a:p>
            <a:r>
              <a:rPr lang="en-US" b="0" i="0" dirty="0">
                <a:solidFill>
                  <a:srgbClr val="131313"/>
                </a:solidFill>
                <a:effectLst/>
                <a:latin typeface="Roboto" panose="02000000000000000000" pitchFamily="2" charset="0"/>
              </a:rPr>
              <a:t>On May 4, 2017, NASA’s Van Allen Probes recorded these whistler waves in space above Earth. Waves like these are created by lightening discharges in Earth’s atmosphere. The signals bounce back and forth along Earth’s magnetic field lines, creating the unique whistling tone. This video shows the data from Electric and Magnetic Field Instrument Suite and Integrated Science, the instrument aboard the Van Allen Probes that recorded the sounds. A range of frequencies are shown low to high along the vertical axis and the strength of the signal at each frequency and time are color coded — blue being weak and red being strong.</a:t>
            </a:r>
            <a:endParaRPr lang="en-US" dirty="0"/>
          </a:p>
        </p:txBody>
      </p:sp>
    </p:spTree>
    <p:extLst>
      <p:ext uri="{BB962C8B-B14F-4D97-AF65-F5344CB8AC3E}">
        <p14:creationId xmlns:p14="http://schemas.microsoft.com/office/powerpoint/2010/main" val="13278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E78EE-9C9D-B534-7A7B-441DB06E5472}"/>
              </a:ext>
            </a:extLst>
          </p:cNvPr>
          <p:cNvSpPr txBox="1"/>
          <p:nvPr/>
        </p:nvSpPr>
        <p:spPr>
          <a:xfrm>
            <a:off x="840996" y="360619"/>
            <a:ext cx="6094602" cy="369332"/>
          </a:xfrm>
          <a:prstGeom prst="rect">
            <a:avLst/>
          </a:prstGeom>
          <a:noFill/>
        </p:spPr>
        <p:txBody>
          <a:bodyPr wrap="square">
            <a:spAutoFit/>
          </a:bodyPr>
          <a:lstStyle/>
          <a:p>
            <a:r>
              <a:rPr lang="en-US" dirty="0"/>
              <a:t>https://www.youtube.com/watch?v=9vGTtxc4Iw0</a:t>
            </a:r>
          </a:p>
        </p:txBody>
      </p:sp>
      <p:sp>
        <p:nvSpPr>
          <p:cNvPr id="5" name="TextBox 4">
            <a:extLst>
              <a:ext uri="{FF2B5EF4-FFF2-40B4-BE49-F238E27FC236}">
                <a16:creationId xmlns:a16="http://schemas.microsoft.com/office/drawing/2014/main" id="{CD110DB0-0630-4EE2-5BEB-25910D7D82E6}"/>
              </a:ext>
            </a:extLst>
          </p:cNvPr>
          <p:cNvSpPr txBox="1"/>
          <p:nvPr/>
        </p:nvSpPr>
        <p:spPr>
          <a:xfrm>
            <a:off x="3047301" y="3246431"/>
            <a:ext cx="6094602" cy="923330"/>
          </a:xfrm>
          <a:prstGeom prst="rect">
            <a:avLst/>
          </a:prstGeom>
          <a:noFill/>
        </p:spPr>
        <p:txBody>
          <a:bodyPr wrap="square">
            <a:spAutoFit/>
          </a:bodyPr>
          <a:lstStyle/>
          <a:p>
            <a:r>
              <a:rPr lang="en-US" dirty="0"/>
              <a:t>Whistler modes are only one of the kinds of audio frequency waves in Earth’s plasma sphere. https://www.youtube.com/watch?v=oGYv3sCuxVQ</a:t>
            </a:r>
          </a:p>
        </p:txBody>
      </p:sp>
      <p:sp>
        <p:nvSpPr>
          <p:cNvPr id="7" name="TextBox 6">
            <a:extLst>
              <a:ext uri="{FF2B5EF4-FFF2-40B4-BE49-F238E27FC236}">
                <a16:creationId xmlns:a16="http://schemas.microsoft.com/office/drawing/2014/main" id="{6042EA01-4300-B6B5-0364-F3F46FD0AF1E}"/>
              </a:ext>
            </a:extLst>
          </p:cNvPr>
          <p:cNvSpPr txBox="1"/>
          <p:nvPr/>
        </p:nvSpPr>
        <p:spPr>
          <a:xfrm>
            <a:off x="2493628" y="5452736"/>
            <a:ext cx="6094602" cy="923330"/>
          </a:xfrm>
          <a:prstGeom prst="rect">
            <a:avLst/>
          </a:prstGeom>
          <a:noFill/>
        </p:spPr>
        <p:txBody>
          <a:bodyPr wrap="square">
            <a:spAutoFit/>
          </a:bodyPr>
          <a:lstStyle/>
          <a:p>
            <a:r>
              <a:rPr lang="en-US" dirty="0"/>
              <a:t>Other planets make different sounds</a:t>
            </a:r>
          </a:p>
          <a:p>
            <a:endParaRPr lang="en-US" dirty="0"/>
          </a:p>
          <a:p>
            <a:r>
              <a:rPr lang="en-US" dirty="0"/>
              <a:t>https://www.youtube.com/watch?v=Y295gW-D3sc</a:t>
            </a:r>
          </a:p>
        </p:txBody>
      </p:sp>
    </p:spTree>
    <p:extLst>
      <p:ext uri="{BB962C8B-B14F-4D97-AF65-F5344CB8AC3E}">
        <p14:creationId xmlns:p14="http://schemas.microsoft.com/office/powerpoint/2010/main" val="396900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D2BCBE-610A-BD8E-679B-2EC5C1F26A92}"/>
              </a:ext>
            </a:extLst>
          </p:cNvPr>
          <p:cNvPicPr>
            <a:picLocks noChangeAspect="1"/>
          </p:cNvPicPr>
          <p:nvPr/>
        </p:nvPicPr>
        <p:blipFill>
          <a:blip r:embed="rId2"/>
          <a:stretch>
            <a:fillRect/>
          </a:stretch>
        </p:blipFill>
        <p:spPr>
          <a:xfrm>
            <a:off x="5619371" y="352541"/>
            <a:ext cx="3449228" cy="2365622"/>
          </a:xfrm>
          <a:prstGeom prst="rect">
            <a:avLst/>
          </a:prstGeom>
        </p:spPr>
      </p:pic>
      <p:sp>
        <p:nvSpPr>
          <p:cNvPr id="5" name="TextBox 4">
            <a:extLst>
              <a:ext uri="{FF2B5EF4-FFF2-40B4-BE49-F238E27FC236}">
                <a16:creationId xmlns:a16="http://schemas.microsoft.com/office/drawing/2014/main" id="{4B42A51D-9341-5012-BA4D-ECA35841B792}"/>
              </a:ext>
            </a:extLst>
          </p:cNvPr>
          <p:cNvSpPr txBox="1"/>
          <p:nvPr/>
        </p:nvSpPr>
        <p:spPr>
          <a:xfrm>
            <a:off x="228601" y="309986"/>
            <a:ext cx="3194108" cy="1200329"/>
          </a:xfrm>
          <a:prstGeom prst="rect">
            <a:avLst/>
          </a:prstGeom>
          <a:noFill/>
        </p:spPr>
        <p:txBody>
          <a:bodyPr wrap="square">
            <a:spAutoFit/>
          </a:bodyPr>
          <a:lstStyle/>
          <a:p>
            <a:pPr algn="l"/>
            <a:r>
              <a:rPr lang="en-US" sz="1800" b="0" i="0" u="none" strike="noStrike" baseline="0" dirty="0">
                <a:latin typeface="JkqqxnRjyvkbGhwfskAdvP6960"/>
              </a:rPr>
              <a:t>Fig. 4.42 </a:t>
            </a:r>
            <a:r>
              <a:rPr lang="en-US" sz="1800" b="0" i="0" u="none" strike="noStrike" baseline="0" dirty="0">
                <a:latin typeface="KymlsnVppgvcBcpdgpAdvP6975"/>
              </a:rPr>
              <a:t>Faraday rotation</a:t>
            </a:r>
          </a:p>
          <a:p>
            <a:pPr algn="l"/>
            <a:r>
              <a:rPr lang="en-US" sz="1800" b="0" i="0" u="none" strike="noStrike" baseline="0" dirty="0">
                <a:latin typeface="KymlsnVppgvcBcpdgpAdvP6975"/>
              </a:rPr>
              <a:t>of the plane of polarization</a:t>
            </a:r>
          </a:p>
          <a:p>
            <a:pPr algn="l"/>
            <a:r>
              <a:rPr lang="en-US" sz="1800" b="0" i="0" u="none" strike="noStrike" baseline="0" dirty="0">
                <a:latin typeface="KymlsnVppgvcBcpdgpAdvP6975"/>
              </a:rPr>
              <a:t>of an electromagnetic wave</a:t>
            </a:r>
          </a:p>
          <a:p>
            <a:pPr algn="l"/>
            <a:r>
              <a:rPr lang="en-US" sz="1800" b="0" i="0" u="none" strike="noStrike" baseline="0" dirty="0">
                <a:latin typeface="KymlsnVppgvcBcpdgpAdvP6975"/>
              </a:rPr>
              <a:t>traveling along B</a:t>
            </a:r>
            <a:r>
              <a:rPr lang="en-US" sz="800" b="0" i="0" u="none" strike="noStrike" baseline="0" dirty="0">
                <a:latin typeface="KymlsnVppgvcBcpdgpAdvP6975"/>
              </a:rPr>
              <a:t>0</a:t>
            </a:r>
            <a:endParaRPr lang="en-US" dirty="0"/>
          </a:p>
        </p:txBody>
      </p:sp>
      <p:pic>
        <p:nvPicPr>
          <p:cNvPr id="7" name="Picture 6">
            <a:extLst>
              <a:ext uri="{FF2B5EF4-FFF2-40B4-BE49-F238E27FC236}">
                <a16:creationId xmlns:a16="http://schemas.microsoft.com/office/drawing/2014/main" id="{7AA9B66F-3AD7-78F6-7559-34CEB332605E}"/>
              </a:ext>
            </a:extLst>
          </p:cNvPr>
          <p:cNvPicPr>
            <a:picLocks noChangeAspect="1"/>
          </p:cNvPicPr>
          <p:nvPr/>
        </p:nvPicPr>
        <p:blipFill>
          <a:blip r:embed="rId3"/>
          <a:stretch>
            <a:fillRect/>
          </a:stretch>
        </p:blipFill>
        <p:spPr>
          <a:xfrm>
            <a:off x="6304559" y="3685642"/>
            <a:ext cx="5528080" cy="2200717"/>
          </a:xfrm>
          <a:prstGeom prst="rect">
            <a:avLst/>
          </a:prstGeom>
        </p:spPr>
      </p:pic>
      <p:sp>
        <p:nvSpPr>
          <p:cNvPr id="9" name="TextBox 8">
            <a:extLst>
              <a:ext uri="{FF2B5EF4-FFF2-40B4-BE49-F238E27FC236}">
                <a16:creationId xmlns:a16="http://schemas.microsoft.com/office/drawing/2014/main" id="{A9301C65-7CBA-0959-2B4D-4243C7BA0F70}"/>
              </a:ext>
            </a:extLst>
          </p:cNvPr>
          <p:cNvSpPr txBox="1"/>
          <p:nvPr/>
        </p:nvSpPr>
        <p:spPr>
          <a:xfrm>
            <a:off x="132859" y="3429000"/>
            <a:ext cx="6094602" cy="646331"/>
          </a:xfrm>
          <a:prstGeom prst="rect">
            <a:avLst/>
          </a:prstGeom>
          <a:noFill/>
        </p:spPr>
        <p:txBody>
          <a:bodyPr wrap="square">
            <a:spAutoFit/>
          </a:bodyPr>
          <a:lstStyle/>
          <a:p>
            <a:r>
              <a:rPr lang="en-US" sz="1800" b="0" i="0" u="none" strike="noStrike" baseline="0" dirty="0">
                <a:latin typeface="JkqqxnRjyvkbGhwfskAdvP6960"/>
              </a:rPr>
              <a:t>Fig. 4.43 </a:t>
            </a:r>
            <a:r>
              <a:rPr lang="en-US" sz="1800" b="0" i="0" u="none" strike="noStrike" baseline="0" dirty="0">
                <a:latin typeface="KymlsnVppgvcBcpdgpAdvP6975"/>
              </a:rPr>
              <a:t>A plane-polarized wave as the sum of left and righthanded circularly polarized waves</a:t>
            </a:r>
            <a:endParaRPr lang="en-US" dirty="0"/>
          </a:p>
        </p:txBody>
      </p:sp>
    </p:spTree>
    <p:extLst>
      <p:ext uri="{BB962C8B-B14F-4D97-AF65-F5344CB8AC3E}">
        <p14:creationId xmlns:p14="http://schemas.microsoft.com/office/powerpoint/2010/main" val="263022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85DA2-E898-CB5C-93CA-EE0019406CB5}"/>
              </a:ext>
            </a:extLst>
          </p:cNvPr>
          <p:cNvPicPr>
            <a:picLocks noChangeAspect="1"/>
          </p:cNvPicPr>
          <p:nvPr/>
        </p:nvPicPr>
        <p:blipFill>
          <a:blip r:embed="rId2"/>
          <a:stretch>
            <a:fillRect/>
          </a:stretch>
        </p:blipFill>
        <p:spPr>
          <a:xfrm>
            <a:off x="6282692" y="463338"/>
            <a:ext cx="4844093" cy="1860412"/>
          </a:xfrm>
          <a:prstGeom prst="rect">
            <a:avLst/>
          </a:prstGeom>
        </p:spPr>
      </p:pic>
      <p:sp>
        <p:nvSpPr>
          <p:cNvPr id="5" name="TextBox 4">
            <a:extLst>
              <a:ext uri="{FF2B5EF4-FFF2-40B4-BE49-F238E27FC236}">
                <a16:creationId xmlns:a16="http://schemas.microsoft.com/office/drawing/2014/main" id="{44D62569-1EDC-6C07-C697-362CE8C7DFC3}"/>
              </a:ext>
            </a:extLst>
          </p:cNvPr>
          <p:cNvSpPr txBox="1"/>
          <p:nvPr/>
        </p:nvSpPr>
        <p:spPr>
          <a:xfrm>
            <a:off x="270653" y="353309"/>
            <a:ext cx="4871906" cy="923330"/>
          </a:xfrm>
          <a:prstGeom prst="rect">
            <a:avLst/>
          </a:prstGeom>
          <a:noFill/>
        </p:spPr>
        <p:txBody>
          <a:bodyPr wrap="square">
            <a:spAutoFit/>
          </a:bodyPr>
          <a:lstStyle/>
          <a:p>
            <a:pPr algn="l"/>
            <a:r>
              <a:rPr lang="en-US" sz="1800" b="0" i="0" u="none" strike="noStrike" baseline="0" dirty="0">
                <a:latin typeface="JkqqxnRjyvkbGhwfskAdvP6960"/>
              </a:rPr>
              <a:t>Fig. 4.44 </a:t>
            </a:r>
            <a:r>
              <a:rPr lang="en-US" sz="1800" b="0" i="0" u="none" strike="noStrike" baseline="0" dirty="0">
                <a:latin typeface="KymlsnVppgvcBcpdgpAdvP6975"/>
              </a:rPr>
              <a:t>After traversing the plasma, the L wave is advanced in phase relative to the </a:t>
            </a:r>
            <a:r>
              <a:rPr lang="en-US" sz="1800" b="0" i="0" u="none" strike="noStrike" baseline="0" dirty="0">
                <a:latin typeface="TyttnbSkrwlvMtcxslAdvP6F09"/>
              </a:rPr>
              <a:t>R </a:t>
            </a:r>
            <a:r>
              <a:rPr lang="en-US" sz="1800" b="0" i="0" u="none" strike="noStrike" baseline="0" dirty="0">
                <a:latin typeface="KymlsnVppgvcBcpdgpAdvP6975"/>
              </a:rPr>
              <a:t>wave, and</a:t>
            </a:r>
          </a:p>
          <a:p>
            <a:pPr algn="l"/>
            <a:r>
              <a:rPr lang="en-US" sz="1800" b="0" i="0" u="none" strike="noStrike" baseline="0" dirty="0">
                <a:latin typeface="KymlsnVppgvcBcpdgpAdvP6975"/>
              </a:rPr>
              <a:t>the plane of polarization is rotated</a:t>
            </a:r>
            <a:endParaRPr lang="en-US" dirty="0"/>
          </a:p>
        </p:txBody>
      </p:sp>
      <p:pic>
        <p:nvPicPr>
          <p:cNvPr id="6" name="Picture 5">
            <a:extLst>
              <a:ext uri="{FF2B5EF4-FFF2-40B4-BE49-F238E27FC236}">
                <a16:creationId xmlns:a16="http://schemas.microsoft.com/office/drawing/2014/main" id="{38591BED-C597-5175-2097-FD58E8DA791C}"/>
              </a:ext>
            </a:extLst>
          </p:cNvPr>
          <p:cNvPicPr>
            <a:picLocks noChangeAspect="1"/>
          </p:cNvPicPr>
          <p:nvPr/>
        </p:nvPicPr>
        <p:blipFill>
          <a:blip r:embed="rId3"/>
          <a:stretch>
            <a:fillRect/>
          </a:stretch>
        </p:blipFill>
        <p:spPr>
          <a:xfrm>
            <a:off x="5695464" y="3196739"/>
            <a:ext cx="4779590" cy="3099806"/>
          </a:xfrm>
          <a:prstGeom prst="rect">
            <a:avLst/>
          </a:prstGeom>
        </p:spPr>
      </p:pic>
      <p:sp>
        <p:nvSpPr>
          <p:cNvPr id="7" name="Rectangle 6">
            <a:extLst>
              <a:ext uri="{FF2B5EF4-FFF2-40B4-BE49-F238E27FC236}">
                <a16:creationId xmlns:a16="http://schemas.microsoft.com/office/drawing/2014/main" id="{39A48543-34A9-C6A9-E7D3-4B9663BFD3D9}"/>
              </a:ext>
            </a:extLst>
          </p:cNvPr>
          <p:cNvSpPr/>
          <p:nvPr/>
        </p:nvSpPr>
        <p:spPr>
          <a:xfrm>
            <a:off x="7801761" y="4941116"/>
            <a:ext cx="1241571" cy="1325460"/>
          </a:xfrm>
          <a:prstGeom prst="rect">
            <a:avLst/>
          </a:prstGeom>
          <a:solidFill>
            <a:srgbClr val="156082">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340D1944-46D3-C800-5F0C-34BB2BAEBC7E}"/>
                  </a:ext>
                </a:extLst>
              </p14:cNvPr>
              <p14:cNvContentPartPr/>
              <p14:nvPr/>
            </p14:nvContentPartPr>
            <p14:xfrm>
              <a:off x="7936686" y="6612285"/>
              <a:ext cx="146520" cy="6120"/>
            </p14:xfrm>
          </p:contentPart>
        </mc:Choice>
        <mc:Fallback xmlns="">
          <p:pic>
            <p:nvPicPr>
              <p:cNvPr id="11" name="Ink 10">
                <a:extLst>
                  <a:ext uri="{FF2B5EF4-FFF2-40B4-BE49-F238E27FC236}">
                    <a16:creationId xmlns:a16="http://schemas.microsoft.com/office/drawing/2014/main" id="{340D1944-46D3-C800-5F0C-34BB2BAEBC7E}"/>
                  </a:ext>
                </a:extLst>
              </p:cNvPr>
              <p:cNvPicPr/>
              <p:nvPr/>
            </p:nvPicPr>
            <p:blipFill>
              <a:blip r:embed="rId5"/>
              <a:stretch>
                <a:fillRect/>
              </a:stretch>
            </p:blipFill>
            <p:spPr>
              <a:xfrm>
                <a:off x="7927686" y="6603285"/>
                <a:ext cx="164160" cy="23760"/>
              </a:xfrm>
              <a:prstGeom prst="rect">
                <a:avLst/>
              </a:prstGeom>
            </p:spPr>
          </p:pic>
        </mc:Fallback>
      </mc:AlternateContent>
      <p:grpSp>
        <p:nvGrpSpPr>
          <p:cNvPr id="18" name="Group 17">
            <a:extLst>
              <a:ext uri="{FF2B5EF4-FFF2-40B4-BE49-F238E27FC236}">
                <a16:creationId xmlns:a16="http://schemas.microsoft.com/office/drawing/2014/main" id="{54FB9062-9391-88B5-1563-6FB24DE2237E}"/>
              </a:ext>
            </a:extLst>
          </p:cNvPr>
          <p:cNvGrpSpPr/>
          <p:nvPr/>
        </p:nvGrpSpPr>
        <p:grpSpPr>
          <a:xfrm>
            <a:off x="9431406" y="3910485"/>
            <a:ext cx="130680" cy="1957680"/>
            <a:chOff x="9431406" y="3910485"/>
            <a:chExt cx="130680" cy="1957680"/>
          </a:xfrm>
        </p:grpSpPr>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FD44A0D9-A55F-F62A-C67A-C62CA8E53819}"/>
                    </a:ext>
                  </a:extLst>
                </p14:cNvPr>
                <p14:cNvContentPartPr/>
                <p14:nvPr/>
              </p14:nvContentPartPr>
              <p14:xfrm>
                <a:off x="9475326" y="3951885"/>
                <a:ext cx="63720" cy="1916280"/>
              </p14:xfrm>
            </p:contentPart>
          </mc:Choice>
          <mc:Fallback xmlns="">
            <p:pic>
              <p:nvPicPr>
                <p:cNvPr id="15" name="Ink 14">
                  <a:extLst>
                    <a:ext uri="{FF2B5EF4-FFF2-40B4-BE49-F238E27FC236}">
                      <a16:creationId xmlns:a16="http://schemas.microsoft.com/office/drawing/2014/main" id="{FD44A0D9-A55F-F62A-C67A-C62CA8E53819}"/>
                    </a:ext>
                  </a:extLst>
                </p:cNvPr>
                <p:cNvPicPr/>
                <p:nvPr/>
              </p:nvPicPr>
              <p:blipFill>
                <a:blip r:embed="rId7"/>
                <a:stretch>
                  <a:fillRect/>
                </a:stretch>
              </p:blipFill>
              <p:spPr>
                <a:xfrm>
                  <a:off x="9466686" y="3942885"/>
                  <a:ext cx="81360" cy="193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a:extLst>
                    <a:ext uri="{FF2B5EF4-FFF2-40B4-BE49-F238E27FC236}">
                      <a16:creationId xmlns:a16="http://schemas.microsoft.com/office/drawing/2014/main" id="{9A9741D8-7F00-5E74-6DA0-2B137C4B7665}"/>
                    </a:ext>
                  </a:extLst>
                </p14:cNvPr>
                <p14:cNvContentPartPr/>
                <p14:nvPr/>
              </p14:nvContentPartPr>
              <p14:xfrm>
                <a:off x="9434646" y="4423125"/>
                <a:ext cx="127440" cy="97920"/>
              </p14:xfrm>
            </p:contentPart>
          </mc:Choice>
          <mc:Fallback xmlns="">
            <p:pic>
              <p:nvPicPr>
                <p:cNvPr id="16" name="Ink 15">
                  <a:extLst>
                    <a:ext uri="{FF2B5EF4-FFF2-40B4-BE49-F238E27FC236}">
                      <a16:creationId xmlns:a16="http://schemas.microsoft.com/office/drawing/2014/main" id="{9A9741D8-7F00-5E74-6DA0-2B137C4B7665}"/>
                    </a:ext>
                  </a:extLst>
                </p:cNvPr>
                <p:cNvPicPr/>
                <p:nvPr/>
              </p:nvPicPr>
              <p:blipFill>
                <a:blip r:embed="rId9"/>
                <a:stretch>
                  <a:fillRect/>
                </a:stretch>
              </p:blipFill>
              <p:spPr>
                <a:xfrm>
                  <a:off x="9425646" y="4414125"/>
                  <a:ext cx="145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8F411EC9-6ADE-3788-D87D-C2F37BEB12C2}"/>
                    </a:ext>
                  </a:extLst>
                </p14:cNvPr>
                <p14:cNvContentPartPr/>
                <p14:nvPr/>
              </p14:nvContentPartPr>
              <p14:xfrm>
                <a:off x="9431406" y="3910485"/>
                <a:ext cx="108720" cy="102960"/>
              </p14:xfrm>
            </p:contentPart>
          </mc:Choice>
          <mc:Fallback xmlns="">
            <p:pic>
              <p:nvPicPr>
                <p:cNvPr id="17" name="Ink 16">
                  <a:extLst>
                    <a:ext uri="{FF2B5EF4-FFF2-40B4-BE49-F238E27FC236}">
                      <a16:creationId xmlns:a16="http://schemas.microsoft.com/office/drawing/2014/main" id="{8F411EC9-6ADE-3788-D87D-C2F37BEB12C2}"/>
                    </a:ext>
                  </a:extLst>
                </p:cNvPr>
                <p:cNvPicPr/>
                <p:nvPr/>
              </p:nvPicPr>
              <p:blipFill>
                <a:blip r:embed="rId11"/>
                <a:stretch>
                  <a:fillRect/>
                </a:stretch>
              </p:blipFill>
              <p:spPr>
                <a:xfrm>
                  <a:off x="9422406" y="3901845"/>
                  <a:ext cx="126360" cy="120600"/>
                </a:xfrm>
                <a:prstGeom prst="rect">
                  <a:avLst/>
                </a:prstGeom>
              </p:spPr>
            </p:pic>
          </mc:Fallback>
        </mc:AlternateContent>
      </p:grpSp>
      <p:grpSp>
        <p:nvGrpSpPr>
          <p:cNvPr id="27" name="Group 26">
            <a:extLst>
              <a:ext uri="{FF2B5EF4-FFF2-40B4-BE49-F238E27FC236}">
                <a16:creationId xmlns:a16="http://schemas.microsoft.com/office/drawing/2014/main" id="{63682550-54AA-61C5-4745-89788FCD3450}"/>
              </a:ext>
            </a:extLst>
          </p:cNvPr>
          <p:cNvGrpSpPr/>
          <p:nvPr/>
        </p:nvGrpSpPr>
        <p:grpSpPr>
          <a:xfrm>
            <a:off x="9398286" y="5957805"/>
            <a:ext cx="803160" cy="320040"/>
            <a:chOff x="9398286" y="5957805"/>
            <a:chExt cx="803160" cy="320040"/>
          </a:xfrm>
        </p:grpSpPr>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A5B30DFF-C83D-D02C-807E-482D54461FC2}"/>
                    </a:ext>
                  </a:extLst>
                </p14:cNvPr>
                <p14:cNvContentPartPr/>
                <p14:nvPr/>
              </p14:nvContentPartPr>
              <p14:xfrm>
                <a:off x="9415926" y="6011445"/>
                <a:ext cx="119880" cy="244440"/>
              </p14:xfrm>
            </p:contentPart>
          </mc:Choice>
          <mc:Fallback xmlns="">
            <p:pic>
              <p:nvPicPr>
                <p:cNvPr id="19" name="Ink 18">
                  <a:extLst>
                    <a:ext uri="{FF2B5EF4-FFF2-40B4-BE49-F238E27FC236}">
                      <a16:creationId xmlns:a16="http://schemas.microsoft.com/office/drawing/2014/main" id="{A5B30DFF-C83D-D02C-807E-482D54461FC2}"/>
                    </a:ext>
                  </a:extLst>
                </p:cNvPr>
                <p:cNvPicPr/>
                <p:nvPr/>
              </p:nvPicPr>
              <p:blipFill>
                <a:blip r:embed="rId13"/>
                <a:stretch>
                  <a:fillRect/>
                </a:stretch>
              </p:blipFill>
              <p:spPr>
                <a:xfrm>
                  <a:off x="9407286" y="6002445"/>
                  <a:ext cx="137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D765277B-0C45-C183-85E6-157D33CE855A}"/>
                    </a:ext>
                  </a:extLst>
                </p14:cNvPr>
                <p14:cNvContentPartPr/>
                <p14:nvPr/>
              </p14:nvContentPartPr>
              <p14:xfrm>
                <a:off x="9398286" y="6126645"/>
                <a:ext cx="133560" cy="18000"/>
              </p14:xfrm>
            </p:contentPart>
          </mc:Choice>
          <mc:Fallback xmlns="">
            <p:pic>
              <p:nvPicPr>
                <p:cNvPr id="20" name="Ink 19">
                  <a:extLst>
                    <a:ext uri="{FF2B5EF4-FFF2-40B4-BE49-F238E27FC236}">
                      <a16:creationId xmlns:a16="http://schemas.microsoft.com/office/drawing/2014/main" id="{D765277B-0C45-C183-85E6-157D33CE855A}"/>
                    </a:ext>
                  </a:extLst>
                </p:cNvPr>
                <p:cNvPicPr/>
                <p:nvPr/>
              </p:nvPicPr>
              <p:blipFill>
                <a:blip r:embed="rId15"/>
                <a:stretch>
                  <a:fillRect/>
                </a:stretch>
              </p:blipFill>
              <p:spPr>
                <a:xfrm>
                  <a:off x="9389646" y="6118005"/>
                  <a:ext cx="1512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4FD9F665-9E13-E9D1-7276-1BEDD0763B71}"/>
                    </a:ext>
                  </a:extLst>
                </p14:cNvPr>
                <p14:cNvContentPartPr/>
                <p14:nvPr/>
              </p14:nvContentPartPr>
              <p14:xfrm>
                <a:off x="9582606" y="6145725"/>
                <a:ext cx="276120" cy="102240"/>
              </p14:xfrm>
            </p:contentPart>
          </mc:Choice>
          <mc:Fallback xmlns="">
            <p:pic>
              <p:nvPicPr>
                <p:cNvPr id="21" name="Ink 20">
                  <a:extLst>
                    <a:ext uri="{FF2B5EF4-FFF2-40B4-BE49-F238E27FC236}">
                      <a16:creationId xmlns:a16="http://schemas.microsoft.com/office/drawing/2014/main" id="{4FD9F665-9E13-E9D1-7276-1BEDD0763B71}"/>
                    </a:ext>
                  </a:extLst>
                </p:cNvPr>
                <p:cNvPicPr/>
                <p:nvPr/>
              </p:nvPicPr>
              <p:blipFill>
                <a:blip r:embed="rId17"/>
                <a:stretch>
                  <a:fillRect/>
                </a:stretch>
              </p:blipFill>
              <p:spPr>
                <a:xfrm>
                  <a:off x="9573966" y="6136725"/>
                  <a:ext cx="293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Ink 21">
                  <a:extLst>
                    <a:ext uri="{FF2B5EF4-FFF2-40B4-BE49-F238E27FC236}">
                      <a16:creationId xmlns:a16="http://schemas.microsoft.com/office/drawing/2014/main" id="{AA37ED69-088E-4F49-89FA-71A663DB06E6}"/>
                    </a:ext>
                  </a:extLst>
                </p14:cNvPr>
                <p14:cNvContentPartPr/>
                <p14:nvPr/>
              </p14:nvContentPartPr>
              <p14:xfrm>
                <a:off x="9762966" y="6137805"/>
                <a:ext cx="89280" cy="140040"/>
              </p14:xfrm>
            </p:contentPart>
          </mc:Choice>
          <mc:Fallback xmlns="">
            <p:pic>
              <p:nvPicPr>
                <p:cNvPr id="22" name="Ink 21">
                  <a:extLst>
                    <a:ext uri="{FF2B5EF4-FFF2-40B4-BE49-F238E27FC236}">
                      <a16:creationId xmlns:a16="http://schemas.microsoft.com/office/drawing/2014/main" id="{AA37ED69-088E-4F49-89FA-71A663DB06E6}"/>
                    </a:ext>
                  </a:extLst>
                </p:cNvPr>
                <p:cNvPicPr/>
                <p:nvPr/>
              </p:nvPicPr>
              <p:blipFill>
                <a:blip r:embed="rId19"/>
                <a:stretch>
                  <a:fillRect/>
                </a:stretch>
              </p:blipFill>
              <p:spPr>
                <a:xfrm>
                  <a:off x="9753966" y="6128805"/>
                  <a:ext cx="106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3" name="Ink 22">
                  <a:extLst>
                    <a:ext uri="{FF2B5EF4-FFF2-40B4-BE49-F238E27FC236}">
                      <a16:creationId xmlns:a16="http://schemas.microsoft.com/office/drawing/2014/main" id="{B732E22E-1E29-446C-F0A9-C0688C02213F}"/>
                    </a:ext>
                  </a:extLst>
                </p14:cNvPr>
                <p14:cNvContentPartPr/>
                <p14:nvPr/>
              </p14:nvContentPartPr>
              <p14:xfrm>
                <a:off x="9901926" y="5998125"/>
                <a:ext cx="299520" cy="262800"/>
              </p14:xfrm>
            </p:contentPart>
          </mc:Choice>
          <mc:Fallback xmlns="">
            <p:pic>
              <p:nvPicPr>
                <p:cNvPr id="23" name="Ink 22">
                  <a:extLst>
                    <a:ext uri="{FF2B5EF4-FFF2-40B4-BE49-F238E27FC236}">
                      <a16:creationId xmlns:a16="http://schemas.microsoft.com/office/drawing/2014/main" id="{B732E22E-1E29-446C-F0A9-C0688C02213F}"/>
                    </a:ext>
                  </a:extLst>
                </p:cNvPr>
                <p:cNvPicPr/>
                <p:nvPr/>
              </p:nvPicPr>
              <p:blipFill>
                <a:blip r:embed="rId21"/>
                <a:stretch>
                  <a:fillRect/>
                </a:stretch>
              </p:blipFill>
              <p:spPr>
                <a:xfrm>
                  <a:off x="9893286" y="5989125"/>
                  <a:ext cx="317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 name="Ink 23">
                  <a:extLst>
                    <a:ext uri="{FF2B5EF4-FFF2-40B4-BE49-F238E27FC236}">
                      <a16:creationId xmlns:a16="http://schemas.microsoft.com/office/drawing/2014/main" id="{18B7A7E3-F449-65DE-6070-8BB3CF2957FE}"/>
                    </a:ext>
                  </a:extLst>
                </p14:cNvPr>
                <p14:cNvContentPartPr/>
                <p14:nvPr/>
              </p14:nvContentPartPr>
              <p14:xfrm>
                <a:off x="9828126" y="5957805"/>
                <a:ext cx="360" cy="360"/>
              </p14:xfrm>
            </p:contentPart>
          </mc:Choice>
          <mc:Fallback xmlns="">
            <p:pic>
              <p:nvPicPr>
                <p:cNvPr id="24" name="Ink 23">
                  <a:extLst>
                    <a:ext uri="{FF2B5EF4-FFF2-40B4-BE49-F238E27FC236}">
                      <a16:creationId xmlns:a16="http://schemas.microsoft.com/office/drawing/2014/main" id="{18B7A7E3-F449-65DE-6070-8BB3CF2957FE}"/>
                    </a:ext>
                  </a:extLst>
                </p:cNvPr>
                <p:cNvPicPr/>
                <p:nvPr/>
              </p:nvPicPr>
              <p:blipFill>
                <a:blip r:embed="rId23"/>
                <a:stretch>
                  <a:fillRect/>
                </a:stretch>
              </p:blipFill>
              <p:spPr>
                <a:xfrm>
                  <a:off x="9819126" y="59488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8" name="Ink 27">
                <a:extLst>
                  <a:ext uri="{FF2B5EF4-FFF2-40B4-BE49-F238E27FC236}">
                    <a16:creationId xmlns:a16="http://schemas.microsoft.com/office/drawing/2014/main" id="{50284B12-A139-15EB-17A8-3C742A6294CF}"/>
                  </a:ext>
                </a:extLst>
              </p14:cNvPr>
              <p14:cNvContentPartPr/>
              <p14:nvPr/>
            </p14:nvContentPartPr>
            <p14:xfrm>
              <a:off x="10357326" y="6112245"/>
              <a:ext cx="211680" cy="172080"/>
            </p14:xfrm>
          </p:contentPart>
        </mc:Choice>
        <mc:Fallback xmlns="">
          <p:pic>
            <p:nvPicPr>
              <p:cNvPr id="28" name="Ink 27">
                <a:extLst>
                  <a:ext uri="{FF2B5EF4-FFF2-40B4-BE49-F238E27FC236}">
                    <a16:creationId xmlns:a16="http://schemas.microsoft.com/office/drawing/2014/main" id="{50284B12-A139-15EB-17A8-3C742A6294CF}"/>
                  </a:ext>
                </a:extLst>
              </p:cNvPr>
              <p:cNvPicPr/>
              <p:nvPr/>
            </p:nvPicPr>
            <p:blipFill>
              <a:blip r:embed="rId25"/>
              <a:stretch>
                <a:fillRect/>
              </a:stretch>
            </p:blipFill>
            <p:spPr>
              <a:xfrm>
                <a:off x="10348686" y="6103605"/>
                <a:ext cx="229320" cy="189720"/>
              </a:xfrm>
              <a:prstGeom prst="rect">
                <a:avLst/>
              </a:prstGeom>
            </p:spPr>
          </p:pic>
        </mc:Fallback>
      </mc:AlternateContent>
      <p:grpSp>
        <p:nvGrpSpPr>
          <p:cNvPr id="33" name="Group 32">
            <a:extLst>
              <a:ext uri="{FF2B5EF4-FFF2-40B4-BE49-F238E27FC236}">
                <a16:creationId xmlns:a16="http://schemas.microsoft.com/office/drawing/2014/main" id="{EBBB9DD9-3ECE-3CC5-9201-90697C79337C}"/>
              </a:ext>
            </a:extLst>
          </p:cNvPr>
          <p:cNvGrpSpPr/>
          <p:nvPr/>
        </p:nvGrpSpPr>
        <p:grpSpPr>
          <a:xfrm>
            <a:off x="10488726" y="3036765"/>
            <a:ext cx="1272960" cy="579960"/>
            <a:chOff x="10488726" y="3036765"/>
            <a:chExt cx="1272960" cy="579960"/>
          </a:xfrm>
        </p:grpSpPr>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744D0979-1ECE-3B40-0A9B-8FD5DF38E1A6}"/>
                    </a:ext>
                  </a:extLst>
                </p14:cNvPr>
                <p14:cNvContentPartPr/>
                <p14:nvPr/>
              </p14:nvContentPartPr>
              <p14:xfrm>
                <a:off x="10488726" y="3036765"/>
                <a:ext cx="739800" cy="475920"/>
              </p14:xfrm>
            </p:contentPart>
          </mc:Choice>
          <mc:Fallback xmlns="">
            <p:pic>
              <p:nvPicPr>
                <p:cNvPr id="29" name="Ink 28">
                  <a:extLst>
                    <a:ext uri="{FF2B5EF4-FFF2-40B4-BE49-F238E27FC236}">
                      <a16:creationId xmlns:a16="http://schemas.microsoft.com/office/drawing/2014/main" id="{744D0979-1ECE-3B40-0A9B-8FD5DF38E1A6}"/>
                    </a:ext>
                  </a:extLst>
                </p:cNvPr>
                <p:cNvPicPr/>
                <p:nvPr/>
              </p:nvPicPr>
              <p:blipFill>
                <a:blip r:embed="rId27"/>
                <a:stretch>
                  <a:fillRect/>
                </a:stretch>
              </p:blipFill>
              <p:spPr>
                <a:xfrm>
                  <a:off x="10479726" y="3027765"/>
                  <a:ext cx="7574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C3D54D4E-182F-3B22-DC55-9213D4F42472}"/>
                    </a:ext>
                  </a:extLst>
                </p14:cNvPr>
                <p14:cNvContentPartPr/>
                <p14:nvPr/>
              </p14:nvContentPartPr>
              <p14:xfrm>
                <a:off x="11413926" y="3163125"/>
                <a:ext cx="312480" cy="165960"/>
              </p14:xfrm>
            </p:contentPart>
          </mc:Choice>
          <mc:Fallback xmlns="">
            <p:pic>
              <p:nvPicPr>
                <p:cNvPr id="30" name="Ink 29">
                  <a:extLst>
                    <a:ext uri="{FF2B5EF4-FFF2-40B4-BE49-F238E27FC236}">
                      <a16:creationId xmlns:a16="http://schemas.microsoft.com/office/drawing/2014/main" id="{C3D54D4E-182F-3B22-DC55-9213D4F42472}"/>
                    </a:ext>
                  </a:extLst>
                </p:cNvPr>
                <p:cNvPicPr/>
                <p:nvPr/>
              </p:nvPicPr>
              <p:blipFill>
                <a:blip r:embed="rId29"/>
                <a:stretch>
                  <a:fillRect/>
                </a:stretch>
              </p:blipFill>
              <p:spPr>
                <a:xfrm>
                  <a:off x="11404926" y="3154125"/>
                  <a:ext cx="330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BA45EF54-E0E7-D0FE-24A6-6A5D14F24011}"/>
                    </a:ext>
                  </a:extLst>
                </p14:cNvPr>
                <p14:cNvContentPartPr/>
                <p14:nvPr/>
              </p14:nvContentPartPr>
              <p14:xfrm>
                <a:off x="11634606" y="3390285"/>
                <a:ext cx="127080" cy="134280"/>
              </p14:xfrm>
            </p:contentPart>
          </mc:Choice>
          <mc:Fallback xmlns="">
            <p:pic>
              <p:nvPicPr>
                <p:cNvPr id="31" name="Ink 30">
                  <a:extLst>
                    <a:ext uri="{FF2B5EF4-FFF2-40B4-BE49-F238E27FC236}">
                      <a16:creationId xmlns:a16="http://schemas.microsoft.com/office/drawing/2014/main" id="{BA45EF54-E0E7-D0FE-24A6-6A5D14F24011}"/>
                    </a:ext>
                  </a:extLst>
                </p:cNvPr>
                <p:cNvPicPr/>
                <p:nvPr/>
              </p:nvPicPr>
              <p:blipFill>
                <a:blip r:embed="rId31"/>
                <a:stretch>
                  <a:fillRect/>
                </a:stretch>
              </p:blipFill>
              <p:spPr>
                <a:xfrm>
                  <a:off x="11625606" y="3381285"/>
                  <a:ext cx="144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DC03CE9D-CED5-E15C-4C5A-8A631AC7607C}"/>
                    </a:ext>
                  </a:extLst>
                </p14:cNvPr>
                <p14:cNvContentPartPr/>
                <p14:nvPr/>
              </p14:nvContentPartPr>
              <p14:xfrm>
                <a:off x="11665566" y="3355365"/>
                <a:ext cx="47880" cy="261360"/>
              </p14:xfrm>
            </p:contentPart>
          </mc:Choice>
          <mc:Fallback xmlns="">
            <p:pic>
              <p:nvPicPr>
                <p:cNvPr id="32" name="Ink 31">
                  <a:extLst>
                    <a:ext uri="{FF2B5EF4-FFF2-40B4-BE49-F238E27FC236}">
                      <a16:creationId xmlns:a16="http://schemas.microsoft.com/office/drawing/2014/main" id="{DC03CE9D-CED5-E15C-4C5A-8A631AC7607C}"/>
                    </a:ext>
                  </a:extLst>
                </p:cNvPr>
                <p:cNvPicPr/>
                <p:nvPr/>
              </p:nvPicPr>
              <p:blipFill>
                <a:blip r:embed="rId33"/>
                <a:stretch>
                  <a:fillRect/>
                </a:stretch>
              </p:blipFill>
              <p:spPr>
                <a:xfrm>
                  <a:off x="11656926" y="3346365"/>
                  <a:ext cx="65520" cy="27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4" name="Ink 33">
                <a:extLst>
                  <a:ext uri="{FF2B5EF4-FFF2-40B4-BE49-F238E27FC236}">
                    <a16:creationId xmlns:a16="http://schemas.microsoft.com/office/drawing/2014/main" id="{F4B37708-4329-3755-B579-80D2733F5396}"/>
                  </a:ext>
                </a:extLst>
              </p14:cNvPr>
              <p14:cNvContentPartPr/>
              <p14:nvPr/>
            </p14:nvContentPartPr>
            <p14:xfrm>
              <a:off x="10436526" y="4449765"/>
              <a:ext cx="394200" cy="47880"/>
            </p14:xfrm>
          </p:contentPart>
        </mc:Choice>
        <mc:Fallback xmlns="">
          <p:pic>
            <p:nvPicPr>
              <p:cNvPr id="34" name="Ink 33">
                <a:extLst>
                  <a:ext uri="{FF2B5EF4-FFF2-40B4-BE49-F238E27FC236}">
                    <a16:creationId xmlns:a16="http://schemas.microsoft.com/office/drawing/2014/main" id="{F4B37708-4329-3755-B579-80D2733F5396}"/>
                  </a:ext>
                </a:extLst>
              </p:cNvPr>
              <p:cNvPicPr/>
              <p:nvPr/>
            </p:nvPicPr>
            <p:blipFill>
              <a:blip r:embed="rId35"/>
              <a:stretch>
                <a:fillRect/>
              </a:stretch>
            </p:blipFill>
            <p:spPr>
              <a:xfrm>
                <a:off x="10427886" y="4441125"/>
                <a:ext cx="4118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5" name="Ink 34">
                <a:extLst>
                  <a:ext uri="{FF2B5EF4-FFF2-40B4-BE49-F238E27FC236}">
                    <a16:creationId xmlns:a16="http://schemas.microsoft.com/office/drawing/2014/main" id="{F6616114-AD93-8B0A-6F91-380465086459}"/>
                  </a:ext>
                </a:extLst>
              </p14:cNvPr>
              <p14:cNvContentPartPr/>
              <p14:nvPr/>
            </p14:nvContentPartPr>
            <p14:xfrm>
              <a:off x="10413126" y="4414485"/>
              <a:ext cx="155520" cy="132480"/>
            </p14:xfrm>
          </p:contentPart>
        </mc:Choice>
        <mc:Fallback xmlns="">
          <p:pic>
            <p:nvPicPr>
              <p:cNvPr id="35" name="Ink 34">
                <a:extLst>
                  <a:ext uri="{FF2B5EF4-FFF2-40B4-BE49-F238E27FC236}">
                    <a16:creationId xmlns:a16="http://schemas.microsoft.com/office/drawing/2014/main" id="{F6616114-AD93-8B0A-6F91-380465086459}"/>
                  </a:ext>
                </a:extLst>
              </p:cNvPr>
              <p:cNvPicPr/>
              <p:nvPr/>
            </p:nvPicPr>
            <p:blipFill>
              <a:blip r:embed="rId37"/>
              <a:stretch>
                <a:fillRect/>
              </a:stretch>
            </p:blipFill>
            <p:spPr>
              <a:xfrm>
                <a:off x="10404126" y="4405845"/>
                <a:ext cx="173160" cy="150120"/>
              </a:xfrm>
              <a:prstGeom prst="rect">
                <a:avLst/>
              </a:prstGeom>
            </p:spPr>
          </p:pic>
        </mc:Fallback>
      </mc:AlternateContent>
      <p:grpSp>
        <p:nvGrpSpPr>
          <p:cNvPr id="41" name="Group 40">
            <a:extLst>
              <a:ext uri="{FF2B5EF4-FFF2-40B4-BE49-F238E27FC236}">
                <a16:creationId xmlns:a16="http://schemas.microsoft.com/office/drawing/2014/main" id="{55498DAC-C0CC-F13D-9C96-70735D51CA8F}"/>
              </a:ext>
            </a:extLst>
          </p:cNvPr>
          <p:cNvGrpSpPr/>
          <p:nvPr/>
        </p:nvGrpSpPr>
        <p:grpSpPr>
          <a:xfrm>
            <a:off x="10894446" y="4260045"/>
            <a:ext cx="1117080" cy="513720"/>
            <a:chOff x="10894446" y="4260045"/>
            <a:chExt cx="1117080" cy="513720"/>
          </a:xfrm>
        </p:grpSpPr>
        <mc:AlternateContent xmlns:mc="http://schemas.openxmlformats.org/markup-compatibility/2006" xmlns:p14="http://schemas.microsoft.com/office/powerpoint/2010/main">
          <mc:Choice Requires="p14">
            <p:contentPart p14:bwMode="auto" r:id="rId38">
              <p14:nvContentPartPr>
                <p14:cNvPr id="36" name="Ink 35">
                  <a:extLst>
                    <a:ext uri="{FF2B5EF4-FFF2-40B4-BE49-F238E27FC236}">
                      <a16:creationId xmlns:a16="http://schemas.microsoft.com/office/drawing/2014/main" id="{F572D51D-4402-9E85-4340-309DFED4BC25}"/>
                    </a:ext>
                  </a:extLst>
                </p14:cNvPr>
                <p14:cNvContentPartPr/>
                <p14:nvPr/>
              </p14:nvContentPartPr>
              <p14:xfrm>
                <a:off x="10894446" y="4260045"/>
                <a:ext cx="655200" cy="320400"/>
              </p14:xfrm>
            </p:contentPart>
          </mc:Choice>
          <mc:Fallback xmlns="">
            <p:pic>
              <p:nvPicPr>
                <p:cNvPr id="36" name="Ink 35">
                  <a:extLst>
                    <a:ext uri="{FF2B5EF4-FFF2-40B4-BE49-F238E27FC236}">
                      <a16:creationId xmlns:a16="http://schemas.microsoft.com/office/drawing/2014/main" id="{F572D51D-4402-9E85-4340-309DFED4BC25}"/>
                    </a:ext>
                  </a:extLst>
                </p:cNvPr>
                <p:cNvPicPr/>
                <p:nvPr/>
              </p:nvPicPr>
              <p:blipFill>
                <a:blip r:embed="rId39"/>
                <a:stretch>
                  <a:fillRect/>
                </a:stretch>
              </p:blipFill>
              <p:spPr>
                <a:xfrm>
                  <a:off x="10885446" y="4251045"/>
                  <a:ext cx="67284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Ink 37">
                  <a:extLst>
                    <a:ext uri="{FF2B5EF4-FFF2-40B4-BE49-F238E27FC236}">
                      <a16:creationId xmlns:a16="http://schemas.microsoft.com/office/drawing/2014/main" id="{4DD16B0C-8346-FE0A-7C41-D9259CABADD6}"/>
                    </a:ext>
                  </a:extLst>
                </p14:cNvPr>
                <p14:cNvContentPartPr/>
                <p14:nvPr/>
              </p14:nvContentPartPr>
              <p14:xfrm>
                <a:off x="11715606" y="4336365"/>
                <a:ext cx="204840" cy="190080"/>
              </p14:xfrm>
            </p:contentPart>
          </mc:Choice>
          <mc:Fallback xmlns="">
            <p:pic>
              <p:nvPicPr>
                <p:cNvPr id="38" name="Ink 37">
                  <a:extLst>
                    <a:ext uri="{FF2B5EF4-FFF2-40B4-BE49-F238E27FC236}">
                      <a16:creationId xmlns:a16="http://schemas.microsoft.com/office/drawing/2014/main" id="{4DD16B0C-8346-FE0A-7C41-D9259CABADD6}"/>
                    </a:ext>
                  </a:extLst>
                </p:cNvPr>
                <p:cNvPicPr/>
                <p:nvPr/>
              </p:nvPicPr>
              <p:blipFill>
                <a:blip r:embed="rId41"/>
                <a:stretch>
                  <a:fillRect/>
                </a:stretch>
              </p:blipFill>
              <p:spPr>
                <a:xfrm>
                  <a:off x="11706966" y="4327365"/>
                  <a:ext cx="2224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Ink 38">
                  <a:extLst>
                    <a:ext uri="{FF2B5EF4-FFF2-40B4-BE49-F238E27FC236}">
                      <a16:creationId xmlns:a16="http://schemas.microsoft.com/office/drawing/2014/main" id="{25CE9D14-3B71-109A-62BC-D178D235D7AD}"/>
                    </a:ext>
                  </a:extLst>
                </p14:cNvPr>
                <p14:cNvContentPartPr/>
                <p14:nvPr/>
              </p14:nvContentPartPr>
              <p14:xfrm>
                <a:off x="11871846" y="4534725"/>
                <a:ext cx="139680" cy="129600"/>
              </p14:xfrm>
            </p:contentPart>
          </mc:Choice>
          <mc:Fallback xmlns="">
            <p:pic>
              <p:nvPicPr>
                <p:cNvPr id="39" name="Ink 38">
                  <a:extLst>
                    <a:ext uri="{FF2B5EF4-FFF2-40B4-BE49-F238E27FC236}">
                      <a16:creationId xmlns:a16="http://schemas.microsoft.com/office/drawing/2014/main" id="{25CE9D14-3B71-109A-62BC-D178D235D7AD}"/>
                    </a:ext>
                  </a:extLst>
                </p:cNvPr>
                <p:cNvPicPr/>
                <p:nvPr/>
              </p:nvPicPr>
              <p:blipFill>
                <a:blip r:embed="rId43"/>
                <a:stretch>
                  <a:fillRect/>
                </a:stretch>
              </p:blipFill>
              <p:spPr>
                <a:xfrm>
                  <a:off x="11863206" y="4526085"/>
                  <a:ext cx="157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id="{6D89BC5D-62C5-BD7B-0909-EA8D324E36DB}"/>
                    </a:ext>
                  </a:extLst>
                </p14:cNvPr>
                <p14:cNvContentPartPr/>
                <p14:nvPr/>
              </p14:nvContentPartPr>
              <p14:xfrm>
                <a:off x="11865006" y="4514205"/>
                <a:ext cx="103680" cy="259560"/>
              </p14:xfrm>
            </p:contentPart>
          </mc:Choice>
          <mc:Fallback xmlns="">
            <p:pic>
              <p:nvPicPr>
                <p:cNvPr id="40" name="Ink 39">
                  <a:extLst>
                    <a:ext uri="{FF2B5EF4-FFF2-40B4-BE49-F238E27FC236}">
                      <a16:creationId xmlns:a16="http://schemas.microsoft.com/office/drawing/2014/main" id="{6D89BC5D-62C5-BD7B-0909-EA8D324E36DB}"/>
                    </a:ext>
                  </a:extLst>
                </p:cNvPr>
                <p:cNvPicPr/>
                <p:nvPr/>
              </p:nvPicPr>
              <p:blipFill>
                <a:blip r:embed="rId45"/>
                <a:stretch>
                  <a:fillRect/>
                </a:stretch>
              </p:blipFill>
              <p:spPr>
                <a:xfrm>
                  <a:off x="11856366" y="4505205"/>
                  <a:ext cx="121320" cy="277200"/>
                </a:xfrm>
                <a:prstGeom prst="rect">
                  <a:avLst/>
                </a:prstGeom>
              </p:spPr>
            </p:pic>
          </mc:Fallback>
        </mc:AlternateContent>
      </p:grpSp>
      <p:grpSp>
        <p:nvGrpSpPr>
          <p:cNvPr id="47" name="Group 46">
            <a:extLst>
              <a:ext uri="{FF2B5EF4-FFF2-40B4-BE49-F238E27FC236}">
                <a16:creationId xmlns:a16="http://schemas.microsoft.com/office/drawing/2014/main" id="{B471A0F9-FEA8-3D80-9E9A-B4F2861EA45B}"/>
              </a:ext>
            </a:extLst>
          </p:cNvPr>
          <p:cNvGrpSpPr/>
          <p:nvPr/>
        </p:nvGrpSpPr>
        <p:grpSpPr>
          <a:xfrm>
            <a:off x="390366" y="3175725"/>
            <a:ext cx="2005920" cy="592200"/>
            <a:chOff x="390366" y="3175725"/>
            <a:chExt cx="2005920" cy="592200"/>
          </a:xfrm>
        </p:grpSpPr>
        <mc:AlternateContent xmlns:mc="http://schemas.openxmlformats.org/markup-compatibility/2006" xmlns:p14="http://schemas.microsoft.com/office/powerpoint/2010/main">
          <mc:Choice Requires="p14">
            <p:contentPart p14:bwMode="auto" r:id="rId46">
              <p14:nvContentPartPr>
                <p14:cNvPr id="42" name="Ink 41">
                  <a:extLst>
                    <a:ext uri="{FF2B5EF4-FFF2-40B4-BE49-F238E27FC236}">
                      <a16:creationId xmlns:a16="http://schemas.microsoft.com/office/drawing/2014/main" id="{5DDAE131-F77B-CAF9-C6AC-10B666E10E5C}"/>
                    </a:ext>
                  </a:extLst>
                </p14:cNvPr>
                <p14:cNvContentPartPr/>
                <p14:nvPr/>
              </p14:nvContentPartPr>
              <p14:xfrm>
                <a:off x="390366" y="3230085"/>
                <a:ext cx="615240" cy="537840"/>
              </p14:xfrm>
            </p:contentPart>
          </mc:Choice>
          <mc:Fallback xmlns="">
            <p:pic>
              <p:nvPicPr>
                <p:cNvPr id="42" name="Ink 41">
                  <a:extLst>
                    <a:ext uri="{FF2B5EF4-FFF2-40B4-BE49-F238E27FC236}">
                      <a16:creationId xmlns:a16="http://schemas.microsoft.com/office/drawing/2014/main" id="{5DDAE131-F77B-CAF9-C6AC-10B666E10E5C}"/>
                    </a:ext>
                  </a:extLst>
                </p:cNvPr>
                <p:cNvPicPr/>
                <p:nvPr/>
              </p:nvPicPr>
              <p:blipFill>
                <a:blip r:embed="rId47"/>
                <a:stretch>
                  <a:fillRect/>
                </a:stretch>
              </p:blipFill>
              <p:spPr>
                <a:xfrm>
                  <a:off x="381726" y="3221085"/>
                  <a:ext cx="63288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3" name="Ink 42">
                  <a:extLst>
                    <a:ext uri="{FF2B5EF4-FFF2-40B4-BE49-F238E27FC236}">
                      <a16:creationId xmlns:a16="http://schemas.microsoft.com/office/drawing/2014/main" id="{870C59AD-8935-1772-9FA3-83F3FCAA9787}"/>
                    </a:ext>
                  </a:extLst>
                </p14:cNvPr>
                <p14:cNvContentPartPr/>
                <p14:nvPr/>
              </p14:nvContentPartPr>
              <p14:xfrm>
                <a:off x="617886" y="3307125"/>
                <a:ext cx="201960" cy="57960"/>
              </p14:xfrm>
            </p:contentPart>
          </mc:Choice>
          <mc:Fallback xmlns="">
            <p:pic>
              <p:nvPicPr>
                <p:cNvPr id="43" name="Ink 42">
                  <a:extLst>
                    <a:ext uri="{FF2B5EF4-FFF2-40B4-BE49-F238E27FC236}">
                      <a16:creationId xmlns:a16="http://schemas.microsoft.com/office/drawing/2014/main" id="{870C59AD-8935-1772-9FA3-83F3FCAA9787}"/>
                    </a:ext>
                  </a:extLst>
                </p:cNvPr>
                <p:cNvPicPr/>
                <p:nvPr/>
              </p:nvPicPr>
              <p:blipFill>
                <a:blip r:embed="rId49"/>
                <a:stretch>
                  <a:fillRect/>
                </a:stretch>
              </p:blipFill>
              <p:spPr>
                <a:xfrm>
                  <a:off x="608886" y="3298485"/>
                  <a:ext cx="219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4" name="Ink 43">
                  <a:extLst>
                    <a:ext uri="{FF2B5EF4-FFF2-40B4-BE49-F238E27FC236}">
                      <a16:creationId xmlns:a16="http://schemas.microsoft.com/office/drawing/2014/main" id="{FDE3E714-E53B-7AE3-2048-E10D2F491576}"/>
                    </a:ext>
                  </a:extLst>
                </p14:cNvPr>
                <p14:cNvContentPartPr/>
                <p14:nvPr/>
              </p14:nvContentPartPr>
              <p14:xfrm>
                <a:off x="1165446" y="3175725"/>
                <a:ext cx="1230840" cy="551880"/>
              </p14:xfrm>
            </p:contentPart>
          </mc:Choice>
          <mc:Fallback xmlns="">
            <p:pic>
              <p:nvPicPr>
                <p:cNvPr id="44" name="Ink 43">
                  <a:extLst>
                    <a:ext uri="{FF2B5EF4-FFF2-40B4-BE49-F238E27FC236}">
                      <a16:creationId xmlns:a16="http://schemas.microsoft.com/office/drawing/2014/main" id="{FDE3E714-E53B-7AE3-2048-E10D2F491576}"/>
                    </a:ext>
                  </a:extLst>
                </p:cNvPr>
                <p:cNvPicPr/>
                <p:nvPr/>
              </p:nvPicPr>
              <p:blipFill>
                <a:blip r:embed="rId51"/>
                <a:stretch>
                  <a:fillRect/>
                </a:stretch>
              </p:blipFill>
              <p:spPr>
                <a:xfrm>
                  <a:off x="1156806" y="3167085"/>
                  <a:ext cx="1248480" cy="569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5" name="Ink 44">
                  <a:extLst>
                    <a:ext uri="{FF2B5EF4-FFF2-40B4-BE49-F238E27FC236}">
                      <a16:creationId xmlns:a16="http://schemas.microsoft.com/office/drawing/2014/main" id="{6CED8EBB-51CC-DD7A-9067-92F194F9D305}"/>
                    </a:ext>
                  </a:extLst>
                </p14:cNvPr>
                <p14:cNvContentPartPr/>
                <p14:nvPr/>
              </p14:nvContentPartPr>
              <p14:xfrm>
                <a:off x="2174526" y="3379485"/>
                <a:ext cx="3240" cy="26640"/>
              </p14:xfrm>
            </p:contentPart>
          </mc:Choice>
          <mc:Fallback xmlns="">
            <p:pic>
              <p:nvPicPr>
                <p:cNvPr id="45" name="Ink 44">
                  <a:extLst>
                    <a:ext uri="{FF2B5EF4-FFF2-40B4-BE49-F238E27FC236}">
                      <a16:creationId xmlns:a16="http://schemas.microsoft.com/office/drawing/2014/main" id="{6CED8EBB-51CC-DD7A-9067-92F194F9D305}"/>
                    </a:ext>
                  </a:extLst>
                </p:cNvPr>
                <p:cNvPicPr/>
                <p:nvPr/>
              </p:nvPicPr>
              <p:blipFill>
                <a:blip r:embed="rId53"/>
                <a:stretch>
                  <a:fillRect/>
                </a:stretch>
              </p:blipFill>
              <p:spPr>
                <a:xfrm>
                  <a:off x="2165886" y="3370485"/>
                  <a:ext cx="208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Ink 45">
                  <a:extLst>
                    <a:ext uri="{FF2B5EF4-FFF2-40B4-BE49-F238E27FC236}">
                      <a16:creationId xmlns:a16="http://schemas.microsoft.com/office/drawing/2014/main" id="{CEAFE57F-4D8F-B453-1E6F-320A0EAC5ACB}"/>
                    </a:ext>
                  </a:extLst>
                </p14:cNvPr>
                <p14:cNvContentPartPr/>
                <p14:nvPr/>
              </p14:nvContentPartPr>
              <p14:xfrm>
                <a:off x="1166886" y="3245925"/>
                <a:ext cx="321120" cy="67680"/>
              </p14:xfrm>
            </p:contentPart>
          </mc:Choice>
          <mc:Fallback xmlns="">
            <p:pic>
              <p:nvPicPr>
                <p:cNvPr id="46" name="Ink 45">
                  <a:extLst>
                    <a:ext uri="{FF2B5EF4-FFF2-40B4-BE49-F238E27FC236}">
                      <a16:creationId xmlns:a16="http://schemas.microsoft.com/office/drawing/2014/main" id="{CEAFE57F-4D8F-B453-1E6F-320A0EAC5ACB}"/>
                    </a:ext>
                  </a:extLst>
                </p:cNvPr>
                <p:cNvPicPr/>
                <p:nvPr/>
              </p:nvPicPr>
              <p:blipFill>
                <a:blip r:embed="rId55"/>
                <a:stretch>
                  <a:fillRect/>
                </a:stretch>
              </p:blipFill>
              <p:spPr>
                <a:xfrm>
                  <a:off x="1158246" y="3237285"/>
                  <a:ext cx="338760" cy="85320"/>
                </a:xfrm>
                <a:prstGeom prst="rect">
                  <a:avLst/>
                </a:prstGeom>
              </p:spPr>
            </p:pic>
          </mc:Fallback>
        </mc:AlternateContent>
      </p:grpSp>
      <p:grpSp>
        <p:nvGrpSpPr>
          <p:cNvPr id="52" name="Group 51">
            <a:extLst>
              <a:ext uri="{FF2B5EF4-FFF2-40B4-BE49-F238E27FC236}">
                <a16:creationId xmlns:a16="http://schemas.microsoft.com/office/drawing/2014/main" id="{602E2BA8-E6E2-5EBC-85B4-CC826ADF12F5}"/>
              </a:ext>
            </a:extLst>
          </p:cNvPr>
          <p:cNvGrpSpPr/>
          <p:nvPr/>
        </p:nvGrpSpPr>
        <p:grpSpPr>
          <a:xfrm>
            <a:off x="2691486" y="3065205"/>
            <a:ext cx="1775160" cy="471600"/>
            <a:chOff x="2691486" y="3065205"/>
            <a:chExt cx="1775160" cy="471600"/>
          </a:xfrm>
        </p:grpSpPr>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BBB91DA7-6BD7-053C-CF50-D9B2550C6DF2}"/>
                    </a:ext>
                  </a:extLst>
                </p14:cNvPr>
                <p14:cNvContentPartPr/>
                <p14:nvPr/>
              </p14:nvContentPartPr>
              <p14:xfrm>
                <a:off x="2691486" y="3102645"/>
                <a:ext cx="1248840" cy="434160"/>
              </p14:xfrm>
            </p:contentPart>
          </mc:Choice>
          <mc:Fallback xmlns="">
            <p:pic>
              <p:nvPicPr>
                <p:cNvPr id="48" name="Ink 47">
                  <a:extLst>
                    <a:ext uri="{FF2B5EF4-FFF2-40B4-BE49-F238E27FC236}">
                      <a16:creationId xmlns:a16="http://schemas.microsoft.com/office/drawing/2014/main" id="{BBB91DA7-6BD7-053C-CF50-D9B2550C6DF2}"/>
                    </a:ext>
                  </a:extLst>
                </p:cNvPr>
                <p:cNvPicPr/>
                <p:nvPr/>
              </p:nvPicPr>
              <p:blipFill>
                <a:blip r:embed="rId57"/>
                <a:stretch>
                  <a:fillRect/>
                </a:stretch>
              </p:blipFill>
              <p:spPr>
                <a:xfrm>
                  <a:off x="2682486" y="3094005"/>
                  <a:ext cx="12664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DA293477-860B-CEEA-F7E5-CDBD0C90D54B}"/>
                    </a:ext>
                  </a:extLst>
                </p14:cNvPr>
                <p14:cNvContentPartPr/>
                <p14:nvPr/>
              </p14:nvContentPartPr>
              <p14:xfrm>
                <a:off x="3110526" y="3265005"/>
                <a:ext cx="253800" cy="56880"/>
              </p14:xfrm>
            </p:contentPart>
          </mc:Choice>
          <mc:Fallback xmlns="">
            <p:pic>
              <p:nvPicPr>
                <p:cNvPr id="49" name="Ink 48">
                  <a:extLst>
                    <a:ext uri="{FF2B5EF4-FFF2-40B4-BE49-F238E27FC236}">
                      <a16:creationId xmlns:a16="http://schemas.microsoft.com/office/drawing/2014/main" id="{DA293477-860B-CEEA-F7E5-CDBD0C90D54B}"/>
                    </a:ext>
                  </a:extLst>
                </p:cNvPr>
                <p:cNvPicPr/>
                <p:nvPr/>
              </p:nvPicPr>
              <p:blipFill>
                <a:blip r:embed="rId59"/>
                <a:stretch>
                  <a:fillRect/>
                </a:stretch>
              </p:blipFill>
              <p:spPr>
                <a:xfrm>
                  <a:off x="3101886" y="3256005"/>
                  <a:ext cx="2714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6C6CE1EC-90D7-057D-C5D3-0616EB450441}"/>
                    </a:ext>
                  </a:extLst>
                </p14:cNvPr>
                <p14:cNvContentPartPr/>
                <p14:nvPr/>
              </p14:nvContentPartPr>
              <p14:xfrm>
                <a:off x="3045366" y="3157365"/>
                <a:ext cx="3960" cy="29520"/>
              </p14:xfrm>
            </p:contentPart>
          </mc:Choice>
          <mc:Fallback xmlns="">
            <p:pic>
              <p:nvPicPr>
                <p:cNvPr id="50" name="Ink 49">
                  <a:extLst>
                    <a:ext uri="{FF2B5EF4-FFF2-40B4-BE49-F238E27FC236}">
                      <a16:creationId xmlns:a16="http://schemas.microsoft.com/office/drawing/2014/main" id="{6C6CE1EC-90D7-057D-C5D3-0616EB450441}"/>
                    </a:ext>
                  </a:extLst>
                </p:cNvPr>
                <p:cNvPicPr/>
                <p:nvPr/>
              </p:nvPicPr>
              <p:blipFill>
                <a:blip r:embed="rId61"/>
                <a:stretch>
                  <a:fillRect/>
                </a:stretch>
              </p:blipFill>
              <p:spPr>
                <a:xfrm>
                  <a:off x="3036366" y="3148725"/>
                  <a:ext cx="21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Ink 50">
                  <a:extLst>
                    <a:ext uri="{FF2B5EF4-FFF2-40B4-BE49-F238E27FC236}">
                      <a16:creationId xmlns:a16="http://schemas.microsoft.com/office/drawing/2014/main" id="{31BE150C-50FA-E23E-00D5-10596CCA2CB6}"/>
                    </a:ext>
                  </a:extLst>
                </p14:cNvPr>
                <p14:cNvContentPartPr/>
                <p14:nvPr/>
              </p14:nvContentPartPr>
              <p14:xfrm>
                <a:off x="4298526" y="3065205"/>
                <a:ext cx="168120" cy="433440"/>
              </p14:xfrm>
            </p:contentPart>
          </mc:Choice>
          <mc:Fallback xmlns="">
            <p:pic>
              <p:nvPicPr>
                <p:cNvPr id="51" name="Ink 50">
                  <a:extLst>
                    <a:ext uri="{FF2B5EF4-FFF2-40B4-BE49-F238E27FC236}">
                      <a16:creationId xmlns:a16="http://schemas.microsoft.com/office/drawing/2014/main" id="{31BE150C-50FA-E23E-00D5-10596CCA2CB6}"/>
                    </a:ext>
                  </a:extLst>
                </p:cNvPr>
                <p:cNvPicPr/>
                <p:nvPr/>
              </p:nvPicPr>
              <p:blipFill>
                <a:blip r:embed="rId63"/>
                <a:stretch>
                  <a:fillRect/>
                </a:stretch>
              </p:blipFill>
              <p:spPr>
                <a:xfrm>
                  <a:off x="4289526" y="3056565"/>
                  <a:ext cx="185760" cy="451080"/>
                </a:xfrm>
                <a:prstGeom prst="rect">
                  <a:avLst/>
                </a:prstGeom>
              </p:spPr>
            </p:pic>
          </mc:Fallback>
        </mc:AlternateContent>
      </p:grpSp>
      <p:grpSp>
        <p:nvGrpSpPr>
          <p:cNvPr id="60" name="Group 59">
            <a:extLst>
              <a:ext uri="{FF2B5EF4-FFF2-40B4-BE49-F238E27FC236}">
                <a16:creationId xmlns:a16="http://schemas.microsoft.com/office/drawing/2014/main" id="{49E7FCC3-07FD-1F3A-22AE-5B980BF71833}"/>
              </a:ext>
            </a:extLst>
          </p:cNvPr>
          <p:cNvGrpSpPr/>
          <p:nvPr/>
        </p:nvGrpSpPr>
        <p:grpSpPr>
          <a:xfrm>
            <a:off x="239166" y="3741285"/>
            <a:ext cx="3293640" cy="578160"/>
            <a:chOff x="239166" y="3741285"/>
            <a:chExt cx="3293640" cy="578160"/>
          </a:xfrm>
        </p:grpSpPr>
        <mc:AlternateContent xmlns:mc="http://schemas.openxmlformats.org/markup-compatibility/2006" xmlns:p14="http://schemas.microsoft.com/office/powerpoint/2010/main">
          <mc:Choice Requires="p14">
            <p:contentPart p14:bwMode="auto" r:id="rId64">
              <p14:nvContentPartPr>
                <p14:cNvPr id="53" name="Ink 52">
                  <a:extLst>
                    <a:ext uri="{FF2B5EF4-FFF2-40B4-BE49-F238E27FC236}">
                      <a16:creationId xmlns:a16="http://schemas.microsoft.com/office/drawing/2014/main" id="{5901C307-BE55-5DE7-7D74-EF8C9C924383}"/>
                    </a:ext>
                  </a:extLst>
                </p14:cNvPr>
                <p14:cNvContentPartPr/>
                <p14:nvPr/>
              </p14:nvContentPartPr>
              <p14:xfrm>
                <a:off x="239166" y="3997245"/>
                <a:ext cx="224640" cy="322200"/>
              </p14:xfrm>
            </p:contentPart>
          </mc:Choice>
          <mc:Fallback xmlns="">
            <p:pic>
              <p:nvPicPr>
                <p:cNvPr id="53" name="Ink 52">
                  <a:extLst>
                    <a:ext uri="{FF2B5EF4-FFF2-40B4-BE49-F238E27FC236}">
                      <a16:creationId xmlns:a16="http://schemas.microsoft.com/office/drawing/2014/main" id="{5901C307-BE55-5DE7-7D74-EF8C9C924383}"/>
                    </a:ext>
                  </a:extLst>
                </p:cNvPr>
                <p:cNvPicPr/>
                <p:nvPr/>
              </p:nvPicPr>
              <p:blipFill>
                <a:blip r:embed="rId65"/>
                <a:stretch>
                  <a:fillRect/>
                </a:stretch>
              </p:blipFill>
              <p:spPr>
                <a:xfrm>
                  <a:off x="230166" y="3988605"/>
                  <a:ext cx="2422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 name="Ink 53">
                  <a:extLst>
                    <a:ext uri="{FF2B5EF4-FFF2-40B4-BE49-F238E27FC236}">
                      <a16:creationId xmlns:a16="http://schemas.microsoft.com/office/drawing/2014/main" id="{45FB6176-21FB-AF76-3659-DADD5AC34C9E}"/>
                    </a:ext>
                  </a:extLst>
                </p14:cNvPr>
                <p14:cNvContentPartPr/>
                <p14:nvPr/>
              </p14:nvContentPartPr>
              <p14:xfrm>
                <a:off x="543006" y="4166445"/>
                <a:ext cx="161640" cy="39600"/>
              </p14:xfrm>
            </p:contentPart>
          </mc:Choice>
          <mc:Fallback xmlns="">
            <p:pic>
              <p:nvPicPr>
                <p:cNvPr id="54" name="Ink 53">
                  <a:extLst>
                    <a:ext uri="{FF2B5EF4-FFF2-40B4-BE49-F238E27FC236}">
                      <a16:creationId xmlns:a16="http://schemas.microsoft.com/office/drawing/2014/main" id="{45FB6176-21FB-AF76-3659-DADD5AC34C9E}"/>
                    </a:ext>
                  </a:extLst>
                </p:cNvPr>
                <p:cNvPicPr/>
                <p:nvPr/>
              </p:nvPicPr>
              <p:blipFill>
                <a:blip r:embed="rId67"/>
                <a:stretch>
                  <a:fillRect/>
                </a:stretch>
              </p:blipFill>
              <p:spPr>
                <a:xfrm>
                  <a:off x="534006" y="4157445"/>
                  <a:ext cx="179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5" name="Ink 54">
                  <a:extLst>
                    <a:ext uri="{FF2B5EF4-FFF2-40B4-BE49-F238E27FC236}">
                      <a16:creationId xmlns:a16="http://schemas.microsoft.com/office/drawing/2014/main" id="{EB8E88B1-5D53-EF0D-B6FA-0E488093DFE9}"/>
                    </a:ext>
                  </a:extLst>
                </p14:cNvPr>
                <p14:cNvContentPartPr/>
                <p14:nvPr/>
              </p14:nvContentPartPr>
              <p14:xfrm>
                <a:off x="846126" y="4078605"/>
                <a:ext cx="748440" cy="180720"/>
              </p14:xfrm>
            </p:contentPart>
          </mc:Choice>
          <mc:Fallback xmlns="">
            <p:pic>
              <p:nvPicPr>
                <p:cNvPr id="55" name="Ink 54">
                  <a:extLst>
                    <a:ext uri="{FF2B5EF4-FFF2-40B4-BE49-F238E27FC236}">
                      <a16:creationId xmlns:a16="http://schemas.microsoft.com/office/drawing/2014/main" id="{EB8E88B1-5D53-EF0D-B6FA-0E488093DFE9}"/>
                    </a:ext>
                  </a:extLst>
                </p:cNvPr>
                <p:cNvPicPr/>
                <p:nvPr/>
              </p:nvPicPr>
              <p:blipFill>
                <a:blip r:embed="rId69"/>
                <a:stretch>
                  <a:fillRect/>
                </a:stretch>
              </p:blipFill>
              <p:spPr>
                <a:xfrm>
                  <a:off x="837486" y="4069965"/>
                  <a:ext cx="766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Ink 56">
                  <a:extLst>
                    <a:ext uri="{FF2B5EF4-FFF2-40B4-BE49-F238E27FC236}">
                      <a16:creationId xmlns:a16="http://schemas.microsoft.com/office/drawing/2014/main" id="{F2848809-1F20-D7D5-0CF0-4480CF5AB984}"/>
                    </a:ext>
                  </a:extLst>
                </p14:cNvPr>
                <p14:cNvContentPartPr/>
                <p14:nvPr/>
              </p14:nvContentPartPr>
              <p14:xfrm>
                <a:off x="1871406" y="3834165"/>
                <a:ext cx="638640" cy="339840"/>
              </p14:xfrm>
            </p:contentPart>
          </mc:Choice>
          <mc:Fallback xmlns="">
            <p:pic>
              <p:nvPicPr>
                <p:cNvPr id="57" name="Ink 56">
                  <a:extLst>
                    <a:ext uri="{FF2B5EF4-FFF2-40B4-BE49-F238E27FC236}">
                      <a16:creationId xmlns:a16="http://schemas.microsoft.com/office/drawing/2014/main" id="{F2848809-1F20-D7D5-0CF0-4480CF5AB984}"/>
                    </a:ext>
                  </a:extLst>
                </p:cNvPr>
                <p:cNvPicPr/>
                <p:nvPr/>
              </p:nvPicPr>
              <p:blipFill>
                <a:blip r:embed="rId71"/>
                <a:stretch>
                  <a:fillRect/>
                </a:stretch>
              </p:blipFill>
              <p:spPr>
                <a:xfrm>
                  <a:off x="1862406" y="3825525"/>
                  <a:ext cx="65628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FD17E6A1-FEAF-26D0-E23F-1B423DF214BC}"/>
                    </a:ext>
                  </a:extLst>
                </p14:cNvPr>
                <p14:cNvContentPartPr/>
                <p14:nvPr/>
              </p14:nvContentPartPr>
              <p14:xfrm>
                <a:off x="2120166" y="3864765"/>
                <a:ext cx="360" cy="360"/>
              </p14:xfrm>
            </p:contentPart>
          </mc:Choice>
          <mc:Fallback xmlns="">
            <p:pic>
              <p:nvPicPr>
                <p:cNvPr id="58" name="Ink 57">
                  <a:extLst>
                    <a:ext uri="{FF2B5EF4-FFF2-40B4-BE49-F238E27FC236}">
                      <a16:creationId xmlns:a16="http://schemas.microsoft.com/office/drawing/2014/main" id="{FD17E6A1-FEAF-26D0-E23F-1B423DF214BC}"/>
                    </a:ext>
                  </a:extLst>
                </p:cNvPr>
                <p:cNvPicPr/>
                <p:nvPr/>
              </p:nvPicPr>
              <p:blipFill>
                <a:blip r:embed="rId23"/>
                <a:stretch>
                  <a:fillRect/>
                </a:stretch>
              </p:blipFill>
              <p:spPr>
                <a:xfrm>
                  <a:off x="2111526" y="38557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814A2B32-6FF5-D040-858E-FA64D94A4494}"/>
                    </a:ext>
                  </a:extLst>
                </p14:cNvPr>
                <p14:cNvContentPartPr/>
                <p14:nvPr/>
              </p14:nvContentPartPr>
              <p14:xfrm>
                <a:off x="2821086" y="3741285"/>
                <a:ext cx="711720" cy="390960"/>
              </p14:xfrm>
            </p:contentPart>
          </mc:Choice>
          <mc:Fallback xmlns="">
            <p:pic>
              <p:nvPicPr>
                <p:cNvPr id="59" name="Ink 58">
                  <a:extLst>
                    <a:ext uri="{FF2B5EF4-FFF2-40B4-BE49-F238E27FC236}">
                      <a16:creationId xmlns:a16="http://schemas.microsoft.com/office/drawing/2014/main" id="{814A2B32-6FF5-D040-858E-FA64D94A4494}"/>
                    </a:ext>
                  </a:extLst>
                </p:cNvPr>
                <p:cNvPicPr/>
                <p:nvPr/>
              </p:nvPicPr>
              <p:blipFill>
                <a:blip r:embed="rId74"/>
                <a:stretch>
                  <a:fillRect/>
                </a:stretch>
              </p:blipFill>
              <p:spPr>
                <a:xfrm>
                  <a:off x="2812086" y="3732645"/>
                  <a:ext cx="729360" cy="408600"/>
                </a:xfrm>
                <a:prstGeom prst="rect">
                  <a:avLst/>
                </a:prstGeom>
              </p:spPr>
            </p:pic>
          </mc:Fallback>
        </mc:AlternateContent>
      </p:grpSp>
      <p:grpSp>
        <p:nvGrpSpPr>
          <p:cNvPr id="63" name="Group 62">
            <a:extLst>
              <a:ext uri="{FF2B5EF4-FFF2-40B4-BE49-F238E27FC236}">
                <a16:creationId xmlns:a16="http://schemas.microsoft.com/office/drawing/2014/main" id="{BB2FB310-39A3-4AC6-C6F9-1ADFA848D6B0}"/>
              </a:ext>
            </a:extLst>
          </p:cNvPr>
          <p:cNvGrpSpPr/>
          <p:nvPr/>
        </p:nvGrpSpPr>
        <p:grpSpPr>
          <a:xfrm>
            <a:off x="3825846" y="3685125"/>
            <a:ext cx="1342080" cy="505080"/>
            <a:chOff x="3825846" y="3685125"/>
            <a:chExt cx="1342080" cy="505080"/>
          </a:xfrm>
        </p:grpSpPr>
        <mc:AlternateContent xmlns:mc="http://schemas.openxmlformats.org/markup-compatibility/2006" xmlns:p14="http://schemas.microsoft.com/office/powerpoint/2010/main">
          <mc:Choice Requires="p14">
            <p:contentPart p14:bwMode="auto" r:id="rId75">
              <p14:nvContentPartPr>
                <p14:cNvPr id="61" name="Ink 60">
                  <a:extLst>
                    <a:ext uri="{FF2B5EF4-FFF2-40B4-BE49-F238E27FC236}">
                      <a16:creationId xmlns:a16="http://schemas.microsoft.com/office/drawing/2014/main" id="{72ACFE67-4FD0-3CFE-5559-856923FA5767}"/>
                    </a:ext>
                  </a:extLst>
                </p14:cNvPr>
                <p14:cNvContentPartPr/>
                <p14:nvPr/>
              </p14:nvContentPartPr>
              <p14:xfrm>
                <a:off x="3825846" y="3685125"/>
                <a:ext cx="1342080" cy="505080"/>
              </p14:xfrm>
            </p:contentPart>
          </mc:Choice>
          <mc:Fallback xmlns="">
            <p:pic>
              <p:nvPicPr>
                <p:cNvPr id="61" name="Ink 60">
                  <a:extLst>
                    <a:ext uri="{FF2B5EF4-FFF2-40B4-BE49-F238E27FC236}">
                      <a16:creationId xmlns:a16="http://schemas.microsoft.com/office/drawing/2014/main" id="{72ACFE67-4FD0-3CFE-5559-856923FA5767}"/>
                    </a:ext>
                  </a:extLst>
                </p:cNvPr>
                <p:cNvPicPr/>
                <p:nvPr/>
              </p:nvPicPr>
              <p:blipFill>
                <a:blip r:embed="rId76"/>
                <a:stretch>
                  <a:fillRect/>
                </a:stretch>
              </p:blipFill>
              <p:spPr>
                <a:xfrm>
                  <a:off x="3817206" y="3676485"/>
                  <a:ext cx="135972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2" name="Ink 61">
                  <a:extLst>
                    <a:ext uri="{FF2B5EF4-FFF2-40B4-BE49-F238E27FC236}">
                      <a16:creationId xmlns:a16="http://schemas.microsoft.com/office/drawing/2014/main" id="{F5B5DAC0-E43A-324B-88DC-47CA3275025C}"/>
                    </a:ext>
                  </a:extLst>
                </p14:cNvPr>
                <p14:cNvContentPartPr/>
                <p14:nvPr/>
              </p14:nvContentPartPr>
              <p14:xfrm>
                <a:off x="4746366" y="3811485"/>
                <a:ext cx="234360" cy="81720"/>
              </p14:xfrm>
            </p:contentPart>
          </mc:Choice>
          <mc:Fallback xmlns="">
            <p:pic>
              <p:nvPicPr>
                <p:cNvPr id="62" name="Ink 61">
                  <a:extLst>
                    <a:ext uri="{FF2B5EF4-FFF2-40B4-BE49-F238E27FC236}">
                      <a16:creationId xmlns:a16="http://schemas.microsoft.com/office/drawing/2014/main" id="{F5B5DAC0-E43A-324B-88DC-47CA3275025C}"/>
                    </a:ext>
                  </a:extLst>
                </p:cNvPr>
                <p:cNvPicPr/>
                <p:nvPr/>
              </p:nvPicPr>
              <p:blipFill>
                <a:blip r:embed="rId78"/>
                <a:stretch>
                  <a:fillRect/>
                </a:stretch>
              </p:blipFill>
              <p:spPr>
                <a:xfrm>
                  <a:off x="4737366" y="3802485"/>
                  <a:ext cx="25200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64" name="Ink 63">
                <a:extLst>
                  <a:ext uri="{FF2B5EF4-FFF2-40B4-BE49-F238E27FC236}">
                    <a16:creationId xmlns:a16="http://schemas.microsoft.com/office/drawing/2014/main" id="{5F456942-21AD-20BB-69F7-75E837891672}"/>
                  </a:ext>
                </a:extLst>
              </p14:cNvPr>
              <p14:cNvContentPartPr/>
              <p14:nvPr/>
            </p14:nvContentPartPr>
            <p14:xfrm>
              <a:off x="213606" y="4603845"/>
              <a:ext cx="306360" cy="348120"/>
            </p14:xfrm>
          </p:contentPart>
        </mc:Choice>
        <mc:Fallback xmlns="">
          <p:pic>
            <p:nvPicPr>
              <p:cNvPr id="64" name="Ink 63">
                <a:extLst>
                  <a:ext uri="{FF2B5EF4-FFF2-40B4-BE49-F238E27FC236}">
                    <a16:creationId xmlns:a16="http://schemas.microsoft.com/office/drawing/2014/main" id="{5F456942-21AD-20BB-69F7-75E837891672}"/>
                  </a:ext>
                </a:extLst>
              </p:cNvPr>
              <p:cNvPicPr/>
              <p:nvPr/>
            </p:nvPicPr>
            <p:blipFill>
              <a:blip r:embed="rId80"/>
              <a:stretch>
                <a:fillRect/>
              </a:stretch>
            </p:blipFill>
            <p:spPr>
              <a:xfrm>
                <a:off x="204966" y="4594845"/>
                <a:ext cx="32400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1" name="Ink 80">
                <a:extLst>
                  <a:ext uri="{FF2B5EF4-FFF2-40B4-BE49-F238E27FC236}">
                    <a16:creationId xmlns:a16="http://schemas.microsoft.com/office/drawing/2014/main" id="{EB155A30-0183-9151-26E8-E166FDDDE1CA}"/>
                  </a:ext>
                </a:extLst>
              </p14:cNvPr>
              <p14:cNvContentPartPr/>
              <p14:nvPr/>
            </p14:nvContentPartPr>
            <p14:xfrm>
              <a:off x="4126806" y="4939365"/>
              <a:ext cx="972000" cy="577440"/>
            </p14:xfrm>
          </p:contentPart>
        </mc:Choice>
        <mc:Fallback xmlns="">
          <p:pic>
            <p:nvPicPr>
              <p:cNvPr id="81" name="Ink 80">
                <a:extLst>
                  <a:ext uri="{FF2B5EF4-FFF2-40B4-BE49-F238E27FC236}">
                    <a16:creationId xmlns:a16="http://schemas.microsoft.com/office/drawing/2014/main" id="{EB155A30-0183-9151-26E8-E166FDDDE1CA}"/>
                  </a:ext>
                </a:extLst>
              </p:cNvPr>
              <p:cNvPicPr/>
              <p:nvPr/>
            </p:nvPicPr>
            <p:blipFill>
              <a:blip r:embed="rId82"/>
              <a:stretch>
                <a:fillRect/>
              </a:stretch>
            </p:blipFill>
            <p:spPr>
              <a:xfrm>
                <a:off x="4118166" y="4930725"/>
                <a:ext cx="9896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4" name="Ink 93">
                <a:extLst>
                  <a:ext uri="{FF2B5EF4-FFF2-40B4-BE49-F238E27FC236}">
                    <a16:creationId xmlns:a16="http://schemas.microsoft.com/office/drawing/2014/main" id="{B396C5D7-19AF-6CCD-E4A1-5980EEF720A1}"/>
                  </a:ext>
                </a:extLst>
              </p14:cNvPr>
              <p14:cNvContentPartPr/>
              <p14:nvPr/>
            </p14:nvContentPartPr>
            <p14:xfrm>
              <a:off x="170046" y="6291165"/>
              <a:ext cx="451440" cy="344160"/>
            </p14:xfrm>
          </p:contentPart>
        </mc:Choice>
        <mc:Fallback xmlns="">
          <p:pic>
            <p:nvPicPr>
              <p:cNvPr id="94" name="Ink 93">
                <a:extLst>
                  <a:ext uri="{FF2B5EF4-FFF2-40B4-BE49-F238E27FC236}">
                    <a16:creationId xmlns:a16="http://schemas.microsoft.com/office/drawing/2014/main" id="{B396C5D7-19AF-6CCD-E4A1-5980EEF720A1}"/>
                  </a:ext>
                </a:extLst>
              </p:cNvPr>
              <p:cNvPicPr/>
              <p:nvPr/>
            </p:nvPicPr>
            <p:blipFill>
              <a:blip r:embed="rId84"/>
              <a:stretch>
                <a:fillRect/>
              </a:stretch>
            </p:blipFill>
            <p:spPr>
              <a:xfrm>
                <a:off x="161406" y="6282525"/>
                <a:ext cx="4690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5" name="Ink 94">
                <a:extLst>
                  <a:ext uri="{FF2B5EF4-FFF2-40B4-BE49-F238E27FC236}">
                    <a16:creationId xmlns:a16="http://schemas.microsoft.com/office/drawing/2014/main" id="{3486C01E-8C20-1345-0559-1B59AC058E94}"/>
                  </a:ext>
                </a:extLst>
              </p14:cNvPr>
              <p14:cNvContentPartPr/>
              <p14:nvPr/>
            </p14:nvContentPartPr>
            <p14:xfrm>
              <a:off x="180846" y="6370365"/>
              <a:ext cx="377640" cy="49680"/>
            </p14:xfrm>
          </p:contentPart>
        </mc:Choice>
        <mc:Fallback xmlns="">
          <p:pic>
            <p:nvPicPr>
              <p:cNvPr id="95" name="Ink 94">
                <a:extLst>
                  <a:ext uri="{FF2B5EF4-FFF2-40B4-BE49-F238E27FC236}">
                    <a16:creationId xmlns:a16="http://schemas.microsoft.com/office/drawing/2014/main" id="{3486C01E-8C20-1345-0559-1B59AC058E94}"/>
                  </a:ext>
                </a:extLst>
              </p:cNvPr>
              <p:cNvPicPr/>
              <p:nvPr/>
            </p:nvPicPr>
            <p:blipFill>
              <a:blip r:embed="rId86"/>
              <a:stretch>
                <a:fillRect/>
              </a:stretch>
            </p:blipFill>
            <p:spPr>
              <a:xfrm>
                <a:off x="172206" y="6361725"/>
                <a:ext cx="395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Ink 96">
                <a:extLst>
                  <a:ext uri="{FF2B5EF4-FFF2-40B4-BE49-F238E27FC236}">
                    <a16:creationId xmlns:a16="http://schemas.microsoft.com/office/drawing/2014/main" id="{75EF6EE4-01D3-52DA-A620-C705BA78611E}"/>
                  </a:ext>
                </a:extLst>
              </p14:cNvPr>
              <p14:cNvContentPartPr/>
              <p14:nvPr/>
            </p14:nvContentPartPr>
            <p14:xfrm>
              <a:off x="888966" y="6264165"/>
              <a:ext cx="1223640" cy="426600"/>
            </p14:xfrm>
          </p:contentPart>
        </mc:Choice>
        <mc:Fallback xmlns="">
          <p:pic>
            <p:nvPicPr>
              <p:cNvPr id="97" name="Ink 96">
                <a:extLst>
                  <a:ext uri="{FF2B5EF4-FFF2-40B4-BE49-F238E27FC236}">
                    <a16:creationId xmlns:a16="http://schemas.microsoft.com/office/drawing/2014/main" id="{75EF6EE4-01D3-52DA-A620-C705BA78611E}"/>
                  </a:ext>
                </a:extLst>
              </p:cNvPr>
              <p:cNvPicPr/>
              <p:nvPr/>
            </p:nvPicPr>
            <p:blipFill>
              <a:blip r:embed="rId88"/>
              <a:stretch>
                <a:fillRect/>
              </a:stretch>
            </p:blipFill>
            <p:spPr>
              <a:xfrm>
                <a:off x="880326" y="6255525"/>
                <a:ext cx="124128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9" name="Ink 98">
                <a:extLst>
                  <a:ext uri="{FF2B5EF4-FFF2-40B4-BE49-F238E27FC236}">
                    <a16:creationId xmlns:a16="http://schemas.microsoft.com/office/drawing/2014/main" id="{099B4479-E5B1-1524-B63B-9FD2DED64FB6}"/>
                  </a:ext>
                </a:extLst>
              </p14:cNvPr>
              <p14:cNvContentPartPr/>
              <p14:nvPr/>
            </p14:nvContentPartPr>
            <p14:xfrm>
              <a:off x="880326" y="6340845"/>
              <a:ext cx="400680" cy="93960"/>
            </p14:xfrm>
          </p:contentPart>
        </mc:Choice>
        <mc:Fallback xmlns="">
          <p:pic>
            <p:nvPicPr>
              <p:cNvPr id="99" name="Ink 98">
                <a:extLst>
                  <a:ext uri="{FF2B5EF4-FFF2-40B4-BE49-F238E27FC236}">
                    <a16:creationId xmlns:a16="http://schemas.microsoft.com/office/drawing/2014/main" id="{099B4479-E5B1-1524-B63B-9FD2DED64FB6}"/>
                  </a:ext>
                </a:extLst>
              </p:cNvPr>
              <p:cNvPicPr/>
              <p:nvPr/>
            </p:nvPicPr>
            <p:blipFill>
              <a:blip r:embed="rId90"/>
              <a:stretch>
                <a:fillRect/>
              </a:stretch>
            </p:blipFill>
            <p:spPr>
              <a:xfrm>
                <a:off x="871686" y="6331845"/>
                <a:ext cx="418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0" name="Ink 99">
                <a:extLst>
                  <a:ext uri="{FF2B5EF4-FFF2-40B4-BE49-F238E27FC236}">
                    <a16:creationId xmlns:a16="http://schemas.microsoft.com/office/drawing/2014/main" id="{A93CC54C-FEF0-8758-5A63-4703EDDB5DEE}"/>
                  </a:ext>
                </a:extLst>
              </p14:cNvPr>
              <p14:cNvContentPartPr/>
              <p14:nvPr/>
            </p14:nvContentPartPr>
            <p14:xfrm>
              <a:off x="2271366" y="6394485"/>
              <a:ext cx="870480" cy="267480"/>
            </p14:xfrm>
          </p:contentPart>
        </mc:Choice>
        <mc:Fallback xmlns="">
          <p:pic>
            <p:nvPicPr>
              <p:cNvPr id="100" name="Ink 99">
                <a:extLst>
                  <a:ext uri="{FF2B5EF4-FFF2-40B4-BE49-F238E27FC236}">
                    <a16:creationId xmlns:a16="http://schemas.microsoft.com/office/drawing/2014/main" id="{A93CC54C-FEF0-8758-5A63-4703EDDB5DEE}"/>
                  </a:ext>
                </a:extLst>
              </p:cNvPr>
              <p:cNvPicPr/>
              <p:nvPr/>
            </p:nvPicPr>
            <p:blipFill>
              <a:blip r:embed="rId92"/>
              <a:stretch>
                <a:fillRect/>
              </a:stretch>
            </p:blipFill>
            <p:spPr>
              <a:xfrm>
                <a:off x="2262726" y="6385485"/>
                <a:ext cx="8881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1" name="Ink 100">
                <a:extLst>
                  <a:ext uri="{FF2B5EF4-FFF2-40B4-BE49-F238E27FC236}">
                    <a16:creationId xmlns:a16="http://schemas.microsoft.com/office/drawing/2014/main" id="{4AB2BD10-7DB4-BF69-C9C9-DDB25196738B}"/>
                  </a:ext>
                </a:extLst>
              </p14:cNvPr>
              <p14:cNvContentPartPr/>
              <p14:nvPr/>
            </p14:nvContentPartPr>
            <p14:xfrm>
              <a:off x="3307806" y="6170565"/>
              <a:ext cx="1272240" cy="447840"/>
            </p14:xfrm>
          </p:contentPart>
        </mc:Choice>
        <mc:Fallback xmlns="">
          <p:pic>
            <p:nvPicPr>
              <p:cNvPr id="101" name="Ink 100">
                <a:extLst>
                  <a:ext uri="{FF2B5EF4-FFF2-40B4-BE49-F238E27FC236}">
                    <a16:creationId xmlns:a16="http://schemas.microsoft.com/office/drawing/2014/main" id="{4AB2BD10-7DB4-BF69-C9C9-DDB25196738B}"/>
                  </a:ext>
                </a:extLst>
              </p:cNvPr>
              <p:cNvPicPr/>
              <p:nvPr/>
            </p:nvPicPr>
            <p:blipFill>
              <a:blip r:embed="rId94"/>
              <a:stretch>
                <a:fillRect/>
              </a:stretch>
            </p:blipFill>
            <p:spPr>
              <a:xfrm>
                <a:off x="3299166" y="6161925"/>
                <a:ext cx="128988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2" name="Ink 101">
                <a:extLst>
                  <a:ext uri="{FF2B5EF4-FFF2-40B4-BE49-F238E27FC236}">
                    <a16:creationId xmlns:a16="http://schemas.microsoft.com/office/drawing/2014/main" id="{B3C129EF-6DB2-5C56-7426-A9998B5510D0}"/>
                  </a:ext>
                </a:extLst>
              </p14:cNvPr>
              <p14:cNvContentPartPr/>
              <p14:nvPr/>
            </p14:nvContentPartPr>
            <p14:xfrm>
              <a:off x="3544326" y="6271005"/>
              <a:ext cx="74520" cy="9000"/>
            </p14:xfrm>
          </p:contentPart>
        </mc:Choice>
        <mc:Fallback xmlns="">
          <p:pic>
            <p:nvPicPr>
              <p:cNvPr id="102" name="Ink 101">
                <a:extLst>
                  <a:ext uri="{FF2B5EF4-FFF2-40B4-BE49-F238E27FC236}">
                    <a16:creationId xmlns:a16="http://schemas.microsoft.com/office/drawing/2014/main" id="{B3C129EF-6DB2-5C56-7426-A9998B5510D0}"/>
                  </a:ext>
                </a:extLst>
              </p:cNvPr>
              <p:cNvPicPr/>
              <p:nvPr/>
            </p:nvPicPr>
            <p:blipFill>
              <a:blip r:embed="rId96"/>
              <a:stretch>
                <a:fillRect/>
              </a:stretch>
            </p:blipFill>
            <p:spPr>
              <a:xfrm>
                <a:off x="3535686" y="6262365"/>
                <a:ext cx="921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6" name="Ink 105">
                <a:extLst>
                  <a:ext uri="{FF2B5EF4-FFF2-40B4-BE49-F238E27FC236}">
                    <a16:creationId xmlns:a16="http://schemas.microsoft.com/office/drawing/2014/main" id="{7F4CD1D9-5693-0753-B99F-6CEE31494F6C}"/>
                  </a:ext>
                </a:extLst>
              </p14:cNvPr>
              <p14:cNvContentPartPr/>
              <p14:nvPr/>
            </p14:nvContentPartPr>
            <p14:xfrm>
              <a:off x="4413726" y="6384045"/>
              <a:ext cx="131040" cy="184320"/>
            </p14:xfrm>
          </p:contentPart>
        </mc:Choice>
        <mc:Fallback xmlns="">
          <p:pic>
            <p:nvPicPr>
              <p:cNvPr id="106" name="Ink 105">
                <a:extLst>
                  <a:ext uri="{FF2B5EF4-FFF2-40B4-BE49-F238E27FC236}">
                    <a16:creationId xmlns:a16="http://schemas.microsoft.com/office/drawing/2014/main" id="{7F4CD1D9-5693-0753-B99F-6CEE31494F6C}"/>
                  </a:ext>
                </a:extLst>
              </p:cNvPr>
              <p:cNvPicPr/>
              <p:nvPr/>
            </p:nvPicPr>
            <p:blipFill>
              <a:blip r:embed="rId98"/>
              <a:stretch>
                <a:fillRect/>
              </a:stretch>
            </p:blipFill>
            <p:spPr>
              <a:xfrm>
                <a:off x="4405086" y="6375405"/>
                <a:ext cx="1486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07" name="Ink 106">
                <a:extLst>
                  <a:ext uri="{FF2B5EF4-FFF2-40B4-BE49-F238E27FC236}">
                    <a16:creationId xmlns:a16="http://schemas.microsoft.com/office/drawing/2014/main" id="{7C571089-E771-3417-EC22-71789B770265}"/>
                  </a:ext>
                </a:extLst>
              </p14:cNvPr>
              <p14:cNvContentPartPr/>
              <p14:nvPr/>
            </p14:nvContentPartPr>
            <p14:xfrm>
              <a:off x="3754926" y="6251205"/>
              <a:ext cx="240480" cy="67680"/>
            </p14:xfrm>
          </p:contentPart>
        </mc:Choice>
        <mc:Fallback xmlns="">
          <p:pic>
            <p:nvPicPr>
              <p:cNvPr id="107" name="Ink 106">
                <a:extLst>
                  <a:ext uri="{FF2B5EF4-FFF2-40B4-BE49-F238E27FC236}">
                    <a16:creationId xmlns:a16="http://schemas.microsoft.com/office/drawing/2014/main" id="{7C571089-E771-3417-EC22-71789B770265}"/>
                  </a:ext>
                </a:extLst>
              </p:cNvPr>
              <p:cNvPicPr/>
              <p:nvPr/>
            </p:nvPicPr>
            <p:blipFill>
              <a:blip r:embed="rId100"/>
              <a:stretch>
                <a:fillRect/>
              </a:stretch>
            </p:blipFill>
            <p:spPr>
              <a:xfrm>
                <a:off x="3746286" y="6242205"/>
                <a:ext cx="258120" cy="85320"/>
              </a:xfrm>
              <a:prstGeom prst="rect">
                <a:avLst/>
              </a:prstGeom>
            </p:spPr>
          </p:pic>
        </mc:Fallback>
      </mc:AlternateContent>
      <p:grpSp>
        <p:nvGrpSpPr>
          <p:cNvPr id="111" name="Group 110">
            <a:extLst>
              <a:ext uri="{FF2B5EF4-FFF2-40B4-BE49-F238E27FC236}">
                <a16:creationId xmlns:a16="http://schemas.microsoft.com/office/drawing/2014/main" id="{8E140458-3AEC-0383-EF1D-71C53F5A5436}"/>
              </a:ext>
            </a:extLst>
          </p:cNvPr>
          <p:cNvGrpSpPr/>
          <p:nvPr/>
        </p:nvGrpSpPr>
        <p:grpSpPr>
          <a:xfrm>
            <a:off x="219726" y="4434645"/>
            <a:ext cx="4897800" cy="1690920"/>
            <a:chOff x="219726" y="4434645"/>
            <a:chExt cx="4897800" cy="1690920"/>
          </a:xfrm>
        </p:grpSpPr>
        <mc:AlternateContent xmlns:mc="http://schemas.openxmlformats.org/markup-compatibility/2006" xmlns:p14="http://schemas.microsoft.com/office/powerpoint/2010/main">
          <mc:Choice Requires="p14">
            <p:contentPart p14:bwMode="auto" r:id="rId101">
              <p14:nvContentPartPr>
                <p14:cNvPr id="65" name="Ink 64">
                  <a:extLst>
                    <a:ext uri="{FF2B5EF4-FFF2-40B4-BE49-F238E27FC236}">
                      <a16:creationId xmlns:a16="http://schemas.microsoft.com/office/drawing/2014/main" id="{8D81080E-E0C3-1BFF-A6FC-9A0B72B9F78F}"/>
                    </a:ext>
                  </a:extLst>
                </p14:cNvPr>
                <p14:cNvContentPartPr/>
                <p14:nvPr/>
              </p14:nvContentPartPr>
              <p14:xfrm>
                <a:off x="890046" y="4454805"/>
                <a:ext cx="1142280" cy="580320"/>
              </p14:xfrm>
            </p:contentPart>
          </mc:Choice>
          <mc:Fallback xmlns="">
            <p:pic>
              <p:nvPicPr>
                <p:cNvPr id="65" name="Ink 64">
                  <a:extLst>
                    <a:ext uri="{FF2B5EF4-FFF2-40B4-BE49-F238E27FC236}">
                      <a16:creationId xmlns:a16="http://schemas.microsoft.com/office/drawing/2014/main" id="{8D81080E-E0C3-1BFF-A6FC-9A0B72B9F78F}"/>
                    </a:ext>
                  </a:extLst>
                </p:cNvPr>
                <p:cNvPicPr/>
                <p:nvPr/>
              </p:nvPicPr>
              <p:blipFill>
                <a:blip r:embed="rId102"/>
                <a:stretch>
                  <a:fillRect/>
                </a:stretch>
              </p:blipFill>
              <p:spPr>
                <a:xfrm>
                  <a:off x="881406" y="4446165"/>
                  <a:ext cx="115992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Ink 65">
                  <a:extLst>
                    <a:ext uri="{FF2B5EF4-FFF2-40B4-BE49-F238E27FC236}">
                      <a16:creationId xmlns:a16="http://schemas.microsoft.com/office/drawing/2014/main" id="{2BEF7B24-C8D9-1F14-C246-C4D7A43C08C9}"/>
                    </a:ext>
                  </a:extLst>
                </p14:cNvPr>
                <p14:cNvContentPartPr/>
                <p14:nvPr/>
              </p14:nvContentPartPr>
              <p14:xfrm>
                <a:off x="2070126" y="4888245"/>
                <a:ext cx="143280" cy="111960"/>
              </p14:xfrm>
            </p:contentPart>
          </mc:Choice>
          <mc:Fallback xmlns="">
            <p:pic>
              <p:nvPicPr>
                <p:cNvPr id="66" name="Ink 65">
                  <a:extLst>
                    <a:ext uri="{FF2B5EF4-FFF2-40B4-BE49-F238E27FC236}">
                      <a16:creationId xmlns:a16="http://schemas.microsoft.com/office/drawing/2014/main" id="{2BEF7B24-C8D9-1F14-C246-C4D7A43C08C9}"/>
                    </a:ext>
                  </a:extLst>
                </p:cNvPr>
                <p:cNvPicPr/>
                <p:nvPr/>
              </p:nvPicPr>
              <p:blipFill>
                <a:blip r:embed="rId104"/>
                <a:stretch>
                  <a:fillRect/>
                </a:stretch>
              </p:blipFill>
              <p:spPr>
                <a:xfrm>
                  <a:off x="2061486" y="4879605"/>
                  <a:ext cx="160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40AE0494-3080-784C-2371-D99A7F3E110D}"/>
                    </a:ext>
                  </a:extLst>
                </p14:cNvPr>
                <p14:cNvContentPartPr/>
                <p14:nvPr/>
              </p14:nvContentPartPr>
              <p14:xfrm>
                <a:off x="2607606" y="4434645"/>
                <a:ext cx="617760" cy="368640"/>
              </p14:xfrm>
            </p:contentPart>
          </mc:Choice>
          <mc:Fallback xmlns="">
            <p:pic>
              <p:nvPicPr>
                <p:cNvPr id="67" name="Ink 66">
                  <a:extLst>
                    <a:ext uri="{FF2B5EF4-FFF2-40B4-BE49-F238E27FC236}">
                      <a16:creationId xmlns:a16="http://schemas.microsoft.com/office/drawing/2014/main" id="{40AE0494-3080-784C-2371-D99A7F3E110D}"/>
                    </a:ext>
                  </a:extLst>
                </p:cNvPr>
                <p:cNvPicPr/>
                <p:nvPr/>
              </p:nvPicPr>
              <p:blipFill>
                <a:blip r:embed="rId106"/>
                <a:stretch>
                  <a:fillRect/>
                </a:stretch>
              </p:blipFill>
              <p:spPr>
                <a:xfrm>
                  <a:off x="2598606" y="4426005"/>
                  <a:ext cx="6354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Ink 68">
                  <a:extLst>
                    <a:ext uri="{FF2B5EF4-FFF2-40B4-BE49-F238E27FC236}">
                      <a16:creationId xmlns:a16="http://schemas.microsoft.com/office/drawing/2014/main" id="{6F1297CC-A08F-C9E3-C9D5-876E03C4E406}"/>
                    </a:ext>
                  </a:extLst>
                </p14:cNvPr>
                <p14:cNvContentPartPr/>
                <p14:nvPr/>
              </p14:nvContentPartPr>
              <p14:xfrm>
                <a:off x="219726" y="5245725"/>
                <a:ext cx="221400" cy="270720"/>
              </p14:xfrm>
            </p:contentPart>
          </mc:Choice>
          <mc:Fallback xmlns="">
            <p:pic>
              <p:nvPicPr>
                <p:cNvPr id="69" name="Ink 68">
                  <a:extLst>
                    <a:ext uri="{FF2B5EF4-FFF2-40B4-BE49-F238E27FC236}">
                      <a16:creationId xmlns:a16="http://schemas.microsoft.com/office/drawing/2014/main" id="{6F1297CC-A08F-C9E3-C9D5-876E03C4E406}"/>
                    </a:ext>
                  </a:extLst>
                </p:cNvPr>
                <p:cNvPicPr/>
                <p:nvPr/>
              </p:nvPicPr>
              <p:blipFill>
                <a:blip r:embed="rId108"/>
                <a:stretch>
                  <a:fillRect/>
                </a:stretch>
              </p:blipFill>
              <p:spPr>
                <a:xfrm>
                  <a:off x="211086" y="5236725"/>
                  <a:ext cx="2390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Ink 69">
                  <a:extLst>
                    <a:ext uri="{FF2B5EF4-FFF2-40B4-BE49-F238E27FC236}">
                      <a16:creationId xmlns:a16="http://schemas.microsoft.com/office/drawing/2014/main" id="{57368FCB-564F-F737-5DB3-CB0A90DD1A23}"/>
                    </a:ext>
                  </a:extLst>
                </p14:cNvPr>
                <p14:cNvContentPartPr/>
                <p14:nvPr/>
              </p14:nvContentPartPr>
              <p14:xfrm>
                <a:off x="461646" y="5342565"/>
                <a:ext cx="159120" cy="25560"/>
              </p14:xfrm>
            </p:contentPart>
          </mc:Choice>
          <mc:Fallback xmlns="">
            <p:pic>
              <p:nvPicPr>
                <p:cNvPr id="70" name="Ink 69">
                  <a:extLst>
                    <a:ext uri="{FF2B5EF4-FFF2-40B4-BE49-F238E27FC236}">
                      <a16:creationId xmlns:a16="http://schemas.microsoft.com/office/drawing/2014/main" id="{57368FCB-564F-F737-5DB3-CB0A90DD1A23}"/>
                    </a:ext>
                  </a:extLst>
                </p:cNvPr>
                <p:cNvPicPr/>
                <p:nvPr/>
              </p:nvPicPr>
              <p:blipFill>
                <a:blip r:embed="rId110"/>
                <a:stretch>
                  <a:fillRect/>
                </a:stretch>
              </p:blipFill>
              <p:spPr>
                <a:xfrm>
                  <a:off x="453006" y="5333925"/>
                  <a:ext cx="1767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Ink 70">
                  <a:extLst>
                    <a:ext uri="{FF2B5EF4-FFF2-40B4-BE49-F238E27FC236}">
                      <a16:creationId xmlns:a16="http://schemas.microsoft.com/office/drawing/2014/main" id="{BE7AF1E6-897F-ACE4-7F78-4E45DF6A6844}"/>
                    </a:ext>
                  </a:extLst>
                </p14:cNvPr>
                <p14:cNvContentPartPr/>
                <p14:nvPr/>
              </p14:nvContentPartPr>
              <p14:xfrm>
                <a:off x="742806" y="5312685"/>
                <a:ext cx="754560" cy="194040"/>
              </p14:xfrm>
            </p:contentPart>
          </mc:Choice>
          <mc:Fallback xmlns="">
            <p:pic>
              <p:nvPicPr>
                <p:cNvPr id="71" name="Ink 70">
                  <a:extLst>
                    <a:ext uri="{FF2B5EF4-FFF2-40B4-BE49-F238E27FC236}">
                      <a16:creationId xmlns:a16="http://schemas.microsoft.com/office/drawing/2014/main" id="{BE7AF1E6-897F-ACE4-7F78-4E45DF6A6844}"/>
                    </a:ext>
                  </a:extLst>
                </p:cNvPr>
                <p:cNvPicPr/>
                <p:nvPr/>
              </p:nvPicPr>
              <p:blipFill>
                <a:blip r:embed="rId112"/>
                <a:stretch>
                  <a:fillRect/>
                </a:stretch>
              </p:blipFill>
              <p:spPr>
                <a:xfrm>
                  <a:off x="734166" y="5303685"/>
                  <a:ext cx="7722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Ink 72">
                  <a:extLst>
                    <a:ext uri="{FF2B5EF4-FFF2-40B4-BE49-F238E27FC236}">
                      <a16:creationId xmlns:a16="http://schemas.microsoft.com/office/drawing/2014/main" id="{3F7AC488-8E53-FC56-4FFF-C95DC6F6F434}"/>
                    </a:ext>
                  </a:extLst>
                </p14:cNvPr>
                <p14:cNvContentPartPr/>
                <p14:nvPr/>
              </p14:nvContentPartPr>
              <p14:xfrm>
                <a:off x="2051766" y="5133405"/>
                <a:ext cx="250920" cy="309240"/>
              </p14:xfrm>
            </p:contentPart>
          </mc:Choice>
          <mc:Fallback xmlns="">
            <p:pic>
              <p:nvPicPr>
                <p:cNvPr id="73" name="Ink 72">
                  <a:extLst>
                    <a:ext uri="{FF2B5EF4-FFF2-40B4-BE49-F238E27FC236}">
                      <a16:creationId xmlns:a16="http://schemas.microsoft.com/office/drawing/2014/main" id="{3F7AC488-8E53-FC56-4FFF-C95DC6F6F434}"/>
                    </a:ext>
                  </a:extLst>
                </p:cNvPr>
                <p:cNvPicPr/>
                <p:nvPr/>
              </p:nvPicPr>
              <p:blipFill>
                <a:blip r:embed="rId114"/>
                <a:stretch>
                  <a:fillRect/>
                </a:stretch>
              </p:blipFill>
              <p:spPr>
                <a:xfrm>
                  <a:off x="2042766" y="5124405"/>
                  <a:ext cx="26856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Ink 73">
                  <a:extLst>
                    <a:ext uri="{FF2B5EF4-FFF2-40B4-BE49-F238E27FC236}">
                      <a16:creationId xmlns:a16="http://schemas.microsoft.com/office/drawing/2014/main" id="{C49614C5-0953-DC8F-56AF-0828889E6DF5}"/>
                    </a:ext>
                  </a:extLst>
                </p14:cNvPr>
                <p14:cNvContentPartPr/>
                <p14:nvPr/>
              </p14:nvContentPartPr>
              <p14:xfrm>
                <a:off x="2462526" y="5197845"/>
                <a:ext cx="65520" cy="217080"/>
              </p14:xfrm>
            </p:contentPart>
          </mc:Choice>
          <mc:Fallback xmlns="">
            <p:pic>
              <p:nvPicPr>
                <p:cNvPr id="74" name="Ink 73">
                  <a:extLst>
                    <a:ext uri="{FF2B5EF4-FFF2-40B4-BE49-F238E27FC236}">
                      <a16:creationId xmlns:a16="http://schemas.microsoft.com/office/drawing/2014/main" id="{C49614C5-0953-DC8F-56AF-0828889E6DF5}"/>
                    </a:ext>
                  </a:extLst>
                </p:cNvPr>
                <p:cNvPicPr/>
                <p:nvPr/>
              </p:nvPicPr>
              <p:blipFill>
                <a:blip r:embed="rId116"/>
                <a:stretch>
                  <a:fillRect/>
                </a:stretch>
              </p:blipFill>
              <p:spPr>
                <a:xfrm>
                  <a:off x="2453886" y="5188845"/>
                  <a:ext cx="831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Ink 74">
                  <a:extLst>
                    <a:ext uri="{FF2B5EF4-FFF2-40B4-BE49-F238E27FC236}">
                      <a16:creationId xmlns:a16="http://schemas.microsoft.com/office/drawing/2014/main" id="{E8F4CD82-BB76-35D7-569F-61A7C88EA825}"/>
                    </a:ext>
                  </a:extLst>
                </p14:cNvPr>
                <p14:cNvContentPartPr/>
                <p14:nvPr/>
              </p14:nvContentPartPr>
              <p14:xfrm>
                <a:off x="2383686" y="5263725"/>
                <a:ext cx="228960" cy="63720"/>
              </p14:xfrm>
            </p:contentPart>
          </mc:Choice>
          <mc:Fallback xmlns="">
            <p:pic>
              <p:nvPicPr>
                <p:cNvPr id="75" name="Ink 74">
                  <a:extLst>
                    <a:ext uri="{FF2B5EF4-FFF2-40B4-BE49-F238E27FC236}">
                      <a16:creationId xmlns:a16="http://schemas.microsoft.com/office/drawing/2014/main" id="{E8F4CD82-BB76-35D7-569F-61A7C88EA825}"/>
                    </a:ext>
                  </a:extLst>
                </p:cNvPr>
                <p:cNvPicPr/>
                <p:nvPr/>
              </p:nvPicPr>
              <p:blipFill>
                <a:blip r:embed="rId118"/>
                <a:stretch>
                  <a:fillRect/>
                </a:stretch>
              </p:blipFill>
              <p:spPr>
                <a:xfrm>
                  <a:off x="2374686" y="5255085"/>
                  <a:ext cx="246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Ink 75">
                  <a:extLst>
                    <a:ext uri="{FF2B5EF4-FFF2-40B4-BE49-F238E27FC236}">
                      <a16:creationId xmlns:a16="http://schemas.microsoft.com/office/drawing/2014/main" id="{22A71982-1AF1-8334-09DA-DC934C12C214}"/>
                    </a:ext>
                  </a:extLst>
                </p14:cNvPr>
                <p14:cNvContentPartPr/>
                <p14:nvPr/>
              </p14:nvContentPartPr>
              <p14:xfrm>
                <a:off x="2804526" y="5205045"/>
                <a:ext cx="166680" cy="218520"/>
              </p14:xfrm>
            </p:contentPart>
          </mc:Choice>
          <mc:Fallback xmlns="">
            <p:pic>
              <p:nvPicPr>
                <p:cNvPr id="76" name="Ink 75">
                  <a:extLst>
                    <a:ext uri="{FF2B5EF4-FFF2-40B4-BE49-F238E27FC236}">
                      <a16:creationId xmlns:a16="http://schemas.microsoft.com/office/drawing/2014/main" id="{22A71982-1AF1-8334-09DA-DC934C12C214}"/>
                    </a:ext>
                  </a:extLst>
                </p:cNvPr>
                <p:cNvPicPr/>
                <p:nvPr/>
              </p:nvPicPr>
              <p:blipFill>
                <a:blip r:embed="rId120"/>
                <a:stretch>
                  <a:fillRect/>
                </a:stretch>
              </p:blipFill>
              <p:spPr>
                <a:xfrm>
                  <a:off x="2795526" y="5196045"/>
                  <a:ext cx="1843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Ink 76">
                  <a:extLst>
                    <a:ext uri="{FF2B5EF4-FFF2-40B4-BE49-F238E27FC236}">
                      <a16:creationId xmlns:a16="http://schemas.microsoft.com/office/drawing/2014/main" id="{BA854FE6-0BAB-2441-4C7A-B60D3707F588}"/>
                    </a:ext>
                  </a:extLst>
                </p14:cNvPr>
                <p14:cNvContentPartPr/>
                <p14:nvPr/>
              </p14:nvContentPartPr>
              <p14:xfrm>
                <a:off x="2777526" y="5342205"/>
                <a:ext cx="203760" cy="24840"/>
              </p14:xfrm>
            </p:contentPart>
          </mc:Choice>
          <mc:Fallback xmlns="">
            <p:pic>
              <p:nvPicPr>
                <p:cNvPr id="77" name="Ink 76">
                  <a:extLst>
                    <a:ext uri="{FF2B5EF4-FFF2-40B4-BE49-F238E27FC236}">
                      <a16:creationId xmlns:a16="http://schemas.microsoft.com/office/drawing/2014/main" id="{BA854FE6-0BAB-2441-4C7A-B60D3707F588}"/>
                    </a:ext>
                  </a:extLst>
                </p:cNvPr>
                <p:cNvPicPr/>
                <p:nvPr/>
              </p:nvPicPr>
              <p:blipFill>
                <a:blip r:embed="rId122"/>
                <a:stretch>
                  <a:fillRect/>
                </a:stretch>
              </p:blipFill>
              <p:spPr>
                <a:xfrm>
                  <a:off x="2768886" y="5333205"/>
                  <a:ext cx="2214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Ink 78">
                  <a:extLst>
                    <a:ext uri="{FF2B5EF4-FFF2-40B4-BE49-F238E27FC236}">
                      <a16:creationId xmlns:a16="http://schemas.microsoft.com/office/drawing/2014/main" id="{F13FA3C8-2A2A-4759-021D-36A34DFF44D0}"/>
                    </a:ext>
                  </a:extLst>
                </p14:cNvPr>
                <p14:cNvContentPartPr/>
                <p14:nvPr/>
              </p14:nvContentPartPr>
              <p14:xfrm>
                <a:off x="3178566" y="5169765"/>
                <a:ext cx="209880" cy="270000"/>
              </p14:xfrm>
            </p:contentPart>
          </mc:Choice>
          <mc:Fallback xmlns="">
            <p:pic>
              <p:nvPicPr>
                <p:cNvPr id="79" name="Ink 78">
                  <a:extLst>
                    <a:ext uri="{FF2B5EF4-FFF2-40B4-BE49-F238E27FC236}">
                      <a16:creationId xmlns:a16="http://schemas.microsoft.com/office/drawing/2014/main" id="{F13FA3C8-2A2A-4759-021D-36A34DFF44D0}"/>
                    </a:ext>
                  </a:extLst>
                </p:cNvPr>
                <p:cNvPicPr/>
                <p:nvPr/>
              </p:nvPicPr>
              <p:blipFill>
                <a:blip r:embed="rId124"/>
                <a:stretch>
                  <a:fillRect/>
                </a:stretch>
              </p:blipFill>
              <p:spPr>
                <a:xfrm>
                  <a:off x="3169926" y="5161125"/>
                  <a:ext cx="227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Ink 79">
                  <a:extLst>
                    <a:ext uri="{FF2B5EF4-FFF2-40B4-BE49-F238E27FC236}">
                      <a16:creationId xmlns:a16="http://schemas.microsoft.com/office/drawing/2014/main" id="{C87B5610-7E7C-A8B9-36A3-576B1D764662}"/>
                    </a:ext>
                  </a:extLst>
                </p14:cNvPr>
                <p14:cNvContentPartPr/>
                <p14:nvPr/>
              </p14:nvContentPartPr>
              <p14:xfrm>
                <a:off x="3565566" y="5076885"/>
                <a:ext cx="208080" cy="360000"/>
              </p14:xfrm>
            </p:contentPart>
          </mc:Choice>
          <mc:Fallback xmlns="">
            <p:pic>
              <p:nvPicPr>
                <p:cNvPr id="80" name="Ink 79">
                  <a:extLst>
                    <a:ext uri="{FF2B5EF4-FFF2-40B4-BE49-F238E27FC236}">
                      <a16:creationId xmlns:a16="http://schemas.microsoft.com/office/drawing/2014/main" id="{C87B5610-7E7C-A8B9-36A3-576B1D764662}"/>
                    </a:ext>
                  </a:extLst>
                </p:cNvPr>
                <p:cNvPicPr/>
                <p:nvPr/>
              </p:nvPicPr>
              <p:blipFill>
                <a:blip r:embed="rId126"/>
                <a:stretch>
                  <a:fillRect/>
                </a:stretch>
              </p:blipFill>
              <p:spPr>
                <a:xfrm>
                  <a:off x="3556566" y="5068245"/>
                  <a:ext cx="2257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Ink 82">
                  <a:extLst>
                    <a:ext uri="{FF2B5EF4-FFF2-40B4-BE49-F238E27FC236}">
                      <a16:creationId xmlns:a16="http://schemas.microsoft.com/office/drawing/2014/main" id="{210A8421-3B0C-DA18-80CB-9D3489B52429}"/>
                    </a:ext>
                  </a:extLst>
                </p14:cNvPr>
                <p14:cNvContentPartPr/>
                <p14:nvPr/>
              </p14:nvContentPartPr>
              <p14:xfrm>
                <a:off x="224046" y="5742885"/>
                <a:ext cx="1344600" cy="382680"/>
              </p14:xfrm>
            </p:contentPart>
          </mc:Choice>
          <mc:Fallback xmlns="">
            <p:pic>
              <p:nvPicPr>
                <p:cNvPr id="83" name="Ink 82">
                  <a:extLst>
                    <a:ext uri="{FF2B5EF4-FFF2-40B4-BE49-F238E27FC236}">
                      <a16:creationId xmlns:a16="http://schemas.microsoft.com/office/drawing/2014/main" id="{210A8421-3B0C-DA18-80CB-9D3489B52429}"/>
                    </a:ext>
                  </a:extLst>
                </p:cNvPr>
                <p:cNvPicPr/>
                <p:nvPr/>
              </p:nvPicPr>
              <p:blipFill>
                <a:blip r:embed="rId128"/>
                <a:stretch>
                  <a:fillRect/>
                </a:stretch>
              </p:blipFill>
              <p:spPr>
                <a:xfrm>
                  <a:off x="215406" y="5733885"/>
                  <a:ext cx="136224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547C010F-D394-6A4B-AA9C-446E112BC9E9}"/>
                    </a:ext>
                  </a:extLst>
                </p14:cNvPr>
                <p14:cNvContentPartPr/>
                <p14:nvPr/>
              </p14:nvContentPartPr>
              <p14:xfrm>
                <a:off x="1769886" y="5721285"/>
                <a:ext cx="354600" cy="315000"/>
              </p14:xfrm>
            </p:contentPart>
          </mc:Choice>
          <mc:Fallback xmlns="">
            <p:pic>
              <p:nvPicPr>
                <p:cNvPr id="84" name="Ink 83">
                  <a:extLst>
                    <a:ext uri="{FF2B5EF4-FFF2-40B4-BE49-F238E27FC236}">
                      <a16:creationId xmlns:a16="http://schemas.microsoft.com/office/drawing/2014/main" id="{547C010F-D394-6A4B-AA9C-446E112BC9E9}"/>
                    </a:ext>
                  </a:extLst>
                </p:cNvPr>
                <p:cNvPicPr/>
                <p:nvPr/>
              </p:nvPicPr>
              <p:blipFill>
                <a:blip r:embed="rId130"/>
                <a:stretch>
                  <a:fillRect/>
                </a:stretch>
              </p:blipFill>
              <p:spPr>
                <a:xfrm>
                  <a:off x="1760886" y="5712645"/>
                  <a:ext cx="3722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Ink 84">
                  <a:extLst>
                    <a:ext uri="{FF2B5EF4-FFF2-40B4-BE49-F238E27FC236}">
                      <a16:creationId xmlns:a16="http://schemas.microsoft.com/office/drawing/2014/main" id="{C712186E-4CA4-678D-2F76-D80FCB872B09}"/>
                    </a:ext>
                  </a:extLst>
                </p14:cNvPr>
                <p14:cNvContentPartPr/>
                <p14:nvPr/>
              </p14:nvContentPartPr>
              <p14:xfrm>
                <a:off x="1940166" y="5819925"/>
                <a:ext cx="272880" cy="13320"/>
              </p14:xfrm>
            </p:contentPart>
          </mc:Choice>
          <mc:Fallback xmlns="">
            <p:pic>
              <p:nvPicPr>
                <p:cNvPr id="85" name="Ink 84">
                  <a:extLst>
                    <a:ext uri="{FF2B5EF4-FFF2-40B4-BE49-F238E27FC236}">
                      <a16:creationId xmlns:a16="http://schemas.microsoft.com/office/drawing/2014/main" id="{C712186E-4CA4-678D-2F76-D80FCB872B09}"/>
                    </a:ext>
                  </a:extLst>
                </p:cNvPr>
                <p:cNvPicPr/>
                <p:nvPr/>
              </p:nvPicPr>
              <p:blipFill>
                <a:blip r:embed="rId132"/>
                <a:stretch>
                  <a:fillRect/>
                </a:stretch>
              </p:blipFill>
              <p:spPr>
                <a:xfrm>
                  <a:off x="1931526" y="5811285"/>
                  <a:ext cx="2905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Ink 85">
                  <a:extLst>
                    <a:ext uri="{FF2B5EF4-FFF2-40B4-BE49-F238E27FC236}">
                      <a16:creationId xmlns:a16="http://schemas.microsoft.com/office/drawing/2014/main" id="{6E2BEB81-E81B-A10F-3579-84A016F91906}"/>
                    </a:ext>
                  </a:extLst>
                </p14:cNvPr>
                <p14:cNvContentPartPr/>
                <p14:nvPr/>
              </p14:nvContentPartPr>
              <p14:xfrm>
                <a:off x="1709046" y="5723445"/>
                <a:ext cx="55440" cy="2520"/>
              </p14:xfrm>
            </p:contentPart>
          </mc:Choice>
          <mc:Fallback xmlns="">
            <p:pic>
              <p:nvPicPr>
                <p:cNvPr id="86" name="Ink 85">
                  <a:extLst>
                    <a:ext uri="{FF2B5EF4-FFF2-40B4-BE49-F238E27FC236}">
                      <a16:creationId xmlns:a16="http://schemas.microsoft.com/office/drawing/2014/main" id="{6E2BEB81-E81B-A10F-3579-84A016F91906}"/>
                    </a:ext>
                  </a:extLst>
                </p:cNvPr>
                <p:cNvPicPr/>
                <p:nvPr/>
              </p:nvPicPr>
              <p:blipFill>
                <a:blip r:embed="rId134"/>
                <a:stretch>
                  <a:fillRect/>
                </a:stretch>
              </p:blipFill>
              <p:spPr>
                <a:xfrm>
                  <a:off x="1700046" y="5714445"/>
                  <a:ext cx="73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Ink 86">
                  <a:extLst>
                    <a:ext uri="{FF2B5EF4-FFF2-40B4-BE49-F238E27FC236}">
                      <a16:creationId xmlns:a16="http://schemas.microsoft.com/office/drawing/2014/main" id="{141EAF65-77DC-4F44-7996-256ABEC69C23}"/>
                    </a:ext>
                  </a:extLst>
                </p14:cNvPr>
                <p14:cNvContentPartPr/>
                <p14:nvPr/>
              </p14:nvContentPartPr>
              <p14:xfrm>
                <a:off x="2374326" y="5716605"/>
                <a:ext cx="748080" cy="301320"/>
              </p14:xfrm>
            </p:contentPart>
          </mc:Choice>
          <mc:Fallback xmlns="">
            <p:pic>
              <p:nvPicPr>
                <p:cNvPr id="87" name="Ink 86">
                  <a:extLst>
                    <a:ext uri="{FF2B5EF4-FFF2-40B4-BE49-F238E27FC236}">
                      <a16:creationId xmlns:a16="http://schemas.microsoft.com/office/drawing/2014/main" id="{141EAF65-77DC-4F44-7996-256ABEC69C23}"/>
                    </a:ext>
                  </a:extLst>
                </p:cNvPr>
                <p:cNvPicPr/>
                <p:nvPr/>
              </p:nvPicPr>
              <p:blipFill>
                <a:blip r:embed="rId136"/>
                <a:stretch>
                  <a:fillRect/>
                </a:stretch>
              </p:blipFill>
              <p:spPr>
                <a:xfrm>
                  <a:off x="2365326" y="5707965"/>
                  <a:ext cx="7657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Ink 87">
                  <a:extLst>
                    <a:ext uri="{FF2B5EF4-FFF2-40B4-BE49-F238E27FC236}">
                      <a16:creationId xmlns:a16="http://schemas.microsoft.com/office/drawing/2014/main" id="{BD7459C7-C9D3-5F67-2FF0-C749038BB806}"/>
                    </a:ext>
                  </a:extLst>
                </p14:cNvPr>
                <p14:cNvContentPartPr/>
                <p14:nvPr/>
              </p14:nvContentPartPr>
              <p14:xfrm>
                <a:off x="2380806" y="5777805"/>
                <a:ext cx="354960" cy="44640"/>
              </p14:xfrm>
            </p:contentPart>
          </mc:Choice>
          <mc:Fallback xmlns="">
            <p:pic>
              <p:nvPicPr>
                <p:cNvPr id="88" name="Ink 87">
                  <a:extLst>
                    <a:ext uri="{FF2B5EF4-FFF2-40B4-BE49-F238E27FC236}">
                      <a16:creationId xmlns:a16="http://schemas.microsoft.com/office/drawing/2014/main" id="{BD7459C7-C9D3-5F67-2FF0-C749038BB806}"/>
                    </a:ext>
                  </a:extLst>
                </p:cNvPr>
                <p:cNvPicPr/>
                <p:nvPr/>
              </p:nvPicPr>
              <p:blipFill>
                <a:blip r:embed="rId138"/>
                <a:stretch>
                  <a:fillRect/>
                </a:stretch>
              </p:blipFill>
              <p:spPr>
                <a:xfrm>
                  <a:off x="2371806" y="5769165"/>
                  <a:ext cx="372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Ink 88">
                  <a:extLst>
                    <a:ext uri="{FF2B5EF4-FFF2-40B4-BE49-F238E27FC236}">
                      <a16:creationId xmlns:a16="http://schemas.microsoft.com/office/drawing/2014/main" id="{3CA3CEC7-311E-210E-E028-FE133844B62F}"/>
                    </a:ext>
                  </a:extLst>
                </p14:cNvPr>
                <p14:cNvContentPartPr/>
                <p14:nvPr/>
              </p14:nvContentPartPr>
              <p14:xfrm>
                <a:off x="3314286" y="5809485"/>
                <a:ext cx="853200" cy="220320"/>
              </p14:xfrm>
            </p:contentPart>
          </mc:Choice>
          <mc:Fallback xmlns="">
            <p:pic>
              <p:nvPicPr>
                <p:cNvPr id="89" name="Ink 88">
                  <a:extLst>
                    <a:ext uri="{FF2B5EF4-FFF2-40B4-BE49-F238E27FC236}">
                      <a16:creationId xmlns:a16="http://schemas.microsoft.com/office/drawing/2014/main" id="{3CA3CEC7-311E-210E-E028-FE133844B62F}"/>
                    </a:ext>
                  </a:extLst>
                </p:cNvPr>
                <p:cNvPicPr/>
                <p:nvPr/>
              </p:nvPicPr>
              <p:blipFill>
                <a:blip r:embed="rId140"/>
                <a:stretch>
                  <a:fillRect/>
                </a:stretch>
              </p:blipFill>
              <p:spPr>
                <a:xfrm>
                  <a:off x="3305646" y="5800485"/>
                  <a:ext cx="8708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Ink 89">
                  <a:extLst>
                    <a:ext uri="{FF2B5EF4-FFF2-40B4-BE49-F238E27FC236}">
                      <a16:creationId xmlns:a16="http://schemas.microsoft.com/office/drawing/2014/main" id="{FDF6AB21-8161-3735-4100-48A86BBABCF2}"/>
                    </a:ext>
                  </a:extLst>
                </p14:cNvPr>
                <p14:cNvContentPartPr/>
                <p14:nvPr/>
              </p14:nvContentPartPr>
              <p14:xfrm>
                <a:off x="4261086" y="5589525"/>
                <a:ext cx="753840" cy="398520"/>
              </p14:xfrm>
            </p:contentPart>
          </mc:Choice>
          <mc:Fallback xmlns="">
            <p:pic>
              <p:nvPicPr>
                <p:cNvPr id="90" name="Ink 89">
                  <a:extLst>
                    <a:ext uri="{FF2B5EF4-FFF2-40B4-BE49-F238E27FC236}">
                      <a16:creationId xmlns:a16="http://schemas.microsoft.com/office/drawing/2014/main" id="{FDF6AB21-8161-3735-4100-48A86BBABCF2}"/>
                    </a:ext>
                  </a:extLst>
                </p:cNvPr>
                <p:cNvPicPr/>
                <p:nvPr/>
              </p:nvPicPr>
              <p:blipFill>
                <a:blip r:embed="rId142"/>
                <a:stretch>
                  <a:fillRect/>
                </a:stretch>
              </p:blipFill>
              <p:spPr>
                <a:xfrm>
                  <a:off x="4252446" y="5580525"/>
                  <a:ext cx="77148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Ink 90">
                  <a:extLst>
                    <a:ext uri="{FF2B5EF4-FFF2-40B4-BE49-F238E27FC236}">
                      <a16:creationId xmlns:a16="http://schemas.microsoft.com/office/drawing/2014/main" id="{B1C9D38B-095A-E192-81DE-7D8C3217661E}"/>
                    </a:ext>
                  </a:extLst>
                </p14:cNvPr>
                <p14:cNvContentPartPr/>
                <p14:nvPr/>
              </p14:nvContentPartPr>
              <p14:xfrm>
                <a:off x="4653846" y="5688525"/>
                <a:ext cx="100440" cy="11880"/>
              </p14:xfrm>
            </p:contentPart>
          </mc:Choice>
          <mc:Fallback xmlns="">
            <p:pic>
              <p:nvPicPr>
                <p:cNvPr id="91" name="Ink 90">
                  <a:extLst>
                    <a:ext uri="{FF2B5EF4-FFF2-40B4-BE49-F238E27FC236}">
                      <a16:creationId xmlns:a16="http://schemas.microsoft.com/office/drawing/2014/main" id="{B1C9D38B-095A-E192-81DE-7D8C3217661E}"/>
                    </a:ext>
                  </a:extLst>
                </p:cNvPr>
                <p:cNvPicPr/>
                <p:nvPr/>
              </p:nvPicPr>
              <p:blipFill>
                <a:blip r:embed="rId144"/>
                <a:stretch>
                  <a:fillRect/>
                </a:stretch>
              </p:blipFill>
              <p:spPr>
                <a:xfrm>
                  <a:off x="4644846" y="5679885"/>
                  <a:ext cx="1180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Ink 91">
                  <a:extLst>
                    <a:ext uri="{FF2B5EF4-FFF2-40B4-BE49-F238E27FC236}">
                      <a16:creationId xmlns:a16="http://schemas.microsoft.com/office/drawing/2014/main" id="{898710F5-76FC-F883-8992-D91E70F4FE73}"/>
                    </a:ext>
                  </a:extLst>
                </p14:cNvPr>
                <p14:cNvContentPartPr/>
                <p14:nvPr/>
              </p14:nvContentPartPr>
              <p14:xfrm>
                <a:off x="4331646" y="5706885"/>
                <a:ext cx="422640" cy="19080"/>
              </p14:xfrm>
            </p:contentPart>
          </mc:Choice>
          <mc:Fallback xmlns="">
            <p:pic>
              <p:nvPicPr>
                <p:cNvPr id="92" name="Ink 91">
                  <a:extLst>
                    <a:ext uri="{FF2B5EF4-FFF2-40B4-BE49-F238E27FC236}">
                      <a16:creationId xmlns:a16="http://schemas.microsoft.com/office/drawing/2014/main" id="{898710F5-76FC-F883-8992-D91E70F4FE73}"/>
                    </a:ext>
                  </a:extLst>
                </p:cNvPr>
                <p:cNvPicPr/>
                <p:nvPr/>
              </p:nvPicPr>
              <p:blipFill>
                <a:blip r:embed="rId146"/>
                <a:stretch>
                  <a:fillRect/>
                </a:stretch>
              </p:blipFill>
              <p:spPr>
                <a:xfrm>
                  <a:off x="4322646" y="5697885"/>
                  <a:ext cx="440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8" name="Ink 107">
                  <a:extLst>
                    <a:ext uri="{FF2B5EF4-FFF2-40B4-BE49-F238E27FC236}">
                      <a16:creationId xmlns:a16="http://schemas.microsoft.com/office/drawing/2014/main" id="{9C9035EA-C6F6-C3FD-0FC5-F80D693847CE}"/>
                    </a:ext>
                  </a:extLst>
                </p14:cNvPr>
                <p14:cNvContentPartPr/>
                <p14:nvPr/>
              </p14:nvContentPartPr>
              <p14:xfrm>
                <a:off x="3340566" y="6032685"/>
                <a:ext cx="658800" cy="62280"/>
              </p14:xfrm>
            </p:contentPart>
          </mc:Choice>
          <mc:Fallback xmlns="">
            <p:pic>
              <p:nvPicPr>
                <p:cNvPr id="108" name="Ink 107">
                  <a:extLst>
                    <a:ext uri="{FF2B5EF4-FFF2-40B4-BE49-F238E27FC236}">
                      <a16:creationId xmlns:a16="http://schemas.microsoft.com/office/drawing/2014/main" id="{9C9035EA-C6F6-C3FD-0FC5-F80D693847CE}"/>
                    </a:ext>
                  </a:extLst>
                </p:cNvPr>
                <p:cNvPicPr/>
                <p:nvPr/>
              </p:nvPicPr>
              <p:blipFill>
                <a:blip r:embed="rId148"/>
                <a:stretch>
                  <a:fillRect/>
                </a:stretch>
              </p:blipFill>
              <p:spPr>
                <a:xfrm>
                  <a:off x="3331566" y="6024045"/>
                  <a:ext cx="676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0" name="Ink 109">
                  <a:extLst>
                    <a:ext uri="{FF2B5EF4-FFF2-40B4-BE49-F238E27FC236}">
                      <a16:creationId xmlns:a16="http://schemas.microsoft.com/office/drawing/2014/main" id="{B5FDDCE3-5AA6-08B5-2C7C-53894468B28F}"/>
                    </a:ext>
                  </a:extLst>
                </p14:cNvPr>
                <p14:cNvContentPartPr/>
                <p14:nvPr/>
              </p14:nvContentPartPr>
              <p14:xfrm>
                <a:off x="4385286" y="5965725"/>
                <a:ext cx="732240" cy="66960"/>
              </p14:xfrm>
            </p:contentPart>
          </mc:Choice>
          <mc:Fallback xmlns="">
            <p:pic>
              <p:nvPicPr>
                <p:cNvPr id="110" name="Ink 109">
                  <a:extLst>
                    <a:ext uri="{FF2B5EF4-FFF2-40B4-BE49-F238E27FC236}">
                      <a16:creationId xmlns:a16="http://schemas.microsoft.com/office/drawing/2014/main" id="{B5FDDCE3-5AA6-08B5-2C7C-53894468B28F}"/>
                    </a:ext>
                  </a:extLst>
                </p:cNvPr>
                <p:cNvPicPr/>
                <p:nvPr/>
              </p:nvPicPr>
              <p:blipFill>
                <a:blip r:embed="rId150"/>
                <a:stretch>
                  <a:fillRect/>
                </a:stretch>
              </p:blipFill>
              <p:spPr>
                <a:xfrm>
                  <a:off x="4376286" y="5957085"/>
                  <a:ext cx="749880" cy="84600"/>
                </a:xfrm>
                <a:prstGeom prst="rect">
                  <a:avLst/>
                </a:prstGeom>
              </p:spPr>
            </p:pic>
          </mc:Fallback>
        </mc:AlternateContent>
      </p:grpSp>
      <p:grpSp>
        <p:nvGrpSpPr>
          <p:cNvPr id="117" name="Group 116">
            <a:extLst>
              <a:ext uri="{FF2B5EF4-FFF2-40B4-BE49-F238E27FC236}">
                <a16:creationId xmlns:a16="http://schemas.microsoft.com/office/drawing/2014/main" id="{A79118E0-1AED-1EB0-D82B-14A03EF9964C}"/>
              </a:ext>
            </a:extLst>
          </p:cNvPr>
          <p:cNvGrpSpPr/>
          <p:nvPr/>
        </p:nvGrpSpPr>
        <p:grpSpPr>
          <a:xfrm>
            <a:off x="4765086" y="6250485"/>
            <a:ext cx="1852920" cy="501120"/>
            <a:chOff x="4765086" y="6250485"/>
            <a:chExt cx="1852920" cy="501120"/>
          </a:xfrm>
        </p:grpSpPr>
        <mc:AlternateContent xmlns:mc="http://schemas.openxmlformats.org/markup-compatibility/2006" xmlns:p14="http://schemas.microsoft.com/office/powerpoint/2010/main">
          <mc:Choice Requires="p14">
            <p:contentPart p14:bwMode="auto" r:id="rId151">
              <p14:nvContentPartPr>
                <p14:cNvPr id="112" name="Ink 111">
                  <a:extLst>
                    <a:ext uri="{FF2B5EF4-FFF2-40B4-BE49-F238E27FC236}">
                      <a16:creationId xmlns:a16="http://schemas.microsoft.com/office/drawing/2014/main" id="{634F2904-4774-93E3-E3C3-B1AC1C6D0981}"/>
                    </a:ext>
                  </a:extLst>
                </p14:cNvPr>
                <p14:cNvContentPartPr/>
                <p14:nvPr/>
              </p14:nvContentPartPr>
              <p14:xfrm>
                <a:off x="4765086" y="6250485"/>
                <a:ext cx="572040" cy="423360"/>
              </p14:xfrm>
            </p:contentPart>
          </mc:Choice>
          <mc:Fallback xmlns="">
            <p:pic>
              <p:nvPicPr>
                <p:cNvPr id="112" name="Ink 111">
                  <a:extLst>
                    <a:ext uri="{FF2B5EF4-FFF2-40B4-BE49-F238E27FC236}">
                      <a16:creationId xmlns:a16="http://schemas.microsoft.com/office/drawing/2014/main" id="{634F2904-4774-93E3-E3C3-B1AC1C6D0981}"/>
                    </a:ext>
                  </a:extLst>
                </p:cNvPr>
                <p:cNvPicPr/>
                <p:nvPr/>
              </p:nvPicPr>
              <p:blipFill>
                <a:blip r:embed="rId152"/>
                <a:stretch>
                  <a:fillRect/>
                </a:stretch>
              </p:blipFill>
              <p:spPr>
                <a:xfrm>
                  <a:off x="4756446" y="6241845"/>
                  <a:ext cx="589680" cy="441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3" name="Ink 112">
                  <a:extLst>
                    <a:ext uri="{FF2B5EF4-FFF2-40B4-BE49-F238E27FC236}">
                      <a16:creationId xmlns:a16="http://schemas.microsoft.com/office/drawing/2014/main" id="{6EDC8F01-FB70-788C-4790-3BBB8E3AFCF3}"/>
                    </a:ext>
                  </a:extLst>
                </p14:cNvPr>
                <p14:cNvContentPartPr/>
                <p14:nvPr/>
              </p14:nvContentPartPr>
              <p14:xfrm>
                <a:off x="5075046" y="6453165"/>
                <a:ext cx="184320" cy="21240"/>
              </p14:xfrm>
            </p:contentPart>
          </mc:Choice>
          <mc:Fallback xmlns="">
            <p:pic>
              <p:nvPicPr>
                <p:cNvPr id="113" name="Ink 112">
                  <a:extLst>
                    <a:ext uri="{FF2B5EF4-FFF2-40B4-BE49-F238E27FC236}">
                      <a16:creationId xmlns:a16="http://schemas.microsoft.com/office/drawing/2014/main" id="{6EDC8F01-FB70-788C-4790-3BBB8E3AFCF3}"/>
                    </a:ext>
                  </a:extLst>
                </p:cNvPr>
                <p:cNvPicPr/>
                <p:nvPr/>
              </p:nvPicPr>
              <p:blipFill>
                <a:blip r:embed="rId154"/>
                <a:stretch>
                  <a:fillRect/>
                </a:stretch>
              </p:blipFill>
              <p:spPr>
                <a:xfrm>
                  <a:off x="5066406" y="6444525"/>
                  <a:ext cx="201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 name="Ink 113">
                  <a:extLst>
                    <a:ext uri="{FF2B5EF4-FFF2-40B4-BE49-F238E27FC236}">
                      <a16:creationId xmlns:a16="http://schemas.microsoft.com/office/drawing/2014/main" id="{5A391DDE-E1CB-F64B-B84B-A3BFE8AF988B}"/>
                    </a:ext>
                  </a:extLst>
                </p14:cNvPr>
                <p14:cNvContentPartPr/>
                <p14:nvPr/>
              </p14:nvContentPartPr>
              <p14:xfrm>
                <a:off x="5022846" y="6381525"/>
                <a:ext cx="360" cy="360"/>
              </p14:xfrm>
            </p:contentPart>
          </mc:Choice>
          <mc:Fallback xmlns="">
            <p:pic>
              <p:nvPicPr>
                <p:cNvPr id="114" name="Ink 113">
                  <a:extLst>
                    <a:ext uri="{FF2B5EF4-FFF2-40B4-BE49-F238E27FC236}">
                      <a16:creationId xmlns:a16="http://schemas.microsoft.com/office/drawing/2014/main" id="{5A391DDE-E1CB-F64B-B84B-A3BFE8AF988B}"/>
                    </a:ext>
                  </a:extLst>
                </p:cNvPr>
                <p:cNvPicPr/>
                <p:nvPr/>
              </p:nvPicPr>
              <p:blipFill>
                <a:blip r:embed="rId23"/>
                <a:stretch>
                  <a:fillRect/>
                </a:stretch>
              </p:blipFill>
              <p:spPr>
                <a:xfrm>
                  <a:off x="5014206" y="63725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5" name="Ink 114">
                  <a:extLst>
                    <a:ext uri="{FF2B5EF4-FFF2-40B4-BE49-F238E27FC236}">
                      <a16:creationId xmlns:a16="http://schemas.microsoft.com/office/drawing/2014/main" id="{9825F803-B507-DC5F-FB46-94D9EB09CDED}"/>
                    </a:ext>
                  </a:extLst>
                </p14:cNvPr>
                <p14:cNvContentPartPr/>
                <p14:nvPr/>
              </p14:nvContentPartPr>
              <p14:xfrm>
                <a:off x="5464206" y="6527325"/>
                <a:ext cx="709920" cy="224280"/>
              </p14:xfrm>
            </p:contentPart>
          </mc:Choice>
          <mc:Fallback xmlns="">
            <p:pic>
              <p:nvPicPr>
                <p:cNvPr id="115" name="Ink 114">
                  <a:extLst>
                    <a:ext uri="{FF2B5EF4-FFF2-40B4-BE49-F238E27FC236}">
                      <a16:creationId xmlns:a16="http://schemas.microsoft.com/office/drawing/2014/main" id="{9825F803-B507-DC5F-FB46-94D9EB09CDED}"/>
                    </a:ext>
                  </a:extLst>
                </p:cNvPr>
                <p:cNvPicPr/>
                <p:nvPr/>
              </p:nvPicPr>
              <p:blipFill>
                <a:blip r:embed="rId157"/>
                <a:stretch>
                  <a:fillRect/>
                </a:stretch>
              </p:blipFill>
              <p:spPr>
                <a:xfrm>
                  <a:off x="5455206" y="6518325"/>
                  <a:ext cx="727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6" name="Ink 115">
                  <a:extLst>
                    <a:ext uri="{FF2B5EF4-FFF2-40B4-BE49-F238E27FC236}">
                      <a16:creationId xmlns:a16="http://schemas.microsoft.com/office/drawing/2014/main" id="{521D042A-BF5B-CB7F-6868-41BEC17B02C2}"/>
                    </a:ext>
                  </a:extLst>
                </p14:cNvPr>
                <p14:cNvContentPartPr/>
                <p14:nvPr/>
              </p14:nvContentPartPr>
              <p14:xfrm>
                <a:off x="6355206" y="6535245"/>
                <a:ext cx="262800" cy="198720"/>
              </p14:xfrm>
            </p:contentPart>
          </mc:Choice>
          <mc:Fallback xmlns="">
            <p:pic>
              <p:nvPicPr>
                <p:cNvPr id="116" name="Ink 115">
                  <a:extLst>
                    <a:ext uri="{FF2B5EF4-FFF2-40B4-BE49-F238E27FC236}">
                      <a16:creationId xmlns:a16="http://schemas.microsoft.com/office/drawing/2014/main" id="{521D042A-BF5B-CB7F-6868-41BEC17B02C2}"/>
                    </a:ext>
                  </a:extLst>
                </p:cNvPr>
                <p:cNvPicPr/>
                <p:nvPr/>
              </p:nvPicPr>
              <p:blipFill>
                <a:blip r:embed="rId159"/>
                <a:stretch>
                  <a:fillRect/>
                </a:stretch>
              </p:blipFill>
              <p:spPr>
                <a:xfrm>
                  <a:off x="6346206" y="6526245"/>
                  <a:ext cx="280440" cy="216360"/>
                </a:xfrm>
                <a:prstGeom prst="rect">
                  <a:avLst/>
                </a:prstGeom>
              </p:spPr>
            </p:pic>
          </mc:Fallback>
        </mc:AlternateContent>
      </p:grpSp>
      <p:sp>
        <p:nvSpPr>
          <p:cNvPr id="118" name="Rectangle 117">
            <a:extLst>
              <a:ext uri="{FF2B5EF4-FFF2-40B4-BE49-F238E27FC236}">
                <a16:creationId xmlns:a16="http://schemas.microsoft.com/office/drawing/2014/main" id="{6CBF195B-743C-40DF-5E10-FD818C462BE3}"/>
              </a:ext>
            </a:extLst>
          </p:cNvPr>
          <p:cNvSpPr/>
          <p:nvPr/>
        </p:nvSpPr>
        <p:spPr>
          <a:xfrm>
            <a:off x="6082335" y="4941116"/>
            <a:ext cx="1241571" cy="1325460"/>
          </a:xfrm>
          <a:prstGeom prst="rect">
            <a:avLst/>
          </a:prstGeom>
          <a:solidFill>
            <a:srgbClr val="156082">
              <a:alpha val="5686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9B346142-8FB0-FA64-774A-7AF45F985E6B}"/>
              </a:ext>
            </a:extLst>
          </p:cNvPr>
          <p:cNvGrpSpPr/>
          <p:nvPr/>
        </p:nvGrpSpPr>
        <p:grpSpPr>
          <a:xfrm>
            <a:off x="6233166" y="5507085"/>
            <a:ext cx="978480" cy="552960"/>
            <a:chOff x="6233166" y="5507085"/>
            <a:chExt cx="978480" cy="552960"/>
          </a:xfrm>
        </p:grpSpPr>
        <mc:AlternateContent xmlns:mc="http://schemas.openxmlformats.org/markup-compatibility/2006" xmlns:p14="http://schemas.microsoft.com/office/powerpoint/2010/main">
          <mc:Choice Requires="p14">
            <p:contentPart p14:bwMode="auto" r:id="rId160">
              <p14:nvContentPartPr>
                <p14:cNvPr id="119" name="Ink 118">
                  <a:extLst>
                    <a:ext uri="{FF2B5EF4-FFF2-40B4-BE49-F238E27FC236}">
                      <a16:creationId xmlns:a16="http://schemas.microsoft.com/office/drawing/2014/main" id="{31E2E108-F093-FAD0-82FE-704EB977A8FA}"/>
                    </a:ext>
                  </a:extLst>
                </p14:cNvPr>
                <p14:cNvContentPartPr/>
                <p14:nvPr/>
              </p14:nvContentPartPr>
              <p14:xfrm>
                <a:off x="6297606" y="5507085"/>
                <a:ext cx="29880" cy="142560"/>
              </p14:xfrm>
            </p:contentPart>
          </mc:Choice>
          <mc:Fallback xmlns="">
            <p:pic>
              <p:nvPicPr>
                <p:cNvPr id="119" name="Ink 118">
                  <a:extLst>
                    <a:ext uri="{FF2B5EF4-FFF2-40B4-BE49-F238E27FC236}">
                      <a16:creationId xmlns:a16="http://schemas.microsoft.com/office/drawing/2014/main" id="{31E2E108-F093-FAD0-82FE-704EB977A8FA}"/>
                    </a:ext>
                  </a:extLst>
                </p:cNvPr>
                <p:cNvPicPr/>
                <p:nvPr/>
              </p:nvPicPr>
              <p:blipFill>
                <a:blip r:embed="rId161"/>
                <a:stretch>
                  <a:fillRect/>
                </a:stretch>
              </p:blipFill>
              <p:spPr>
                <a:xfrm>
                  <a:off x="6288966" y="5498085"/>
                  <a:ext cx="47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0" name="Ink 119">
                  <a:extLst>
                    <a:ext uri="{FF2B5EF4-FFF2-40B4-BE49-F238E27FC236}">
                      <a16:creationId xmlns:a16="http://schemas.microsoft.com/office/drawing/2014/main" id="{FB926528-C44A-E391-213B-0AEDC15D4EC4}"/>
                    </a:ext>
                  </a:extLst>
                </p14:cNvPr>
                <p14:cNvContentPartPr/>
                <p14:nvPr/>
              </p14:nvContentPartPr>
              <p14:xfrm>
                <a:off x="6323166" y="5626605"/>
                <a:ext cx="90360" cy="21600"/>
              </p14:xfrm>
            </p:contentPart>
          </mc:Choice>
          <mc:Fallback xmlns="">
            <p:pic>
              <p:nvPicPr>
                <p:cNvPr id="120" name="Ink 119">
                  <a:extLst>
                    <a:ext uri="{FF2B5EF4-FFF2-40B4-BE49-F238E27FC236}">
                      <a16:creationId xmlns:a16="http://schemas.microsoft.com/office/drawing/2014/main" id="{FB926528-C44A-E391-213B-0AEDC15D4EC4}"/>
                    </a:ext>
                  </a:extLst>
                </p:cNvPr>
                <p:cNvPicPr/>
                <p:nvPr/>
              </p:nvPicPr>
              <p:blipFill>
                <a:blip r:embed="rId163"/>
                <a:stretch>
                  <a:fillRect/>
                </a:stretch>
              </p:blipFill>
              <p:spPr>
                <a:xfrm>
                  <a:off x="6314166" y="5617605"/>
                  <a:ext cx="108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1" name="Ink 120">
                  <a:extLst>
                    <a:ext uri="{FF2B5EF4-FFF2-40B4-BE49-F238E27FC236}">
                      <a16:creationId xmlns:a16="http://schemas.microsoft.com/office/drawing/2014/main" id="{732297CE-3D23-8768-242A-ED5D3724D847}"/>
                    </a:ext>
                  </a:extLst>
                </p14:cNvPr>
                <p14:cNvContentPartPr/>
                <p14:nvPr/>
              </p14:nvContentPartPr>
              <p14:xfrm>
                <a:off x="6568326" y="5545605"/>
                <a:ext cx="152640" cy="108360"/>
              </p14:xfrm>
            </p:contentPart>
          </mc:Choice>
          <mc:Fallback xmlns="">
            <p:pic>
              <p:nvPicPr>
                <p:cNvPr id="121" name="Ink 120">
                  <a:extLst>
                    <a:ext uri="{FF2B5EF4-FFF2-40B4-BE49-F238E27FC236}">
                      <a16:creationId xmlns:a16="http://schemas.microsoft.com/office/drawing/2014/main" id="{732297CE-3D23-8768-242A-ED5D3724D847}"/>
                    </a:ext>
                  </a:extLst>
                </p:cNvPr>
                <p:cNvPicPr/>
                <p:nvPr/>
              </p:nvPicPr>
              <p:blipFill>
                <a:blip r:embed="rId165"/>
                <a:stretch>
                  <a:fillRect/>
                </a:stretch>
              </p:blipFill>
              <p:spPr>
                <a:xfrm>
                  <a:off x="6559326" y="5536605"/>
                  <a:ext cx="170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2" name="Ink 121">
                  <a:extLst>
                    <a:ext uri="{FF2B5EF4-FFF2-40B4-BE49-F238E27FC236}">
                      <a16:creationId xmlns:a16="http://schemas.microsoft.com/office/drawing/2014/main" id="{08210DFD-4E97-6CB2-39FC-0B010C018CCA}"/>
                    </a:ext>
                  </a:extLst>
                </p14:cNvPr>
                <p14:cNvContentPartPr/>
                <p14:nvPr/>
              </p14:nvContentPartPr>
              <p14:xfrm>
                <a:off x="6736446" y="5584845"/>
                <a:ext cx="97560" cy="68040"/>
              </p14:xfrm>
            </p:contentPart>
          </mc:Choice>
          <mc:Fallback xmlns="">
            <p:pic>
              <p:nvPicPr>
                <p:cNvPr id="122" name="Ink 121">
                  <a:extLst>
                    <a:ext uri="{FF2B5EF4-FFF2-40B4-BE49-F238E27FC236}">
                      <a16:creationId xmlns:a16="http://schemas.microsoft.com/office/drawing/2014/main" id="{08210DFD-4E97-6CB2-39FC-0B010C018CCA}"/>
                    </a:ext>
                  </a:extLst>
                </p:cNvPr>
                <p:cNvPicPr/>
                <p:nvPr/>
              </p:nvPicPr>
              <p:blipFill>
                <a:blip r:embed="rId167"/>
                <a:stretch>
                  <a:fillRect/>
                </a:stretch>
              </p:blipFill>
              <p:spPr>
                <a:xfrm>
                  <a:off x="6727806" y="5575845"/>
                  <a:ext cx="115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3" name="Ink 122">
                  <a:extLst>
                    <a:ext uri="{FF2B5EF4-FFF2-40B4-BE49-F238E27FC236}">
                      <a16:creationId xmlns:a16="http://schemas.microsoft.com/office/drawing/2014/main" id="{6E6C4BE1-D86A-3B78-F925-4C4CA8BB04D4}"/>
                    </a:ext>
                  </a:extLst>
                </p14:cNvPr>
                <p14:cNvContentPartPr/>
                <p14:nvPr/>
              </p14:nvContentPartPr>
              <p14:xfrm>
                <a:off x="6872886" y="5546685"/>
                <a:ext cx="99360" cy="117000"/>
              </p14:xfrm>
            </p:contentPart>
          </mc:Choice>
          <mc:Fallback xmlns="">
            <p:pic>
              <p:nvPicPr>
                <p:cNvPr id="123" name="Ink 122">
                  <a:extLst>
                    <a:ext uri="{FF2B5EF4-FFF2-40B4-BE49-F238E27FC236}">
                      <a16:creationId xmlns:a16="http://schemas.microsoft.com/office/drawing/2014/main" id="{6E6C4BE1-D86A-3B78-F925-4C4CA8BB04D4}"/>
                    </a:ext>
                  </a:extLst>
                </p:cNvPr>
                <p:cNvPicPr/>
                <p:nvPr/>
              </p:nvPicPr>
              <p:blipFill>
                <a:blip r:embed="rId169"/>
                <a:stretch>
                  <a:fillRect/>
                </a:stretch>
              </p:blipFill>
              <p:spPr>
                <a:xfrm>
                  <a:off x="6864246" y="5538045"/>
                  <a:ext cx="1170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4" name="Ink 123">
                  <a:extLst>
                    <a:ext uri="{FF2B5EF4-FFF2-40B4-BE49-F238E27FC236}">
                      <a16:creationId xmlns:a16="http://schemas.microsoft.com/office/drawing/2014/main" id="{7BED3BDE-9912-C313-E7B3-B324E18CFA86}"/>
                    </a:ext>
                  </a:extLst>
                </p14:cNvPr>
                <p14:cNvContentPartPr/>
                <p14:nvPr/>
              </p14:nvContentPartPr>
              <p14:xfrm>
                <a:off x="6975126" y="5560365"/>
                <a:ext cx="236520" cy="92160"/>
              </p14:xfrm>
            </p:contentPart>
          </mc:Choice>
          <mc:Fallback xmlns="">
            <p:pic>
              <p:nvPicPr>
                <p:cNvPr id="124" name="Ink 123">
                  <a:extLst>
                    <a:ext uri="{FF2B5EF4-FFF2-40B4-BE49-F238E27FC236}">
                      <a16:creationId xmlns:a16="http://schemas.microsoft.com/office/drawing/2014/main" id="{7BED3BDE-9912-C313-E7B3-B324E18CFA86}"/>
                    </a:ext>
                  </a:extLst>
                </p:cNvPr>
                <p:cNvPicPr/>
                <p:nvPr/>
              </p:nvPicPr>
              <p:blipFill>
                <a:blip r:embed="rId171"/>
                <a:stretch>
                  <a:fillRect/>
                </a:stretch>
              </p:blipFill>
              <p:spPr>
                <a:xfrm>
                  <a:off x="6966486" y="5551725"/>
                  <a:ext cx="2541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A5F27ECF-FC04-6AA1-7150-7713CCB4523E}"/>
                    </a:ext>
                  </a:extLst>
                </p14:cNvPr>
                <p14:cNvContentPartPr/>
                <p14:nvPr/>
              </p14:nvContentPartPr>
              <p14:xfrm>
                <a:off x="6233166" y="5773125"/>
                <a:ext cx="851040" cy="286920"/>
              </p14:xfrm>
            </p:contentPart>
          </mc:Choice>
          <mc:Fallback xmlns="">
            <p:pic>
              <p:nvPicPr>
                <p:cNvPr id="126" name="Ink 125">
                  <a:extLst>
                    <a:ext uri="{FF2B5EF4-FFF2-40B4-BE49-F238E27FC236}">
                      <a16:creationId xmlns:a16="http://schemas.microsoft.com/office/drawing/2014/main" id="{A5F27ECF-FC04-6AA1-7150-7713CCB4523E}"/>
                    </a:ext>
                  </a:extLst>
                </p:cNvPr>
                <p:cNvPicPr/>
                <p:nvPr/>
              </p:nvPicPr>
              <p:blipFill>
                <a:blip r:embed="rId173"/>
                <a:stretch>
                  <a:fillRect/>
                </a:stretch>
              </p:blipFill>
              <p:spPr>
                <a:xfrm>
                  <a:off x="6224526" y="5764485"/>
                  <a:ext cx="868680" cy="304560"/>
                </a:xfrm>
                <a:prstGeom prst="rect">
                  <a:avLst/>
                </a:prstGeom>
              </p:spPr>
            </p:pic>
          </mc:Fallback>
        </mc:AlternateContent>
      </p:grpSp>
      <p:grpSp>
        <p:nvGrpSpPr>
          <p:cNvPr id="132" name="Group 131">
            <a:extLst>
              <a:ext uri="{FF2B5EF4-FFF2-40B4-BE49-F238E27FC236}">
                <a16:creationId xmlns:a16="http://schemas.microsoft.com/office/drawing/2014/main" id="{D3FD11B0-5440-F80A-F7F4-5584A8D84AC2}"/>
              </a:ext>
            </a:extLst>
          </p:cNvPr>
          <p:cNvGrpSpPr/>
          <p:nvPr/>
        </p:nvGrpSpPr>
        <p:grpSpPr>
          <a:xfrm>
            <a:off x="7965486" y="5461005"/>
            <a:ext cx="998640" cy="610920"/>
            <a:chOff x="7965486" y="5461005"/>
            <a:chExt cx="998640" cy="610920"/>
          </a:xfrm>
        </p:grpSpPr>
        <mc:AlternateContent xmlns:mc="http://schemas.openxmlformats.org/markup-compatibility/2006" xmlns:p14="http://schemas.microsoft.com/office/powerpoint/2010/main">
          <mc:Choice Requires="p14">
            <p:contentPart p14:bwMode="auto" r:id="rId174">
              <p14:nvContentPartPr>
                <p14:cNvPr id="128" name="Ink 127">
                  <a:extLst>
                    <a:ext uri="{FF2B5EF4-FFF2-40B4-BE49-F238E27FC236}">
                      <a16:creationId xmlns:a16="http://schemas.microsoft.com/office/drawing/2014/main" id="{8E038420-B14B-3492-ED73-84671CB9F0E9}"/>
                    </a:ext>
                  </a:extLst>
                </p14:cNvPr>
                <p14:cNvContentPartPr/>
                <p14:nvPr/>
              </p14:nvContentPartPr>
              <p14:xfrm>
                <a:off x="7965486" y="5461005"/>
                <a:ext cx="177480" cy="192600"/>
              </p14:xfrm>
            </p:contentPart>
          </mc:Choice>
          <mc:Fallback xmlns="">
            <p:pic>
              <p:nvPicPr>
                <p:cNvPr id="128" name="Ink 127">
                  <a:extLst>
                    <a:ext uri="{FF2B5EF4-FFF2-40B4-BE49-F238E27FC236}">
                      <a16:creationId xmlns:a16="http://schemas.microsoft.com/office/drawing/2014/main" id="{8E038420-B14B-3492-ED73-84671CB9F0E9}"/>
                    </a:ext>
                  </a:extLst>
                </p:cNvPr>
                <p:cNvPicPr/>
                <p:nvPr/>
              </p:nvPicPr>
              <p:blipFill>
                <a:blip r:embed="rId175"/>
                <a:stretch>
                  <a:fillRect/>
                </a:stretch>
              </p:blipFill>
              <p:spPr>
                <a:xfrm>
                  <a:off x="7956846" y="5452365"/>
                  <a:ext cx="195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9" name="Ink 128">
                  <a:extLst>
                    <a:ext uri="{FF2B5EF4-FFF2-40B4-BE49-F238E27FC236}">
                      <a16:creationId xmlns:a16="http://schemas.microsoft.com/office/drawing/2014/main" id="{CD67B583-2CEE-BA29-AA69-473D90C16EB5}"/>
                    </a:ext>
                  </a:extLst>
                </p14:cNvPr>
                <p14:cNvContentPartPr/>
                <p14:nvPr/>
              </p14:nvContentPartPr>
              <p14:xfrm>
                <a:off x="8306766" y="5480805"/>
                <a:ext cx="649080" cy="165960"/>
              </p14:xfrm>
            </p:contentPart>
          </mc:Choice>
          <mc:Fallback xmlns="">
            <p:pic>
              <p:nvPicPr>
                <p:cNvPr id="129" name="Ink 128">
                  <a:extLst>
                    <a:ext uri="{FF2B5EF4-FFF2-40B4-BE49-F238E27FC236}">
                      <a16:creationId xmlns:a16="http://schemas.microsoft.com/office/drawing/2014/main" id="{CD67B583-2CEE-BA29-AA69-473D90C16EB5}"/>
                    </a:ext>
                  </a:extLst>
                </p:cNvPr>
                <p:cNvPicPr/>
                <p:nvPr/>
              </p:nvPicPr>
              <p:blipFill>
                <a:blip r:embed="rId177"/>
                <a:stretch>
                  <a:fillRect/>
                </a:stretch>
              </p:blipFill>
              <p:spPr>
                <a:xfrm>
                  <a:off x="8297766" y="5472165"/>
                  <a:ext cx="666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1" name="Ink 130">
                  <a:extLst>
                    <a:ext uri="{FF2B5EF4-FFF2-40B4-BE49-F238E27FC236}">
                      <a16:creationId xmlns:a16="http://schemas.microsoft.com/office/drawing/2014/main" id="{D9B7150D-2AA5-3C70-638E-86ED5083DD86}"/>
                    </a:ext>
                  </a:extLst>
                </p14:cNvPr>
                <p14:cNvContentPartPr/>
                <p14:nvPr/>
              </p14:nvContentPartPr>
              <p14:xfrm>
                <a:off x="7971606" y="5740365"/>
                <a:ext cx="992520" cy="331560"/>
              </p14:xfrm>
            </p:contentPart>
          </mc:Choice>
          <mc:Fallback xmlns="">
            <p:pic>
              <p:nvPicPr>
                <p:cNvPr id="131" name="Ink 130">
                  <a:extLst>
                    <a:ext uri="{FF2B5EF4-FFF2-40B4-BE49-F238E27FC236}">
                      <a16:creationId xmlns:a16="http://schemas.microsoft.com/office/drawing/2014/main" id="{D9B7150D-2AA5-3C70-638E-86ED5083DD86}"/>
                    </a:ext>
                  </a:extLst>
                </p:cNvPr>
                <p:cNvPicPr/>
                <p:nvPr/>
              </p:nvPicPr>
              <p:blipFill>
                <a:blip r:embed="rId179"/>
                <a:stretch>
                  <a:fillRect/>
                </a:stretch>
              </p:blipFill>
              <p:spPr>
                <a:xfrm>
                  <a:off x="7962606" y="5731365"/>
                  <a:ext cx="1010160" cy="34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34" name="Ink 133">
                <a:extLst>
                  <a:ext uri="{FF2B5EF4-FFF2-40B4-BE49-F238E27FC236}">
                    <a16:creationId xmlns:a16="http://schemas.microsoft.com/office/drawing/2014/main" id="{796F629E-AE73-0F55-39C4-2764AB06BCE2}"/>
                  </a:ext>
                </a:extLst>
              </p14:cNvPr>
              <p14:cNvContentPartPr/>
              <p14:nvPr/>
            </p14:nvContentPartPr>
            <p14:xfrm>
              <a:off x="9492606" y="4931445"/>
              <a:ext cx="109800" cy="240120"/>
            </p14:xfrm>
          </p:contentPart>
        </mc:Choice>
        <mc:Fallback xmlns="">
          <p:pic>
            <p:nvPicPr>
              <p:cNvPr id="134" name="Ink 133">
                <a:extLst>
                  <a:ext uri="{FF2B5EF4-FFF2-40B4-BE49-F238E27FC236}">
                    <a16:creationId xmlns:a16="http://schemas.microsoft.com/office/drawing/2014/main" id="{796F629E-AE73-0F55-39C4-2764AB06BCE2}"/>
                  </a:ext>
                </a:extLst>
              </p:cNvPr>
              <p:cNvPicPr/>
              <p:nvPr/>
            </p:nvPicPr>
            <p:blipFill>
              <a:blip r:embed="rId181"/>
              <a:stretch>
                <a:fillRect/>
              </a:stretch>
            </p:blipFill>
            <p:spPr>
              <a:xfrm>
                <a:off x="9483966" y="4922445"/>
                <a:ext cx="1274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 name="Ink 134">
                <a:extLst>
                  <a:ext uri="{FF2B5EF4-FFF2-40B4-BE49-F238E27FC236}">
                    <a16:creationId xmlns:a16="http://schemas.microsoft.com/office/drawing/2014/main" id="{A9512483-DC66-8467-600E-2CF20280320B}"/>
                  </a:ext>
                </a:extLst>
              </p14:cNvPr>
              <p14:cNvContentPartPr/>
              <p14:nvPr/>
            </p14:nvContentPartPr>
            <p14:xfrm>
              <a:off x="402246" y="1407045"/>
              <a:ext cx="843840" cy="285480"/>
            </p14:xfrm>
          </p:contentPart>
        </mc:Choice>
        <mc:Fallback xmlns="">
          <p:pic>
            <p:nvPicPr>
              <p:cNvPr id="135" name="Ink 134">
                <a:extLst>
                  <a:ext uri="{FF2B5EF4-FFF2-40B4-BE49-F238E27FC236}">
                    <a16:creationId xmlns:a16="http://schemas.microsoft.com/office/drawing/2014/main" id="{A9512483-DC66-8467-600E-2CF20280320B}"/>
                  </a:ext>
                </a:extLst>
              </p:cNvPr>
              <p:cNvPicPr/>
              <p:nvPr/>
            </p:nvPicPr>
            <p:blipFill>
              <a:blip r:embed="rId183"/>
              <a:stretch>
                <a:fillRect/>
              </a:stretch>
            </p:blipFill>
            <p:spPr>
              <a:xfrm>
                <a:off x="393246" y="1398045"/>
                <a:ext cx="8614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6" name="Ink 135">
                <a:extLst>
                  <a:ext uri="{FF2B5EF4-FFF2-40B4-BE49-F238E27FC236}">
                    <a16:creationId xmlns:a16="http://schemas.microsoft.com/office/drawing/2014/main" id="{77C23248-D15F-58DC-D7DC-461ED1FCCFBE}"/>
                  </a:ext>
                </a:extLst>
              </p14:cNvPr>
              <p14:cNvContentPartPr/>
              <p14:nvPr/>
            </p14:nvContentPartPr>
            <p14:xfrm>
              <a:off x="1049526" y="1493805"/>
              <a:ext cx="211320" cy="24120"/>
            </p14:xfrm>
          </p:contentPart>
        </mc:Choice>
        <mc:Fallback xmlns="">
          <p:pic>
            <p:nvPicPr>
              <p:cNvPr id="136" name="Ink 135">
                <a:extLst>
                  <a:ext uri="{FF2B5EF4-FFF2-40B4-BE49-F238E27FC236}">
                    <a16:creationId xmlns:a16="http://schemas.microsoft.com/office/drawing/2014/main" id="{77C23248-D15F-58DC-D7DC-461ED1FCCFBE}"/>
                  </a:ext>
                </a:extLst>
              </p:cNvPr>
              <p:cNvPicPr/>
              <p:nvPr/>
            </p:nvPicPr>
            <p:blipFill>
              <a:blip r:embed="rId185"/>
              <a:stretch>
                <a:fillRect/>
              </a:stretch>
            </p:blipFill>
            <p:spPr>
              <a:xfrm>
                <a:off x="1040526" y="1484805"/>
                <a:ext cx="228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8" name="Ink 137">
                <a:extLst>
                  <a:ext uri="{FF2B5EF4-FFF2-40B4-BE49-F238E27FC236}">
                    <a16:creationId xmlns:a16="http://schemas.microsoft.com/office/drawing/2014/main" id="{BD138B1D-CA06-9ED2-197C-948195F8E303}"/>
                  </a:ext>
                </a:extLst>
              </p14:cNvPr>
              <p14:cNvContentPartPr/>
              <p14:nvPr/>
            </p14:nvContentPartPr>
            <p14:xfrm>
              <a:off x="1510686" y="1435845"/>
              <a:ext cx="203040" cy="374040"/>
            </p14:xfrm>
          </p:contentPart>
        </mc:Choice>
        <mc:Fallback xmlns="">
          <p:pic>
            <p:nvPicPr>
              <p:cNvPr id="138" name="Ink 137">
                <a:extLst>
                  <a:ext uri="{FF2B5EF4-FFF2-40B4-BE49-F238E27FC236}">
                    <a16:creationId xmlns:a16="http://schemas.microsoft.com/office/drawing/2014/main" id="{BD138B1D-CA06-9ED2-197C-948195F8E303}"/>
                  </a:ext>
                </a:extLst>
              </p:cNvPr>
              <p:cNvPicPr/>
              <p:nvPr/>
            </p:nvPicPr>
            <p:blipFill>
              <a:blip r:embed="rId187"/>
              <a:stretch>
                <a:fillRect/>
              </a:stretch>
            </p:blipFill>
            <p:spPr>
              <a:xfrm>
                <a:off x="1502046" y="1426845"/>
                <a:ext cx="220680" cy="391680"/>
              </a:xfrm>
              <a:prstGeom prst="rect">
                <a:avLst/>
              </a:prstGeom>
            </p:spPr>
          </p:pic>
        </mc:Fallback>
      </mc:AlternateContent>
      <p:grpSp>
        <p:nvGrpSpPr>
          <p:cNvPr id="148" name="Group 147">
            <a:extLst>
              <a:ext uri="{FF2B5EF4-FFF2-40B4-BE49-F238E27FC236}">
                <a16:creationId xmlns:a16="http://schemas.microsoft.com/office/drawing/2014/main" id="{EF69F732-696D-8C1C-0359-3C2826F44388}"/>
              </a:ext>
            </a:extLst>
          </p:cNvPr>
          <p:cNvGrpSpPr/>
          <p:nvPr/>
        </p:nvGrpSpPr>
        <p:grpSpPr>
          <a:xfrm>
            <a:off x="1883646" y="1307325"/>
            <a:ext cx="2952360" cy="406440"/>
            <a:chOff x="1883646" y="1307325"/>
            <a:chExt cx="2952360" cy="406440"/>
          </a:xfrm>
        </p:grpSpPr>
        <mc:AlternateContent xmlns:mc="http://schemas.openxmlformats.org/markup-compatibility/2006" xmlns:p14="http://schemas.microsoft.com/office/powerpoint/2010/main">
          <mc:Choice Requires="p14">
            <p:contentPart p14:bwMode="auto" r:id="rId188">
              <p14:nvContentPartPr>
                <p14:cNvPr id="139" name="Ink 138">
                  <a:extLst>
                    <a:ext uri="{FF2B5EF4-FFF2-40B4-BE49-F238E27FC236}">
                      <a16:creationId xmlns:a16="http://schemas.microsoft.com/office/drawing/2014/main" id="{AB9B1D21-1255-A8AF-B2AE-84CA69A0FF35}"/>
                    </a:ext>
                  </a:extLst>
                </p14:cNvPr>
                <p14:cNvContentPartPr/>
                <p14:nvPr/>
              </p14:nvContentPartPr>
              <p14:xfrm>
                <a:off x="1883646" y="1307325"/>
                <a:ext cx="1175040" cy="406440"/>
              </p14:xfrm>
            </p:contentPart>
          </mc:Choice>
          <mc:Fallback xmlns="">
            <p:pic>
              <p:nvPicPr>
                <p:cNvPr id="139" name="Ink 138">
                  <a:extLst>
                    <a:ext uri="{FF2B5EF4-FFF2-40B4-BE49-F238E27FC236}">
                      <a16:creationId xmlns:a16="http://schemas.microsoft.com/office/drawing/2014/main" id="{AB9B1D21-1255-A8AF-B2AE-84CA69A0FF35}"/>
                    </a:ext>
                  </a:extLst>
                </p:cNvPr>
                <p:cNvPicPr/>
                <p:nvPr/>
              </p:nvPicPr>
              <p:blipFill>
                <a:blip r:embed="rId189"/>
                <a:stretch>
                  <a:fillRect/>
                </a:stretch>
              </p:blipFill>
              <p:spPr>
                <a:xfrm>
                  <a:off x="1875006" y="1298685"/>
                  <a:ext cx="11926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0" name="Ink 139">
                  <a:extLst>
                    <a:ext uri="{FF2B5EF4-FFF2-40B4-BE49-F238E27FC236}">
                      <a16:creationId xmlns:a16="http://schemas.microsoft.com/office/drawing/2014/main" id="{FF6BE7AD-28F7-3615-023F-65C7E89ACD00}"/>
                    </a:ext>
                  </a:extLst>
                </p14:cNvPr>
                <p14:cNvContentPartPr/>
                <p14:nvPr/>
              </p14:nvContentPartPr>
              <p14:xfrm>
                <a:off x="2823966" y="1430445"/>
                <a:ext cx="53280" cy="21240"/>
              </p14:xfrm>
            </p:contentPart>
          </mc:Choice>
          <mc:Fallback xmlns="">
            <p:pic>
              <p:nvPicPr>
                <p:cNvPr id="140" name="Ink 139">
                  <a:extLst>
                    <a:ext uri="{FF2B5EF4-FFF2-40B4-BE49-F238E27FC236}">
                      <a16:creationId xmlns:a16="http://schemas.microsoft.com/office/drawing/2014/main" id="{FF6BE7AD-28F7-3615-023F-65C7E89ACD00}"/>
                    </a:ext>
                  </a:extLst>
                </p:cNvPr>
                <p:cNvPicPr/>
                <p:nvPr/>
              </p:nvPicPr>
              <p:blipFill>
                <a:blip r:embed="rId191"/>
                <a:stretch>
                  <a:fillRect/>
                </a:stretch>
              </p:blipFill>
              <p:spPr>
                <a:xfrm>
                  <a:off x="2814966" y="1421445"/>
                  <a:ext cx="70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 name="Ink 140">
                  <a:extLst>
                    <a:ext uri="{FF2B5EF4-FFF2-40B4-BE49-F238E27FC236}">
                      <a16:creationId xmlns:a16="http://schemas.microsoft.com/office/drawing/2014/main" id="{35BBBD17-07FC-914E-F4C3-33F4C169E145}"/>
                    </a:ext>
                  </a:extLst>
                </p14:cNvPr>
                <p14:cNvContentPartPr/>
                <p14:nvPr/>
              </p14:nvContentPartPr>
              <p14:xfrm>
                <a:off x="2551806" y="1375365"/>
                <a:ext cx="344880" cy="48240"/>
              </p14:xfrm>
            </p:contentPart>
          </mc:Choice>
          <mc:Fallback xmlns="">
            <p:pic>
              <p:nvPicPr>
                <p:cNvPr id="141" name="Ink 140">
                  <a:extLst>
                    <a:ext uri="{FF2B5EF4-FFF2-40B4-BE49-F238E27FC236}">
                      <a16:creationId xmlns:a16="http://schemas.microsoft.com/office/drawing/2014/main" id="{35BBBD17-07FC-914E-F4C3-33F4C169E145}"/>
                    </a:ext>
                  </a:extLst>
                </p:cNvPr>
                <p:cNvPicPr/>
                <p:nvPr/>
              </p:nvPicPr>
              <p:blipFill>
                <a:blip r:embed="rId193"/>
                <a:stretch>
                  <a:fillRect/>
                </a:stretch>
              </p:blipFill>
              <p:spPr>
                <a:xfrm>
                  <a:off x="2543166" y="1366365"/>
                  <a:ext cx="362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2" name="Ink 141">
                  <a:extLst>
                    <a:ext uri="{FF2B5EF4-FFF2-40B4-BE49-F238E27FC236}">
                      <a16:creationId xmlns:a16="http://schemas.microsoft.com/office/drawing/2014/main" id="{44384433-87F9-4071-5340-FB63DE7A91A1}"/>
                    </a:ext>
                  </a:extLst>
                </p14:cNvPr>
                <p14:cNvContentPartPr/>
                <p14:nvPr/>
              </p14:nvContentPartPr>
              <p14:xfrm>
                <a:off x="2083086" y="1409565"/>
                <a:ext cx="400680" cy="51120"/>
              </p14:xfrm>
            </p:contentPart>
          </mc:Choice>
          <mc:Fallback xmlns="">
            <p:pic>
              <p:nvPicPr>
                <p:cNvPr id="142" name="Ink 141">
                  <a:extLst>
                    <a:ext uri="{FF2B5EF4-FFF2-40B4-BE49-F238E27FC236}">
                      <a16:creationId xmlns:a16="http://schemas.microsoft.com/office/drawing/2014/main" id="{44384433-87F9-4071-5340-FB63DE7A91A1}"/>
                    </a:ext>
                  </a:extLst>
                </p:cNvPr>
                <p:cNvPicPr/>
                <p:nvPr/>
              </p:nvPicPr>
              <p:blipFill>
                <a:blip r:embed="rId195"/>
                <a:stretch>
                  <a:fillRect/>
                </a:stretch>
              </p:blipFill>
              <p:spPr>
                <a:xfrm>
                  <a:off x="2074446" y="1400565"/>
                  <a:ext cx="418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Ink 144">
                  <a:extLst>
                    <a:ext uri="{FF2B5EF4-FFF2-40B4-BE49-F238E27FC236}">
                      <a16:creationId xmlns:a16="http://schemas.microsoft.com/office/drawing/2014/main" id="{252EA2F0-A63E-7A8D-F3C4-D49E776517FF}"/>
                    </a:ext>
                  </a:extLst>
                </p14:cNvPr>
                <p14:cNvContentPartPr/>
                <p14:nvPr/>
              </p14:nvContentPartPr>
              <p14:xfrm>
                <a:off x="3336966" y="1318125"/>
                <a:ext cx="1499040" cy="368280"/>
              </p14:xfrm>
            </p:contentPart>
          </mc:Choice>
          <mc:Fallback xmlns="">
            <p:pic>
              <p:nvPicPr>
                <p:cNvPr id="145" name="Ink 144">
                  <a:extLst>
                    <a:ext uri="{FF2B5EF4-FFF2-40B4-BE49-F238E27FC236}">
                      <a16:creationId xmlns:a16="http://schemas.microsoft.com/office/drawing/2014/main" id="{252EA2F0-A63E-7A8D-F3C4-D49E776517FF}"/>
                    </a:ext>
                  </a:extLst>
                </p:cNvPr>
                <p:cNvPicPr/>
                <p:nvPr/>
              </p:nvPicPr>
              <p:blipFill>
                <a:blip r:embed="rId197"/>
                <a:stretch>
                  <a:fillRect/>
                </a:stretch>
              </p:blipFill>
              <p:spPr>
                <a:xfrm>
                  <a:off x="3327966" y="1309125"/>
                  <a:ext cx="151668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Ink 145">
                  <a:extLst>
                    <a:ext uri="{FF2B5EF4-FFF2-40B4-BE49-F238E27FC236}">
                      <a16:creationId xmlns:a16="http://schemas.microsoft.com/office/drawing/2014/main" id="{8393DA72-CD31-F45A-8CCF-848AE41993E5}"/>
                    </a:ext>
                  </a:extLst>
                </p14:cNvPr>
                <p14:cNvContentPartPr/>
                <p14:nvPr/>
              </p14:nvContentPartPr>
              <p14:xfrm>
                <a:off x="4381686" y="1434765"/>
                <a:ext cx="360" cy="360"/>
              </p14:xfrm>
            </p:contentPart>
          </mc:Choice>
          <mc:Fallback xmlns="">
            <p:pic>
              <p:nvPicPr>
                <p:cNvPr id="146" name="Ink 145">
                  <a:extLst>
                    <a:ext uri="{FF2B5EF4-FFF2-40B4-BE49-F238E27FC236}">
                      <a16:creationId xmlns:a16="http://schemas.microsoft.com/office/drawing/2014/main" id="{8393DA72-CD31-F45A-8CCF-848AE41993E5}"/>
                    </a:ext>
                  </a:extLst>
                </p:cNvPr>
                <p:cNvPicPr/>
                <p:nvPr/>
              </p:nvPicPr>
              <p:blipFill>
                <a:blip r:embed="rId199"/>
                <a:stretch>
                  <a:fillRect/>
                </a:stretch>
              </p:blipFill>
              <p:spPr>
                <a:xfrm>
                  <a:off x="4372686" y="1426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697D3455-5622-B30F-2652-0E76D6253463}"/>
                    </a:ext>
                  </a:extLst>
                </p14:cNvPr>
                <p14:cNvContentPartPr/>
                <p14:nvPr/>
              </p14:nvContentPartPr>
              <p14:xfrm>
                <a:off x="3630006" y="1402725"/>
                <a:ext cx="334800" cy="25920"/>
              </p14:xfrm>
            </p:contentPart>
          </mc:Choice>
          <mc:Fallback xmlns="">
            <p:pic>
              <p:nvPicPr>
                <p:cNvPr id="147" name="Ink 146">
                  <a:extLst>
                    <a:ext uri="{FF2B5EF4-FFF2-40B4-BE49-F238E27FC236}">
                      <a16:creationId xmlns:a16="http://schemas.microsoft.com/office/drawing/2014/main" id="{697D3455-5622-B30F-2652-0E76D6253463}"/>
                    </a:ext>
                  </a:extLst>
                </p:cNvPr>
                <p:cNvPicPr/>
                <p:nvPr/>
              </p:nvPicPr>
              <p:blipFill>
                <a:blip r:embed="rId201"/>
                <a:stretch>
                  <a:fillRect/>
                </a:stretch>
              </p:blipFill>
              <p:spPr>
                <a:xfrm>
                  <a:off x="3621006" y="1394085"/>
                  <a:ext cx="352440" cy="43560"/>
                </a:xfrm>
                <a:prstGeom prst="rect">
                  <a:avLst/>
                </a:prstGeom>
              </p:spPr>
            </p:pic>
          </mc:Fallback>
        </mc:AlternateContent>
      </p:grpSp>
      <p:grpSp>
        <p:nvGrpSpPr>
          <p:cNvPr id="156" name="Group 155">
            <a:extLst>
              <a:ext uri="{FF2B5EF4-FFF2-40B4-BE49-F238E27FC236}">
                <a16:creationId xmlns:a16="http://schemas.microsoft.com/office/drawing/2014/main" id="{1D92B27D-67E6-16D6-2717-21AF8CDD263A}"/>
              </a:ext>
            </a:extLst>
          </p:cNvPr>
          <p:cNvGrpSpPr/>
          <p:nvPr/>
        </p:nvGrpSpPr>
        <p:grpSpPr>
          <a:xfrm>
            <a:off x="420246" y="1878285"/>
            <a:ext cx="987480" cy="572760"/>
            <a:chOff x="420246" y="1878285"/>
            <a:chExt cx="987480" cy="572760"/>
          </a:xfrm>
        </p:grpSpPr>
        <mc:AlternateContent xmlns:mc="http://schemas.openxmlformats.org/markup-compatibility/2006" xmlns:p14="http://schemas.microsoft.com/office/powerpoint/2010/main">
          <mc:Choice Requires="p14">
            <p:contentPart p14:bwMode="auto" r:id="rId202">
              <p14:nvContentPartPr>
                <p14:cNvPr id="149" name="Ink 148">
                  <a:extLst>
                    <a:ext uri="{FF2B5EF4-FFF2-40B4-BE49-F238E27FC236}">
                      <a16:creationId xmlns:a16="http://schemas.microsoft.com/office/drawing/2014/main" id="{78F45B1C-8A0D-97A0-162D-275AA619994D}"/>
                    </a:ext>
                  </a:extLst>
                </p14:cNvPr>
                <p14:cNvContentPartPr/>
                <p14:nvPr/>
              </p14:nvContentPartPr>
              <p14:xfrm>
                <a:off x="420246" y="2066565"/>
                <a:ext cx="258120" cy="161280"/>
              </p14:xfrm>
            </p:contentPart>
          </mc:Choice>
          <mc:Fallback xmlns="">
            <p:pic>
              <p:nvPicPr>
                <p:cNvPr id="149" name="Ink 148">
                  <a:extLst>
                    <a:ext uri="{FF2B5EF4-FFF2-40B4-BE49-F238E27FC236}">
                      <a16:creationId xmlns:a16="http://schemas.microsoft.com/office/drawing/2014/main" id="{78F45B1C-8A0D-97A0-162D-275AA619994D}"/>
                    </a:ext>
                  </a:extLst>
                </p:cNvPr>
                <p:cNvPicPr/>
                <p:nvPr/>
              </p:nvPicPr>
              <p:blipFill>
                <a:blip r:embed="rId203"/>
                <a:stretch>
                  <a:fillRect/>
                </a:stretch>
              </p:blipFill>
              <p:spPr>
                <a:xfrm>
                  <a:off x="411246" y="2057565"/>
                  <a:ext cx="27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0" name="Ink 149">
                  <a:extLst>
                    <a:ext uri="{FF2B5EF4-FFF2-40B4-BE49-F238E27FC236}">
                      <a16:creationId xmlns:a16="http://schemas.microsoft.com/office/drawing/2014/main" id="{60845027-7087-0718-10D3-0A6DA8624CC6}"/>
                    </a:ext>
                  </a:extLst>
                </p14:cNvPr>
                <p14:cNvContentPartPr/>
                <p14:nvPr/>
              </p14:nvContentPartPr>
              <p14:xfrm>
                <a:off x="703206" y="2251965"/>
                <a:ext cx="94320" cy="199080"/>
              </p14:xfrm>
            </p:contentPart>
          </mc:Choice>
          <mc:Fallback xmlns="">
            <p:pic>
              <p:nvPicPr>
                <p:cNvPr id="150" name="Ink 149">
                  <a:extLst>
                    <a:ext uri="{FF2B5EF4-FFF2-40B4-BE49-F238E27FC236}">
                      <a16:creationId xmlns:a16="http://schemas.microsoft.com/office/drawing/2014/main" id="{60845027-7087-0718-10D3-0A6DA8624CC6}"/>
                    </a:ext>
                  </a:extLst>
                </p:cNvPr>
                <p:cNvPicPr/>
                <p:nvPr/>
              </p:nvPicPr>
              <p:blipFill>
                <a:blip r:embed="rId205"/>
                <a:stretch>
                  <a:fillRect/>
                </a:stretch>
              </p:blipFill>
              <p:spPr>
                <a:xfrm>
                  <a:off x="694206" y="2242965"/>
                  <a:ext cx="1119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2" name="Ink 151">
                  <a:extLst>
                    <a:ext uri="{FF2B5EF4-FFF2-40B4-BE49-F238E27FC236}">
                      <a16:creationId xmlns:a16="http://schemas.microsoft.com/office/drawing/2014/main" id="{115DD218-2A33-9C63-A1B3-9E608C85514C}"/>
                    </a:ext>
                  </a:extLst>
                </p14:cNvPr>
                <p14:cNvContentPartPr/>
                <p14:nvPr/>
              </p14:nvContentPartPr>
              <p14:xfrm>
                <a:off x="750366" y="1878285"/>
                <a:ext cx="132120" cy="140040"/>
              </p14:xfrm>
            </p:contentPart>
          </mc:Choice>
          <mc:Fallback xmlns="">
            <p:pic>
              <p:nvPicPr>
                <p:cNvPr id="152" name="Ink 151">
                  <a:extLst>
                    <a:ext uri="{FF2B5EF4-FFF2-40B4-BE49-F238E27FC236}">
                      <a16:creationId xmlns:a16="http://schemas.microsoft.com/office/drawing/2014/main" id="{115DD218-2A33-9C63-A1B3-9E608C85514C}"/>
                    </a:ext>
                  </a:extLst>
                </p:cNvPr>
                <p:cNvPicPr/>
                <p:nvPr/>
              </p:nvPicPr>
              <p:blipFill>
                <a:blip r:embed="rId207"/>
                <a:stretch>
                  <a:fillRect/>
                </a:stretch>
              </p:blipFill>
              <p:spPr>
                <a:xfrm>
                  <a:off x="741726" y="1869285"/>
                  <a:ext cx="149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3" name="Ink 152">
                  <a:extLst>
                    <a:ext uri="{FF2B5EF4-FFF2-40B4-BE49-F238E27FC236}">
                      <a16:creationId xmlns:a16="http://schemas.microsoft.com/office/drawing/2014/main" id="{1415C98C-8AC1-5E61-57A7-3D183FE13251}"/>
                    </a:ext>
                  </a:extLst>
                </p14:cNvPr>
                <p14:cNvContentPartPr/>
                <p14:nvPr/>
              </p14:nvContentPartPr>
              <p14:xfrm>
                <a:off x="1217286" y="2141445"/>
                <a:ext cx="190440" cy="80640"/>
              </p14:xfrm>
            </p:contentPart>
          </mc:Choice>
          <mc:Fallback xmlns="">
            <p:pic>
              <p:nvPicPr>
                <p:cNvPr id="153" name="Ink 152">
                  <a:extLst>
                    <a:ext uri="{FF2B5EF4-FFF2-40B4-BE49-F238E27FC236}">
                      <a16:creationId xmlns:a16="http://schemas.microsoft.com/office/drawing/2014/main" id="{1415C98C-8AC1-5E61-57A7-3D183FE13251}"/>
                    </a:ext>
                  </a:extLst>
                </p:cNvPr>
                <p:cNvPicPr/>
                <p:nvPr/>
              </p:nvPicPr>
              <p:blipFill>
                <a:blip r:embed="rId209"/>
                <a:stretch>
                  <a:fillRect/>
                </a:stretch>
              </p:blipFill>
              <p:spPr>
                <a:xfrm>
                  <a:off x="1208646" y="2132445"/>
                  <a:ext cx="208080" cy="98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0">
            <p14:nvContentPartPr>
              <p14:cNvPr id="157" name="Ink 156">
                <a:extLst>
                  <a:ext uri="{FF2B5EF4-FFF2-40B4-BE49-F238E27FC236}">
                    <a16:creationId xmlns:a16="http://schemas.microsoft.com/office/drawing/2014/main" id="{1BB17C03-DCB3-BC73-8330-3EFBA7D9E330}"/>
                  </a:ext>
                </a:extLst>
              </p14:cNvPr>
              <p14:cNvContentPartPr/>
              <p14:nvPr/>
            </p14:nvContentPartPr>
            <p14:xfrm>
              <a:off x="1587006" y="2107965"/>
              <a:ext cx="177840" cy="160200"/>
            </p14:xfrm>
          </p:contentPart>
        </mc:Choice>
        <mc:Fallback xmlns="">
          <p:pic>
            <p:nvPicPr>
              <p:cNvPr id="157" name="Ink 156">
                <a:extLst>
                  <a:ext uri="{FF2B5EF4-FFF2-40B4-BE49-F238E27FC236}">
                    <a16:creationId xmlns:a16="http://schemas.microsoft.com/office/drawing/2014/main" id="{1BB17C03-DCB3-BC73-8330-3EFBA7D9E330}"/>
                  </a:ext>
                </a:extLst>
              </p:cNvPr>
              <p:cNvPicPr/>
              <p:nvPr/>
            </p:nvPicPr>
            <p:blipFill>
              <a:blip r:embed="rId211"/>
              <a:stretch>
                <a:fillRect/>
              </a:stretch>
            </p:blipFill>
            <p:spPr>
              <a:xfrm>
                <a:off x="1578006" y="2098965"/>
                <a:ext cx="195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8" name="Ink 167">
                <a:extLst>
                  <a:ext uri="{FF2B5EF4-FFF2-40B4-BE49-F238E27FC236}">
                    <a16:creationId xmlns:a16="http://schemas.microsoft.com/office/drawing/2014/main" id="{CD15CB6B-E501-3AC1-4CC1-E41B6F382B02}"/>
                  </a:ext>
                </a:extLst>
              </p14:cNvPr>
              <p14:cNvContentPartPr/>
              <p14:nvPr/>
            </p14:nvContentPartPr>
            <p14:xfrm>
              <a:off x="3606246" y="2078445"/>
              <a:ext cx="1177920" cy="194760"/>
            </p14:xfrm>
          </p:contentPart>
        </mc:Choice>
        <mc:Fallback xmlns="">
          <p:pic>
            <p:nvPicPr>
              <p:cNvPr id="168" name="Ink 167">
                <a:extLst>
                  <a:ext uri="{FF2B5EF4-FFF2-40B4-BE49-F238E27FC236}">
                    <a16:creationId xmlns:a16="http://schemas.microsoft.com/office/drawing/2014/main" id="{CD15CB6B-E501-3AC1-4CC1-E41B6F382B02}"/>
                  </a:ext>
                </a:extLst>
              </p:cNvPr>
              <p:cNvPicPr/>
              <p:nvPr/>
            </p:nvPicPr>
            <p:blipFill>
              <a:blip r:embed="rId213"/>
              <a:stretch>
                <a:fillRect/>
              </a:stretch>
            </p:blipFill>
            <p:spPr>
              <a:xfrm>
                <a:off x="3597606" y="2069805"/>
                <a:ext cx="1195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0" name="Ink 169">
                <a:extLst>
                  <a:ext uri="{FF2B5EF4-FFF2-40B4-BE49-F238E27FC236}">
                    <a16:creationId xmlns:a16="http://schemas.microsoft.com/office/drawing/2014/main" id="{AAB518CF-618B-91C5-ED78-AC572AF851FC}"/>
                  </a:ext>
                </a:extLst>
              </p14:cNvPr>
              <p14:cNvContentPartPr/>
              <p14:nvPr/>
            </p14:nvContentPartPr>
            <p14:xfrm>
              <a:off x="2554686" y="2360685"/>
              <a:ext cx="1138320" cy="401400"/>
            </p14:xfrm>
          </p:contentPart>
        </mc:Choice>
        <mc:Fallback xmlns="">
          <p:pic>
            <p:nvPicPr>
              <p:cNvPr id="170" name="Ink 169">
                <a:extLst>
                  <a:ext uri="{FF2B5EF4-FFF2-40B4-BE49-F238E27FC236}">
                    <a16:creationId xmlns:a16="http://schemas.microsoft.com/office/drawing/2014/main" id="{AAB518CF-618B-91C5-ED78-AC572AF851FC}"/>
                  </a:ext>
                </a:extLst>
              </p:cNvPr>
              <p:cNvPicPr/>
              <p:nvPr/>
            </p:nvPicPr>
            <p:blipFill>
              <a:blip r:embed="rId215"/>
              <a:stretch>
                <a:fillRect/>
              </a:stretch>
            </p:blipFill>
            <p:spPr>
              <a:xfrm>
                <a:off x="2545686" y="2351685"/>
                <a:ext cx="1155960" cy="419040"/>
              </a:xfrm>
              <a:prstGeom prst="rect">
                <a:avLst/>
              </a:prstGeom>
            </p:spPr>
          </p:pic>
        </mc:Fallback>
      </mc:AlternateContent>
      <p:grpSp>
        <p:nvGrpSpPr>
          <p:cNvPr id="181" name="Group 180">
            <a:extLst>
              <a:ext uri="{FF2B5EF4-FFF2-40B4-BE49-F238E27FC236}">
                <a16:creationId xmlns:a16="http://schemas.microsoft.com/office/drawing/2014/main" id="{822678E9-60A4-137D-50A0-CE94F9C8E0F6}"/>
              </a:ext>
            </a:extLst>
          </p:cNvPr>
          <p:cNvGrpSpPr/>
          <p:nvPr/>
        </p:nvGrpSpPr>
        <p:grpSpPr>
          <a:xfrm>
            <a:off x="3924486" y="2277165"/>
            <a:ext cx="1299240" cy="459000"/>
            <a:chOff x="3924486" y="2277165"/>
            <a:chExt cx="1299240" cy="459000"/>
          </a:xfrm>
        </p:grpSpPr>
        <mc:AlternateContent xmlns:mc="http://schemas.openxmlformats.org/markup-compatibility/2006" xmlns:p14="http://schemas.microsoft.com/office/powerpoint/2010/main">
          <mc:Choice Requires="p14">
            <p:contentPart p14:bwMode="auto" r:id="rId216">
              <p14:nvContentPartPr>
                <p14:cNvPr id="172" name="Ink 171">
                  <a:extLst>
                    <a:ext uri="{FF2B5EF4-FFF2-40B4-BE49-F238E27FC236}">
                      <a16:creationId xmlns:a16="http://schemas.microsoft.com/office/drawing/2014/main" id="{FAF69DB5-6BDD-BDF2-6FBD-B014B22C3771}"/>
                    </a:ext>
                  </a:extLst>
                </p14:cNvPr>
                <p14:cNvContentPartPr/>
                <p14:nvPr/>
              </p14:nvContentPartPr>
              <p14:xfrm>
                <a:off x="3924486" y="2277165"/>
                <a:ext cx="1166400" cy="400680"/>
              </p14:xfrm>
            </p:contentPart>
          </mc:Choice>
          <mc:Fallback xmlns="">
            <p:pic>
              <p:nvPicPr>
                <p:cNvPr id="172" name="Ink 171">
                  <a:extLst>
                    <a:ext uri="{FF2B5EF4-FFF2-40B4-BE49-F238E27FC236}">
                      <a16:creationId xmlns:a16="http://schemas.microsoft.com/office/drawing/2014/main" id="{FAF69DB5-6BDD-BDF2-6FBD-B014B22C3771}"/>
                    </a:ext>
                  </a:extLst>
                </p:cNvPr>
                <p:cNvPicPr/>
                <p:nvPr/>
              </p:nvPicPr>
              <p:blipFill>
                <a:blip r:embed="rId217"/>
                <a:stretch>
                  <a:fillRect/>
                </a:stretch>
              </p:blipFill>
              <p:spPr>
                <a:xfrm>
                  <a:off x="3915486" y="2268525"/>
                  <a:ext cx="11840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3" name="Ink 172">
                  <a:extLst>
                    <a:ext uri="{FF2B5EF4-FFF2-40B4-BE49-F238E27FC236}">
                      <a16:creationId xmlns:a16="http://schemas.microsoft.com/office/drawing/2014/main" id="{537A616A-5830-829D-EBB9-6BA71BB0A28B}"/>
                    </a:ext>
                  </a:extLst>
                </p14:cNvPr>
                <p14:cNvContentPartPr/>
                <p14:nvPr/>
              </p14:nvContentPartPr>
              <p14:xfrm>
                <a:off x="4731246" y="2318565"/>
                <a:ext cx="241560" cy="50400"/>
              </p14:xfrm>
            </p:contentPart>
          </mc:Choice>
          <mc:Fallback xmlns="">
            <p:pic>
              <p:nvPicPr>
                <p:cNvPr id="173" name="Ink 172">
                  <a:extLst>
                    <a:ext uri="{FF2B5EF4-FFF2-40B4-BE49-F238E27FC236}">
                      <a16:creationId xmlns:a16="http://schemas.microsoft.com/office/drawing/2014/main" id="{537A616A-5830-829D-EBB9-6BA71BB0A28B}"/>
                    </a:ext>
                  </a:extLst>
                </p:cNvPr>
                <p:cNvPicPr/>
                <p:nvPr/>
              </p:nvPicPr>
              <p:blipFill>
                <a:blip r:embed="rId219"/>
                <a:stretch>
                  <a:fillRect/>
                </a:stretch>
              </p:blipFill>
              <p:spPr>
                <a:xfrm>
                  <a:off x="4722606" y="2309565"/>
                  <a:ext cx="2592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 name="Ink 173">
                  <a:extLst>
                    <a:ext uri="{FF2B5EF4-FFF2-40B4-BE49-F238E27FC236}">
                      <a16:creationId xmlns:a16="http://schemas.microsoft.com/office/drawing/2014/main" id="{2AF41BE7-6C0E-1782-A84C-BB1FD961494D}"/>
                    </a:ext>
                  </a:extLst>
                </p14:cNvPr>
                <p14:cNvContentPartPr/>
                <p14:nvPr/>
              </p14:nvContentPartPr>
              <p14:xfrm>
                <a:off x="4666086" y="2380125"/>
                <a:ext cx="360" cy="360"/>
              </p14:xfrm>
            </p:contentPart>
          </mc:Choice>
          <mc:Fallback xmlns="">
            <p:pic>
              <p:nvPicPr>
                <p:cNvPr id="174" name="Ink 173">
                  <a:extLst>
                    <a:ext uri="{FF2B5EF4-FFF2-40B4-BE49-F238E27FC236}">
                      <a16:creationId xmlns:a16="http://schemas.microsoft.com/office/drawing/2014/main" id="{2AF41BE7-6C0E-1782-A84C-BB1FD961494D}"/>
                    </a:ext>
                  </a:extLst>
                </p:cNvPr>
                <p:cNvPicPr/>
                <p:nvPr/>
              </p:nvPicPr>
              <p:blipFill>
                <a:blip r:embed="rId199"/>
                <a:stretch>
                  <a:fillRect/>
                </a:stretch>
              </p:blipFill>
              <p:spPr>
                <a:xfrm>
                  <a:off x="4657086" y="2371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80" name="Ink 179">
                  <a:extLst>
                    <a:ext uri="{FF2B5EF4-FFF2-40B4-BE49-F238E27FC236}">
                      <a16:creationId xmlns:a16="http://schemas.microsoft.com/office/drawing/2014/main" id="{0D7FDC08-F91F-52B3-2282-9FB106D6F8E6}"/>
                    </a:ext>
                  </a:extLst>
                </p14:cNvPr>
                <p14:cNvContentPartPr/>
                <p14:nvPr/>
              </p14:nvContentPartPr>
              <p14:xfrm>
                <a:off x="5107086" y="2280765"/>
                <a:ext cx="116640" cy="455400"/>
              </p14:xfrm>
            </p:contentPart>
          </mc:Choice>
          <mc:Fallback xmlns="">
            <p:pic>
              <p:nvPicPr>
                <p:cNvPr id="180" name="Ink 179">
                  <a:extLst>
                    <a:ext uri="{FF2B5EF4-FFF2-40B4-BE49-F238E27FC236}">
                      <a16:creationId xmlns:a16="http://schemas.microsoft.com/office/drawing/2014/main" id="{0D7FDC08-F91F-52B3-2282-9FB106D6F8E6}"/>
                    </a:ext>
                  </a:extLst>
                </p:cNvPr>
                <p:cNvPicPr/>
                <p:nvPr/>
              </p:nvPicPr>
              <p:blipFill>
                <a:blip r:embed="rId222"/>
                <a:stretch>
                  <a:fillRect/>
                </a:stretch>
              </p:blipFill>
              <p:spPr>
                <a:xfrm>
                  <a:off x="5098446" y="2271765"/>
                  <a:ext cx="134280" cy="473040"/>
                </a:xfrm>
                <a:prstGeom prst="rect">
                  <a:avLst/>
                </a:prstGeom>
              </p:spPr>
            </p:pic>
          </mc:Fallback>
        </mc:AlternateContent>
      </p:grpSp>
      <p:grpSp>
        <p:nvGrpSpPr>
          <p:cNvPr id="189" name="Group 188">
            <a:extLst>
              <a:ext uri="{FF2B5EF4-FFF2-40B4-BE49-F238E27FC236}">
                <a16:creationId xmlns:a16="http://schemas.microsoft.com/office/drawing/2014/main" id="{3D1E6D92-75FD-B6CF-169D-2387E6423BB3}"/>
              </a:ext>
            </a:extLst>
          </p:cNvPr>
          <p:cNvGrpSpPr/>
          <p:nvPr/>
        </p:nvGrpSpPr>
        <p:grpSpPr>
          <a:xfrm>
            <a:off x="2075526" y="1992765"/>
            <a:ext cx="1073880" cy="337680"/>
            <a:chOff x="2075526" y="1992765"/>
            <a:chExt cx="1073880" cy="337680"/>
          </a:xfrm>
        </p:grpSpPr>
        <mc:AlternateContent xmlns:mc="http://schemas.openxmlformats.org/markup-compatibility/2006" xmlns:p14="http://schemas.microsoft.com/office/powerpoint/2010/main">
          <mc:Choice Requires="p14">
            <p:contentPart p14:bwMode="auto" r:id="rId223">
              <p14:nvContentPartPr>
                <p14:cNvPr id="182" name="Ink 181">
                  <a:extLst>
                    <a:ext uri="{FF2B5EF4-FFF2-40B4-BE49-F238E27FC236}">
                      <a16:creationId xmlns:a16="http://schemas.microsoft.com/office/drawing/2014/main" id="{3BBF27EC-2536-4E93-7C1C-F2E151C1C29F}"/>
                    </a:ext>
                  </a:extLst>
                </p14:cNvPr>
                <p14:cNvContentPartPr/>
                <p14:nvPr/>
              </p14:nvContentPartPr>
              <p14:xfrm>
                <a:off x="2075526" y="1992765"/>
                <a:ext cx="60120" cy="337680"/>
              </p14:xfrm>
            </p:contentPart>
          </mc:Choice>
          <mc:Fallback xmlns="">
            <p:pic>
              <p:nvPicPr>
                <p:cNvPr id="182" name="Ink 181">
                  <a:extLst>
                    <a:ext uri="{FF2B5EF4-FFF2-40B4-BE49-F238E27FC236}">
                      <a16:creationId xmlns:a16="http://schemas.microsoft.com/office/drawing/2014/main" id="{3BBF27EC-2536-4E93-7C1C-F2E151C1C29F}"/>
                    </a:ext>
                  </a:extLst>
                </p:cNvPr>
                <p:cNvPicPr/>
                <p:nvPr/>
              </p:nvPicPr>
              <p:blipFill>
                <a:blip r:embed="rId224"/>
                <a:stretch>
                  <a:fillRect/>
                </a:stretch>
              </p:blipFill>
              <p:spPr>
                <a:xfrm>
                  <a:off x="2066886" y="1983765"/>
                  <a:ext cx="777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83" name="Ink 182">
                  <a:extLst>
                    <a:ext uri="{FF2B5EF4-FFF2-40B4-BE49-F238E27FC236}">
                      <a16:creationId xmlns:a16="http://schemas.microsoft.com/office/drawing/2014/main" id="{BD505E1F-6C58-8FC7-B73A-C5E04F26E3CC}"/>
                    </a:ext>
                  </a:extLst>
                </p14:cNvPr>
                <p14:cNvContentPartPr/>
                <p14:nvPr/>
              </p14:nvContentPartPr>
              <p14:xfrm>
                <a:off x="2168766" y="2070885"/>
                <a:ext cx="16920" cy="208440"/>
              </p14:xfrm>
            </p:contentPart>
          </mc:Choice>
          <mc:Fallback xmlns="">
            <p:pic>
              <p:nvPicPr>
                <p:cNvPr id="183" name="Ink 182">
                  <a:extLst>
                    <a:ext uri="{FF2B5EF4-FFF2-40B4-BE49-F238E27FC236}">
                      <a16:creationId xmlns:a16="http://schemas.microsoft.com/office/drawing/2014/main" id="{BD505E1F-6C58-8FC7-B73A-C5E04F26E3CC}"/>
                    </a:ext>
                  </a:extLst>
                </p:cNvPr>
                <p:cNvPicPr/>
                <p:nvPr/>
              </p:nvPicPr>
              <p:blipFill>
                <a:blip r:embed="rId226"/>
                <a:stretch>
                  <a:fillRect/>
                </a:stretch>
              </p:blipFill>
              <p:spPr>
                <a:xfrm>
                  <a:off x="2160126" y="2062245"/>
                  <a:ext cx="345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84" name="Ink 183">
                  <a:extLst>
                    <a:ext uri="{FF2B5EF4-FFF2-40B4-BE49-F238E27FC236}">
                      <a16:creationId xmlns:a16="http://schemas.microsoft.com/office/drawing/2014/main" id="{2A572BCA-E7ED-8AAD-B172-77B26D97F5B9}"/>
                    </a:ext>
                  </a:extLst>
                </p14:cNvPr>
                <p14:cNvContentPartPr/>
                <p14:nvPr/>
              </p14:nvContentPartPr>
              <p14:xfrm>
                <a:off x="2258766" y="2073045"/>
                <a:ext cx="15480" cy="219600"/>
              </p14:xfrm>
            </p:contentPart>
          </mc:Choice>
          <mc:Fallback xmlns="">
            <p:pic>
              <p:nvPicPr>
                <p:cNvPr id="184" name="Ink 183">
                  <a:extLst>
                    <a:ext uri="{FF2B5EF4-FFF2-40B4-BE49-F238E27FC236}">
                      <a16:creationId xmlns:a16="http://schemas.microsoft.com/office/drawing/2014/main" id="{2A572BCA-E7ED-8AAD-B172-77B26D97F5B9}"/>
                    </a:ext>
                  </a:extLst>
                </p:cNvPr>
                <p:cNvPicPr/>
                <p:nvPr/>
              </p:nvPicPr>
              <p:blipFill>
                <a:blip r:embed="rId228"/>
                <a:stretch>
                  <a:fillRect/>
                </a:stretch>
              </p:blipFill>
              <p:spPr>
                <a:xfrm>
                  <a:off x="2250126" y="2064405"/>
                  <a:ext cx="33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85" name="Ink 184">
                  <a:extLst>
                    <a:ext uri="{FF2B5EF4-FFF2-40B4-BE49-F238E27FC236}">
                      <a16:creationId xmlns:a16="http://schemas.microsoft.com/office/drawing/2014/main" id="{2C204D9D-7148-C0B2-26E0-5FC55121C637}"/>
                    </a:ext>
                  </a:extLst>
                </p14:cNvPr>
                <p14:cNvContentPartPr/>
                <p14:nvPr/>
              </p14:nvContentPartPr>
              <p14:xfrm>
                <a:off x="2190726" y="2177085"/>
                <a:ext cx="144720" cy="51840"/>
              </p14:xfrm>
            </p:contentPart>
          </mc:Choice>
          <mc:Fallback xmlns="">
            <p:pic>
              <p:nvPicPr>
                <p:cNvPr id="185" name="Ink 184">
                  <a:extLst>
                    <a:ext uri="{FF2B5EF4-FFF2-40B4-BE49-F238E27FC236}">
                      <a16:creationId xmlns:a16="http://schemas.microsoft.com/office/drawing/2014/main" id="{2C204D9D-7148-C0B2-26E0-5FC55121C637}"/>
                    </a:ext>
                  </a:extLst>
                </p:cNvPr>
                <p:cNvPicPr/>
                <p:nvPr/>
              </p:nvPicPr>
              <p:blipFill>
                <a:blip r:embed="rId230"/>
                <a:stretch>
                  <a:fillRect/>
                </a:stretch>
              </p:blipFill>
              <p:spPr>
                <a:xfrm>
                  <a:off x="2181726" y="2168085"/>
                  <a:ext cx="162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86" name="Ink 185">
                  <a:extLst>
                    <a:ext uri="{FF2B5EF4-FFF2-40B4-BE49-F238E27FC236}">
                      <a16:creationId xmlns:a16="http://schemas.microsoft.com/office/drawing/2014/main" id="{793B9C91-BA40-E12B-C5EA-AD432222F54C}"/>
                    </a:ext>
                  </a:extLst>
                </p14:cNvPr>
                <p14:cNvContentPartPr/>
                <p14:nvPr/>
              </p14:nvContentPartPr>
              <p14:xfrm>
                <a:off x="2337966" y="2026245"/>
                <a:ext cx="286560" cy="259560"/>
              </p14:xfrm>
            </p:contentPart>
          </mc:Choice>
          <mc:Fallback xmlns="">
            <p:pic>
              <p:nvPicPr>
                <p:cNvPr id="186" name="Ink 185">
                  <a:extLst>
                    <a:ext uri="{FF2B5EF4-FFF2-40B4-BE49-F238E27FC236}">
                      <a16:creationId xmlns:a16="http://schemas.microsoft.com/office/drawing/2014/main" id="{793B9C91-BA40-E12B-C5EA-AD432222F54C}"/>
                    </a:ext>
                  </a:extLst>
                </p:cNvPr>
                <p:cNvPicPr/>
                <p:nvPr/>
              </p:nvPicPr>
              <p:blipFill>
                <a:blip r:embed="rId232"/>
                <a:stretch>
                  <a:fillRect/>
                </a:stretch>
              </p:blipFill>
              <p:spPr>
                <a:xfrm>
                  <a:off x="2329326" y="2017605"/>
                  <a:ext cx="3042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88" name="Ink 187">
                  <a:extLst>
                    <a:ext uri="{FF2B5EF4-FFF2-40B4-BE49-F238E27FC236}">
                      <a16:creationId xmlns:a16="http://schemas.microsoft.com/office/drawing/2014/main" id="{F51134EF-75D5-A410-46E8-0258A6A5D2AF}"/>
                    </a:ext>
                  </a:extLst>
                </p14:cNvPr>
                <p14:cNvContentPartPr/>
                <p14:nvPr/>
              </p14:nvContentPartPr>
              <p14:xfrm>
                <a:off x="2737926" y="2132805"/>
                <a:ext cx="411480" cy="178200"/>
              </p14:xfrm>
            </p:contentPart>
          </mc:Choice>
          <mc:Fallback xmlns="">
            <p:pic>
              <p:nvPicPr>
                <p:cNvPr id="188" name="Ink 187">
                  <a:extLst>
                    <a:ext uri="{FF2B5EF4-FFF2-40B4-BE49-F238E27FC236}">
                      <a16:creationId xmlns:a16="http://schemas.microsoft.com/office/drawing/2014/main" id="{F51134EF-75D5-A410-46E8-0258A6A5D2AF}"/>
                    </a:ext>
                  </a:extLst>
                </p:cNvPr>
                <p:cNvPicPr/>
                <p:nvPr/>
              </p:nvPicPr>
              <p:blipFill>
                <a:blip r:embed="rId234"/>
                <a:stretch>
                  <a:fillRect/>
                </a:stretch>
              </p:blipFill>
              <p:spPr>
                <a:xfrm>
                  <a:off x="2729286" y="2123805"/>
                  <a:ext cx="429120" cy="195840"/>
                </a:xfrm>
                <a:prstGeom prst="rect">
                  <a:avLst/>
                </a:prstGeom>
              </p:spPr>
            </p:pic>
          </mc:Fallback>
        </mc:AlternateContent>
      </p:grpSp>
      <p:grpSp>
        <p:nvGrpSpPr>
          <p:cNvPr id="192" name="Group 191">
            <a:extLst>
              <a:ext uri="{FF2B5EF4-FFF2-40B4-BE49-F238E27FC236}">
                <a16:creationId xmlns:a16="http://schemas.microsoft.com/office/drawing/2014/main" id="{D531945D-5B7D-59A5-0D1C-21DE30D4284C}"/>
              </a:ext>
            </a:extLst>
          </p:cNvPr>
          <p:cNvGrpSpPr/>
          <p:nvPr/>
        </p:nvGrpSpPr>
        <p:grpSpPr>
          <a:xfrm>
            <a:off x="3272166" y="2022645"/>
            <a:ext cx="243360" cy="264960"/>
            <a:chOff x="3272166" y="2022645"/>
            <a:chExt cx="243360" cy="264960"/>
          </a:xfrm>
        </p:grpSpPr>
        <mc:AlternateContent xmlns:mc="http://schemas.openxmlformats.org/markup-compatibility/2006" xmlns:p14="http://schemas.microsoft.com/office/powerpoint/2010/main">
          <mc:Choice Requires="p14">
            <p:contentPart p14:bwMode="auto" r:id="rId235">
              <p14:nvContentPartPr>
                <p14:cNvPr id="190" name="Ink 189">
                  <a:extLst>
                    <a:ext uri="{FF2B5EF4-FFF2-40B4-BE49-F238E27FC236}">
                      <a16:creationId xmlns:a16="http://schemas.microsoft.com/office/drawing/2014/main" id="{E22E1801-5334-692F-E086-27E2D5B53BAE}"/>
                    </a:ext>
                  </a:extLst>
                </p14:cNvPr>
                <p14:cNvContentPartPr/>
                <p14:nvPr/>
              </p14:nvContentPartPr>
              <p14:xfrm>
                <a:off x="3272166" y="2022645"/>
                <a:ext cx="243360" cy="264960"/>
              </p14:xfrm>
            </p:contentPart>
          </mc:Choice>
          <mc:Fallback xmlns="">
            <p:pic>
              <p:nvPicPr>
                <p:cNvPr id="190" name="Ink 189">
                  <a:extLst>
                    <a:ext uri="{FF2B5EF4-FFF2-40B4-BE49-F238E27FC236}">
                      <a16:creationId xmlns:a16="http://schemas.microsoft.com/office/drawing/2014/main" id="{E22E1801-5334-692F-E086-27E2D5B53BAE}"/>
                    </a:ext>
                  </a:extLst>
                </p:cNvPr>
                <p:cNvPicPr/>
                <p:nvPr/>
              </p:nvPicPr>
              <p:blipFill>
                <a:blip r:embed="rId236"/>
                <a:stretch>
                  <a:fillRect/>
                </a:stretch>
              </p:blipFill>
              <p:spPr>
                <a:xfrm>
                  <a:off x="3263526" y="2013645"/>
                  <a:ext cx="2610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91" name="Ink 190">
                  <a:extLst>
                    <a:ext uri="{FF2B5EF4-FFF2-40B4-BE49-F238E27FC236}">
                      <a16:creationId xmlns:a16="http://schemas.microsoft.com/office/drawing/2014/main" id="{5DC10BFB-4BA2-D014-A58D-603618EF06E1}"/>
                    </a:ext>
                  </a:extLst>
                </p14:cNvPr>
                <p14:cNvContentPartPr/>
                <p14:nvPr/>
              </p14:nvContentPartPr>
              <p14:xfrm>
                <a:off x="3275046" y="2079885"/>
                <a:ext cx="236880" cy="38160"/>
              </p14:xfrm>
            </p:contentPart>
          </mc:Choice>
          <mc:Fallback xmlns="">
            <p:pic>
              <p:nvPicPr>
                <p:cNvPr id="191" name="Ink 190">
                  <a:extLst>
                    <a:ext uri="{FF2B5EF4-FFF2-40B4-BE49-F238E27FC236}">
                      <a16:creationId xmlns:a16="http://schemas.microsoft.com/office/drawing/2014/main" id="{5DC10BFB-4BA2-D014-A58D-603618EF06E1}"/>
                    </a:ext>
                  </a:extLst>
                </p:cNvPr>
                <p:cNvPicPr/>
                <p:nvPr/>
              </p:nvPicPr>
              <p:blipFill>
                <a:blip r:embed="rId238"/>
                <a:stretch>
                  <a:fillRect/>
                </a:stretch>
              </p:blipFill>
              <p:spPr>
                <a:xfrm>
                  <a:off x="3266406" y="2070885"/>
                  <a:ext cx="254520" cy="55800"/>
                </a:xfrm>
                <a:prstGeom prst="rect">
                  <a:avLst/>
                </a:prstGeom>
              </p:spPr>
            </p:pic>
          </mc:Fallback>
        </mc:AlternateContent>
      </p:grpSp>
    </p:spTree>
    <p:extLst>
      <p:ext uri="{BB962C8B-B14F-4D97-AF65-F5344CB8AC3E}">
        <p14:creationId xmlns:p14="http://schemas.microsoft.com/office/powerpoint/2010/main" val="390858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C144615-666C-D6B1-19EA-1C2BF0F27ED5}"/>
                  </a:ext>
                </a:extLst>
              </p14:cNvPr>
              <p14:cNvContentPartPr/>
              <p14:nvPr/>
            </p14:nvContentPartPr>
            <p14:xfrm>
              <a:off x="1092366" y="345765"/>
              <a:ext cx="911520" cy="384480"/>
            </p14:xfrm>
          </p:contentPart>
        </mc:Choice>
        <mc:Fallback xmlns="">
          <p:pic>
            <p:nvPicPr>
              <p:cNvPr id="2" name="Ink 1">
                <a:extLst>
                  <a:ext uri="{FF2B5EF4-FFF2-40B4-BE49-F238E27FC236}">
                    <a16:creationId xmlns:a16="http://schemas.microsoft.com/office/drawing/2014/main" id="{4C144615-666C-D6B1-19EA-1C2BF0F27ED5}"/>
                  </a:ext>
                </a:extLst>
              </p:cNvPr>
              <p:cNvPicPr/>
              <p:nvPr/>
            </p:nvPicPr>
            <p:blipFill>
              <a:blip r:embed="rId3"/>
              <a:stretch>
                <a:fillRect/>
              </a:stretch>
            </p:blipFill>
            <p:spPr>
              <a:xfrm>
                <a:off x="1083366" y="337125"/>
                <a:ext cx="92916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B438A14-4C3D-69DF-B76D-9BE67D5097CB}"/>
                  </a:ext>
                </a:extLst>
              </p14:cNvPr>
              <p14:cNvContentPartPr/>
              <p14:nvPr/>
            </p14:nvContentPartPr>
            <p14:xfrm>
              <a:off x="2213046" y="345045"/>
              <a:ext cx="1389240" cy="545760"/>
            </p14:xfrm>
          </p:contentPart>
        </mc:Choice>
        <mc:Fallback xmlns="">
          <p:pic>
            <p:nvPicPr>
              <p:cNvPr id="3" name="Ink 2">
                <a:extLst>
                  <a:ext uri="{FF2B5EF4-FFF2-40B4-BE49-F238E27FC236}">
                    <a16:creationId xmlns:a16="http://schemas.microsoft.com/office/drawing/2014/main" id="{2B438A14-4C3D-69DF-B76D-9BE67D5097CB}"/>
                  </a:ext>
                </a:extLst>
              </p:cNvPr>
              <p:cNvPicPr/>
              <p:nvPr/>
            </p:nvPicPr>
            <p:blipFill>
              <a:blip r:embed="rId5"/>
              <a:stretch>
                <a:fillRect/>
              </a:stretch>
            </p:blipFill>
            <p:spPr>
              <a:xfrm>
                <a:off x="2204406" y="336405"/>
                <a:ext cx="14068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ACC4AF4-2904-154B-B2D9-25C4DAA84E8B}"/>
                  </a:ext>
                </a:extLst>
              </p14:cNvPr>
              <p14:cNvContentPartPr/>
              <p14:nvPr/>
            </p14:nvContentPartPr>
            <p14:xfrm>
              <a:off x="2438046" y="2767845"/>
              <a:ext cx="4442760" cy="253800"/>
            </p14:xfrm>
          </p:contentPart>
        </mc:Choice>
        <mc:Fallback xmlns="">
          <p:pic>
            <p:nvPicPr>
              <p:cNvPr id="4" name="Ink 3">
                <a:extLst>
                  <a:ext uri="{FF2B5EF4-FFF2-40B4-BE49-F238E27FC236}">
                    <a16:creationId xmlns:a16="http://schemas.microsoft.com/office/drawing/2014/main" id="{9ACC4AF4-2904-154B-B2D9-25C4DAA84E8B}"/>
                  </a:ext>
                </a:extLst>
              </p:cNvPr>
              <p:cNvPicPr/>
              <p:nvPr/>
            </p:nvPicPr>
            <p:blipFill>
              <a:blip r:embed="rId7"/>
              <a:stretch>
                <a:fillRect/>
              </a:stretch>
            </p:blipFill>
            <p:spPr>
              <a:xfrm>
                <a:off x="2429046" y="2759205"/>
                <a:ext cx="44604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02D312FD-27EB-A905-0685-7A92B4D8DCAD}"/>
                  </a:ext>
                </a:extLst>
              </p14:cNvPr>
              <p14:cNvContentPartPr/>
              <p14:nvPr/>
            </p14:nvContentPartPr>
            <p14:xfrm>
              <a:off x="6558606" y="2388765"/>
              <a:ext cx="745920" cy="863640"/>
            </p14:xfrm>
          </p:contentPart>
        </mc:Choice>
        <mc:Fallback xmlns="">
          <p:pic>
            <p:nvPicPr>
              <p:cNvPr id="9" name="Ink 8">
                <a:extLst>
                  <a:ext uri="{FF2B5EF4-FFF2-40B4-BE49-F238E27FC236}">
                    <a16:creationId xmlns:a16="http://schemas.microsoft.com/office/drawing/2014/main" id="{02D312FD-27EB-A905-0685-7A92B4D8DCAD}"/>
                  </a:ext>
                </a:extLst>
              </p:cNvPr>
              <p:cNvPicPr/>
              <p:nvPr/>
            </p:nvPicPr>
            <p:blipFill>
              <a:blip r:embed="rId9"/>
              <a:stretch>
                <a:fillRect/>
              </a:stretch>
            </p:blipFill>
            <p:spPr>
              <a:xfrm>
                <a:off x="6522966" y="2316765"/>
                <a:ext cx="81756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5F809D39-B0F7-1B44-BE72-F70C3FEFB623}"/>
                  </a:ext>
                </a:extLst>
              </p14:cNvPr>
              <p14:cNvContentPartPr/>
              <p14:nvPr/>
            </p14:nvContentPartPr>
            <p14:xfrm>
              <a:off x="6416406" y="2027325"/>
              <a:ext cx="428040" cy="740880"/>
            </p14:xfrm>
          </p:contentPart>
        </mc:Choice>
        <mc:Fallback xmlns="">
          <p:pic>
            <p:nvPicPr>
              <p:cNvPr id="10" name="Ink 9">
                <a:extLst>
                  <a:ext uri="{FF2B5EF4-FFF2-40B4-BE49-F238E27FC236}">
                    <a16:creationId xmlns:a16="http://schemas.microsoft.com/office/drawing/2014/main" id="{5F809D39-B0F7-1B44-BE72-F70C3FEFB623}"/>
                  </a:ext>
                </a:extLst>
              </p:cNvPr>
              <p:cNvPicPr/>
              <p:nvPr/>
            </p:nvPicPr>
            <p:blipFill>
              <a:blip r:embed="rId11"/>
              <a:stretch>
                <a:fillRect/>
              </a:stretch>
            </p:blipFill>
            <p:spPr>
              <a:xfrm>
                <a:off x="6380406" y="1955325"/>
                <a:ext cx="499680" cy="884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79C8FB2-F3D3-F41F-59A5-84E197B7C425}"/>
                  </a:ext>
                </a:extLst>
              </p14:cNvPr>
              <p14:cNvContentPartPr/>
              <p14:nvPr/>
            </p14:nvContentPartPr>
            <p14:xfrm>
              <a:off x="6168006" y="2186805"/>
              <a:ext cx="573480" cy="576000"/>
            </p14:xfrm>
          </p:contentPart>
        </mc:Choice>
        <mc:Fallback xmlns="">
          <p:pic>
            <p:nvPicPr>
              <p:cNvPr id="11" name="Ink 10">
                <a:extLst>
                  <a:ext uri="{FF2B5EF4-FFF2-40B4-BE49-F238E27FC236}">
                    <a16:creationId xmlns:a16="http://schemas.microsoft.com/office/drawing/2014/main" id="{B79C8FB2-F3D3-F41F-59A5-84E197B7C425}"/>
                  </a:ext>
                </a:extLst>
              </p:cNvPr>
              <p:cNvPicPr/>
              <p:nvPr/>
            </p:nvPicPr>
            <p:blipFill>
              <a:blip r:embed="rId13"/>
              <a:stretch>
                <a:fillRect/>
              </a:stretch>
            </p:blipFill>
            <p:spPr>
              <a:xfrm>
                <a:off x="6132006" y="2115165"/>
                <a:ext cx="645120" cy="71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1D0B4FC-03C0-7777-0C0B-982E0F56F49B}"/>
                  </a:ext>
                </a:extLst>
              </p14:cNvPr>
              <p14:cNvContentPartPr/>
              <p14:nvPr/>
            </p14:nvContentPartPr>
            <p14:xfrm>
              <a:off x="5989446" y="2678925"/>
              <a:ext cx="646200" cy="86760"/>
            </p14:xfrm>
          </p:contentPart>
        </mc:Choice>
        <mc:Fallback xmlns="">
          <p:pic>
            <p:nvPicPr>
              <p:cNvPr id="12" name="Ink 11">
                <a:extLst>
                  <a:ext uri="{FF2B5EF4-FFF2-40B4-BE49-F238E27FC236}">
                    <a16:creationId xmlns:a16="http://schemas.microsoft.com/office/drawing/2014/main" id="{61D0B4FC-03C0-7777-0C0B-982E0F56F49B}"/>
                  </a:ext>
                </a:extLst>
              </p:cNvPr>
              <p:cNvPicPr/>
              <p:nvPr/>
            </p:nvPicPr>
            <p:blipFill>
              <a:blip r:embed="rId15"/>
              <a:stretch>
                <a:fillRect/>
              </a:stretch>
            </p:blipFill>
            <p:spPr>
              <a:xfrm>
                <a:off x="5953446" y="2607285"/>
                <a:ext cx="717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CEFC7CD-9B3C-D4A3-894A-121313B71827}"/>
                  </a:ext>
                </a:extLst>
              </p14:cNvPr>
              <p14:cNvContentPartPr/>
              <p14:nvPr/>
            </p14:nvContentPartPr>
            <p14:xfrm>
              <a:off x="5970006" y="2920485"/>
              <a:ext cx="748800" cy="391680"/>
            </p14:xfrm>
          </p:contentPart>
        </mc:Choice>
        <mc:Fallback xmlns="">
          <p:pic>
            <p:nvPicPr>
              <p:cNvPr id="13" name="Ink 12">
                <a:extLst>
                  <a:ext uri="{FF2B5EF4-FFF2-40B4-BE49-F238E27FC236}">
                    <a16:creationId xmlns:a16="http://schemas.microsoft.com/office/drawing/2014/main" id="{4CEFC7CD-9B3C-D4A3-894A-121313B71827}"/>
                  </a:ext>
                </a:extLst>
              </p:cNvPr>
              <p:cNvPicPr/>
              <p:nvPr/>
            </p:nvPicPr>
            <p:blipFill>
              <a:blip r:embed="rId17"/>
              <a:stretch>
                <a:fillRect/>
              </a:stretch>
            </p:blipFill>
            <p:spPr>
              <a:xfrm>
                <a:off x="5934006" y="2848845"/>
                <a:ext cx="8204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747F33F8-CAC9-59FD-CE1C-844E14631A71}"/>
                  </a:ext>
                </a:extLst>
              </p14:cNvPr>
              <p14:cNvContentPartPr/>
              <p14:nvPr/>
            </p14:nvContentPartPr>
            <p14:xfrm>
              <a:off x="6372486" y="2914725"/>
              <a:ext cx="432000" cy="691920"/>
            </p14:xfrm>
          </p:contentPart>
        </mc:Choice>
        <mc:Fallback xmlns="">
          <p:pic>
            <p:nvPicPr>
              <p:cNvPr id="14" name="Ink 13">
                <a:extLst>
                  <a:ext uri="{FF2B5EF4-FFF2-40B4-BE49-F238E27FC236}">
                    <a16:creationId xmlns:a16="http://schemas.microsoft.com/office/drawing/2014/main" id="{747F33F8-CAC9-59FD-CE1C-844E14631A71}"/>
                  </a:ext>
                </a:extLst>
              </p:cNvPr>
              <p:cNvPicPr/>
              <p:nvPr/>
            </p:nvPicPr>
            <p:blipFill>
              <a:blip r:embed="rId19"/>
              <a:stretch>
                <a:fillRect/>
              </a:stretch>
            </p:blipFill>
            <p:spPr>
              <a:xfrm>
                <a:off x="6336486" y="2843085"/>
                <a:ext cx="503640" cy="83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0FD967F1-32F5-6A73-54C2-DAACB94B7E6B}"/>
                  </a:ext>
                </a:extLst>
              </p14:cNvPr>
              <p14:cNvContentPartPr/>
              <p14:nvPr/>
            </p14:nvContentPartPr>
            <p14:xfrm>
              <a:off x="5914566" y="2954685"/>
              <a:ext cx="662040" cy="46080"/>
            </p14:xfrm>
          </p:contentPart>
        </mc:Choice>
        <mc:Fallback xmlns="">
          <p:pic>
            <p:nvPicPr>
              <p:cNvPr id="15" name="Ink 14">
                <a:extLst>
                  <a:ext uri="{FF2B5EF4-FFF2-40B4-BE49-F238E27FC236}">
                    <a16:creationId xmlns:a16="http://schemas.microsoft.com/office/drawing/2014/main" id="{0FD967F1-32F5-6A73-54C2-DAACB94B7E6B}"/>
                  </a:ext>
                </a:extLst>
              </p:cNvPr>
              <p:cNvPicPr/>
              <p:nvPr/>
            </p:nvPicPr>
            <p:blipFill>
              <a:blip r:embed="rId21"/>
              <a:stretch>
                <a:fillRect/>
              </a:stretch>
            </p:blipFill>
            <p:spPr>
              <a:xfrm>
                <a:off x="5878926" y="2882685"/>
                <a:ext cx="733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5145D8FA-1D9C-6CD6-AC60-987563D94816}"/>
                  </a:ext>
                </a:extLst>
              </p14:cNvPr>
              <p14:cNvContentPartPr/>
              <p14:nvPr/>
            </p14:nvContentPartPr>
            <p14:xfrm>
              <a:off x="6092766" y="3060885"/>
              <a:ext cx="216000" cy="366120"/>
            </p14:xfrm>
          </p:contentPart>
        </mc:Choice>
        <mc:Fallback xmlns="">
          <p:pic>
            <p:nvPicPr>
              <p:cNvPr id="23" name="Ink 22">
                <a:extLst>
                  <a:ext uri="{FF2B5EF4-FFF2-40B4-BE49-F238E27FC236}">
                    <a16:creationId xmlns:a16="http://schemas.microsoft.com/office/drawing/2014/main" id="{5145D8FA-1D9C-6CD6-AC60-987563D94816}"/>
                  </a:ext>
                </a:extLst>
              </p:cNvPr>
              <p:cNvPicPr/>
              <p:nvPr/>
            </p:nvPicPr>
            <p:blipFill>
              <a:blip r:embed="rId23"/>
              <a:stretch>
                <a:fillRect/>
              </a:stretch>
            </p:blipFill>
            <p:spPr>
              <a:xfrm>
                <a:off x="6084126" y="3051885"/>
                <a:ext cx="2336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FC00103E-D62F-7D4F-15EB-8EDEFF83E46E}"/>
                  </a:ext>
                </a:extLst>
              </p14:cNvPr>
              <p14:cNvContentPartPr/>
              <p14:nvPr/>
            </p14:nvContentPartPr>
            <p14:xfrm>
              <a:off x="6160446" y="3073845"/>
              <a:ext cx="154080" cy="180360"/>
            </p14:xfrm>
          </p:contentPart>
        </mc:Choice>
        <mc:Fallback xmlns="">
          <p:pic>
            <p:nvPicPr>
              <p:cNvPr id="24" name="Ink 23">
                <a:extLst>
                  <a:ext uri="{FF2B5EF4-FFF2-40B4-BE49-F238E27FC236}">
                    <a16:creationId xmlns:a16="http://schemas.microsoft.com/office/drawing/2014/main" id="{FC00103E-D62F-7D4F-15EB-8EDEFF83E46E}"/>
                  </a:ext>
                </a:extLst>
              </p:cNvPr>
              <p:cNvPicPr/>
              <p:nvPr/>
            </p:nvPicPr>
            <p:blipFill>
              <a:blip r:embed="rId25"/>
              <a:stretch>
                <a:fillRect/>
              </a:stretch>
            </p:blipFill>
            <p:spPr>
              <a:xfrm>
                <a:off x="6151806" y="3064845"/>
                <a:ext cx="171720" cy="198000"/>
              </a:xfrm>
              <a:prstGeom prst="rect">
                <a:avLst/>
              </a:prstGeom>
            </p:spPr>
          </p:pic>
        </mc:Fallback>
      </mc:AlternateContent>
      <p:grpSp>
        <p:nvGrpSpPr>
          <p:cNvPr id="27" name="Group 26">
            <a:extLst>
              <a:ext uri="{FF2B5EF4-FFF2-40B4-BE49-F238E27FC236}">
                <a16:creationId xmlns:a16="http://schemas.microsoft.com/office/drawing/2014/main" id="{CFB9C06D-4670-C547-8F6D-52FF73B4512D}"/>
              </a:ext>
            </a:extLst>
          </p:cNvPr>
          <p:cNvGrpSpPr/>
          <p:nvPr/>
        </p:nvGrpSpPr>
        <p:grpSpPr>
          <a:xfrm>
            <a:off x="5620806" y="3528525"/>
            <a:ext cx="488520" cy="881280"/>
            <a:chOff x="5620806" y="3528525"/>
            <a:chExt cx="488520" cy="881280"/>
          </a:xfrm>
        </p:grpSpPr>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269B8C49-B162-77C3-462A-86A8FE9DFA27}"/>
                    </a:ext>
                  </a:extLst>
                </p14:cNvPr>
                <p14:cNvContentPartPr/>
                <p14:nvPr/>
              </p14:nvContentPartPr>
              <p14:xfrm>
                <a:off x="5620806" y="3557685"/>
                <a:ext cx="471240" cy="852120"/>
              </p14:xfrm>
            </p:contentPart>
          </mc:Choice>
          <mc:Fallback xmlns="">
            <p:pic>
              <p:nvPicPr>
                <p:cNvPr id="25" name="Ink 24">
                  <a:extLst>
                    <a:ext uri="{FF2B5EF4-FFF2-40B4-BE49-F238E27FC236}">
                      <a16:creationId xmlns:a16="http://schemas.microsoft.com/office/drawing/2014/main" id="{269B8C49-B162-77C3-462A-86A8FE9DFA27}"/>
                    </a:ext>
                  </a:extLst>
                </p:cNvPr>
                <p:cNvPicPr/>
                <p:nvPr/>
              </p:nvPicPr>
              <p:blipFill>
                <a:blip r:embed="rId27"/>
                <a:stretch>
                  <a:fillRect/>
                </a:stretch>
              </p:blipFill>
              <p:spPr>
                <a:xfrm>
                  <a:off x="5612166" y="3548685"/>
                  <a:ext cx="488880" cy="869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0FDECA7D-A88D-EE16-A8FC-80CF5E84A55A}"/>
                    </a:ext>
                  </a:extLst>
                </p14:cNvPr>
                <p14:cNvContentPartPr/>
                <p14:nvPr/>
              </p14:nvContentPartPr>
              <p14:xfrm>
                <a:off x="5916006" y="3528525"/>
                <a:ext cx="193320" cy="170640"/>
              </p14:xfrm>
            </p:contentPart>
          </mc:Choice>
          <mc:Fallback xmlns="">
            <p:pic>
              <p:nvPicPr>
                <p:cNvPr id="26" name="Ink 25">
                  <a:extLst>
                    <a:ext uri="{FF2B5EF4-FFF2-40B4-BE49-F238E27FC236}">
                      <a16:creationId xmlns:a16="http://schemas.microsoft.com/office/drawing/2014/main" id="{0FDECA7D-A88D-EE16-A8FC-80CF5E84A55A}"/>
                    </a:ext>
                  </a:extLst>
                </p:cNvPr>
                <p:cNvPicPr/>
                <p:nvPr/>
              </p:nvPicPr>
              <p:blipFill>
                <a:blip r:embed="rId29"/>
                <a:stretch>
                  <a:fillRect/>
                </a:stretch>
              </p:blipFill>
              <p:spPr>
                <a:xfrm>
                  <a:off x="5907006" y="3519885"/>
                  <a:ext cx="210960" cy="188280"/>
                </a:xfrm>
                <a:prstGeom prst="rect">
                  <a:avLst/>
                </a:prstGeom>
              </p:spPr>
            </p:pic>
          </mc:Fallback>
        </mc:AlternateContent>
      </p:grpSp>
      <p:grpSp>
        <p:nvGrpSpPr>
          <p:cNvPr id="30" name="Group 29">
            <a:extLst>
              <a:ext uri="{FF2B5EF4-FFF2-40B4-BE49-F238E27FC236}">
                <a16:creationId xmlns:a16="http://schemas.microsoft.com/office/drawing/2014/main" id="{E0E8931B-9A88-3DBC-E285-FD15D23D05EB}"/>
              </a:ext>
            </a:extLst>
          </p:cNvPr>
          <p:cNvGrpSpPr/>
          <p:nvPr/>
        </p:nvGrpSpPr>
        <p:grpSpPr>
          <a:xfrm>
            <a:off x="5281326" y="4246005"/>
            <a:ext cx="2090160" cy="603360"/>
            <a:chOff x="5281326" y="4246005"/>
            <a:chExt cx="2090160" cy="603360"/>
          </a:xfrm>
        </p:grpSpPr>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0C29BD72-7B65-F463-5185-F32DBCB0123D}"/>
                    </a:ext>
                  </a:extLst>
                </p14:cNvPr>
                <p14:cNvContentPartPr/>
                <p14:nvPr/>
              </p14:nvContentPartPr>
              <p14:xfrm>
                <a:off x="5281326" y="4246005"/>
                <a:ext cx="2090160" cy="603360"/>
              </p14:xfrm>
            </p:contentPart>
          </mc:Choice>
          <mc:Fallback xmlns="">
            <p:pic>
              <p:nvPicPr>
                <p:cNvPr id="28" name="Ink 27">
                  <a:extLst>
                    <a:ext uri="{FF2B5EF4-FFF2-40B4-BE49-F238E27FC236}">
                      <a16:creationId xmlns:a16="http://schemas.microsoft.com/office/drawing/2014/main" id="{0C29BD72-7B65-F463-5185-F32DBCB0123D}"/>
                    </a:ext>
                  </a:extLst>
                </p:cNvPr>
                <p:cNvPicPr/>
                <p:nvPr/>
              </p:nvPicPr>
              <p:blipFill>
                <a:blip r:embed="rId31"/>
                <a:stretch>
                  <a:fillRect/>
                </a:stretch>
              </p:blipFill>
              <p:spPr>
                <a:xfrm>
                  <a:off x="5272326" y="4237005"/>
                  <a:ext cx="210780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32A0B5CD-A90C-0D56-B2EB-30321EB1DE7F}"/>
                    </a:ext>
                  </a:extLst>
                </p14:cNvPr>
                <p14:cNvContentPartPr/>
                <p14:nvPr/>
              </p14:nvContentPartPr>
              <p14:xfrm>
                <a:off x="6116166" y="4356165"/>
                <a:ext cx="436320" cy="40320"/>
              </p14:xfrm>
            </p:contentPart>
          </mc:Choice>
          <mc:Fallback xmlns="">
            <p:pic>
              <p:nvPicPr>
                <p:cNvPr id="29" name="Ink 28">
                  <a:extLst>
                    <a:ext uri="{FF2B5EF4-FFF2-40B4-BE49-F238E27FC236}">
                      <a16:creationId xmlns:a16="http://schemas.microsoft.com/office/drawing/2014/main" id="{32A0B5CD-A90C-0D56-B2EB-30321EB1DE7F}"/>
                    </a:ext>
                  </a:extLst>
                </p:cNvPr>
                <p:cNvPicPr/>
                <p:nvPr/>
              </p:nvPicPr>
              <p:blipFill>
                <a:blip r:embed="rId33"/>
                <a:stretch>
                  <a:fillRect/>
                </a:stretch>
              </p:blipFill>
              <p:spPr>
                <a:xfrm>
                  <a:off x="6107526" y="4347525"/>
                  <a:ext cx="453960" cy="57960"/>
                </a:xfrm>
                <a:prstGeom prst="rect">
                  <a:avLst/>
                </a:prstGeom>
              </p:spPr>
            </p:pic>
          </mc:Fallback>
        </mc:AlternateContent>
      </p:grpSp>
      <p:grpSp>
        <p:nvGrpSpPr>
          <p:cNvPr id="37" name="Group 36">
            <a:extLst>
              <a:ext uri="{FF2B5EF4-FFF2-40B4-BE49-F238E27FC236}">
                <a16:creationId xmlns:a16="http://schemas.microsoft.com/office/drawing/2014/main" id="{9B8EE0B3-6266-9CEF-81B0-D9EBB0EF5C5F}"/>
              </a:ext>
            </a:extLst>
          </p:cNvPr>
          <p:cNvGrpSpPr/>
          <p:nvPr/>
        </p:nvGrpSpPr>
        <p:grpSpPr>
          <a:xfrm>
            <a:off x="7601166" y="4143045"/>
            <a:ext cx="2667240" cy="626400"/>
            <a:chOff x="7601166" y="4143045"/>
            <a:chExt cx="2667240" cy="626400"/>
          </a:xfrm>
        </p:grpSpPr>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384B9B06-7079-F95A-62C2-AD0419E396F8}"/>
                    </a:ext>
                  </a:extLst>
                </p14:cNvPr>
                <p14:cNvContentPartPr/>
                <p14:nvPr/>
              </p14:nvContentPartPr>
              <p14:xfrm>
                <a:off x="7601166" y="4234845"/>
                <a:ext cx="863280" cy="534600"/>
              </p14:xfrm>
            </p:contentPart>
          </mc:Choice>
          <mc:Fallback xmlns="">
            <p:pic>
              <p:nvPicPr>
                <p:cNvPr id="31" name="Ink 30">
                  <a:extLst>
                    <a:ext uri="{FF2B5EF4-FFF2-40B4-BE49-F238E27FC236}">
                      <a16:creationId xmlns:a16="http://schemas.microsoft.com/office/drawing/2014/main" id="{384B9B06-7079-F95A-62C2-AD0419E396F8}"/>
                    </a:ext>
                  </a:extLst>
                </p:cNvPr>
                <p:cNvPicPr/>
                <p:nvPr/>
              </p:nvPicPr>
              <p:blipFill>
                <a:blip r:embed="rId35"/>
                <a:stretch>
                  <a:fillRect/>
                </a:stretch>
              </p:blipFill>
              <p:spPr>
                <a:xfrm>
                  <a:off x="7592526" y="4225845"/>
                  <a:ext cx="8809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Ink 31">
                  <a:extLst>
                    <a:ext uri="{FF2B5EF4-FFF2-40B4-BE49-F238E27FC236}">
                      <a16:creationId xmlns:a16="http://schemas.microsoft.com/office/drawing/2014/main" id="{3D157B59-945C-1172-4684-EAC1BE87A5BD}"/>
                    </a:ext>
                  </a:extLst>
                </p14:cNvPr>
                <p14:cNvContentPartPr/>
                <p14:nvPr/>
              </p14:nvContentPartPr>
              <p14:xfrm>
                <a:off x="8004726" y="4263285"/>
                <a:ext cx="38160" cy="16200"/>
              </p14:xfrm>
            </p:contentPart>
          </mc:Choice>
          <mc:Fallback xmlns="">
            <p:pic>
              <p:nvPicPr>
                <p:cNvPr id="32" name="Ink 31">
                  <a:extLst>
                    <a:ext uri="{FF2B5EF4-FFF2-40B4-BE49-F238E27FC236}">
                      <a16:creationId xmlns:a16="http://schemas.microsoft.com/office/drawing/2014/main" id="{3D157B59-945C-1172-4684-EAC1BE87A5BD}"/>
                    </a:ext>
                  </a:extLst>
                </p:cNvPr>
                <p:cNvPicPr/>
                <p:nvPr/>
              </p:nvPicPr>
              <p:blipFill>
                <a:blip r:embed="rId37"/>
                <a:stretch>
                  <a:fillRect/>
                </a:stretch>
              </p:blipFill>
              <p:spPr>
                <a:xfrm>
                  <a:off x="7996086" y="4254645"/>
                  <a:ext cx="55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Ink 32">
                  <a:extLst>
                    <a:ext uri="{FF2B5EF4-FFF2-40B4-BE49-F238E27FC236}">
                      <a16:creationId xmlns:a16="http://schemas.microsoft.com/office/drawing/2014/main" id="{BABFA8DF-C33F-2B2F-0CD9-1E8778CE48B7}"/>
                    </a:ext>
                  </a:extLst>
                </p14:cNvPr>
                <p14:cNvContentPartPr/>
                <p14:nvPr/>
              </p14:nvContentPartPr>
              <p14:xfrm>
                <a:off x="8788446" y="4268685"/>
                <a:ext cx="231840" cy="309960"/>
              </p14:xfrm>
            </p:contentPart>
          </mc:Choice>
          <mc:Fallback xmlns="">
            <p:pic>
              <p:nvPicPr>
                <p:cNvPr id="33" name="Ink 32">
                  <a:extLst>
                    <a:ext uri="{FF2B5EF4-FFF2-40B4-BE49-F238E27FC236}">
                      <a16:creationId xmlns:a16="http://schemas.microsoft.com/office/drawing/2014/main" id="{BABFA8DF-C33F-2B2F-0CD9-1E8778CE48B7}"/>
                    </a:ext>
                  </a:extLst>
                </p:cNvPr>
                <p:cNvPicPr/>
                <p:nvPr/>
              </p:nvPicPr>
              <p:blipFill>
                <a:blip r:embed="rId39"/>
                <a:stretch>
                  <a:fillRect/>
                </a:stretch>
              </p:blipFill>
              <p:spPr>
                <a:xfrm>
                  <a:off x="8779446" y="4259685"/>
                  <a:ext cx="2494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Ink 33">
                  <a:extLst>
                    <a:ext uri="{FF2B5EF4-FFF2-40B4-BE49-F238E27FC236}">
                      <a16:creationId xmlns:a16="http://schemas.microsoft.com/office/drawing/2014/main" id="{E5C91E4C-108B-8E27-58BB-F2099205FB90}"/>
                    </a:ext>
                  </a:extLst>
                </p14:cNvPr>
                <p14:cNvContentPartPr/>
                <p14:nvPr/>
              </p14:nvContentPartPr>
              <p14:xfrm>
                <a:off x="9095886" y="4495485"/>
                <a:ext cx="136080" cy="19440"/>
              </p14:xfrm>
            </p:contentPart>
          </mc:Choice>
          <mc:Fallback xmlns="">
            <p:pic>
              <p:nvPicPr>
                <p:cNvPr id="34" name="Ink 33">
                  <a:extLst>
                    <a:ext uri="{FF2B5EF4-FFF2-40B4-BE49-F238E27FC236}">
                      <a16:creationId xmlns:a16="http://schemas.microsoft.com/office/drawing/2014/main" id="{E5C91E4C-108B-8E27-58BB-F2099205FB90}"/>
                    </a:ext>
                  </a:extLst>
                </p:cNvPr>
                <p:cNvPicPr/>
                <p:nvPr/>
              </p:nvPicPr>
              <p:blipFill>
                <a:blip r:embed="rId41"/>
                <a:stretch>
                  <a:fillRect/>
                </a:stretch>
              </p:blipFill>
              <p:spPr>
                <a:xfrm>
                  <a:off x="9086886" y="4486845"/>
                  <a:ext cx="153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Ink 34">
                  <a:extLst>
                    <a:ext uri="{FF2B5EF4-FFF2-40B4-BE49-F238E27FC236}">
                      <a16:creationId xmlns:a16="http://schemas.microsoft.com/office/drawing/2014/main" id="{B6157497-EFF6-949B-0E4B-DBD63A97ADEB}"/>
                    </a:ext>
                  </a:extLst>
                </p14:cNvPr>
                <p14:cNvContentPartPr/>
                <p14:nvPr/>
              </p14:nvContentPartPr>
              <p14:xfrm>
                <a:off x="9293166" y="4143045"/>
                <a:ext cx="975240" cy="596880"/>
              </p14:xfrm>
            </p:contentPart>
          </mc:Choice>
          <mc:Fallback xmlns="">
            <p:pic>
              <p:nvPicPr>
                <p:cNvPr id="35" name="Ink 34">
                  <a:extLst>
                    <a:ext uri="{FF2B5EF4-FFF2-40B4-BE49-F238E27FC236}">
                      <a16:creationId xmlns:a16="http://schemas.microsoft.com/office/drawing/2014/main" id="{B6157497-EFF6-949B-0E4B-DBD63A97ADEB}"/>
                    </a:ext>
                  </a:extLst>
                </p:cNvPr>
                <p:cNvPicPr/>
                <p:nvPr/>
              </p:nvPicPr>
              <p:blipFill>
                <a:blip r:embed="rId43"/>
                <a:stretch>
                  <a:fillRect/>
                </a:stretch>
              </p:blipFill>
              <p:spPr>
                <a:xfrm>
                  <a:off x="9284166" y="4134405"/>
                  <a:ext cx="99288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Ink 35">
                  <a:extLst>
                    <a:ext uri="{FF2B5EF4-FFF2-40B4-BE49-F238E27FC236}">
                      <a16:creationId xmlns:a16="http://schemas.microsoft.com/office/drawing/2014/main" id="{62DE9058-F808-69EB-D166-360395ADE79A}"/>
                    </a:ext>
                  </a:extLst>
                </p14:cNvPr>
                <p14:cNvContentPartPr/>
                <p14:nvPr/>
              </p14:nvContentPartPr>
              <p14:xfrm>
                <a:off x="9622206" y="4346805"/>
                <a:ext cx="28440" cy="32760"/>
              </p14:xfrm>
            </p:contentPart>
          </mc:Choice>
          <mc:Fallback xmlns="">
            <p:pic>
              <p:nvPicPr>
                <p:cNvPr id="36" name="Ink 35">
                  <a:extLst>
                    <a:ext uri="{FF2B5EF4-FFF2-40B4-BE49-F238E27FC236}">
                      <a16:creationId xmlns:a16="http://schemas.microsoft.com/office/drawing/2014/main" id="{62DE9058-F808-69EB-D166-360395ADE79A}"/>
                    </a:ext>
                  </a:extLst>
                </p:cNvPr>
                <p:cNvPicPr/>
                <p:nvPr/>
              </p:nvPicPr>
              <p:blipFill>
                <a:blip r:embed="rId45"/>
                <a:stretch>
                  <a:fillRect/>
                </a:stretch>
              </p:blipFill>
              <p:spPr>
                <a:xfrm>
                  <a:off x="9613206" y="4338165"/>
                  <a:ext cx="46080" cy="50400"/>
                </a:xfrm>
                <a:prstGeom prst="rect">
                  <a:avLst/>
                </a:prstGeom>
              </p:spPr>
            </p:pic>
          </mc:Fallback>
        </mc:AlternateContent>
      </p:grpSp>
      <p:grpSp>
        <p:nvGrpSpPr>
          <p:cNvPr id="44" name="Group 43">
            <a:extLst>
              <a:ext uri="{FF2B5EF4-FFF2-40B4-BE49-F238E27FC236}">
                <a16:creationId xmlns:a16="http://schemas.microsoft.com/office/drawing/2014/main" id="{754841D9-C8E3-B344-5300-CCA90733BA4C}"/>
              </a:ext>
            </a:extLst>
          </p:cNvPr>
          <p:cNvGrpSpPr/>
          <p:nvPr/>
        </p:nvGrpSpPr>
        <p:grpSpPr>
          <a:xfrm>
            <a:off x="10504206" y="4188045"/>
            <a:ext cx="1344600" cy="340560"/>
            <a:chOff x="10504206" y="4188045"/>
            <a:chExt cx="1344600" cy="340560"/>
          </a:xfrm>
        </p:grpSpPr>
        <mc:AlternateContent xmlns:mc="http://schemas.openxmlformats.org/markup-compatibility/2006" xmlns:p14="http://schemas.microsoft.com/office/powerpoint/2010/main">
          <mc:Choice Requires="p14">
            <p:contentPart p14:bwMode="auto" r:id="rId46">
              <p14:nvContentPartPr>
                <p14:cNvPr id="38" name="Ink 37">
                  <a:extLst>
                    <a:ext uri="{FF2B5EF4-FFF2-40B4-BE49-F238E27FC236}">
                      <a16:creationId xmlns:a16="http://schemas.microsoft.com/office/drawing/2014/main" id="{A2AFCF7A-F357-3B26-573A-CD7567C7905D}"/>
                    </a:ext>
                  </a:extLst>
                </p14:cNvPr>
                <p14:cNvContentPartPr/>
                <p14:nvPr/>
              </p14:nvContentPartPr>
              <p14:xfrm>
                <a:off x="10504206" y="4302885"/>
                <a:ext cx="206280" cy="95040"/>
              </p14:xfrm>
            </p:contentPart>
          </mc:Choice>
          <mc:Fallback xmlns="">
            <p:pic>
              <p:nvPicPr>
                <p:cNvPr id="38" name="Ink 37">
                  <a:extLst>
                    <a:ext uri="{FF2B5EF4-FFF2-40B4-BE49-F238E27FC236}">
                      <a16:creationId xmlns:a16="http://schemas.microsoft.com/office/drawing/2014/main" id="{A2AFCF7A-F357-3B26-573A-CD7567C7905D}"/>
                    </a:ext>
                  </a:extLst>
                </p:cNvPr>
                <p:cNvPicPr/>
                <p:nvPr/>
              </p:nvPicPr>
              <p:blipFill>
                <a:blip r:embed="rId47"/>
                <a:stretch>
                  <a:fillRect/>
                </a:stretch>
              </p:blipFill>
              <p:spPr>
                <a:xfrm>
                  <a:off x="10495206" y="4294245"/>
                  <a:ext cx="223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6A7F481C-DC5F-3993-F8D6-039F10783DB9}"/>
                    </a:ext>
                  </a:extLst>
                </p14:cNvPr>
                <p14:cNvContentPartPr/>
                <p14:nvPr/>
              </p14:nvContentPartPr>
              <p14:xfrm>
                <a:off x="10832526" y="4188045"/>
                <a:ext cx="70920" cy="340560"/>
              </p14:xfrm>
            </p:contentPart>
          </mc:Choice>
          <mc:Fallback xmlns="">
            <p:pic>
              <p:nvPicPr>
                <p:cNvPr id="39" name="Ink 38">
                  <a:extLst>
                    <a:ext uri="{FF2B5EF4-FFF2-40B4-BE49-F238E27FC236}">
                      <a16:creationId xmlns:a16="http://schemas.microsoft.com/office/drawing/2014/main" id="{6A7F481C-DC5F-3993-F8D6-039F10783DB9}"/>
                    </a:ext>
                  </a:extLst>
                </p:cNvPr>
                <p:cNvPicPr/>
                <p:nvPr/>
              </p:nvPicPr>
              <p:blipFill>
                <a:blip r:embed="rId49"/>
                <a:stretch>
                  <a:fillRect/>
                </a:stretch>
              </p:blipFill>
              <p:spPr>
                <a:xfrm>
                  <a:off x="10823526" y="4179045"/>
                  <a:ext cx="8856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AFE46A23-0F68-59BB-5723-316EBB09F897}"/>
                    </a:ext>
                  </a:extLst>
                </p14:cNvPr>
                <p14:cNvContentPartPr/>
                <p14:nvPr/>
              </p14:nvContentPartPr>
              <p14:xfrm>
                <a:off x="10988766" y="4247805"/>
                <a:ext cx="117360" cy="246600"/>
              </p14:xfrm>
            </p:contentPart>
          </mc:Choice>
          <mc:Fallback xmlns="">
            <p:pic>
              <p:nvPicPr>
                <p:cNvPr id="40" name="Ink 39">
                  <a:extLst>
                    <a:ext uri="{FF2B5EF4-FFF2-40B4-BE49-F238E27FC236}">
                      <a16:creationId xmlns:a16="http://schemas.microsoft.com/office/drawing/2014/main" id="{AFE46A23-0F68-59BB-5723-316EBB09F897}"/>
                    </a:ext>
                  </a:extLst>
                </p:cNvPr>
                <p:cNvPicPr/>
                <p:nvPr/>
              </p:nvPicPr>
              <p:blipFill>
                <a:blip r:embed="rId51"/>
                <a:stretch>
                  <a:fillRect/>
                </a:stretch>
              </p:blipFill>
              <p:spPr>
                <a:xfrm>
                  <a:off x="10979766" y="4238805"/>
                  <a:ext cx="135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3A020903-1443-EA17-51CC-1C25E9FD67AB}"/>
                    </a:ext>
                  </a:extLst>
                </p14:cNvPr>
                <p14:cNvContentPartPr/>
                <p14:nvPr/>
              </p14:nvContentPartPr>
              <p14:xfrm>
                <a:off x="11170926" y="4285245"/>
                <a:ext cx="168480" cy="219600"/>
              </p14:xfrm>
            </p:contentPart>
          </mc:Choice>
          <mc:Fallback xmlns="">
            <p:pic>
              <p:nvPicPr>
                <p:cNvPr id="41" name="Ink 40">
                  <a:extLst>
                    <a:ext uri="{FF2B5EF4-FFF2-40B4-BE49-F238E27FC236}">
                      <a16:creationId xmlns:a16="http://schemas.microsoft.com/office/drawing/2014/main" id="{3A020903-1443-EA17-51CC-1C25E9FD67AB}"/>
                    </a:ext>
                  </a:extLst>
                </p:cNvPr>
                <p:cNvPicPr/>
                <p:nvPr/>
              </p:nvPicPr>
              <p:blipFill>
                <a:blip r:embed="rId53"/>
                <a:stretch>
                  <a:fillRect/>
                </a:stretch>
              </p:blipFill>
              <p:spPr>
                <a:xfrm>
                  <a:off x="11162286" y="4276605"/>
                  <a:ext cx="186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5649FF60-9501-CCD7-5FE9-D322C89FB3BE}"/>
                    </a:ext>
                  </a:extLst>
                </p14:cNvPr>
                <p14:cNvContentPartPr/>
                <p14:nvPr/>
              </p14:nvContentPartPr>
              <p14:xfrm>
                <a:off x="11608326" y="4226565"/>
                <a:ext cx="5400" cy="239040"/>
              </p14:xfrm>
            </p:contentPart>
          </mc:Choice>
          <mc:Fallback xmlns="">
            <p:pic>
              <p:nvPicPr>
                <p:cNvPr id="42" name="Ink 41">
                  <a:extLst>
                    <a:ext uri="{FF2B5EF4-FFF2-40B4-BE49-F238E27FC236}">
                      <a16:creationId xmlns:a16="http://schemas.microsoft.com/office/drawing/2014/main" id="{5649FF60-9501-CCD7-5FE9-D322C89FB3BE}"/>
                    </a:ext>
                  </a:extLst>
                </p:cNvPr>
                <p:cNvPicPr/>
                <p:nvPr/>
              </p:nvPicPr>
              <p:blipFill>
                <a:blip r:embed="rId55"/>
                <a:stretch>
                  <a:fillRect/>
                </a:stretch>
              </p:blipFill>
              <p:spPr>
                <a:xfrm>
                  <a:off x="11599686" y="4217565"/>
                  <a:ext cx="230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869546EC-7207-4866-4DA8-935B678C7E89}"/>
                    </a:ext>
                  </a:extLst>
                </p14:cNvPr>
                <p14:cNvContentPartPr/>
                <p14:nvPr/>
              </p14:nvContentPartPr>
              <p14:xfrm>
                <a:off x="11466126" y="4194525"/>
                <a:ext cx="382680" cy="64080"/>
              </p14:xfrm>
            </p:contentPart>
          </mc:Choice>
          <mc:Fallback xmlns="">
            <p:pic>
              <p:nvPicPr>
                <p:cNvPr id="43" name="Ink 42">
                  <a:extLst>
                    <a:ext uri="{FF2B5EF4-FFF2-40B4-BE49-F238E27FC236}">
                      <a16:creationId xmlns:a16="http://schemas.microsoft.com/office/drawing/2014/main" id="{869546EC-7207-4866-4DA8-935B678C7E89}"/>
                    </a:ext>
                  </a:extLst>
                </p:cNvPr>
                <p:cNvPicPr/>
                <p:nvPr/>
              </p:nvPicPr>
              <p:blipFill>
                <a:blip r:embed="rId57"/>
                <a:stretch>
                  <a:fillRect/>
                </a:stretch>
              </p:blipFill>
              <p:spPr>
                <a:xfrm>
                  <a:off x="11457486" y="4185885"/>
                  <a:ext cx="400320" cy="8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5BD446A1-A243-AC2B-304F-F46AAA3946A0}"/>
                  </a:ext>
                </a:extLst>
              </p14:cNvPr>
              <p14:cNvContentPartPr/>
              <p14:nvPr/>
            </p14:nvContentPartPr>
            <p14:xfrm>
              <a:off x="3466206" y="2516565"/>
              <a:ext cx="1301040" cy="784080"/>
            </p14:xfrm>
          </p:contentPart>
        </mc:Choice>
        <mc:Fallback xmlns="">
          <p:pic>
            <p:nvPicPr>
              <p:cNvPr id="45" name="Ink 44">
                <a:extLst>
                  <a:ext uri="{FF2B5EF4-FFF2-40B4-BE49-F238E27FC236}">
                    <a16:creationId xmlns:a16="http://schemas.microsoft.com/office/drawing/2014/main" id="{5BD446A1-A243-AC2B-304F-F46AAA3946A0}"/>
                  </a:ext>
                </a:extLst>
              </p:cNvPr>
              <p:cNvPicPr/>
              <p:nvPr/>
            </p:nvPicPr>
            <p:blipFill>
              <a:blip r:embed="rId59"/>
              <a:stretch>
                <a:fillRect/>
              </a:stretch>
            </p:blipFill>
            <p:spPr>
              <a:xfrm>
                <a:off x="3457206" y="2507925"/>
                <a:ext cx="1318680" cy="801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D62B45B8-3F62-75D0-48CA-6F24F740BA8D}"/>
                  </a:ext>
                </a:extLst>
              </p14:cNvPr>
              <p14:cNvContentPartPr/>
              <p14:nvPr/>
            </p14:nvContentPartPr>
            <p14:xfrm>
              <a:off x="3615246" y="3543285"/>
              <a:ext cx="835920" cy="396000"/>
            </p14:xfrm>
          </p:contentPart>
        </mc:Choice>
        <mc:Fallback xmlns="">
          <p:pic>
            <p:nvPicPr>
              <p:cNvPr id="46" name="Ink 45">
                <a:extLst>
                  <a:ext uri="{FF2B5EF4-FFF2-40B4-BE49-F238E27FC236}">
                    <a16:creationId xmlns:a16="http://schemas.microsoft.com/office/drawing/2014/main" id="{D62B45B8-3F62-75D0-48CA-6F24F740BA8D}"/>
                  </a:ext>
                </a:extLst>
              </p:cNvPr>
              <p:cNvPicPr/>
              <p:nvPr/>
            </p:nvPicPr>
            <p:blipFill>
              <a:blip r:embed="rId61"/>
              <a:stretch>
                <a:fillRect/>
              </a:stretch>
            </p:blipFill>
            <p:spPr>
              <a:xfrm>
                <a:off x="3606246" y="3534645"/>
                <a:ext cx="8535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7EAE9E5C-C211-7BDB-F026-D634888F5A91}"/>
                  </a:ext>
                </a:extLst>
              </p14:cNvPr>
              <p14:cNvContentPartPr/>
              <p14:nvPr/>
            </p14:nvContentPartPr>
            <p14:xfrm>
              <a:off x="6520086" y="1518285"/>
              <a:ext cx="1338840" cy="514080"/>
            </p14:xfrm>
          </p:contentPart>
        </mc:Choice>
        <mc:Fallback xmlns="">
          <p:pic>
            <p:nvPicPr>
              <p:cNvPr id="47" name="Ink 46">
                <a:extLst>
                  <a:ext uri="{FF2B5EF4-FFF2-40B4-BE49-F238E27FC236}">
                    <a16:creationId xmlns:a16="http://schemas.microsoft.com/office/drawing/2014/main" id="{7EAE9E5C-C211-7BDB-F026-D634888F5A91}"/>
                  </a:ext>
                </a:extLst>
              </p:cNvPr>
              <p:cNvPicPr/>
              <p:nvPr/>
            </p:nvPicPr>
            <p:blipFill>
              <a:blip r:embed="rId63"/>
              <a:stretch>
                <a:fillRect/>
              </a:stretch>
            </p:blipFill>
            <p:spPr>
              <a:xfrm>
                <a:off x="6511086" y="1509285"/>
                <a:ext cx="1356480" cy="531720"/>
              </a:xfrm>
              <a:prstGeom prst="rect">
                <a:avLst/>
              </a:prstGeom>
            </p:spPr>
          </p:pic>
        </mc:Fallback>
      </mc:AlternateContent>
      <p:grpSp>
        <p:nvGrpSpPr>
          <p:cNvPr id="49" name="Group 48">
            <a:extLst>
              <a:ext uri="{FF2B5EF4-FFF2-40B4-BE49-F238E27FC236}">
                <a16:creationId xmlns:a16="http://schemas.microsoft.com/office/drawing/2014/main" id="{D8E7C41E-BAB2-5CF3-3B65-CC461A0255F4}"/>
              </a:ext>
            </a:extLst>
          </p:cNvPr>
          <p:cNvGrpSpPr/>
          <p:nvPr/>
        </p:nvGrpSpPr>
        <p:grpSpPr>
          <a:xfrm>
            <a:off x="5099886" y="1399845"/>
            <a:ext cx="3233880" cy="2755800"/>
            <a:chOff x="5099886" y="1399845"/>
            <a:chExt cx="3233880" cy="2755800"/>
          </a:xfrm>
        </p:grpSpPr>
        <mc:AlternateContent xmlns:mc="http://schemas.openxmlformats.org/markup-compatibility/2006" xmlns:p14="http://schemas.microsoft.com/office/powerpoint/2010/main">
          <mc:Choice Requires="p14">
            <p:contentPart p14:bwMode="auto" r:id="rId64">
              <p14:nvContentPartPr>
                <p14:cNvPr id="5" name="Ink 4">
                  <a:extLst>
                    <a:ext uri="{FF2B5EF4-FFF2-40B4-BE49-F238E27FC236}">
                      <a16:creationId xmlns:a16="http://schemas.microsoft.com/office/drawing/2014/main" id="{85ABEB22-2DBC-B5E1-A42B-D3567B1BEE4F}"/>
                    </a:ext>
                  </a:extLst>
                </p14:cNvPr>
                <p14:cNvContentPartPr/>
                <p14:nvPr/>
              </p14:nvContentPartPr>
              <p14:xfrm>
                <a:off x="6473286" y="2294445"/>
                <a:ext cx="477720" cy="516960"/>
              </p14:xfrm>
            </p:contentPart>
          </mc:Choice>
          <mc:Fallback xmlns="">
            <p:pic>
              <p:nvPicPr>
                <p:cNvPr id="5" name="Ink 4">
                  <a:extLst>
                    <a:ext uri="{FF2B5EF4-FFF2-40B4-BE49-F238E27FC236}">
                      <a16:creationId xmlns:a16="http://schemas.microsoft.com/office/drawing/2014/main" id="{85ABEB22-2DBC-B5E1-A42B-D3567B1BEE4F}"/>
                    </a:ext>
                  </a:extLst>
                </p:cNvPr>
                <p:cNvPicPr/>
                <p:nvPr/>
              </p:nvPicPr>
              <p:blipFill>
                <a:blip r:embed="rId65"/>
                <a:stretch>
                  <a:fillRect/>
                </a:stretch>
              </p:blipFill>
              <p:spPr>
                <a:xfrm>
                  <a:off x="6464286" y="2285805"/>
                  <a:ext cx="49536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 name="Ink 5">
                  <a:extLst>
                    <a:ext uri="{FF2B5EF4-FFF2-40B4-BE49-F238E27FC236}">
                      <a16:creationId xmlns:a16="http://schemas.microsoft.com/office/drawing/2014/main" id="{9F62AB3A-38A2-9489-8193-6CBC023FC511}"/>
                    </a:ext>
                  </a:extLst>
                </p14:cNvPr>
                <p14:cNvContentPartPr/>
                <p14:nvPr/>
              </p14:nvContentPartPr>
              <p14:xfrm>
                <a:off x="6479766" y="2312805"/>
                <a:ext cx="839880" cy="1033200"/>
              </p14:xfrm>
            </p:contentPart>
          </mc:Choice>
          <mc:Fallback xmlns="">
            <p:pic>
              <p:nvPicPr>
                <p:cNvPr id="6" name="Ink 5">
                  <a:extLst>
                    <a:ext uri="{FF2B5EF4-FFF2-40B4-BE49-F238E27FC236}">
                      <a16:creationId xmlns:a16="http://schemas.microsoft.com/office/drawing/2014/main" id="{9F62AB3A-38A2-9489-8193-6CBC023FC511}"/>
                    </a:ext>
                  </a:extLst>
                </p:cNvPr>
                <p:cNvPicPr/>
                <p:nvPr/>
              </p:nvPicPr>
              <p:blipFill>
                <a:blip r:embed="rId67"/>
                <a:stretch>
                  <a:fillRect/>
                </a:stretch>
              </p:blipFill>
              <p:spPr>
                <a:xfrm>
                  <a:off x="6470766" y="2303805"/>
                  <a:ext cx="857520" cy="1050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 name="Ink 6">
                  <a:extLst>
                    <a:ext uri="{FF2B5EF4-FFF2-40B4-BE49-F238E27FC236}">
                      <a16:creationId xmlns:a16="http://schemas.microsoft.com/office/drawing/2014/main" id="{F900D7FF-CD2C-0310-A5EF-3BB83DEA50DD}"/>
                    </a:ext>
                  </a:extLst>
                </p14:cNvPr>
                <p14:cNvContentPartPr/>
                <p14:nvPr/>
              </p14:nvContentPartPr>
              <p14:xfrm>
                <a:off x="6942726" y="2293725"/>
                <a:ext cx="444600" cy="1012680"/>
              </p14:xfrm>
            </p:contentPart>
          </mc:Choice>
          <mc:Fallback xmlns="">
            <p:pic>
              <p:nvPicPr>
                <p:cNvPr id="7" name="Ink 6">
                  <a:extLst>
                    <a:ext uri="{FF2B5EF4-FFF2-40B4-BE49-F238E27FC236}">
                      <a16:creationId xmlns:a16="http://schemas.microsoft.com/office/drawing/2014/main" id="{F900D7FF-CD2C-0310-A5EF-3BB83DEA50DD}"/>
                    </a:ext>
                  </a:extLst>
                </p:cNvPr>
                <p:cNvPicPr/>
                <p:nvPr/>
              </p:nvPicPr>
              <p:blipFill>
                <a:blip r:embed="rId69"/>
                <a:stretch>
                  <a:fillRect/>
                </a:stretch>
              </p:blipFill>
              <p:spPr>
                <a:xfrm>
                  <a:off x="6934086" y="2285085"/>
                  <a:ext cx="462240" cy="1030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 name="Ink 15">
                  <a:extLst>
                    <a:ext uri="{FF2B5EF4-FFF2-40B4-BE49-F238E27FC236}">
                      <a16:creationId xmlns:a16="http://schemas.microsoft.com/office/drawing/2014/main" id="{24EFF203-B190-46A1-6FC4-858FC3C271A8}"/>
                    </a:ext>
                  </a:extLst>
                </p14:cNvPr>
                <p14:cNvContentPartPr/>
                <p14:nvPr/>
              </p14:nvContentPartPr>
              <p14:xfrm>
                <a:off x="7540326" y="2545725"/>
                <a:ext cx="793440" cy="460800"/>
              </p14:xfrm>
            </p:contentPart>
          </mc:Choice>
          <mc:Fallback xmlns="">
            <p:pic>
              <p:nvPicPr>
                <p:cNvPr id="16" name="Ink 15">
                  <a:extLst>
                    <a:ext uri="{FF2B5EF4-FFF2-40B4-BE49-F238E27FC236}">
                      <a16:creationId xmlns:a16="http://schemas.microsoft.com/office/drawing/2014/main" id="{24EFF203-B190-46A1-6FC4-858FC3C271A8}"/>
                    </a:ext>
                  </a:extLst>
                </p:cNvPr>
                <p:cNvPicPr/>
                <p:nvPr/>
              </p:nvPicPr>
              <p:blipFill>
                <a:blip r:embed="rId71"/>
                <a:stretch>
                  <a:fillRect/>
                </a:stretch>
              </p:blipFill>
              <p:spPr>
                <a:xfrm>
                  <a:off x="7531686" y="2536725"/>
                  <a:ext cx="8110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 name="Ink 16">
                  <a:extLst>
                    <a:ext uri="{FF2B5EF4-FFF2-40B4-BE49-F238E27FC236}">
                      <a16:creationId xmlns:a16="http://schemas.microsoft.com/office/drawing/2014/main" id="{5DCA21CE-DC0A-7772-16C9-3024B4BBBEB2}"/>
                    </a:ext>
                  </a:extLst>
                </p14:cNvPr>
                <p14:cNvContentPartPr/>
                <p14:nvPr/>
              </p14:nvContentPartPr>
              <p14:xfrm>
                <a:off x="8127486" y="2658765"/>
                <a:ext cx="158400" cy="36000"/>
              </p14:xfrm>
            </p:contentPart>
          </mc:Choice>
          <mc:Fallback xmlns="">
            <p:pic>
              <p:nvPicPr>
                <p:cNvPr id="17" name="Ink 16">
                  <a:extLst>
                    <a:ext uri="{FF2B5EF4-FFF2-40B4-BE49-F238E27FC236}">
                      <a16:creationId xmlns:a16="http://schemas.microsoft.com/office/drawing/2014/main" id="{5DCA21CE-DC0A-7772-16C9-3024B4BBBEB2}"/>
                    </a:ext>
                  </a:extLst>
                </p:cNvPr>
                <p:cNvPicPr/>
                <p:nvPr/>
              </p:nvPicPr>
              <p:blipFill>
                <a:blip r:embed="rId73"/>
                <a:stretch>
                  <a:fillRect/>
                </a:stretch>
              </p:blipFill>
              <p:spPr>
                <a:xfrm>
                  <a:off x="8118486" y="2649765"/>
                  <a:ext cx="176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 name="Ink 17">
                  <a:extLst>
                    <a:ext uri="{FF2B5EF4-FFF2-40B4-BE49-F238E27FC236}">
                      <a16:creationId xmlns:a16="http://schemas.microsoft.com/office/drawing/2014/main" id="{3F417C8E-F914-138D-311D-69DB88299E31}"/>
                    </a:ext>
                  </a:extLst>
                </p14:cNvPr>
                <p14:cNvContentPartPr/>
                <p14:nvPr/>
              </p14:nvContentPartPr>
              <p14:xfrm>
                <a:off x="7582446" y="2671365"/>
                <a:ext cx="309960" cy="51840"/>
              </p14:xfrm>
            </p:contentPart>
          </mc:Choice>
          <mc:Fallback xmlns="">
            <p:pic>
              <p:nvPicPr>
                <p:cNvPr id="18" name="Ink 17">
                  <a:extLst>
                    <a:ext uri="{FF2B5EF4-FFF2-40B4-BE49-F238E27FC236}">
                      <a16:creationId xmlns:a16="http://schemas.microsoft.com/office/drawing/2014/main" id="{3F417C8E-F914-138D-311D-69DB88299E31}"/>
                    </a:ext>
                  </a:extLst>
                </p:cNvPr>
                <p:cNvPicPr/>
                <p:nvPr/>
              </p:nvPicPr>
              <p:blipFill>
                <a:blip r:embed="rId75"/>
                <a:stretch>
                  <a:fillRect/>
                </a:stretch>
              </p:blipFill>
              <p:spPr>
                <a:xfrm>
                  <a:off x="7573806" y="2662725"/>
                  <a:ext cx="3276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79BD6D7D-5A4A-1267-C733-5E0DDC3EC44F}"/>
                    </a:ext>
                  </a:extLst>
                </p14:cNvPr>
                <p14:cNvContentPartPr/>
                <p14:nvPr/>
              </p14:nvContentPartPr>
              <p14:xfrm>
                <a:off x="5099886" y="1399845"/>
                <a:ext cx="2088360" cy="2755800"/>
              </p14:xfrm>
            </p:contentPart>
          </mc:Choice>
          <mc:Fallback xmlns="">
            <p:pic>
              <p:nvPicPr>
                <p:cNvPr id="48" name="Ink 47">
                  <a:extLst>
                    <a:ext uri="{FF2B5EF4-FFF2-40B4-BE49-F238E27FC236}">
                      <a16:creationId xmlns:a16="http://schemas.microsoft.com/office/drawing/2014/main" id="{79BD6D7D-5A4A-1267-C733-5E0DDC3EC44F}"/>
                    </a:ext>
                  </a:extLst>
                </p:cNvPr>
                <p:cNvPicPr/>
                <p:nvPr/>
              </p:nvPicPr>
              <p:blipFill>
                <a:blip r:embed="rId77"/>
                <a:stretch>
                  <a:fillRect/>
                </a:stretch>
              </p:blipFill>
              <p:spPr>
                <a:xfrm>
                  <a:off x="5090886" y="1391205"/>
                  <a:ext cx="2106000" cy="27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E2D56294-FA1C-25FF-FCD8-431557ADABD8}"/>
                  </a:ext>
                </a:extLst>
              </p14:cNvPr>
              <p14:cNvContentPartPr/>
              <p14:nvPr/>
            </p14:nvContentPartPr>
            <p14:xfrm>
              <a:off x="5279166" y="1705485"/>
              <a:ext cx="605160" cy="732960"/>
            </p14:xfrm>
          </p:contentPart>
        </mc:Choice>
        <mc:Fallback xmlns="">
          <p:pic>
            <p:nvPicPr>
              <p:cNvPr id="50" name="Ink 49">
                <a:extLst>
                  <a:ext uri="{FF2B5EF4-FFF2-40B4-BE49-F238E27FC236}">
                    <a16:creationId xmlns:a16="http://schemas.microsoft.com/office/drawing/2014/main" id="{E2D56294-FA1C-25FF-FCD8-431557ADABD8}"/>
                  </a:ext>
                </a:extLst>
              </p:cNvPr>
              <p:cNvPicPr/>
              <p:nvPr/>
            </p:nvPicPr>
            <p:blipFill>
              <a:blip r:embed="rId79"/>
              <a:stretch>
                <a:fillRect/>
              </a:stretch>
            </p:blipFill>
            <p:spPr>
              <a:xfrm>
                <a:off x="5270166" y="1696485"/>
                <a:ext cx="622800" cy="75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6B11FA60-FBBD-E8DD-8A75-6DFFED10852C}"/>
                  </a:ext>
                </a:extLst>
              </p14:cNvPr>
              <p14:cNvContentPartPr/>
              <p14:nvPr/>
            </p14:nvContentPartPr>
            <p14:xfrm>
              <a:off x="4246686" y="1561125"/>
              <a:ext cx="965880" cy="454320"/>
            </p14:xfrm>
          </p:contentPart>
        </mc:Choice>
        <mc:Fallback xmlns="">
          <p:pic>
            <p:nvPicPr>
              <p:cNvPr id="51" name="Ink 50">
                <a:extLst>
                  <a:ext uri="{FF2B5EF4-FFF2-40B4-BE49-F238E27FC236}">
                    <a16:creationId xmlns:a16="http://schemas.microsoft.com/office/drawing/2014/main" id="{6B11FA60-FBBD-E8DD-8A75-6DFFED10852C}"/>
                  </a:ext>
                </a:extLst>
              </p:cNvPr>
              <p:cNvPicPr/>
              <p:nvPr/>
            </p:nvPicPr>
            <p:blipFill>
              <a:blip r:embed="rId81"/>
              <a:stretch>
                <a:fillRect/>
              </a:stretch>
            </p:blipFill>
            <p:spPr>
              <a:xfrm>
                <a:off x="4238046" y="1552485"/>
                <a:ext cx="983520" cy="471960"/>
              </a:xfrm>
              <a:prstGeom prst="rect">
                <a:avLst/>
              </a:prstGeom>
            </p:spPr>
          </p:pic>
        </mc:Fallback>
      </mc:AlternateContent>
      <p:grpSp>
        <p:nvGrpSpPr>
          <p:cNvPr id="62" name="Group 61">
            <a:extLst>
              <a:ext uri="{FF2B5EF4-FFF2-40B4-BE49-F238E27FC236}">
                <a16:creationId xmlns:a16="http://schemas.microsoft.com/office/drawing/2014/main" id="{3D0FB71F-E24B-09C0-B8FE-7B2F142BAF06}"/>
              </a:ext>
            </a:extLst>
          </p:cNvPr>
          <p:cNvGrpSpPr/>
          <p:nvPr/>
        </p:nvGrpSpPr>
        <p:grpSpPr>
          <a:xfrm>
            <a:off x="7303086" y="3446805"/>
            <a:ext cx="2607840" cy="690840"/>
            <a:chOff x="7303086" y="3446805"/>
            <a:chExt cx="2607840" cy="69084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CF817C26-3417-89B2-4542-49F6B2996302}"/>
                    </a:ext>
                  </a:extLst>
                </p14:cNvPr>
                <p14:cNvContentPartPr/>
                <p14:nvPr/>
              </p14:nvContentPartPr>
              <p14:xfrm>
                <a:off x="7303086" y="3717165"/>
                <a:ext cx="45720" cy="249120"/>
              </p14:xfrm>
            </p:contentPart>
          </mc:Choice>
          <mc:Fallback xmlns="">
            <p:pic>
              <p:nvPicPr>
                <p:cNvPr id="52" name="Ink 51">
                  <a:extLst>
                    <a:ext uri="{FF2B5EF4-FFF2-40B4-BE49-F238E27FC236}">
                      <a16:creationId xmlns:a16="http://schemas.microsoft.com/office/drawing/2014/main" id="{CF817C26-3417-89B2-4542-49F6B2996302}"/>
                    </a:ext>
                  </a:extLst>
                </p:cNvPr>
                <p:cNvPicPr/>
                <p:nvPr/>
              </p:nvPicPr>
              <p:blipFill>
                <a:blip r:embed="rId83"/>
                <a:stretch>
                  <a:fillRect/>
                </a:stretch>
              </p:blipFill>
              <p:spPr>
                <a:xfrm>
                  <a:off x="7294446" y="3708525"/>
                  <a:ext cx="633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3BBE1385-BF88-1945-E022-0648398FC5BF}"/>
                    </a:ext>
                  </a:extLst>
                </p14:cNvPr>
                <p14:cNvContentPartPr/>
                <p14:nvPr/>
              </p14:nvContentPartPr>
              <p14:xfrm>
                <a:off x="7308126" y="3708525"/>
                <a:ext cx="194760" cy="46080"/>
              </p14:xfrm>
            </p:contentPart>
          </mc:Choice>
          <mc:Fallback xmlns="">
            <p:pic>
              <p:nvPicPr>
                <p:cNvPr id="53" name="Ink 52">
                  <a:extLst>
                    <a:ext uri="{FF2B5EF4-FFF2-40B4-BE49-F238E27FC236}">
                      <a16:creationId xmlns:a16="http://schemas.microsoft.com/office/drawing/2014/main" id="{3BBE1385-BF88-1945-E022-0648398FC5BF}"/>
                    </a:ext>
                  </a:extLst>
                </p:cNvPr>
                <p:cNvPicPr/>
                <p:nvPr/>
              </p:nvPicPr>
              <p:blipFill>
                <a:blip r:embed="rId85"/>
                <a:stretch>
                  <a:fillRect/>
                </a:stretch>
              </p:blipFill>
              <p:spPr>
                <a:xfrm>
                  <a:off x="7299486" y="3699525"/>
                  <a:ext cx="212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AF678053-BD81-BE81-3AF9-6C6072AB186D}"/>
                    </a:ext>
                  </a:extLst>
                </p14:cNvPr>
                <p14:cNvContentPartPr/>
                <p14:nvPr/>
              </p14:nvContentPartPr>
              <p14:xfrm>
                <a:off x="7305246" y="3846405"/>
                <a:ext cx="165600" cy="35280"/>
              </p14:xfrm>
            </p:contentPart>
          </mc:Choice>
          <mc:Fallback xmlns="">
            <p:pic>
              <p:nvPicPr>
                <p:cNvPr id="54" name="Ink 53">
                  <a:extLst>
                    <a:ext uri="{FF2B5EF4-FFF2-40B4-BE49-F238E27FC236}">
                      <a16:creationId xmlns:a16="http://schemas.microsoft.com/office/drawing/2014/main" id="{AF678053-BD81-BE81-3AF9-6C6072AB186D}"/>
                    </a:ext>
                  </a:extLst>
                </p:cNvPr>
                <p:cNvPicPr/>
                <p:nvPr/>
              </p:nvPicPr>
              <p:blipFill>
                <a:blip r:embed="rId87"/>
                <a:stretch>
                  <a:fillRect/>
                </a:stretch>
              </p:blipFill>
              <p:spPr>
                <a:xfrm>
                  <a:off x="7296606" y="3837405"/>
                  <a:ext cx="1832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CD0C6648-B4DB-2721-FDBA-DAA54548CAEC}"/>
                    </a:ext>
                  </a:extLst>
                </p14:cNvPr>
                <p14:cNvContentPartPr/>
                <p14:nvPr/>
              </p14:nvContentPartPr>
              <p14:xfrm>
                <a:off x="7489926" y="3622125"/>
                <a:ext cx="909360" cy="515520"/>
              </p14:xfrm>
            </p:contentPart>
          </mc:Choice>
          <mc:Fallback xmlns="">
            <p:pic>
              <p:nvPicPr>
                <p:cNvPr id="55" name="Ink 54">
                  <a:extLst>
                    <a:ext uri="{FF2B5EF4-FFF2-40B4-BE49-F238E27FC236}">
                      <a16:creationId xmlns:a16="http://schemas.microsoft.com/office/drawing/2014/main" id="{CD0C6648-B4DB-2721-FDBA-DAA54548CAEC}"/>
                    </a:ext>
                  </a:extLst>
                </p:cNvPr>
                <p:cNvPicPr/>
                <p:nvPr/>
              </p:nvPicPr>
              <p:blipFill>
                <a:blip r:embed="rId89"/>
                <a:stretch>
                  <a:fillRect/>
                </a:stretch>
              </p:blipFill>
              <p:spPr>
                <a:xfrm>
                  <a:off x="7481286" y="3613125"/>
                  <a:ext cx="92700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452763E1-AD9C-CC1D-AE00-FF4213724B4F}"/>
                    </a:ext>
                  </a:extLst>
                </p14:cNvPr>
                <p14:cNvContentPartPr/>
                <p14:nvPr/>
              </p14:nvContentPartPr>
              <p14:xfrm>
                <a:off x="8562006" y="3478125"/>
                <a:ext cx="496440" cy="489240"/>
              </p14:xfrm>
            </p:contentPart>
          </mc:Choice>
          <mc:Fallback xmlns="">
            <p:pic>
              <p:nvPicPr>
                <p:cNvPr id="57" name="Ink 56">
                  <a:extLst>
                    <a:ext uri="{FF2B5EF4-FFF2-40B4-BE49-F238E27FC236}">
                      <a16:creationId xmlns:a16="http://schemas.microsoft.com/office/drawing/2014/main" id="{452763E1-AD9C-CC1D-AE00-FF4213724B4F}"/>
                    </a:ext>
                  </a:extLst>
                </p:cNvPr>
                <p:cNvPicPr/>
                <p:nvPr/>
              </p:nvPicPr>
              <p:blipFill>
                <a:blip r:embed="rId91"/>
                <a:stretch>
                  <a:fillRect/>
                </a:stretch>
              </p:blipFill>
              <p:spPr>
                <a:xfrm>
                  <a:off x="8553006" y="3469125"/>
                  <a:ext cx="51408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5642F2D5-B2BB-B0F2-FC0F-E5447FB0D448}"/>
                    </a:ext>
                  </a:extLst>
                </p14:cNvPr>
                <p14:cNvContentPartPr/>
                <p14:nvPr/>
              </p14:nvContentPartPr>
              <p14:xfrm>
                <a:off x="8884206" y="3699525"/>
                <a:ext cx="270000" cy="52560"/>
              </p14:xfrm>
            </p:contentPart>
          </mc:Choice>
          <mc:Fallback xmlns="">
            <p:pic>
              <p:nvPicPr>
                <p:cNvPr id="58" name="Ink 57">
                  <a:extLst>
                    <a:ext uri="{FF2B5EF4-FFF2-40B4-BE49-F238E27FC236}">
                      <a16:creationId xmlns:a16="http://schemas.microsoft.com/office/drawing/2014/main" id="{5642F2D5-B2BB-B0F2-FC0F-E5447FB0D448}"/>
                    </a:ext>
                  </a:extLst>
                </p:cNvPr>
                <p:cNvPicPr/>
                <p:nvPr/>
              </p:nvPicPr>
              <p:blipFill>
                <a:blip r:embed="rId93"/>
                <a:stretch>
                  <a:fillRect/>
                </a:stretch>
              </p:blipFill>
              <p:spPr>
                <a:xfrm>
                  <a:off x="8875206" y="3690885"/>
                  <a:ext cx="2876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4177D9C0-6AA2-614D-14F1-C99DB04BEFC1}"/>
                    </a:ext>
                  </a:extLst>
                </p14:cNvPr>
                <p14:cNvContentPartPr/>
                <p14:nvPr/>
              </p14:nvContentPartPr>
              <p14:xfrm>
                <a:off x="9115686" y="3446805"/>
                <a:ext cx="795240" cy="462600"/>
              </p14:xfrm>
            </p:contentPart>
          </mc:Choice>
          <mc:Fallback xmlns="">
            <p:pic>
              <p:nvPicPr>
                <p:cNvPr id="59" name="Ink 58">
                  <a:extLst>
                    <a:ext uri="{FF2B5EF4-FFF2-40B4-BE49-F238E27FC236}">
                      <a16:creationId xmlns:a16="http://schemas.microsoft.com/office/drawing/2014/main" id="{4177D9C0-6AA2-614D-14F1-C99DB04BEFC1}"/>
                    </a:ext>
                  </a:extLst>
                </p:cNvPr>
                <p:cNvPicPr/>
                <p:nvPr/>
              </p:nvPicPr>
              <p:blipFill>
                <a:blip r:embed="rId95"/>
                <a:stretch>
                  <a:fillRect/>
                </a:stretch>
              </p:blipFill>
              <p:spPr>
                <a:xfrm>
                  <a:off x="9106686" y="3437805"/>
                  <a:ext cx="81288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AC1D149A-AF35-7DB9-0EE3-F9B7E7222A42}"/>
                    </a:ext>
                  </a:extLst>
                </p14:cNvPr>
                <p14:cNvContentPartPr/>
                <p14:nvPr/>
              </p14:nvContentPartPr>
              <p14:xfrm>
                <a:off x="9581886" y="3595845"/>
                <a:ext cx="57600" cy="13320"/>
              </p14:xfrm>
            </p:contentPart>
          </mc:Choice>
          <mc:Fallback xmlns="">
            <p:pic>
              <p:nvPicPr>
                <p:cNvPr id="60" name="Ink 59">
                  <a:extLst>
                    <a:ext uri="{FF2B5EF4-FFF2-40B4-BE49-F238E27FC236}">
                      <a16:creationId xmlns:a16="http://schemas.microsoft.com/office/drawing/2014/main" id="{AC1D149A-AF35-7DB9-0EE3-F9B7E7222A42}"/>
                    </a:ext>
                  </a:extLst>
                </p:cNvPr>
                <p:cNvPicPr/>
                <p:nvPr/>
              </p:nvPicPr>
              <p:blipFill>
                <a:blip r:embed="rId97"/>
                <a:stretch>
                  <a:fillRect/>
                </a:stretch>
              </p:blipFill>
              <p:spPr>
                <a:xfrm>
                  <a:off x="9573246" y="3587205"/>
                  <a:ext cx="75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Ink 60">
                  <a:extLst>
                    <a:ext uri="{FF2B5EF4-FFF2-40B4-BE49-F238E27FC236}">
                      <a16:creationId xmlns:a16="http://schemas.microsoft.com/office/drawing/2014/main" id="{60DE2765-C7EA-88CF-B002-CBBD1744D84B}"/>
                    </a:ext>
                  </a:extLst>
                </p14:cNvPr>
                <p14:cNvContentPartPr/>
                <p14:nvPr/>
              </p14:nvContentPartPr>
              <p14:xfrm>
                <a:off x="9247446" y="3548685"/>
                <a:ext cx="456120" cy="30240"/>
              </p14:xfrm>
            </p:contentPart>
          </mc:Choice>
          <mc:Fallback xmlns="">
            <p:pic>
              <p:nvPicPr>
                <p:cNvPr id="61" name="Ink 60">
                  <a:extLst>
                    <a:ext uri="{FF2B5EF4-FFF2-40B4-BE49-F238E27FC236}">
                      <a16:creationId xmlns:a16="http://schemas.microsoft.com/office/drawing/2014/main" id="{60DE2765-C7EA-88CF-B002-CBBD1744D84B}"/>
                    </a:ext>
                  </a:extLst>
                </p:cNvPr>
                <p:cNvPicPr/>
                <p:nvPr/>
              </p:nvPicPr>
              <p:blipFill>
                <a:blip r:embed="rId99"/>
                <a:stretch>
                  <a:fillRect/>
                </a:stretch>
              </p:blipFill>
              <p:spPr>
                <a:xfrm>
                  <a:off x="9238806" y="3540045"/>
                  <a:ext cx="473760" cy="4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51ED0F30-F581-45AA-9A0D-0E572E8858F4}"/>
                  </a:ext>
                </a:extLst>
              </p14:cNvPr>
              <p14:cNvContentPartPr/>
              <p14:nvPr/>
            </p14:nvContentPartPr>
            <p14:xfrm>
              <a:off x="10161126" y="3473445"/>
              <a:ext cx="1126080" cy="556920"/>
            </p14:xfrm>
          </p:contentPart>
        </mc:Choice>
        <mc:Fallback xmlns="">
          <p:pic>
            <p:nvPicPr>
              <p:cNvPr id="63" name="Ink 62">
                <a:extLst>
                  <a:ext uri="{FF2B5EF4-FFF2-40B4-BE49-F238E27FC236}">
                    <a16:creationId xmlns:a16="http://schemas.microsoft.com/office/drawing/2014/main" id="{51ED0F30-F581-45AA-9A0D-0E572E8858F4}"/>
                  </a:ext>
                </a:extLst>
              </p:cNvPr>
              <p:cNvPicPr/>
              <p:nvPr/>
            </p:nvPicPr>
            <p:blipFill>
              <a:blip r:embed="rId101"/>
              <a:stretch>
                <a:fillRect/>
              </a:stretch>
            </p:blipFill>
            <p:spPr>
              <a:xfrm>
                <a:off x="10152126" y="3464445"/>
                <a:ext cx="1143720" cy="574560"/>
              </a:xfrm>
              <a:prstGeom prst="rect">
                <a:avLst/>
              </a:prstGeom>
            </p:spPr>
          </p:pic>
        </mc:Fallback>
      </mc:AlternateContent>
    </p:spTree>
    <p:extLst>
      <p:ext uri="{BB962C8B-B14F-4D97-AF65-F5344CB8AC3E}">
        <p14:creationId xmlns:p14="http://schemas.microsoft.com/office/powerpoint/2010/main" val="2427736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D910D0-DF45-63F5-7E73-7D46DB4A5363}"/>
              </a:ext>
            </a:extLst>
          </p:cNvPr>
          <p:cNvGrpSpPr/>
          <p:nvPr/>
        </p:nvGrpSpPr>
        <p:grpSpPr>
          <a:xfrm>
            <a:off x="698886" y="86925"/>
            <a:ext cx="2219040" cy="524880"/>
            <a:chOff x="698886" y="86925"/>
            <a:chExt cx="2219040" cy="524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5C7FFEB-115A-E661-0E5B-AD5C24A30F72}"/>
                    </a:ext>
                  </a:extLst>
                </p14:cNvPr>
                <p14:cNvContentPartPr/>
                <p14:nvPr/>
              </p14:nvContentPartPr>
              <p14:xfrm>
                <a:off x="813006" y="274845"/>
                <a:ext cx="136080" cy="272880"/>
              </p14:xfrm>
            </p:contentPart>
          </mc:Choice>
          <mc:Fallback xmlns="">
            <p:pic>
              <p:nvPicPr>
                <p:cNvPr id="2" name="Ink 1">
                  <a:extLst>
                    <a:ext uri="{FF2B5EF4-FFF2-40B4-BE49-F238E27FC236}">
                      <a16:creationId xmlns:a16="http://schemas.microsoft.com/office/drawing/2014/main" id="{F5C7FFEB-115A-E661-0E5B-AD5C24A30F72}"/>
                    </a:ext>
                  </a:extLst>
                </p:cNvPr>
                <p:cNvPicPr/>
                <p:nvPr/>
              </p:nvPicPr>
              <p:blipFill>
                <a:blip r:embed="rId3"/>
                <a:stretch>
                  <a:fillRect/>
                </a:stretch>
              </p:blipFill>
              <p:spPr>
                <a:xfrm>
                  <a:off x="804006" y="265845"/>
                  <a:ext cx="153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7A729F3-5C61-3800-0FD9-CA95C4E445A8}"/>
                    </a:ext>
                  </a:extLst>
                </p14:cNvPr>
                <p14:cNvContentPartPr/>
                <p14:nvPr/>
              </p14:nvContentPartPr>
              <p14:xfrm>
                <a:off x="915246" y="86925"/>
                <a:ext cx="2002680" cy="477720"/>
              </p14:xfrm>
            </p:contentPart>
          </mc:Choice>
          <mc:Fallback xmlns="">
            <p:pic>
              <p:nvPicPr>
                <p:cNvPr id="3" name="Ink 2">
                  <a:extLst>
                    <a:ext uri="{FF2B5EF4-FFF2-40B4-BE49-F238E27FC236}">
                      <a16:creationId xmlns:a16="http://schemas.microsoft.com/office/drawing/2014/main" id="{67A729F3-5C61-3800-0FD9-CA95C4E445A8}"/>
                    </a:ext>
                  </a:extLst>
                </p:cNvPr>
                <p:cNvPicPr/>
                <p:nvPr/>
              </p:nvPicPr>
              <p:blipFill>
                <a:blip r:embed="rId5"/>
                <a:stretch>
                  <a:fillRect/>
                </a:stretch>
              </p:blipFill>
              <p:spPr>
                <a:xfrm>
                  <a:off x="906246" y="77925"/>
                  <a:ext cx="202032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E92812A-2C09-FD79-1F10-4DA6712295E0}"/>
                    </a:ext>
                  </a:extLst>
                </p14:cNvPr>
                <p14:cNvContentPartPr/>
                <p14:nvPr/>
              </p14:nvContentPartPr>
              <p14:xfrm>
                <a:off x="1785726" y="271965"/>
                <a:ext cx="309960" cy="32760"/>
              </p14:xfrm>
            </p:contentPart>
          </mc:Choice>
          <mc:Fallback xmlns="">
            <p:pic>
              <p:nvPicPr>
                <p:cNvPr id="4" name="Ink 3">
                  <a:extLst>
                    <a:ext uri="{FF2B5EF4-FFF2-40B4-BE49-F238E27FC236}">
                      <a16:creationId xmlns:a16="http://schemas.microsoft.com/office/drawing/2014/main" id="{0E92812A-2C09-FD79-1F10-4DA6712295E0}"/>
                    </a:ext>
                  </a:extLst>
                </p:cNvPr>
                <p:cNvPicPr/>
                <p:nvPr/>
              </p:nvPicPr>
              <p:blipFill>
                <a:blip r:embed="rId7"/>
                <a:stretch>
                  <a:fillRect/>
                </a:stretch>
              </p:blipFill>
              <p:spPr>
                <a:xfrm>
                  <a:off x="1777086" y="262965"/>
                  <a:ext cx="327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EDC8D916-EE00-1A3B-68A6-E1080368CD15}"/>
                    </a:ext>
                  </a:extLst>
                </p14:cNvPr>
                <p14:cNvContentPartPr/>
                <p14:nvPr/>
              </p14:nvContentPartPr>
              <p14:xfrm>
                <a:off x="1201806" y="306165"/>
                <a:ext cx="321840" cy="10080"/>
              </p14:xfrm>
            </p:contentPart>
          </mc:Choice>
          <mc:Fallback xmlns="">
            <p:pic>
              <p:nvPicPr>
                <p:cNvPr id="5" name="Ink 4">
                  <a:extLst>
                    <a:ext uri="{FF2B5EF4-FFF2-40B4-BE49-F238E27FC236}">
                      <a16:creationId xmlns:a16="http://schemas.microsoft.com/office/drawing/2014/main" id="{EDC8D916-EE00-1A3B-68A6-E1080368CD15}"/>
                    </a:ext>
                  </a:extLst>
                </p:cNvPr>
                <p:cNvPicPr/>
                <p:nvPr/>
              </p:nvPicPr>
              <p:blipFill>
                <a:blip r:embed="rId9"/>
                <a:stretch>
                  <a:fillRect/>
                </a:stretch>
              </p:blipFill>
              <p:spPr>
                <a:xfrm>
                  <a:off x="1192806" y="297525"/>
                  <a:ext cx="3394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94A8D82-DCE9-171A-9887-11D08D2D8D5C}"/>
                    </a:ext>
                  </a:extLst>
                </p14:cNvPr>
                <p14:cNvContentPartPr/>
                <p14:nvPr/>
              </p14:nvContentPartPr>
              <p14:xfrm>
                <a:off x="757566" y="217245"/>
                <a:ext cx="330840" cy="102240"/>
              </p14:xfrm>
            </p:contentPart>
          </mc:Choice>
          <mc:Fallback xmlns="">
            <p:pic>
              <p:nvPicPr>
                <p:cNvPr id="6" name="Ink 5">
                  <a:extLst>
                    <a:ext uri="{FF2B5EF4-FFF2-40B4-BE49-F238E27FC236}">
                      <a16:creationId xmlns:a16="http://schemas.microsoft.com/office/drawing/2014/main" id="{B94A8D82-DCE9-171A-9887-11D08D2D8D5C}"/>
                    </a:ext>
                  </a:extLst>
                </p:cNvPr>
                <p:cNvPicPr/>
                <p:nvPr/>
              </p:nvPicPr>
              <p:blipFill>
                <a:blip r:embed="rId11"/>
                <a:stretch>
                  <a:fillRect/>
                </a:stretch>
              </p:blipFill>
              <p:spPr>
                <a:xfrm>
                  <a:off x="748926" y="208245"/>
                  <a:ext cx="3484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4A2C7329-E2FA-CDD5-FE67-0D7F8DD33B8F}"/>
                    </a:ext>
                  </a:extLst>
                </p14:cNvPr>
                <p14:cNvContentPartPr/>
                <p14:nvPr/>
              </p14:nvContentPartPr>
              <p14:xfrm>
                <a:off x="698886" y="562845"/>
                <a:ext cx="322560" cy="48960"/>
              </p14:xfrm>
            </p:contentPart>
          </mc:Choice>
          <mc:Fallback xmlns="">
            <p:pic>
              <p:nvPicPr>
                <p:cNvPr id="7" name="Ink 6">
                  <a:extLst>
                    <a:ext uri="{FF2B5EF4-FFF2-40B4-BE49-F238E27FC236}">
                      <a16:creationId xmlns:a16="http://schemas.microsoft.com/office/drawing/2014/main" id="{4A2C7329-E2FA-CDD5-FE67-0D7F8DD33B8F}"/>
                    </a:ext>
                  </a:extLst>
                </p:cNvPr>
                <p:cNvPicPr/>
                <p:nvPr/>
              </p:nvPicPr>
              <p:blipFill>
                <a:blip r:embed="rId13"/>
                <a:stretch>
                  <a:fillRect/>
                </a:stretch>
              </p:blipFill>
              <p:spPr>
                <a:xfrm>
                  <a:off x="690246" y="553845"/>
                  <a:ext cx="3402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502F58F0-3B52-6144-DA32-CD7978BB55E4}"/>
                  </a:ext>
                </a:extLst>
              </p14:cNvPr>
              <p14:cNvContentPartPr/>
              <p14:nvPr/>
            </p14:nvContentPartPr>
            <p14:xfrm>
              <a:off x="4623966" y="189525"/>
              <a:ext cx="1560240" cy="564480"/>
            </p14:xfrm>
          </p:contentPart>
        </mc:Choice>
        <mc:Fallback xmlns="">
          <p:pic>
            <p:nvPicPr>
              <p:cNvPr id="13" name="Ink 12">
                <a:extLst>
                  <a:ext uri="{FF2B5EF4-FFF2-40B4-BE49-F238E27FC236}">
                    <a16:creationId xmlns:a16="http://schemas.microsoft.com/office/drawing/2014/main" id="{502F58F0-3B52-6144-DA32-CD7978BB55E4}"/>
                  </a:ext>
                </a:extLst>
              </p:cNvPr>
              <p:cNvPicPr/>
              <p:nvPr/>
            </p:nvPicPr>
            <p:blipFill>
              <a:blip r:embed="rId15"/>
              <a:stretch>
                <a:fillRect/>
              </a:stretch>
            </p:blipFill>
            <p:spPr>
              <a:xfrm>
                <a:off x="4614966" y="180525"/>
                <a:ext cx="157788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FD52472F-AB58-C578-2DBE-3DD54277836A}"/>
                  </a:ext>
                </a:extLst>
              </p14:cNvPr>
              <p14:cNvContentPartPr/>
              <p14:nvPr/>
            </p14:nvContentPartPr>
            <p14:xfrm>
              <a:off x="6438366" y="487965"/>
              <a:ext cx="360" cy="360"/>
            </p14:xfrm>
          </p:contentPart>
        </mc:Choice>
        <mc:Fallback xmlns="">
          <p:pic>
            <p:nvPicPr>
              <p:cNvPr id="14" name="Ink 13">
                <a:extLst>
                  <a:ext uri="{FF2B5EF4-FFF2-40B4-BE49-F238E27FC236}">
                    <a16:creationId xmlns:a16="http://schemas.microsoft.com/office/drawing/2014/main" id="{FD52472F-AB58-C578-2DBE-3DD54277836A}"/>
                  </a:ext>
                </a:extLst>
              </p:cNvPr>
              <p:cNvPicPr/>
              <p:nvPr/>
            </p:nvPicPr>
            <p:blipFill>
              <a:blip r:embed="rId17"/>
              <a:stretch>
                <a:fillRect/>
              </a:stretch>
            </p:blipFill>
            <p:spPr>
              <a:xfrm>
                <a:off x="6429726" y="479325"/>
                <a:ext cx="18000" cy="18000"/>
              </a:xfrm>
              <a:prstGeom prst="rect">
                <a:avLst/>
              </a:prstGeom>
            </p:spPr>
          </p:pic>
        </mc:Fallback>
      </mc:AlternateContent>
      <p:grpSp>
        <p:nvGrpSpPr>
          <p:cNvPr id="30" name="Group 29">
            <a:extLst>
              <a:ext uri="{FF2B5EF4-FFF2-40B4-BE49-F238E27FC236}">
                <a16:creationId xmlns:a16="http://schemas.microsoft.com/office/drawing/2014/main" id="{60108FAF-D298-43AC-A1D7-49C52137BCB4}"/>
              </a:ext>
            </a:extLst>
          </p:cNvPr>
          <p:cNvGrpSpPr/>
          <p:nvPr/>
        </p:nvGrpSpPr>
        <p:grpSpPr>
          <a:xfrm>
            <a:off x="10014606" y="3038925"/>
            <a:ext cx="1152000" cy="909360"/>
            <a:chOff x="10014606" y="3038925"/>
            <a:chExt cx="1152000" cy="90936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4E3BAC9F-D41F-9563-F7D1-D84B5AF64863}"/>
                    </a:ext>
                  </a:extLst>
                </p14:cNvPr>
                <p14:cNvContentPartPr/>
                <p14:nvPr/>
              </p14:nvContentPartPr>
              <p14:xfrm>
                <a:off x="10014606" y="3038925"/>
                <a:ext cx="1125720" cy="909360"/>
              </p14:xfrm>
            </p:contentPart>
          </mc:Choice>
          <mc:Fallback xmlns="">
            <p:pic>
              <p:nvPicPr>
                <p:cNvPr id="16" name="Ink 15">
                  <a:extLst>
                    <a:ext uri="{FF2B5EF4-FFF2-40B4-BE49-F238E27FC236}">
                      <a16:creationId xmlns:a16="http://schemas.microsoft.com/office/drawing/2014/main" id="{4E3BAC9F-D41F-9563-F7D1-D84B5AF64863}"/>
                    </a:ext>
                  </a:extLst>
                </p:cNvPr>
                <p:cNvPicPr/>
                <p:nvPr/>
              </p:nvPicPr>
              <p:blipFill>
                <a:blip r:embed="rId19"/>
                <a:stretch>
                  <a:fillRect/>
                </a:stretch>
              </p:blipFill>
              <p:spPr>
                <a:xfrm>
                  <a:off x="10005606" y="3030285"/>
                  <a:ext cx="1143360" cy="927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EFE5FEE4-1533-CEE1-9EF4-588D7F93E9AC}"/>
                    </a:ext>
                  </a:extLst>
                </p14:cNvPr>
                <p14:cNvContentPartPr/>
                <p14:nvPr/>
              </p14:nvContentPartPr>
              <p14:xfrm>
                <a:off x="10302246" y="3240165"/>
                <a:ext cx="137880" cy="171720"/>
              </p14:xfrm>
            </p:contentPart>
          </mc:Choice>
          <mc:Fallback xmlns="">
            <p:pic>
              <p:nvPicPr>
                <p:cNvPr id="17" name="Ink 16">
                  <a:extLst>
                    <a:ext uri="{FF2B5EF4-FFF2-40B4-BE49-F238E27FC236}">
                      <a16:creationId xmlns:a16="http://schemas.microsoft.com/office/drawing/2014/main" id="{EFE5FEE4-1533-CEE1-9EF4-588D7F93E9AC}"/>
                    </a:ext>
                  </a:extLst>
                </p:cNvPr>
                <p:cNvPicPr/>
                <p:nvPr/>
              </p:nvPicPr>
              <p:blipFill>
                <a:blip r:embed="rId21"/>
                <a:stretch>
                  <a:fillRect/>
                </a:stretch>
              </p:blipFill>
              <p:spPr>
                <a:xfrm>
                  <a:off x="10293606" y="3231525"/>
                  <a:ext cx="155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E3A24B2-50E4-3575-8E24-0015B31895D0}"/>
                    </a:ext>
                  </a:extLst>
                </p14:cNvPr>
                <p14:cNvContentPartPr/>
                <p14:nvPr/>
              </p14:nvContentPartPr>
              <p14:xfrm>
                <a:off x="10515006" y="3136845"/>
                <a:ext cx="136440" cy="221040"/>
              </p14:xfrm>
            </p:contentPart>
          </mc:Choice>
          <mc:Fallback xmlns="">
            <p:pic>
              <p:nvPicPr>
                <p:cNvPr id="18" name="Ink 17">
                  <a:extLst>
                    <a:ext uri="{FF2B5EF4-FFF2-40B4-BE49-F238E27FC236}">
                      <a16:creationId xmlns:a16="http://schemas.microsoft.com/office/drawing/2014/main" id="{7E3A24B2-50E4-3575-8E24-0015B31895D0}"/>
                    </a:ext>
                  </a:extLst>
                </p:cNvPr>
                <p:cNvPicPr/>
                <p:nvPr/>
              </p:nvPicPr>
              <p:blipFill>
                <a:blip r:embed="rId23"/>
                <a:stretch>
                  <a:fillRect/>
                </a:stretch>
              </p:blipFill>
              <p:spPr>
                <a:xfrm>
                  <a:off x="10506006" y="3127845"/>
                  <a:ext cx="154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93914B3F-3431-87B4-799D-DEAC1770AC27}"/>
                    </a:ext>
                  </a:extLst>
                </p14:cNvPr>
                <p14:cNvContentPartPr/>
                <p14:nvPr/>
              </p14:nvContentPartPr>
              <p14:xfrm>
                <a:off x="10485126" y="3221805"/>
                <a:ext cx="159840" cy="17640"/>
              </p14:xfrm>
            </p:contentPart>
          </mc:Choice>
          <mc:Fallback xmlns="">
            <p:pic>
              <p:nvPicPr>
                <p:cNvPr id="19" name="Ink 18">
                  <a:extLst>
                    <a:ext uri="{FF2B5EF4-FFF2-40B4-BE49-F238E27FC236}">
                      <a16:creationId xmlns:a16="http://schemas.microsoft.com/office/drawing/2014/main" id="{93914B3F-3431-87B4-799D-DEAC1770AC27}"/>
                    </a:ext>
                  </a:extLst>
                </p:cNvPr>
                <p:cNvPicPr/>
                <p:nvPr/>
              </p:nvPicPr>
              <p:blipFill>
                <a:blip r:embed="rId25"/>
                <a:stretch>
                  <a:fillRect/>
                </a:stretch>
              </p:blipFill>
              <p:spPr>
                <a:xfrm>
                  <a:off x="10476486" y="3212805"/>
                  <a:ext cx="177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AD6D45AC-B9EC-1345-F2EE-FF8F27119F73}"/>
                    </a:ext>
                  </a:extLst>
                </p14:cNvPr>
                <p14:cNvContentPartPr/>
                <p14:nvPr/>
              </p14:nvContentPartPr>
              <p14:xfrm>
                <a:off x="10702926" y="3280845"/>
                <a:ext cx="251640" cy="110160"/>
              </p14:xfrm>
            </p:contentPart>
          </mc:Choice>
          <mc:Fallback xmlns="">
            <p:pic>
              <p:nvPicPr>
                <p:cNvPr id="20" name="Ink 19">
                  <a:extLst>
                    <a:ext uri="{FF2B5EF4-FFF2-40B4-BE49-F238E27FC236}">
                      <a16:creationId xmlns:a16="http://schemas.microsoft.com/office/drawing/2014/main" id="{AD6D45AC-B9EC-1345-F2EE-FF8F27119F73}"/>
                    </a:ext>
                  </a:extLst>
                </p:cNvPr>
                <p:cNvPicPr/>
                <p:nvPr/>
              </p:nvPicPr>
              <p:blipFill>
                <a:blip r:embed="rId27"/>
                <a:stretch>
                  <a:fillRect/>
                </a:stretch>
              </p:blipFill>
              <p:spPr>
                <a:xfrm>
                  <a:off x="10694286" y="3271845"/>
                  <a:ext cx="2692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3B5181B8-D82A-EFE8-7A0D-1EA1FFC6D4DF}"/>
                    </a:ext>
                  </a:extLst>
                </p14:cNvPr>
                <p14:cNvContentPartPr/>
                <p14:nvPr/>
              </p14:nvContentPartPr>
              <p14:xfrm>
                <a:off x="10279206" y="3512325"/>
                <a:ext cx="107640" cy="251640"/>
              </p14:xfrm>
            </p:contentPart>
          </mc:Choice>
          <mc:Fallback xmlns="">
            <p:pic>
              <p:nvPicPr>
                <p:cNvPr id="21" name="Ink 20">
                  <a:extLst>
                    <a:ext uri="{FF2B5EF4-FFF2-40B4-BE49-F238E27FC236}">
                      <a16:creationId xmlns:a16="http://schemas.microsoft.com/office/drawing/2014/main" id="{3B5181B8-D82A-EFE8-7A0D-1EA1FFC6D4DF}"/>
                    </a:ext>
                  </a:extLst>
                </p:cNvPr>
                <p:cNvPicPr/>
                <p:nvPr/>
              </p:nvPicPr>
              <p:blipFill>
                <a:blip r:embed="rId29"/>
                <a:stretch>
                  <a:fillRect/>
                </a:stretch>
              </p:blipFill>
              <p:spPr>
                <a:xfrm>
                  <a:off x="10270566" y="3503325"/>
                  <a:ext cx="125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E851D273-2F31-F752-06B1-66B6BD2153C4}"/>
                    </a:ext>
                  </a:extLst>
                </p14:cNvPr>
                <p14:cNvContentPartPr/>
                <p14:nvPr/>
              </p14:nvContentPartPr>
              <p14:xfrm>
                <a:off x="10195686" y="3650565"/>
                <a:ext cx="205920" cy="15120"/>
              </p14:xfrm>
            </p:contentPart>
          </mc:Choice>
          <mc:Fallback xmlns="">
            <p:pic>
              <p:nvPicPr>
                <p:cNvPr id="22" name="Ink 21">
                  <a:extLst>
                    <a:ext uri="{FF2B5EF4-FFF2-40B4-BE49-F238E27FC236}">
                      <a16:creationId xmlns:a16="http://schemas.microsoft.com/office/drawing/2014/main" id="{E851D273-2F31-F752-06B1-66B6BD2153C4}"/>
                    </a:ext>
                  </a:extLst>
                </p:cNvPr>
                <p:cNvPicPr/>
                <p:nvPr/>
              </p:nvPicPr>
              <p:blipFill>
                <a:blip r:embed="rId31"/>
                <a:stretch>
                  <a:fillRect/>
                </a:stretch>
              </p:blipFill>
              <p:spPr>
                <a:xfrm>
                  <a:off x="10187046" y="3641565"/>
                  <a:ext cx="223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B3AA9008-1F46-C7A5-9530-8CC5F00F2943}"/>
                    </a:ext>
                  </a:extLst>
                </p14:cNvPr>
                <p14:cNvContentPartPr/>
                <p14:nvPr/>
              </p14:nvContentPartPr>
              <p14:xfrm>
                <a:off x="10434726" y="3658125"/>
                <a:ext cx="57600" cy="126000"/>
              </p14:xfrm>
            </p:contentPart>
          </mc:Choice>
          <mc:Fallback xmlns="">
            <p:pic>
              <p:nvPicPr>
                <p:cNvPr id="23" name="Ink 22">
                  <a:extLst>
                    <a:ext uri="{FF2B5EF4-FFF2-40B4-BE49-F238E27FC236}">
                      <a16:creationId xmlns:a16="http://schemas.microsoft.com/office/drawing/2014/main" id="{B3AA9008-1F46-C7A5-9530-8CC5F00F2943}"/>
                    </a:ext>
                  </a:extLst>
                </p:cNvPr>
                <p:cNvPicPr/>
                <p:nvPr/>
              </p:nvPicPr>
              <p:blipFill>
                <a:blip r:embed="rId33"/>
                <a:stretch>
                  <a:fillRect/>
                </a:stretch>
              </p:blipFill>
              <p:spPr>
                <a:xfrm>
                  <a:off x="10426086" y="3649485"/>
                  <a:ext cx="75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0A51780C-1534-F401-36E6-CA441DFC1EAA}"/>
                    </a:ext>
                  </a:extLst>
                </p14:cNvPr>
                <p14:cNvContentPartPr/>
                <p14:nvPr/>
              </p14:nvContentPartPr>
              <p14:xfrm>
                <a:off x="10553526" y="3606285"/>
                <a:ext cx="105480" cy="145080"/>
              </p14:xfrm>
            </p:contentPart>
          </mc:Choice>
          <mc:Fallback xmlns="">
            <p:pic>
              <p:nvPicPr>
                <p:cNvPr id="24" name="Ink 23">
                  <a:extLst>
                    <a:ext uri="{FF2B5EF4-FFF2-40B4-BE49-F238E27FC236}">
                      <a16:creationId xmlns:a16="http://schemas.microsoft.com/office/drawing/2014/main" id="{0A51780C-1534-F401-36E6-CA441DFC1EAA}"/>
                    </a:ext>
                  </a:extLst>
                </p:cNvPr>
                <p:cNvPicPr/>
                <p:nvPr/>
              </p:nvPicPr>
              <p:blipFill>
                <a:blip r:embed="rId35"/>
                <a:stretch>
                  <a:fillRect/>
                </a:stretch>
              </p:blipFill>
              <p:spPr>
                <a:xfrm>
                  <a:off x="10544526" y="3597285"/>
                  <a:ext cx="123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9F14750-F1DD-D9D2-3EEB-95E371564116}"/>
                    </a:ext>
                  </a:extLst>
                </p14:cNvPr>
                <p14:cNvContentPartPr/>
                <p14:nvPr/>
              </p14:nvContentPartPr>
              <p14:xfrm>
                <a:off x="10688526" y="3635805"/>
                <a:ext cx="129600" cy="83160"/>
              </p14:xfrm>
            </p:contentPart>
          </mc:Choice>
          <mc:Fallback xmlns="">
            <p:pic>
              <p:nvPicPr>
                <p:cNvPr id="25" name="Ink 24">
                  <a:extLst>
                    <a:ext uri="{FF2B5EF4-FFF2-40B4-BE49-F238E27FC236}">
                      <a16:creationId xmlns:a16="http://schemas.microsoft.com/office/drawing/2014/main" id="{79F14750-F1DD-D9D2-3EEB-95E371564116}"/>
                    </a:ext>
                  </a:extLst>
                </p:cNvPr>
                <p:cNvPicPr/>
                <p:nvPr/>
              </p:nvPicPr>
              <p:blipFill>
                <a:blip r:embed="rId37"/>
                <a:stretch>
                  <a:fillRect/>
                </a:stretch>
              </p:blipFill>
              <p:spPr>
                <a:xfrm>
                  <a:off x="10679526" y="3627165"/>
                  <a:ext cx="147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352C604B-27C1-071C-E97B-C51C9684D05E}"/>
                    </a:ext>
                  </a:extLst>
                </p14:cNvPr>
                <p14:cNvContentPartPr/>
                <p14:nvPr/>
              </p14:nvContentPartPr>
              <p14:xfrm>
                <a:off x="10845846" y="3620685"/>
                <a:ext cx="15480" cy="96120"/>
              </p14:xfrm>
            </p:contentPart>
          </mc:Choice>
          <mc:Fallback xmlns="">
            <p:pic>
              <p:nvPicPr>
                <p:cNvPr id="26" name="Ink 25">
                  <a:extLst>
                    <a:ext uri="{FF2B5EF4-FFF2-40B4-BE49-F238E27FC236}">
                      <a16:creationId xmlns:a16="http://schemas.microsoft.com/office/drawing/2014/main" id="{352C604B-27C1-071C-E97B-C51C9684D05E}"/>
                    </a:ext>
                  </a:extLst>
                </p:cNvPr>
                <p:cNvPicPr/>
                <p:nvPr/>
              </p:nvPicPr>
              <p:blipFill>
                <a:blip r:embed="rId39"/>
                <a:stretch>
                  <a:fillRect/>
                </a:stretch>
              </p:blipFill>
              <p:spPr>
                <a:xfrm>
                  <a:off x="10836846" y="3611685"/>
                  <a:ext cx="33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AEE4AB33-6CC6-665E-3962-42B48F595765}"/>
                    </a:ext>
                  </a:extLst>
                </p14:cNvPr>
                <p14:cNvContentPartPr/>
                <p14:nvPr/>
              </p14:nvContentPartPr>
              <p14:xfrm>
                <a:off x="10848006" y="3551925"/>
                <a:ext cx="360" cy="360"/>
              </p14:xfrm>
            </p:contentPart>
          </mc:Choice>
          <mc:Fallback xmlns="">
            <p:pic>
              <p:nvPicPr>
                <p:cNvPr id="27" name="Ink 26">
                  <a:extLst>
                    <a:ext uri="{FF2B5EF4-FFF2-40B4-BE49-F238E27FC236}">
                      <a16:creationId xmlns:a16="http://schemas.microsoft.com/office/drawing/2014/main" id="{AEE4AB33-6CC6-665E-3962-42B48F595765}"/>
                    </a:ext>
                  </a:extLst>
                </p:cNvPr>
                <p:cNvPicPr/>
                <p:nvPr/>
              </p:nvPicPr>
              <p:blipFill>
                <a:blip r:embed="rId17"/>
                <a:stretch>
                  <a:fillRect/>
                </a:stretch>
              </p:blipFill>
              <p:spPr>
                <a:xfrm>
                  <a:off x="10839366" y="35429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839796E9-C401-EFE7-DF09-0EA9EC2D06CA}"/>
                    </a:ext>
                  </a:extLst>
                </p14:cNvPr>
                <p14:cNvContentPartPr/>
                <p14:nvPr/>
              </p14:nvContentPartPr>
              <p14:xfrm>
                <a:off x="10893006" y="3620685"/>
                <a:ext cx="89280" cy="59040"/>
              </p14:xfrm>
            </p:contentPart>
          </mc:Choice>
          <mc:Fallback xmlns="">
            <p:pic>
              <p:nvPicPr>
                <p:cNvPr id="28" name="Ink 27">
                  <a:extLst>
                    <a:ext uri="{FF2B5EF4-FFF2-40B4-BE49-F238E27FC236}">
                      <a16:creationId xmlns:a16="http://schemas.microsoft.com/office/drawing/2014/main" id="{839796E9-C401-EFE7-DF09-0EA9EC2D06CA}"/>
                    </a:ext>
                  </a:extLst>
                </p:cNvPr>
                <p:cNvPicPr/>
                <p:nvPr/>
              </p:nvPicPr>
              <p:blipFill>
                <a:blip r:embed="rId42"/>
                <a:stretch>
                  <a:fillRect/>
                </a:stretch>
              </p:blipFill>
              <p:spPr>
                <a:xfrm>
                  <a:off x="10884006" y="3611685"/>
                  <a:ext cx="106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D13C0318-1C37-8B58-3CCF-98BE5CDED2EE}"/>
                    </a:ext>
                  </a:extLst>
                </p14:cNvPr>
                <p14:cNvContentPartPr/>
                <p14:nvPr/>
              </p14:nvContentPartPr>
              <p14:xfrm>
                <a:off x="10924686" y="3540765"/>
                <a:ext cx="241920" cy="305640"/>
              </p14:xfrm>
            </p:contentPart>
          </mc:Choice>
          <mc:Fallback xmlns="">
            <p:pic>
              <p:nvPicPr>
                <p:cNvPr id="29" name="Ink 28">
                  <a:extLst>
                    <a:ext uri="{FF2B5EF4-FFF2-40B4-BE49-F238E27FC236}">
                      <a16:creationId xmlns:a16="http://schemas.microsoft.com/office/drawing/2014/main" id="{D13C0318-1C37-8B58-3CCF-98BE5CDED2EE}"/>
                    </a:ext>
                  </a:extLst>
                </p:cNvPr>
                <p:cNvPicPr/>
                <p:nvPr/>
              </p:nvPicPr>
              <p:blipFill>
                <a:blip r:embed="rId44"/>
                <a:stretch>
                  <a:fillRect/>
                </a:stretch>
              </p:blipFill>
              <p:spPr>
                <a:xfrm>
                  <a:off x="10916046" y="3532125"/>
                  <a:ext cx="259560" cy="32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6C024511-C591-977C-3890-14E868CE169D}"/>
                  </a:ext>
                </a:extLst>
              </p14:cNvPr>
              <p14:cNvContentPartPr/>
              <p14:nvPr/>
            </p14:nvContentPartPr>
            <p14:xfrm>
              <a:off x="10088046" y="3150525"/>
              <a:ext cx="973800" cy="694800"/>
            </p14:xfrm>
          </p:contentPart>
        </mc:Choice>
        <mc:Fallback xmlns="">
          <p:pic>
            <p:nvPicPr>
              <p:cNvPr id="31" name="Ink 30">
                <a:extLst>
                  <a:ext uri="{FF2B5EF4-FFF2-40B4-BE49-F238E27FC236}">
                    <a16:creationId xmlns:a16="http://schemas.microsoft.com/office/drawing/2014/main" id="{6C024511-C591-977C-3890-14E868CE169D}"/>
                  </a:ext>
                </a:extLst>
              </p:cNvPr>
              <p:cNvPicPr/>
              <p:nvPr/>
            </p:nvPicPr>
            <p:blipFill>
              <a:blip r:embed="rId46"/>
              <a:stretch>
                <a:fillRect/>
              </a:stretch>
            </p:blipFill>
            <p:spPr>
              <a:xfrm>
                <a:off x="10052046" y="3078885"/>
                <a:ext cx="1045440" cy="83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DE547DAC-7DE5-6DB6-BEDA-E1E1FC139DC8}"/>
                  </a:ext>
                </a:extLst>
              </p14:cNvPr>
              <p14:cNvContentPartPr/>
              <p14:nvPr/>
            </p14:nvContentPartPr>
            <p14:xfrm>
              <a:off x="10390446" y="2109405"/>
              <a:ext cx="196560" cy="786960"/>
            </p14:xfrm>
          </p:contentPart>
        </mc:Choice>
        <mc:Fallback xmlns="">
          <p:pic>
            <p:nvPicPr>
              <p:cNvPr id="32" name="Ink 31">
                <a:extLst>
                  <a:ext uri="{FF2B5EF4-FFF2-40B4-BE49-F238E27FC236}">
                    <a16:creationId xmlns:a16="http://schemas.microsoft.com/office/drawing/2014/main" id="{DE547DAC-7DE5-6DB6-BEDA-E1E1FC139DC8}"/>
                  </a:ext>
                </a:extLst>
              </p:cNvPr>
              <p:cNvPicPr/>
              <p:nvPr/>
            </p:nvPicPr>
            <p:blipFill>
              <a:blip r:embed="rId48"/>
              <a:stretch>
                <a:fillRect/>
              </a:stretch>
            </p:blipFill>
            <p:spPr>
              <a:xfrm>
                <a:off x="10354446" y="2037765"/>
                <a:ext cx="268200" cy="930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Ink 32">
                <a:extLst>
                  <a:ext uri="{FF2B5EF4-FFF2-40B4-BE49-F238E27FC236}">
                    <a16:creationId xmlns:a16="http://schemas.microsoft.com/office/drawing/2014/main" id="{EA4E7CE3-4101-2CEC-83DC-4C8DC0A733ED}"/>
                  </a:ext>
                </a:extLst>
              </p14:cNvPr>
              <p14:cNvContentPartPr/>
              <p14:nvPr/>
            </p14:nvContentPartPr>
            <p14:xfrm>
              <a:off x="10822806" y="2272845"/>
              <a:ext cx="536400" cy="675000"/>
            </p14:xfrm>
          </p:contentPart>
        </mc:Choice>
        <mc:Fallback xmlns="">
          <p:pic>
            <p:nvPicPr>
              <p:cNvPr id="33" name="Ink 32">
                <a:extLst>
                  <a:ext uri="{FF2B5EF4-FFF2-40B4-BE49-F238E27FC236}">
                    <a16:creationId xmlns:a16="http://schemas.microsoft.com/office/drawing/2014/main" id="{EA4E7CE3-4101-2CEC-83DC-4C8DC0A733ED}"/>
                  </a:ext>
                </a:extLst>
              </p:cNvPr>
              <p:cNvPicPr/>
              <p:nvPr/>
            </p:nvPicPr>
            <p:blipFill>
              <a:blip r:embed="rId50"/>
              <a:stretch>
                <a:fillRect/>
              </a:stretch>
            </p:blipFill>
            <p:spPr>
              <a:xfrm>
                <a:off x="10787166" y="2200845"/>
                <a:ext cx="608040" cy="818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82F87866-2ACE-D096-DDA4-1C2635F29868}"/>
                  </a:ext>
                </a:extLst>
              </p14:cNvPr>
              <p14:cNvContentPartPr/>
              <p14:nvPr/>
            </p14:nvContentPartPr>
            <p14:xfrm>
              <a:off x="11198646" y="2758125"/>
              <a:ext cx="631440" cy="571320"/>
            </p14:xfrm>
          </p:contentPart>
        </mc:Choice>
        <mc:Fallback xmlns="">
          <p:pic>
            <p:nvPicPr>
              <p:cNvPr id="34" name="Ink 33">
                <a:extLst>
                  <a:ext uri="{FF2B5EF4-FFF2-40B4-BE49-F238E27FC236}">
                    <a16:creationId xmlns:a16="http://schemas.microsoft.com/office/drawing/2014/main" id="{82F87866-2ACE-D096-DDA4-1C2635F29868}"/>
                  </a:ext>
                </a:extLst>
              </p:cNvPr>
              <p:cNvPicPr/>
              <p:nvPr/>
            </p:nvPicPr>
            <p:blipFill>
              <a:blip r:embed="rId52"/>
              <a:stretch>
                <a:fillRect/>
              </a:stretch>
            </p:blipFill>
            <p:spPr>
              <a:xfrm>
                <a:off x="11162646" y="2686125"/>
                <a:ext cx="703080" cy="714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C14CF013-536A-574C-47EF-6D6C0CAB58B0}"/>
                  </a:ext>
                </a:extLst>
              </p14:cNvPr>
              <p14:cNvContentPartPr/>
              <p14:nvPr/>
            </p14:nvContentPartPr>
            <p14:xfrm>
              <a:off x="11177406" y="3786285"/>
              <a:ext cx="534600" cy="321480"/>
            </p14:xfrm>
          </p:contentPart>
        </mc:Choice>
        <mc:Fallback xmlns="">
          <p:pic>
            <p:nvPicPr>
              <p:cNvPr id="35" name="Ink 34">
                <a:extLst>
                  <a:ext uri="{FF2B5EF4-FFF2-40B4-BE49-F238E27FC236}">
                    <a16:creationId xmlns:a16="http://schemas.microsoft.com/office/drawing/2014/main" id="{C14CF013-536A-574C-47EF-6D6C0CAB58B0}"/>
                  </a:ext>
                </a:extLst>
              </p:cNvPr>
              <p:cNvPicPr/>
              <p:nvPr/>
            </p:nvPicPr>
            <p:blipFill>
              <a:blip r:embed="rId54"/>
              <a:stretch>
                <a:fillRect/>
              </a:stretch>
            </p:blipFill>
            <p:spPr>
              <a:xfrm>
                <a:off x="11141406" y="3714645"/>
                <a:ext cx="60624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C211463A-D67D-99B2-AEE6-2A32BE32D5E7}"/>
                  </a:ext>
                </a:extLst>
              </p14:cNvPr>
              <p14:cNvContentPartPr/>
              <p14:nvPr/>
            </p14:nvContentPartPr>
            <p14:xfrm>
              <a:off x="11151126" y="3707805"/>
              <a:ext cx="210600" cy="251640"/>
            </p14:xfrm>
          </p:contentPart>
        </mc:Choice>
        <mc:Fallback xmlns="">
          <p:pic>
            <p:nvPicPr>
              <p:cNvPr id="36" name="Ink 35">
                <a:extLst>
                  <a:ext uri="{FF2B5EF4-FFF2-40B4-BE49-F238E27FC236}">
                    <a16:creationId xmlns:a16="http://schemas.microsoft.com/office/drawing/2014/main" id="{C211463A-D67D-99B2-AEE6-2A32BE32D5E7}"/>
                  </a:ext>
                </a:extLst>
              </p:cNvPr>
              <p:cNvPicPr/>
              <p:nvPr/>
            </p:nvPicPr>
            <p:blipFill>
              <a:blip r:embed="rId56"/>
              <a:stretch>
                <a:fillRect/>
              </a:stretch>
            </p:blipFill>
            <p:spPr>
              <a:xfrm>
                <a:off x="11115486" y="3636165"/>
                <a:ext cx="2822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A72764F4-64D3-ADFA-B52D-B702849F95F8}"/>
                  </a:ext>
                </a:extLst>
              </p14:cNvPr>
              <p14:cNvContentPartPr/>
              <p14:nvPr/>
            </p14:nvContentPartPr>
            <p14:xfrm>
              <a:off x="10813086" y="3991485"/>
              <a:ext cx="160200" cy="524160"/>
            </p14:xfrm>
          </p:contentPart>
        </mc:Choice>
        <mc:Fallback xmlns="">
          <p:pic>
            <p:nvPicPr>
              <p:cNvPr id="37" name="Ink 36">
                <a:extLst>
                  <a:ext uri="{FF2B5EF4-FFF2-40B4-BE49-F238E27FC236}">
                    <a16:creationId xmlns:a16="http://schemas.microsoft.com/office/drawing/2014/main" id="{A72764F4-64D3-ADFA-B52D-B702849F95F8}"/>
                  </a:ext>
                </a:extLst>
              </p:cNvPr>
              <p:cNvPicPr/>
              <p:nvPr/>
            </p:nvPicPr>
            <p:blipFill>
              <a:blip r:embed="rId58"/>
              <a:stretch>
                <a:fillRect/>
              </a:stretch>
            </p:blipFill>
            <p:spPr>
              <a:xfrm>
                <a:off x="10777446" y="3919485"/>
                <a:ext cx="231840" cy="667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D985C68C-E6C0-32F7-F977-C9AC106A0901}"/>
                  </a:ext>
                </a:extLst>
              </p14:cNvPr>
              <p14:cNvContentPartPr/>
              <p14:nvPr/>
            </p14:nvContentPartPr>
            <p14:xfrm>
              <a:off x="10729566" y="4000125"/>
              <a:ext cx="146520" cy="141120"/>
            </p14:xfrm>
          </p:contentPart>
        </mc:Choice>
        <mc:Fallback xmlns="">
          <p:pic>
            <p:nvPicPr>
              <p:cNvPr id="38" name="Ink 37">
                <a:extLst>
                  <a:ext uri="{FF2B5EF4-FFF2-40B4-BE49-F238E27FC236}">
                    <a16:creationId xmlns:a16="http://schemas.microsoft.com/office/drawing/2014/main" id="{D985C68C-E6C0-32F7-F977-C9AC106A0901}"/>
                  </a:ext>
                </a:extLst>
              </p:cNvPr>
              <p:cNvPicPr/>
              <p:nvPr/>
            </p:nvPicPr>
            <p:blipFill>
              <a:blip r:embed="rId60"/>
              <a:stretch>
                <a:fillRect/>
              </a:stretch>
            </p:blipFill>
            <p:spPr>
              <a:xfrm>
                <a:off x="10693566" y="3928125"/>
                <a:ext cx="218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Ink 38">
                <a:extLst>
                  <a:ext uri="{FF2B5EF4-FFF2-40B4-BE49-F238E27FC236}">
                    <a16:creationId xmlns:a16="http://schemas.microsoft.com/office/drawing/2014/main" id="{7C1EAD27-E7F7-1548-6C20-E53E9E40FF42}"/>
                  </a:ext>
                </a:extLst>
              </p14:cNvPr>
              <p14:cNvContentPartPr/>
              <p14:nvPr/>
            </p14:nvContentPartPr>
            <p14:xfrm>
              <a:off x="9756486" y="3979245"/>
              <a:ext cx="520920" cy="628200"/>
            </p14:xfrm>
          </p:contentPart>
        </mc:Choice>
        <mc:Fallback xmlns="">
          <p:pic>
            <p:nvPicPr>
              <p:cNvPr id="39" name="Ink 38">
                <a:extLst>
                  <a:ext uri="{FF2B5EF4-FFF2-40B4-BE49-F238E27FC236}">
                    <a16:creationId xmlns:a16="http://schemas.microsoft.com/office/drawing/2014/main" id="{7C1EAD27-E7F7-1548-6C20-E53E9E40FF42}"/>
                  </a:ext>
                </a:extLst>
              </p:cNvPr>
              <p:cNvPicPr/>
              <p:nvPr/>
            </p:nvPicPr>
            <p:blipFill>
              <a:blip r:embed="rId62"/>
              <a:stretch>
                <a:fillRect/>
              </a:stretch>
            </p:blipFill>
            <p:spPr>
              <a:xfrm>
                <a:off x="9720846" y="3907245"/>
                <a:ext cx="59256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Ink 39">
                <a:extLst>
                  <a:ext uri="{FF2B5EF4-FFF2-40B4-BE49-F238E27FC236}">
                    <a16:creationId xmlns:a16="http://schemas.microsoft.com/office/drawing/2014/main" id="{D8C40857-439F-E4A9-8F0D-42BB0C3D3543}"/>
                  </a:ext>
                </a:extLst>
              </p14:cNvPr>
              <p14:cNvContentPartPr/>
              <p14:nvPr/>
            </p14:nvContentPartPr>
            <p14:xfrm>
              <a:off x="10040526" y="3950445"/>
              <a:ext cx="230400" cy="119880"/>
            </p14:xfrm>
          </p:contentPart>
        </mc:Choice>
        <mc:Fallback xmlns="">
          <p:pic>
            <p:nvPicPr>
              <p:cNvPr id="40" name="Ink 39">
                <a:extLst>
                  <a:ext uri="{FF2B5EF4-FFF2-40B4-BE49-F238E27FC236}">
                    <a16:creationId xmlns:a16="http://schemas.microsoft.com/office/drawing/2014/main" id="{D8C40857-439F-E4A9-8F0D-42BB0C3D3543}"/>
                  </a:ext>
                </a:extLst>
              </p:cNvPr>
              <p:cNvPicPr/>
              <p:nvPr/>
            </p:nvPicPr>
            <p:blipFill>
              <a:blip r:embed="rId64"/>
              <a:stretch>
                <a:fillRect/>
              </a:stretch>
            </p:blipFill>
            <p:spPr>
              <a:xfrm>
                <a:off x="10004526" y="3878805"/>
                <a:ext cx="3020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AF5FEF36-4FC4-F7C3-116A-3394910318E4}"/>
                  </a:ext>
                </a:extLst>
              </p14:cNvPr>
              <p14:cNvContentPartPr/>
              <p14:nvPr/>
            </p14:nvContentPartPr>
            <p14:xfrm>
              <a:off x="9152406" y="3576765"/>
              <a:ext cx="723960" cy="386280"/>
            </p14:xfrm>
          </p:contentPart>
        </mc:Choice>
        <mc:Fallback xmlns="">
          <p:pic>
            <p:nvPicPr>
              <p:cNvPr id="41" name="Ink 40">
                <a:extLst>
                  <a:ext uri="{FF2B5EF4-FFF2-40B4-BE49-F238E27FC236}">
                    <a16:creationId xmlns:a16="http://schemas.microsoft.com/office/drawing/2014/main" id="{AF5FEF36-4FC4-F7C3-116A-3394910318E4}"/>
                  </a:ext>
                </a:extLst>
              </p:cNvPr>
              <p:cNvPicPr/>
              <p:nvPr/>
            </p:nvPicPr>
            <p:blipFill>
              <a:blip r:embed="rId66"/>
              <a:stretch>
                <a:fillRect/>
              </a:stretch>
            </p:blipFill>
            <p:spPr>
              <a:xfrm>
                <a:off x="9116766" y="3504765"/>
                <a:ext cx="79560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FA4316D8-1074-4F29-2A59-690A33BA4FB7}"/>
                  </a:ext>
                </a:extLst>
              </p14:cNvPr>
              <p14:cNvContentPartPr/>
              <p14:nvPr/>
            </p14:nvContentPartPr>
            <p14:xfrm>
              <a:off x="9328806" y="2793045"/>
              <a:ext cx="665280" cy="399240"/>
            </p14:xfrm>
          </p:contentPart>
        </mc:Choice>
        <mc:Fallback xmlns="">
          <p:pic>
            <p:nvPicPr>
              <p:cNvPr id="42" name="Ink 41">
                <a:extLst>
                  <a:ext uri="{FF2B5EF4-FFF2-40B4-BE49-F238E27FC236}">
                    <a16:creationId xmlns:a16="http://schemas.microsoft.com/office/drawing/2014/main" id="{FA4316D8-1074-4F29-2A59-690A33BA4FB7}"/>
                  </a:ext>
                </a:extLst>
              </p:cNvPr>
              <p:cNvPicPr/>
              <p:nvPr/>
            </p:nvPicPr>
            <p:blipFill>
              <a:blip r:embed="rId68"/>
              <a:stretch>
                <a:fillRect/>
              </a:stretch>
            </p:blipFill>
            <p:spPr>
              <a:xfrm>
                <a:off x="9293166" y="2721045"/>
                <a:ext cx="736920" cy="542880"/>
              </a:xfrm>
              <a:prstGeom prst="rect">
                <a:avLst/>
              </a:prstGeom>
            </p:spPr>
          </p:pic>
        </mc:Fallback>
      </mc:AlternateContent>
      <p:grpSp>
        <p:nvGrpSpPr>
          <p:cNvPr id="47" name="Group 46">
            <a:extLst>
              <a:ext uri="{FF2B5EF4-FFF2-40B4-BE49-F238E27FC236}">
                <a16:creationId xmlns:a16="http://schemas.microsoft.com/office/drawing/2014/main" id="{BFF57F53-7A00-38EC-D5BF-9769C414C3E3}"/>
              </a:ext>
            </a:extLst>
          </p:cNvPr>
          <p:cNvGrpSpPr/>
          <p:nvPr/>
        </p:nvGrpSpPr>
        <p:grpSpPr>
          <a:xfrm>
            <a:off x="9723366" y="2122005"/>
            <a:ext cx="536760" cy="352080"/>
            <a:chOff x="9723366" y="2122005"/>
            <a:chExt cx="536760" cy="352080"/>
          </a:xfrm>
        </p:grpSpPr>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8B7E996C-45BF-D649-ADAF-DB7B8CBE5728}"/>
                    </a:ext>
                  </a:extLst>
                </p14:cNvPr>
                <p14:cNvContentPartPr/>
                <p14:nvPr/>
              </p14:nvContentPartPr>
              <p14:xfrm>
                <a:off x="9723366" y="2303805"/>
                <a:ext cx="150120" cy="170280"/>
              </p14:xfrm>
            </p:contentPart>
          </mc:Choice>
          <mc:Fallback xmlns="">
            <p:pic>
              <p:nvPicPr>
                <p:cNvPr id="43" name="Ink 42">
                  <a:extLst>
                    <a:ext uri="{FF2B5EF4-FFF2-40B4-BE49-F238E27FC236}">
                      <a16:creationId xmlns:a16="http://schemas.microsoft.com/office/drawing/2014/main" id="{8B7E996C-45BF-D649-ADAF-DB7B8CBE5728}"/>
                    </a:ext>
                  </a:extLst>
                </p:cNvPr>
                <p:cNvPicPr/>
                <p:nvPr/>
              </p:nvPicPr>
              <p:blipFill>
                <a:blip r:embed="rId70"/>
                <a:stretch>
                  <a:fillRect/>
                </a:stretch>
              </p:blipFill>
              <p:spPr>
                <a:xfrm>
                  <a:off x="9714726" y="2294805"/>
                  <a:ext cx="167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3824FE25-A064-EFF8-8CB3-D232FC2729AF}"/>
                    </a:ext>
                  </a:extLst>
                </p14:cNvPr>
                <p14:cNvContentPartPr/>
                <p14:nvPr/>
              </p14:nvContentPartPr>
              <p14:xfrm>
                <a:off x="9954846" y="2175645"/>
                <a:ext cx="87840" cy="257760"/>
              </p14:xfrm>
            </p:contentPart>
          </mc:Choice>
          <mc:Fallback xmlns="">
            <p:pic>
              <p:nvPicPr>
                <p:cNvPr id="44" name="Ink 43">
                  <a:extLst>
                    <a:ext uri="{FF2B5EF4-FFF2-40B4-BE49-F238E27FC236}">
                      <a16:creationId xmlns:a16="http://schemas.microsoft.com/office/drawing/2014/main" id="{3824FE25-A064-EFF8-8CB3-D232FC2729AF}"/>
                    </a:ext>
                  </a:extLst>
                </p:cNvPr>
                <p:cNvPicPr/>
                <p:nvPr/>
              </p:nvPicPr>
              <p:blipFill>
                <a:blip r:embed="rId72"/>
                <a:stretch>
                  <a:fillRect/>
                </a:stretch>
              </p:blipFill>
              <p:spPr>
                <a:xfrm>
                  <a:off x="9946206" y="2166645"/>
                  <a:ext cx="105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Ink 44">
                  <a:extLst>
                    <a:ext uri="{FF2B5EF4-FFF2-40B4-BE49-F238E27FC236}">
                      <a16:creationId xmlns:a16="http://schemas.microsoft.com/office/drawing/2014/main" id="{D4565A0A-4DB5-1928-3AB4-3D03AE9F8E1B}"/>
                    </a:ext>
                  </a:extLst>
                </p14:cNvPr>
                <p14:cNvContentPartPr/>
                <p14:nvPr/>
              </p14:nvContentPartPr>
              <p14:xfrm>
                <a:off x="10085526" y="2122005"/>
                <a:ext cx="66600" cy="316440"/>
              </p14:xfrm>
            </p:contentPart>
          </mc:Choice>
          <mc:Fallback xmlns="">
            <p:pic>
              <p:nvPicPr>
                <p:cNvPr id="45" name="Ink 44">
                  <a:extLst>
                    <a:ext uri="{FF2B5EF4-FFF2-40B4-BE49-F238E27FC236}">
                      <a16:creationId xmlns:a16="http://schemas.microsoft.com/office/drawing/2014/main" id="{D4565A0A-4DB5-1928-3AB4-3D03AE9F8E1B}"/>
                    </a:ext>
                  </a:extLst>
                </p:cNvPr>
                <p:cNvPicPr/>
                <p:nvPr/>
              </p:nvPicPr>
              <p:blipFill>
                <a:blip r:embed="rId74"/>
                <a:stretch>
                  <a:fillRect/>
                </a:stretch>
              </p:blipFill>
              <p:spPr>
                <a:xfrm>
                  <a:off x="10076526" y="2113005"/>
                  <a:ext cx="84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Ink 45">
                  <a:extLst>
                    <a:ext uri="{FF2B5EF4-FFF2-40B4-BE49-F238E27FC236}">
                      <a16:creationId xmlns:a16="http://schemas.microsoft.com/office/drawing/2014/main" id="{FD2C4785-49D9-953B-F63C-C9ACF357950D}"/>
                    </a:ext>
                  </a:extLst>
                </p14:cNvPr>
                <p14:cNvContentPartPr/>
                <p14:nvPr/>
              </p14:nvContentPartPr>
              <p14:xfrm>
                <a:off x="9988326" y="2277165"/>
                <a:ext cx="271800" cy="53280"/>
              </p14:xfrm>
            </p:contentPart>
          </mc:Choice>
          <mc:Fallback xmlns="">
            <p:pic>
              <p:nvPicPr>
                <p:cNvPr id="46" name="Ink 45">
                  <a:extLst>
                    <a:ext uri="{FF2B5EF4-FFF2-40B4-BE49-F238E27FC236}">
                      <a16:creationId xmlns:a16="http://schemas.microsoft.com/office/drawing/2014/main" id="{FD2C4785-49D9-953B-F63C-C9ACF357950D}"/>
                    </a:ext>
                  </a:extLst>
                </p:cNvPr>
                <p:cNvPicPr/>
                <p:nvPr/>
              </p:nvPicPr>
              <p:blipFill>
                <a:blip r:embed="rId76"/>
                <a:stretch>
                  <a:fillRect/>
                </a:stretch>
              </p:blipFill>
              <p:spPr>
                <a:xfrm>
                  <a:off x="9979326" y="2268165"/>
                  <a:ext cx="289440" cy="7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EB08966D-01E8-F5B6-386F-8B2D4A258EE2}"/>
                  </a:ext>
                </a:extLst>
              </p14:cNvPr>
              <p14:cNvContentPartPr/>
              <p14:nvPr/>
            </p14:nvContentPartPr>
            <p14:xfrm>
              <a:off x="11389806" y="2512245"/>
              <a:ext cx="360" cy="360"/>
            </p14:xfrm>
          </p:contentPart>
        </mc:Choice>
        <mc:Fallback xmlns="">
          <p:pic>
            <p:nvPicPr>
              <p:cNvPr id="48" name="Ink 47">
                <a:extLst>
                  <a:ext uri="{FF2B5EF4-FFF2-40B4-BE49-F238E27FC236}">
                    <a16:creationId xmlns:a16="http://schemas.microsoft.com/office/drawing/2014/main" id="{EB08966D-01E8-F5B6-386F-8B2D4A258EE2}"/>
                  </a:ext>
                </a:extLst>
              </p:cNvPr>
              <p:cNvPicPr/>
              <p:nvPr/>
            </p:nvPicPr>
            <p:blipFill>
              <a:blip r:embed="rId17"/>
              <a:stretch>
                <a:fillRect/>
              </a:stretch>
            </p:blipFill>
            <p:spPr>
              <a:xfrm>
                <a:off x="11381166" y="2503245"/>
                <a:ext cx="18000" cy="18000"/>
              </a:xfrm>
              <a:prstGeom prst="rect">
                <a:avLst/>
              </a:prstGeom>
            </p:spPr>
          </p:pic>
        </mc:Fallback>
      </mc:AlternateContent>
      <p:grpSp>
        <p:nvGrpSpPr>
          <p:cNvPr id="55" name="Group 54">
            <a:extLst>
              <a:ext uri="{FF2B5EF4-FFF2-40B4-BE49-F238E27FC236}">
                <a16:creationId xmlns:a16="http://schemas.microsoft.com/office/drawing/2014/main" id="{88608559-9A43-A8BA-7ED5-D2B6677CE545}"/>
              </a:ext>
            </a:extLst>
          </p:cNvPr>
          <p:cNvGrpSpPr/>
          <p:nvPr/>
        </p:nvGrpSpPr>
        <p:grpSpPr>
          <a:xfrm>
            <a:off x="10885446" y="2250885"/>
            <a:ext cx="640080" cy="454680"/>
            <a:chOff x="10885446" y="2250885"/>
            <a:chExt cx="640080" cy="454680"/>
          </a:xfrm>
        </p:grpSpPr>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902017A6-3648-EFB2-FA41-9156BD284763}"/>
                    </a:ext>
                  </a:extLst>
                </p14:cNvPr>
                <p14:cNvContentPartPr/>
                <p14:nvPr/>
              </p14:nvContentPartPr>
              <p14:xfrm>
                <a:off x="10885446" y="2250885"/>
                <a:ext cx="127440" cy="328680"/>
              </p14:xfrm>
            </p:contentPart>
          </mc:Choice>
          <mc:Fallback xmlns="">
            <p:pic>
              <p:nvPicPr>
                <p:cNvPr id="50" name="Ink 49">
                  <a:extLst>
                    <a:ext uri="{FF2B5EF4-FFF2-40B4-BE49-F238E27FC236}">
                      <a16:creationId xmlns:a16="http://schemas.microsoft.com/office/drawing/2014/main" id="{902017A6-3648-EFB2-FA41-9156BD284763}"/>
                    </a:ext>
                  </a:extLst>
                </p:cNvPr>
                <p:cNvPicPr/>
                <p:nvPr/>
              </p:nvPicPr>
              <p:blipFill>
                <a:blip r:embed="rId79"/>
                <a:stretch>
                  <a:fillRect/>
                </a:stretch>
              </p:blipFill>
              <p:spPr>
                <a:xfrm>
                  <a:off x="10876806" y="2242245"/>
                  <a:ext cx="14508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AFE56345-29CA-27DA-CA5D-0437939FC163}"/>
                    </a:ext>
                  </a:extLst>
                </p14:cNvPr>
                <p14:cNvContentPartPr/>
                <p14:nvPr/>
              </p14:nvContentPartPr>
              <p14:xfrm>
                <a:off x="10999926" y="2267085"/>
                <a:ext cx="138600" cy="318600"/>
              </p14:xfrm>
            </p:contentPart>
          </mc:Choice>
          <mc:Fallback xmlns="">
            <p:pic>
              <p:nvPicPr>
                <p:cNvPr id="51" name="Ink 50">
                  <a:extLst>
                    <a:ext uri="{FF2B5EF4-FFF2-40B4-BE49-F238E27FC236}">
                      <a16:creationId xmlns:a16="http://schemas.microsoft.com/office/drawing/2014/main" id="{AFE56345-29CA-27DA-CA5D-0437939FC163}"/>
                    </a:ext>
                  </a:extLst>
                </p:cNvPr>
                <p:cNvPicPr/>
                <p:nvPr/>
              </p:nvPicPr>
              <p:blipFill>
                <a:blip r:embed="rId81"/>
                <a:stretch>
                  <a:fillRect/>
                </a:stretch>
              </p:blipFill>
              <p:spPr>
                <a:xfrm>
                  <a:off x="10991286" y="2258085"/>
                  <a:ext cx="1562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A25E43AD-94AD-91D3-0297-3511524B1108}"/>
                    </a:ext>
                  </a:extLst>
                </p14:cNvPr>
                <p14:cNvContentPartPr/>
                <p14:nvPr/>
              </p14:nvContentPartPr>
              <p14:xfrm>
                <a:off x="10896606" y="2429805"/>
                <a:ext cx="243000" cy="24120"/>
              </p14:xfrm>
            </p:contentPart>
          </mc:Choice>
          <mc:Fallback xmlns="">
            <p:pic>
              <p:nvPicPr>
                <p:cNvPr id="52" name="Ink 51">
                  <a:extLst>
                    <a:ext uri="{FF2B5EF4-FFF2-40B4-BE49-F238E27FC236}">
                      <a16:creationId xmlns:a16="http://schemas.microsoft.com/office/drawing/2014/main" id="{A25E43AD-94AD-91D3-0297-3511524B1108}"/>
                    </a:ext>
                  </a:extLst>
                </p:cNvPr>
                <p:cNvPicPr/>
                <p:nvPr/>
              </p:nvPicPr>
              <p:blipFill>
                <a:blip r:embed="rId83"/>
                <a:stretch>
                  <a:fillRect/>
                </a:stretch>
              </p:blipFill>
              <p:spPr>
                <a:xfrm>
                  <a:off x="10887966" y="2420805"/>
                  <a:ext cx="260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C2369836-F7DC-234D-2E10-C06DA9630C44}"/>
                    </a:ext>
                  </a:extLst>
                </p14:cNvPr>
                <p14:cNvContentPartPr/>
                <p14:nvPr/>
              </p14:nvContentPartPr>
              <p14:xfrm>
                <a:off x="11101086" y="2571285"/>
                <a:ext cx="147600" cy="134280"/>
              </p14:xfrm>
            </p:contentPart>
          </mc:Choice>
          <mc:Fallback xmlns="">
            <p:pic>
              <p:nvPicPr>
                <p:cNvPr id="53" name="Ink 52">
                  <a:extLst>
                    <a:ext uri="{FF2B5EF4-FFF2-40B4-BE49-F238E27FC236}">
                      <a16:creationId xmlns:a16="http://schemas.microsoft.com/office/drawing/2014/main" id="{C2369836-F7DC-234D-2E10-C06DA9630C44}"/>
                    </a:ext>
                  </a:extLst>
                </p:cNvPr>
                <p:cNvPicPr/>
                <p:nvPr/>
              </p:nvPicPr>
              <p:blipFill>
                <a:blip r:embed="rId85"/>
                <a:stretch>
                  <a:fillRect/>
                </a:stretch>
              </p:blipFill>
              <p:spPr>
                <a:xfrm>
                  <a:off x="11092446" y="2562645"/>
                  <a:ext cx="1652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FFAE70CE-AF3F-C639-08A1-5418ACE55F01}"/>
                    </a:ext>
                  </a:extLst>
                </p14:cNvPr>
                <p14:cNvContentPartPr/>
                <p14:nvPr/>
              </p14:nvContentPartPr>
              <p14:xfrm>
                <a:off x="11313126" y="2482365"/>
                <a:ext cx="212400" cy="204480"/>
              </p14:xfrm>
            </p:contentPart>
          </mc:Choice>
          <mc:Fallback xmlns="">
            <p:pic>
              <p:nvPicPr>
                <p:cNvPr id="54" name="Ink 53">
                  <a:extLst>
                    <a:ext uri="{FF2B5EF4-FFF2-40B4-BE49-F238E27FC236}">
                      <a16:creationId xmlns:a16="http://schemas.microsoft.com/office/drawing/2014/main" id="{FFAE70CE-AF3F-C639-08A1-5418ACE55F01}"/>
                    </a:ext>
                  </a:extLst>
                </p:cNvPr>
                <p:cNvPicPr/>
                <p:nvPr/>
              </p:nvPicPr>
              <p:blipFill>
                <a:blip r:embed="rId87"/>
                <a:stretch>
                  <a:fillRect/>
                </a:stretch>
              </p:blipFill>
              <p:spPr>
                <a:xfrm>
                  <a:off x="11304126" y="2473365"/>
                  <a:ext cx="230040" cy="22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743288EF-1080-93D9-F169-0E496B128136}"/>
                  </a:ext>
                </a:extLst>
              </p14:cNvPr>
              <p14:cNvContentPartPr/>
              <p14:nvPr/>
            </p14:nvContentPartPr>
            <p14:xfrm>
              <a:off x="6812406" y="2429805"/>
              <a:ext cx="2480760" cy="409680"/>
            </p14:xfrm>
          </p:contentPart>
        </mc:Choice>
        <mc:Fallback xmlns="">
          <p:pic>
            <p:nvPicPr>
              <p:cNvPr id="56" name="Ink 55">
                <a:extLst>
                  <a:ext uri="{FF2B5EF4-FFF2-40B4-BE49-F238E27FC236}">
                    <a16:creationId xmlns:a16="http://schemas.microsoft.com/office/drawing/2014/main" id="{743288EF-1080-93D9-F169-0E496B128136}"/>
                  </a:ext>
                </a:extLst>
              </p:cNvPr>
              <p:cNvPicPr/>
              <p:nvPr/>
            </p:nvPicPr>
            <p:blipFill>
              <a:blip r:embed="rId89"/>
              <a:stretch>
                <a:fillRect/>
              </a:stretch>
            </p:blipFill>
            <p:spPr>
              <a:xfrm>
                <a:off x="6803406" y="2420805"/>
                <a:ext cx="2498400" cy="427320"/>
              </a:xfrm>
              <a:prstGeom prst="rect">
                <a:avLst/>
              </a:prstGeom>
            </p:spPr>
          </p:pic>
        </mc:Fallback>
      </mc:AlternateContent>
      <p:grpSp>
        <p:nvGrpSpPr>
          <p:cNvPr id="59" name="Group 58">
            <a:extLst>
              <a:ext uri="{FF2B5EF4-FFF2-40B4-BE49-F238E27FC236}">
                <a16:creationId xmlns:a16="http://schemas.microsoft.com/office/drawing/2014/main" id="{B7517CC5-6880-F781-DF0F-1DC7C317CC21}"/>
              </a:ext>
            </a:extLst>
          </p:cNvPr>
          <p:cNvGrpSpPr/>
          <p:nvPr/>
        </p:nvGrpSpPr>
        <p:grpSpPr>
          <a:xfrm>
            <a:off x="6357726" y="2645085"/>
            <a:ext cx="345240" cy="176400"/>
            <a:chOff x="6357726" y="2645085"/>
            <a:chExt cx="345240" cy="176400"/>
          </a:xfrm>
        </p:grpSpPr>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C48AE436-2497-334D-E4C0-21E5CE5BE3DA}"/>
                    </a:ext>
                  </a:extLst>
                </p14:cNvPr>
                <p14:cNvContentPartPr/>
                <p14:nvPr/>
              </p14:nvContentPartPr>
              <p14:xfrm>
                <a:off x="6357726" y="2645085"/>
                <a:ext cx="345240" cy="176400"/>
              </p14:xfrm>
            </p:contentPart>
          </mc:Choice>
          <mc:Fallback xmlns="">
            <p:pic>
              <p:nvPicPr>
                <p:cNvPr id="57" name="Ink 56">
                  <a:extLst>
                    <a:ext uri="{FF2B5EF4-FFF2-40B4-BE49-F238E27FC236}">
                      <a16:creationId xmlns:a16="http://schemas.microsoft.com/office/drawing/2014/main" id="{C48AE436-2497-334D-E4C0-21E5CE5BE3DA}"/>
                    </a:ext>
                  </a:extLst>
                </p:cNvPr>
                <p:cNvPicPr/>
                <p:nvPr/>
              </p:nvPicPr>
              <p:blipFill>
                <a:blip r:embed="rId91"/>
                <a:stretch>
                  <a:fillRect/>
                </a:stretch>
              </p:blipFill>
              <p:spPr>
                <a:xfrm>
                  <a:off x="6349086" y="2636085"/>
                  <a:ext cx="3628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880668C1-B42D-86AF-31A0-367F390DB2A8}"/>
                    </a:ext>
                  </a:extLst>
                </p14:cNvPr>
                <p14:cNvContentPartPr/>
                <p14:nvPr/>
              </p14:nvContentPartPr>
              <p14:xfrm>
                <a:off x="6544566" y="2749485"/>
                <a:ext cx="104040" cy="24120"/>
              </p14:xfrm>
            </p:contentPart>
          </mc:Choice>
          <mc:Fallback xmlns="">
            <p:pic>
              <p:nvPicPr>
                <p:cNvPr id="58" name="Ink 57">
                  <a:extLst>
                    <a:ext uri="{FF2B5EF4-FFF2-40B4-BE49-F238E27FC236}">
                      <a16:creationId xmlns:a16="http://schemas.microsoft.com/office/drawing/2014/main" id="{880668C1-B42D-86AF-31A0-367F390DB2A8}"/>
                    </a:ext>
                  </a:extLst>
                </p:cNvPr>
                <p:cNvPicPr/>
                <p:nvPr/>
              </p:nvPicPr>
              <p:blipFill>
                <a:blip r:embed="rId93"/>
                <a:stretch>
                  <a:fillRect/>
                </a:stretch>
              </p:blipFill>
              <p:spPr>
                <a:xfrm>
                  <a:off x="6535566" y="2740485"/>
                  <a:ext cx="121680" cy="41760"/>
                </a:xfrm>
                <a:prstGeom prst="rect">
                  <a:avLst/>
                </a:prstGeom>
              </p:spPr>
            </p:pic>
          </mc:Fallback>
        </mc:AlternateContent>
      </p:grpSp>
      <p:grpSp>
        <p:nvGrpSpPr>
          <p:cNvPr id="66" name="Group 65">
            <a:extLst>
              <a:ext uri="{FF2B5EF4-FFF2-40B4-BE49-F238E27FC236}">
                <a16:creationId xmlns:a16="http://schemas.microsoft.com/office/drawing/2014/main" id="{967E062F-F1C7-A54B-CBB9-C872B425C524}"/>
              </a:ext>
            </a:extLst>
          </p:cNvPr>
          <p:cNvGrpSpPr/>
          <p:nvPr/>
        </p:nvGrpSpPr>
        <p:grpSpPr>
          <a:xfrm>
            <a:off x="7269246" y="1892325"/>
            <a:ext cx="1527120" cy="461520"/>
            <a:chOff x="7269246" y="1892325"/>
            <a:chExt cx="1527120" cy="461520"/>
          </a:xfrm>
        </p:grpSpPr>
        <mc:AlternateContent xmlns:mc="http://schemas.openxmlformats.org/markup-compatibility/2006" xmlns:p14="http://schemas.microsoft.com/office/powerpoint/2010/main">
          <mc:Choice Requires="p14">
            <p:contentPart p14:bwMode="auto" r:id="rId94">
              <p14:nvContentPartPr>
                <p14:cNvPr id="64" name="Ink 63">
                  <a:extLst>
                    <a:ext uri="{FF2B5EF4-FFF2-40B4-BE49-F238E27FC236}">
                      <a16:creationId xmlns:a16="http://schemas.microsoft.com/office/drawing/2014/main" id="{B2185428-3BEB-FF1C-8171-CAA5BF7BB0FB}"/>
                    </a:ext>
                  </a:extLst>
                </p14:cNvPr>
                <p14:cNvContentPartPr/>
                <p14:nvPr/>
              </p14:nvContentPartPr>
              <p14:xfrm>
                <a:off x="7269246" y="1892325"/>
                <a:ext cx="1527120" cy="461520"/>
              </p14:xfrm>
            </p:contentPart>
          </mc:Choice>
          <mc:Fallback xmlns="">
            <p:pic>
              <p:nvPicPr>
                <p:cNvPr id="64" name="Ink 63">
                  <a:extLst>
                    <a:ext uri="{FF2B5EF4-FFF2-40B4-BE49-F238E27FC236}">
                      <a16:creationId xmlns:a16="http://schemas.microsoft.com/office/drawing/2014/main" id="{B2185428-3BEB-FF1C-8171-CAA5BF7BB0FB}"/>
                    </a:ext>
                  </a:extLst>
                </p:cNvPr>
                <p:cNvPicPr/>
                <p:nvPr/>
              </p:nvPicPr>
              <p:blipFill>
                <a:blip r:embed="rId95"/>
                <a:stretch>
                  <a:fillRect/>
                </a:stretch>
              </p:blipFill>
              <p:spPr>
                <a:xfrm>
                  <a:off x="7260246" y="1883325"/>
                  <a:ext cx="154476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Ink 64">
                  <a:extLst>
                    <a:ext uri="{FF2B5EF4-FFF2-40B4-BE49-F238E27FC236}">
                      <a16:creationId xmlns:a16="http://schemas.microsoft.com/office/drawing/2014/main" id="{1CC2E5C0-2887-E99C-96EE-73CE2EFF9573}"/>
                    </a:ext>
                  </a:extLst>
                </p14:cNvPr>
                <p14:cNvContentPartPr/>
                <p14:nvPr/>
              </p14:nvContentPartPr>
              <p14:xfrm>
                <a:off x="7773246" y="2052165"/>
                <a:ext cx="464040" cy="54000"/>
              </p14:xfrm>
            </p:contentPart>
          </mc:Choice>
          <mc:Fallback xmlns="">
            <p:pic>
              <p:nvPicPr>
                <p:cNvPr id="65" name="Ink 64">
                  <a:extLst>
                    <a:ext uri="{FF2B5EF4-FFF2-40B4-BE49-F238E27FC236}">
                      <a16:creationId xmlns:a16="http://schemas.microsoft.com/office/drawing/2014/main" id="{1CC2E5C0-2887-E99C-96EE-73CE2EFF9573}"/>
                    </a:ext>
                  </a:extLst>
                </p:cNvPr>
                <p:cNvPicPr/>
                <p:nvPr/>
              </p:nvPicPr>
              <p:blipFill>
                <a:blip r:embed="rId97"/>
                <a:stretch>
                  <a:fillRect/>
                </a:stretch>
              </p:blipFill>
              <p:spPr>
                <a:xfrm>
                  <a:off x="7764606" y="2043525"/>
                  <a:ext cx="481680" cy="7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7" name="Ink 66">
                <a:extLst>
                  <a:ext uri="{FF2B5EF4-FFF2-40B4-BE49-F238E27FC236}">
                    <a16:creationId xmlns:a16="http://schemas.microsoft.com/office/drawing/2014/main" id="{38BE2345-6742-59B9-38B5-B7FF26C9D5E3}"/>
                  </a:ext>
                </a:extLst>
              </p14:cNvPr>
              <p14:cNvContentPartPr/>
              <p14:nvPr/>
            </p14:nvContentPartPr>
            <p14:xfrm>
              <a:off x="7312806" y="3016605"/>
              <a:ext cx="1259280" cy="203400"/>
            </p14:xfrm>
          </p:contentPart>
        </mc:Choice>
        <mc:Fallback xmlns="">
          <p:pic>
            <p:nvPicPr>
              <p:cNvPr id="67" name="Ink 66">
                <a:extLst>
                  <a:ext uri="{FF2B5EF4-FFF2-40B4-BE49-F238E27FC236}">
                    <a16:creationId xmlns:a16="http://schemas.microsoft.com/office/drawing/2014/main" id="{38BE2345-6742-59B9-38B5-B7FF26C9D5E3}"/>
                  </a:ext>
                </a:extLst>
              </p:cNvPr>
              <p:cNvPicPr/>
              <p:nvPr/>
            </p:nvPicPr>
            <p:blipFill>
              <a:blip r:embed="rId99"/>
              <a:stretch>
                <a:fillRect/>
              </a:stretch>
            </p:blipFill>
            <p:spPr>
              <a:xfrm>
                <a:off x="7303806" y="3007605"/>
                <a:ext cx="1276920" cy="221040"/>
              </a:xfrm>
              <a:prstGeom prst="rect">
                <a:avLst/>
              </a:prstGeom>
            </p:spPr>
          </p:pic>
        </mc:Fallback>
      </mc:AlternateContent>
      <p:grpSp>
        <p:nvGrpSpPr>
          <p:cNvPr id="71" name="Group 70">
            <a:extLst>
              <a:ext uri="{FF2B5EF4-FFF2-40B4-BE49-F238E27FC236}">
                <a16:creationId xmlns:a16="http://schemas.microsoft.com/office/drawing/2014/main" id="{704726FC-541F-1512-CE2C-416E9B5387BD}"/>
              </a:ext>
            </a:extLst>
          </p:cNvPr>
          <p:cNvGrpSpPr/>
          <p:nvPr/>
        </p:nvGrpSpPr>
        <p:grpSpPr>
          <a:xfrm>
            <a:off x="7451406" y="3269685"/>
            <a:ext cx="1191240" cy="350280"/>
            <a:chOff x="7451406" y="3269685"/>
            <a:chExt cx="1191240" cy="350280"/>
          </a:xfrm>
        </p:grpSpPr>
        <mc:AlternateContent xmlns:mc="http://schemas.openxmlformats.org/markup-compatibility/2006" xmlns:p14="http://schemas.microsoft.com/office/powerpoint/2010/main">
          <mc:Choice Requires="p14">
            <p:contentPart p14:bwMode="auto" r:id="rId100">
              <p14:nvContentPartPr>
                <p14:cNvPr id="68" name="Ink 67">
                  <a:extLst>
                    <a:ext uri="{FF2B5EF4-FFF2-40B4-BE49-F238E27FC236}">
                      <a16:creationId xmlns:a16="http://schemas.microsoft.com/office/drawing/2014/main" id="{5B01D159-8101-D128-9A39-8794345EB451}"/>
                    </a:ext>
                  </a:extLst>
                </p14:cNvPr>
                <p14:cNvContentPartPr/>
                <p14:nvPr/>
              </p14:nvContentPartPr>
              <p14:xfrm>
                <a:off x="7451406" y="3269685"/>
                <a:ext cx="1191240" cy="350280"/>
              </p14:xfrm>
            </p:contentPart>
          </mc:Choice>
          <mc:Fallback xmlns="">
            <p:pic>
              <p:nvPicPr>
                <p:cNvPr id="68" name="Ink 67">
                  <a:extLst>
                    <a:ext uri="{FF2B5EF4-FFF2-40B4-BE49-F238E27FC236}">
                      <a16:creationId xmlns:a16="http://schemas.microsoft.com/office/drawing/2014/main" id="{5B01D159-8101-D128-9A39-8794345EB451}"/>
                    </a:ext>
                  </a:extLst>
                </p:cNvPr>
                <p:cNvPicPr/>
                <p:nvPr/>
              </p:nvPicPr>
              <p:blipFill>
                <a:blip r:embed="rId101"/>
                <a:stretch>
                  <a:fillRect/>
                </a:stretch>
              </p:blipFill>
              <p:spPr>
                <a:xfrm>
                  <a:off x="7442406" y="3260685"/>
                  <a:ext cx="12088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Ink 68">
                  <a:extLst>
                    <a:ext uri="{FF2B5EF4-FFF2-40B4-BE49-F238E27FC236}">
                      <a16:creationId xmlns:a16="http://schemas.microsoft.com/office/drawing/2014/main" id="{4827E130-82FD-805D-B10A-EC1F0C055F4D}"/>
                    </a:ext>
                  </a:extLst>
                </p14:cNvPr>
                <p14:cNvContentPartPr/>
                <p14:nvPr/>
              </p14:nvContentPartPr>
              <p14:xfrm>
                <a:off x="8146926" y="3377685"/>
                <a:ext cx="53280" cy="21960"/>
              </p14:xfrm>
            </p:contentPart>
          </mc:Choice>
          <mc:Fallback xmlns="">
            <p:pic>
              <p:nvPicPr>
                <p:cNvPr id="69" name="Ink 68">
                  <a:extLst>
                    <a:ext uri="{FF2B5EF4-FFF2-40B4-BE49-F238E27FC236}">
                      <a16:creationId xmlns:a16="http://schemas.microsoft.com/office/drawing/2014/main" id="{4827E130-82FD-805D-B10A-EC1F0C055F4D}"/>
                    </a:ext>
                  </a:extLst>
                </p:cNvPr>
                <p:cNvPicPr/>
                <p:nvPr/>
              </p:nvPicPr>
              <p:blipFill>
                <a:blip r:embed="rId103"/>
                <a:stretch>
                  <a:fillRect/>
                </a:stretch>
              </p:blipFill>
              <p:spPr>
                <a:xfrm>
                  <a:off x="8138286" y="3368685"/>
                  <a:ext cx="70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Ink 69">
                  <a:extLst>
                    <a:ext uri="{FF2B5EF4-FFF2-40B4-BE49-F238E27FC236}">
                      <a16:creationId xmlns:a16="http://schemas.microsoft.com/office/drawing/2014/main" id="{945C8885-A7F7-5E62-DFFE-24521A17A57C}"/>
                    </a:ext>
                  </a:extLst>
                </p14:cNvPr>
                <p14:cNvContentPartPr/>
                <p14:nvPr/>
              </p14:nvContentPartPr>
              <p14:xfrm>
                <a:off x="7809606" y="3341325"/>
                <a:ext cx="415440" cy="46800"/>
              </p14:xfrm>
            </p:contentPart>
          </mc:Choice>
          <mc:Fallback xmlns="">
            <p:pic>
              <p:nvPicPr>
                <p:cNvPr id="70" name="Ink 69">
                  <a:extLst>
                    <a:ext uri="{FF2B5EF4-FFF2-40B4-BE49-F238E27FC236}">
                      <a16:creationId xmlns:a16="http://schemas.microsoft.com/office/drawing/2014/main" id="{945C8885-A7F7-5E62-DFFE-24521A17A57C}"/>
                    </a:ext>
                  </a:extLst>
                </p:cNvPr>
                <p:cNvPicPr/>
                <p:nvPr/>
              </p:nvPicPr>
              <p:blipFill>
                <a:blip r:embed="rId105"/>
                <a:stretch>
                  <a:fillRect/>
                </a:stretch>
              </p:blipFill>
              <p:spPr>
                <a:xfrm>
                  <a:off x="7800966" y="3332685"/>
                  <a:ext cx="43308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0B6F50B6-08D6-74E5-CB19-0B9B4B481395}"/>
                  </a:ext>
                </a:extLst>
              </p14:cNvPr>
              <p14:cNvContentPartPr/>
              <p14:nvPr/>
            </p14:nvContentPartPr>
            <p14:xfrm>
              <a:off x="2695446" y="1783965"/>
              <a:ext cx="3703320" cy="2490480"/>
            </p14:xfrm>
          </p:contentPart>
        </mc:Choice>
        <mc:Fallback xmlns="">
          <p:pic>
            <p:nvPicPr>
              <p:cNvPr id="72" name="Ink 71">
                <a:extLst>
                  <a:ext uri="{FF2B5EF4-FFF2-40B4-BE49-F238E27FC236}">
                    <a16:creationId xmlns:a16="http://schemas.microsoft.com/office/drawing/2014/main" id="{0B6F50B6-08D6-74E5-CB19-0B9B4B481395}"/>
                  </a:ext>
                </a:extLst>
              </p:cNvPr>
              <p:cNvPicPr/>
              <p:nvPr/>
            </p:nvPicPr>
            <p:blipFill>
              <a:blip r:embed="rId107"/>
              <a:stretch>
                <a:fillRect/>
              </a:stretch>
            </p:blipFill>
            <p:spPr>
              <a:xfrm>
                <a:off x="2605806" y="1604325"/>
                <a:ext cx="3882960" cy="2850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7EBECC0B-AAF1-AA6C-5610-45010F0E505C}"/>
                  </a:ext>
                </a:extLst>
              </p14:cNvPr>
              <p14:cNvContentPartPr/>
              <p14:nvPr/>
            </p14:nvContentPartPr>
            <p14:xfrm>
              <a:off x="2263086" y="3175365"/>
              <a:ext cx="4131360" cy="1336680"/>
            </p14:xfrm>
          </p:contentPart>
        </mc:Choice>
        <mc:Fallback xmlns="">
          <p:pic>
            <p:nvPicPr>
              <p:cNvPr id="73" name="Ink 72">
                <a:extLst>
                  <a:ext uri="{FF2B5EF4-FFF2-40B4-BE49-F238E27FC236}">
                    <a16:creationId xmlns:a16="http://schemas.microsoft.com/office/drawing/2014/main" id="{7EBECC0B-AAF1-AA6C-5610-45010F0E505C}"/>
                  </a:ext>
                </a:extLst>
              </p:cNvPr>
              <p:cNvPicPr/>
              <p:nvPr/>
            </p:nvPicPr>
            <p:blipFill>
              <a:blip r:embed="rId109"/>
              <a:stretch>
                <a:fillRect/>
              </a:stretch>
            </p:blipFill>
            <p:spPr>
              <a:xfrm>
                <a:off x="2254446" y="3166725"/>
                <a:ext cx="4149000" cy="1354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BADC691B-7A07-C7AA-2570-F184022BF474}"/>
                  </a:ext>
                </a:extLst>
              </p14:cNvPr>
              <p14:cNvContentPartPr/>
              <p14:nvPr/>
            </p14:nvContentPartPr>
            <p14:xfrm>
              <a:off x="2948526" y="1625205"/>
              <a:ext cx="3411000" cy="917280"/>
            </p14:xfrm>
          </p:contentPart>
        </mc:Choice>
        <mc:Fallback xmlns="">
          <p:pic>
            <p:nvPicPr>
              <p:cNvPr id="74" name="Ink 73">
                <a:extLst>
                  <a:ext uri="{FF2B5EF4-FFF2-40B4-BE49-F238E27FC236}">
                    <a16:creationId xmlns:a16="http://schemas.microsoft.com/office/drawing/2014/main" id="{BADC691B-7A07-C7AA-2570-F184022BF474}"/>
                  </a:ext>
                </a:extLst>
              </p:cNvPr>
              <p:cNvPicPr/>
              <p:nvPr/>
            </p:nvPicPr>
            <p:blipFill>
              <a:blip r:embed="rId111"/>
              <a:stretch>
                <a:fillRect/>
              </a:stretch>
            </p:blipFill>
            <p:spPr>
              <a:xfrm>
                <a:off x="2939886" y="1616205"/>
                <a:ext cx="3428640" cy="934920"/>
              </a:xfrm>
              <a:prstGeom prst="rect">
                <a:avLst/>
              </a:prstGeom>
            </p:spPr>
          </p:pic>
        </mc:Fallback>
      </mc:AlternateContent>
      <p:grpSp>
        <p:nvGrpSpPr>
          <p:cNvPr id="82" name="Group 81">
            <a:extLst>
              <a:ext uri="{FF2B5EF4-FFF2-40B4-BE49-F238E27FC236}">
                <a16:creationId xmlns:a16="http://schemas.microsoft.com/office/drawing/2014/main" id="{0CF9B41D-A7DC-6BB5-25E5-590174BD7C22}"/>
              </a:ext>
            </a:extLst>
          </p:cNvPr>
          <p:cNvGrpSpPr/>
          <p:nvPr/>
        </p:nvGrpSpPr>
        <p:grpSpPr>
          <a:xfrm>
            <a:off x="2197566" y="4531125"/>
            <a:ext cx="3886200" cy="858240"/>
            <a:chOff x="2197566" y="4531125"/>
            <a:chExt cx="3886200" cy="858240"/>
          </a:xfrm>
        </p:grpSpPr>
        <mc:AlternateContent xmlns:mc="http://schemas.openxmlformats.org/markup-compatibility/2006" xmlns:p14="http://schemas.microsoft.com/office/powerpoint/2010/main">
          <mc:Choice Requires="p14">
            <p:contentPart p14:bwMode="auto" r:id="rId112">
              <p14:nvContentPartPr>
                <p14:cNvPr id="75" name="Ink 74">
                  <a:extLst>
                    <a:ext uri="{FF2B5EF4-FFF2-40B4-BE49-F238E27FC236}">
                      <a16:creationId xmlns:a16="http://schemas.microsoft.com/office/drawing/2014/main" id="{0C335C78-345E-222D-2A5E-B8AC006849AA}"/>
                    </a:ext>
                  </a:extLst>
                </p14:cNvPr>
                <p14:cNvContentPartPr/>
                <p14:nvPr/>
              </p14:nvContentPartPr>
              <p14:xfrm>
                <a:off x="2197566" y="4545525"/>
                <a:ext cx="1928880" cy="843840"/>
              </p14:xfrm>
            </p:contentPart>
          </mc:Choice>
          <mc:Fallback xmlns="">
            <p:pic>
              <p:nvPicPr>
                <p:cNvPr id="75" name="Ink 74">
                  <a:extLst>
                    <a:ext uri="{FF2B5EF4-FFF2-40B4-BE49-F238E27FC236}">
                      <a16:creationId xmlns:a16="http://schemas.microsoft.com/office/drawing/2014/main" id="{0C335C78-345E-222D-2A5E-B8AC006849AA}"/>
                    </a:ext>
                  </a:extLst>
                </p:cNvPr>
                <p:cNvPicPr/>
                <p:nvPr/>
              </p:nvPicPr>
              <p:blipFill>
                <a:blip r:embed="rId113"/>
                <a:stretch>
                  <a:fillRect/>
                </a:stretch>
              </p:blipFill>
              <p:spPr>
                <a:xfrm>
                  <a:off x="2188926" y="4536885"/>
                  <a:ext cx="1946520" cy="861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Ink 75">
                  <a:extLst>
                    <a:ext uri="{FF2B5EF4-FFF2-40B4-BE49-F238E27FC236}">
                      <a16:creationId xmlns:a16="http://schemas.microsoft.com/office/drawing/2014/main" id="{272AC7C2-5765-F228-6196-CCA4A5369501}"/>
                    </a:ext>
                  </a:extLst>
                </p14:cNvPr>
                <p14:cNvContentPartPr/>
                <p14:nvPr/>
              </p14:nvContentPartPr>
              <p14:xfrm>
                <a:off x="3831606" y="4861965"/>
                <a:ext cx="360" cy="360"/>
              </p14:xfrm>
            </p:contentPart>
          </mc:Choice>
          <mc:Fallback xmlns="">
            <p:pic>
              <p:nvPicPr>
                <p:cNvPr id="76" name="Ink 75">
                  <a:extLst>
                    <a:ext uri="{FF2B5EF4-FFF2-40B4-BE49-F238E27FC236}">
                      <a16:creationId xmlns:a16="http://schemas.microsoft.com/office/drawing/2014/main" id="{272AC7C2-5765-F228-6196-CCA4A5369501}"/>
                    </a:ext>
                  </a:extLst>
                </p:cNvPr>
                <p:cNvPicPr/>
                <p:nvPr/>
              </p:nvPicPr>
              <p:blipFill>
                <a:blip r:embed="rId115"/>
                <a:stretch>
                  <a:fillRect/>
                </a:stretch>
              </p:blipFill>
              <p:spPr>
                <a:xfrm>
                  <a:off x="3822966" y="48533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Ink 76">
                  <a:extLst>
                    <a:ext uri="{FF2B5EF4-FFF2-40B4-BE49-F238E27FC236}">
                      <a16:creationId xmlns:a16="http://schemas.microsoft.com/office/drawing/2014/main" id="{2400FC1A-5C45-39E4-3E04-F992CA7A6D97}"/>
                    </a:ext>
                  </a:extLst>
                </p14:cNvPr>
                <p14:cNvContentPartPr/>
                <p14:nvPr/>
              </p14:nvContentPartPr>
              <p14:xfrm>
                <a:off x="3381966" y="4662525"/>
                <a:ext cx="744120" cy="114840"/>
              </p14:xfrm>
            </p:contentPart>
          </mc:Choice>
          <mc:Fallback xmlns="">
            <p:pic>
              <p:nvPicPr>
                <p:cNvPr id="77" name="Ink 76">
                  <a:extLst>
                    <a:ext uri="{FF2B5EF4-FFF2-40B4-BE49-F238E27FC236}">
                      <a16:creationId xmlns:a16="http://schemas.microsoft.com/office/drawing/2014/main" id="{2400FC1A-5C45-39E4-3E04-F992CA7A6D97}"/>
                    </a:ext>
                  </a:extLst>
                </p:cNvPr>
                <p:cNvPicPr/>
                <p:nvPr/>
              </p:nvPicPr>
              <p:blipFill>
                <a:blip r:embed="rId117"/>
                <a:stretch>
                  <a:fillRect/>
                </a:stretch>
              </p:blipFill>
              <p:spPr>
                <a:xfrm>
                  <a:off x="3372966" y="4653525"/>
                  <a:ext cx="761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607651FF-8376-DB37-326C-7D7F807E89B6}"/>
                    </a:ext>
                  </a:extLst>
                </p14:cNvPr>
                <p14:cNvContentPartPr/>
                <p14:nvPr/>
              </p14:nvContentPartPr>
              <p14:xfrm>
                <a:off x="4473846" y="4712925"/>
                <a:ext cx="270000" cy="445680"/>
              </p14:xfrm>
            </p:contentPart>
          </mc:Choice>
          <mc:Fallback xmlns="">
            <p:pic>
              <p:nvPicPr>
                <p:cNvPr id="78" name="Ink 77">
                  <a:extLst>
                    <a:ext uri="{FF2B5EF4-FFF2-40B4-BE49-F238E27FC236}">
                      <a16:creationId xmlns:a16="http://schemas.microsoft.com/office/drawing/2014/main" id="{607651FF-8376-DB37-326C-7D7F807E89B6}"/>
                    </a:ext>
                  </a:extLst>
                </p:cNvPr>
                <p:cNvPicPr/>
                <p:nvPr/>
              </p:nvPicPr>
              <p:blipFill>
                <a:blip r:embed="rId119"/>
                <a:stretch>
                  <a:fillRect/>
                </a:stretch>
              </p:blipFill>
              <p:spPr>
                <a:xfrm>
                  <a:off x="4464846" y="4704285"/>
                  <a:ext cx="2876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C1C6072B-34D1-9DC8-716C-1979778D0C0D}"/>
                    </a:ext>
                  </a:extLst>
                </p14:cNvPr>
                <p14:cNvContentPartPr/>
                <p14:nvPr/>
              </p14:nvContentPartPr>
              <p14:xfrm>
                <a:off x="4812606" y="4946925"/>
                <a:ext cx="165600" cy="19080"/>
              </p14:xfrm>
            </p:contentPart>
          </mc:Choice>
          <mc:Fallback xmlns="">
            <p:pic>
              <p:nvPicPr>
                <p:cNvPr id="79" name="Ink 78">
                  <a:extLst>
                    <a:ext uri="{FF2B5EF4-FFF2-40B4-BE49-F238E27FC236}">
                      <a16:creationId xmlns:a16="http://schemas.microsoft.com/office/drawing/2014/main" id="{C1C6072B-34D1-9DC8-716C-1979778D0C0D}"/>
                    </a:ext>
                  </a:extLst>
                </p:cNvPr>
                <p:cNvPicPr/>
                <p:nvPr/>
              </p:nvPicPr>
              <p:blipFill>
                <a:blip r:embed="rId121"/>
                <a:stretch>
                  <a:fillRect/>
                </a:stretch>
              </p:blipFill>
              <p:spPr>
                <a:xfrm>
                  <a:off x="4803606" y="4937925"/>
                  <a:ext cx="183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025E6233-5CA9-1EB9-FCD5-F3174ED9204F}"/>
                    </a:ext>
                  </a:extLst>
                </p14:cNvPr>
                <p14:cNvContentPartPr/>
                <p14:nvPr/>
              </p14:nvContentPartPr>
              <p14:xfrm>
                <a:off x="5104926" y="4531125"/>
                <a:ext cx="978840" cy="707760"/>
              </p14:xfrm>
            </p:contentPart>
          </mc:Choice>
          <mc:Fallback xmlns="">
            <p:pic>
              <p:nvPicPr>
                <p:cNvPr id="80" name="Ink 79">
                  <a:extLst>
                    <a:ext uri="{FF2B5EF4-FFF2-40B4-BE49-F238E27FC236}">
                      <a16:creationId xmlns:a16="http://schemas.microsoft.com/office/drawing/2014/main" id="{025E6233-5CA9-1EB9-FCD5-F3174ED9204F}"/>
                    </a:ext>
                  </a:extLst>
                </p:cNvPr>
                <p:cNvPicPr/>
                <p:nvPr/>
              </p:nvPicPr>
              <p:blipFill>
                <a:blip r:embed="rId123"/>
                <a:stretch>
                  <a:fillRect/>
                </a:stretch>
              </p:blipFill>
              <p:spPr>
                <a:xfrm>
                  <a:off x="5095926" y="4522485"/>
                  <a:ext cx="99648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B6361217-DDF5-66D9-C457-219E91F07AFB}"/>
                    </a:ext>
                  </a:extLst>
                </p14:cNvPr>
                <p14:cNvContentPartPr/>
                <p14:nvPr/>
              </p14:nvContentPartPr>
              <p14:xfrm>
                <a:off x="5472846" y="4671885"/>
                <a:ext cx="34560" cy="36000"/>
              </p14:xfrm>
            </p:contentPart>
          </mc:Choice>
          <mc:Fallback xmlns="">
            <p:pic>
              <p:nvPicPr>
                <p:cNvPr id="81" name="Ink 80">
                  <a:extLst>
                    <a:ext uri="{FF2B5EF4-FFF2-40B4-BE49-F238E27FC236}">
                      <a16:creationId xmlns:a16="http://schemas.microsoft.com/office/drawing/2014/main" id="{B6361217-DDF5-66D9-C457-219E91F07AFB}"/>
                    </a:ext>
                  </a:extLst>
                </p:cNvPr>
                <p:cNvPicPr/>
                <p:nvPr/>
              </p:nvPicPr>
              <p:blipFill>
                <a:blip r:embed="rId125"/>
                <a:stretch>
                  <a:fillRect/>
                </a:stretch>
              </p:blipFill>
              <p:spPr>
                <a:xfrm>
                  <a:off x="5463846" y="4663245"/>
                  <a:ext cx="52200" cy="53640"/>
                </a:xfrm>
                <a:prstGeom prst="rect">
                  <a:avLst/>
                </a:prstGeom>
              </p:spPr>
            </p:pic>
          </mc:Fallback>
        </mc:AlternateContent>
      </p:grpSp>
      <p:grpSp>
        <p:nvGrpSpPr>
          <p:cNvPr id="85" name="Group 84">
            <a:extLst>
              <a:ext uri="{FF2B5EF4-FFF2-40B4-BE49-F238E27FC236}">
                <a16:creationId xmlns:a16="http://schemas.microsoft.com/office/drawing/2014/main" id="{4228C483-21C6-04F6-9152-7D13242FB80D}"/>
              </a:ext>
            </a:extLst>
          </p:cNvPr>
          <p:cNvGrpSpPr/>
          <p:nvPr/>
        </p:nvGrpSpPr>
        <p:grpSpPr>
          <a:xfrm>
            <a:off x="968166" y="2650125"/>
            <a:ext cx="664560" cy="645120"/>
            <a:chOff x="968166" y="2650125"/>
            <a:chExt cx="664560" cy="645120"/>
          </a:xfrm>
        </p:grpSpPr>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F7CD0764-A5BC-8C9D-BD19-101B06123BEA}"/>
                    </a:ext>
                  </a:extLst>
                </p14:cNvPr>
                <p14:cNvContentPartPr/>
                <p14:nvPr/>
              </p14:nvContentPartPr>
              <p14:xfrm>
                <a:off x="1542006" y="2654445"/>
                <a:ext cx="360" cy="360"/>
              </p14:xfrm>
            </p:contentPart>
          </mc:Choice>
          <mc:Fallback xmlns="">
            <p:pic>
              <p:nvPicPr>
                <p:cNvPr id="83" name="Ink 82">
                  <a:extLst>
                    <a:ext uri="{FF2B5EF4-FFF2-40B4-BE49-F238E27FC236}">
                      <a16:creationId xmlns:a16="http://schemas.microsoft.com/office/drawing/2014/main" id="{F7CD0764-A5BC-8C9D-BD19-101B06123BEA}"/>
                    </a:ext>
                  </a:extLst>
                </p:cNvPr>
                <p:cNvPicPr/>
                <p:nvPr/>
              </p:nvPicPr>
              <p:blipFill>
                <a:blip r:embed="rId115"/>
                <a:stretch>
                  <a:fillRect/>
                </a:stretch>
              </p:blipFill>
              <p:spPr>
                <a:xfrm>
                  <a:off x="1533006" y="26454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Ink 83">
                  <a:extLst>
                    <a:ext uri="{FF2B5EF4-FFF2-40B4-BE49-F238E27FC236}">
                      <a16:creationId xmlns:a16="http://schemas.microsoft.com/office/drawing/2014/main" id="{F55FC55F-086B-69FE-126D-53751CDCD033}"/>
                    </a:ext>
                  </a:extLst>
                </p14:cNvPr>
                <p14:cNvContentPartPr/>
                <p14:nvPr/>
              </p14:nvContentPartPr>
              <p14:xfrm>
                <a:off x="968166" y="2650125"/>
                <a:ext cx="664560" cy="645120"/>
              </p14:xfrm>
            </p:contentPart>
          </mc:Choice>
          <mc:Fallback xmlns="">
            <p:pic>
              <p:nvPicPr>
                <p:cNvPr id="84" name="Ink 83">
                  <a:extLst>
                    <a:ext uri="{FF2B5EF4-FFF2-40B4-BE49-F238E27FC236}">
                      <a16:creationId xmlns:a16="http://schemas.microsoft.com/office/drawing/2014/main" id="{F55FC55F-086B-69FE-126D-53751CDCD033}"/>
                    </a:ext>
                  </a:extLst>
                </p:cNvPr>
                <p:cNvPicPr/>
                <p:nvPr/>
              </p:nvPicPr>
              <p:blipFill>
                <a:blip r:embed="rId128"/>
                <a:stretch>
                  <a:fillRect/>
                </a:stretch>
              </p:blipFill>
              <p:spPr>
                <a:xfrm>
                  <a:off x="959166" y="2641125"/>
                  <a:ext cx="682200" cy="662760"/>
                </a:xfrm>
                <a:prstGeom prst="rect">
                  <a:avLst/>
                </a:prstGeom>
              </p:spPr>
            </p:pic>
          </mc:Fallback>
        </mc:AlternateContent>
      </p:grpSp>
      <p:grpSp>
        <p:nvGrpSpPr>
          <p:cNvPr id="89" name="Group 88">
            <a:extLst>
              <a:ext uri="{FF2B5EF4-FFF2-40B4-BE49-F238E27FC236}">
                <a16:creationId xmlns:a16="http://schemas.microsoft.com/office/drawing/2014/main" id="{2BB72D47-9D4B-953A-307D-01F60C01DCEE}"/>
              </a:ext>
            </a:extLst>
          </p:cNvPr>
          <p:cNvGrpSpPr/>
          <p:nvPr/>
        </p:nvGrpSpPr>
        <p:grpSpPr>
          <a:xfrm>
            <a:off x="1014966" y="2800605"/>
            <a:ext cx="624600" cy="397800"/>
            <a:chOff x="1014966" y="2800605"/>
            <a:chExt cx="624600" cy="397800"/>
          </a:xfrm>
        </p:grpSpPr>
        <mc:AlternateContent xmlns:mc="http://schemas.openxmlformats.org/markup-compatibility/2006" xmlns:p14="http://schemas.microsoft.com/office/powerpoint/2010/main">
          <mc:Choice Requires="p14">
            <p:contentPart p14:bwMode="auto" r:id="rId129">
              <p14:nvContentPartPr>
                <p14:cNvPr id="86" name="Ink 85">
                  <a:extLst>
                    <a:ext uri="{FF2B5EF4-FFF2-40B4-BE49-F238E27FC236}">
                      <a16:creationId xmlns:a16="http://schemas.microsoft.com/office/drawing/2014/main" id="{8B20CD53-901A-9551-B0D8-17148878A978}"/>
                    </a:ext>
                  </a:extLst>
                </p14:cNvPr>
                <p14:cNvContentPartPr/>
                <p14:nvPr/>
              </p14:nvContentPartPr>
              <p14:xfrm>
                <a:off x="1014966" y="2916165"/>
                <a:ext cx="146520" cy="257760"/>
              </p14:xfrm>
            </p:contentPart>
          </mc:Choice>
          <mc:Fallback xmlns="">
            <p:pic>
              <p:nvPicPr>
                <p:cNvPr id="86" name="Ink 85">
                  <a:extLst>
                    <a:ext uri="{FF2B5EF4-FFF2-40B4-BE49-F238E27FC236}">
                      <a16:creationId xmlns:a16="http://schemas.microsoft.com/office/drawing/2014/main" id="{8B20CD53-901A-9551-B0D8-17148878A978}"/>
                    </a:ext>
                  </a:extLst>
                </p:cNvPr>
                <p:cNvPicPr/>
                <p:nvPr/>
              </p:nvPicPr>
              <p:blipFill>
                <a:blip r:embed="rId130"/>
                <a:stretch>
                  <a:fillRect/>
                </a:stretch>
              </p:blipFill>
              <p:spPr>
                <a:xfrm>
                  <a:off x="1005966" y="2907165"/>
                  <a:ext cx="1641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7" name="Ink 86">
                  <a:extLst>
                    <a:ext uri="{FF2B5EF4-FFF2-40B4-BE49-F238E27FC236}">
                      <a16:creationId xmlns:a16="http://schemas.microsoft.com/office/drawing/2014/main" id="{0AE75529-6089-C662-A780-6A3428C537CB}"/>
                    </a:ext>
                  </a:extLst>
                </p14:cNvPr>
                <p14:cNvContentPartPr/>
                <p14:nvPr/>
              </p14:nvContentPartPr>
              <p14:xfrm>
                <a:off x="1163646" y="2800605"/>
                <a:ext cx="475920" cy="397800"/>
              </p14:xfrm>
            </p:contentPart>
          </mc:Choice>
          <mc:Fallback xmlns="">
            <p:pic>
              <p:nvPicPr>
                <p:cNvPr id="87" name="Ink 86">
                  <a:extLst>
                    <a:ext uri="{FF2B5EF4-FFF2-40B4-BE49-F238E27FC236}">
                      <a16:creationId xmlns:a16="http://schemas.microsoft.com/office/drawing/2014/main" id="{0AE75529-6089-C662-A780-6A3428C537CB}"/>
                    </a:ext>
                  </a:extLst>
                </p:cNvPr>
                <p:cNvPicPr/>
                <p:nvPr/>
              </p:nvPicPr>
              <p:blipFill>
                <a:blip r:embed="rId132"/>
                <a:stretch>
                  <a:fillRect/>
                </a:stretch>
              </p:blipFill>
              <p:spPr>
                <a:xfrm>
                  <a:off x="1155006" y="2791965"/>
                  <a:ext cx="49356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Ink 87">
                  <a:extLst>
                    <a:ext uri="{FF2B5EF4-FFF2-40B4-BE49-F238E27FC236}">
                      <a16:creationId xmlns:a16="http://schemas.microsoft.com/office/drawing/2014/main" id="{A6565182-A579-54EB-AFDD-F5DB125F9352}"/>
                    </a:ext>
                  </a:extLst>
                </p14:cNvPr>
                <p14:cNvContentPartPr/>
                <p14:nvPr/>
              </p14:nvContentPartPr>
              <p14:xfrm>
                <a:off x="1353366" y="2909685"/>
                <a:ext cx="182520" cy="106200"/>
              </p14:xfrm>
            </p:contentPart>
          </mc:Choice>
          <mc:Fallback xmlns="">
            <p:pic>
              <p:nvPicPr>
                <p:cNvPr id="88" name="Ink 87">
                  <a:extLst>
                    <a:ext uri="{FF2B5EF4-FFF2-40B4-BE49-F238E27FC236}">
                      <a16:creationId xmlns:a16="http://schemas.microsoft.com/office/drawing/2014/main" id="{A6565182-A579-54EB-AFDD-F5DB125F9352}"/>
                    </a:ext>
                  </a:extLst>
                </p:cNvPr>
                <p:cNvPicPr/>
                <p:nvPr/>
              </p:nvPicPr>
              <p:blipFill>
                <a:blip r:embed="rId134"/>
                <a:stretch>
                  <a:fillRect/>
                </a:stretch>
              </p:blipFill>
              <p:spPr>
                <a:xfrm>
                  <a:off x="1344726" y="2901045"/>
                  <a:ext cx="200160" cy="123840"/>
                </a:xfrm>
                <a:prstGeom prst="rect">
                  <a:avLst/>
                </a:prstGeom>
              </p:spPr>
            </p:pic>
          </mc:Fallback>
        </mc:AlternateContent>
      </p:grpSp>
      <p:grpSp>
        <p:nvGrpSpPr>
          <p:cNvPr id="91" name="Group 90">
            <a:extLst>
              <a:ext uri="{FF2B5EF4-FFF2-40B4-BE49-F238E27FC236}">
                <a16:creationId xmlns:a16="http://schemas.microsoft.com/office/drawing/2014/main" id="{4838ECC9-0D2A-2FA3-BF2C-D903225F5FD6}"/>
              </a:ext>
            </a:extLst>
          </p:cNvPr>
          <p:cNvGrpSpPr/>
          <p:nvPr/>
        </p:nvGrpSpPr>
        <p:grpSpPr>
          <a:xfrm>
            <a:off x="3117006" y="360165"/>
            <a:ext cx="1693800" cy="1759320"/>
            <a:chOff x="3117006" y="360165"/>
            <a:chExt cx="1693800" cy="1759320"/>
          </a:xfrm>
        </p:grpSpPr>
        <mc:AlternateContent xmlns:mc="http://schemas.openxmlformats.org/markup-compatibility/2006" xmlns:p14="http://schemas.microsoft.com/office/powerpoint/2010/main">
          <mc:Choice Requires="p14">
            <p:contentPart p14:bwMode="auto" r:id="rId135">
              <p14:nvContentPartPr>
                <p14:cNvPr id="10" name="Ink 9">
                  <a:extLst>
                    <a:ext uri="{FF2B5EF4-FFF2-40B4-BE49-F238E27FC236}">
                      <a16:creationId xmlns:a16="http://schemas.microsoft.com/office/drawing/2014/main" id="{2D8F625D-0C11-5347-2499-ED1AC3AA258B}"/>
                    </a:ext>
                  </a:extLst>
                </p14:cNvPr>
                <p14:cNvContentPartPr/>
                <p14:nvPr/>
              </p14:nvContentPartPr>
              <p14:xfrm>
                <a:off x="3117006" y="360165"/>
                <a:ext cx="1183680" cy="362160"/>
              </p14:xfrm>
            </p:contentPart>
          </mc:Choice>
          <mc:Fallback xmlns="">
            <p:pic>
              <p:nvPicPr>
                <p:cNvPr id="10" name="Ink 9">
                  <a:extLst>
                    <a:ext uri="{FF2B5EF4-FFF2-40B4-BE49-F238E27FC236}">
                      <a16:creationId xmlns:a16="http://schemas.microsoft.com/office/drawing/2014/main" id="{2D8F625D-0C11-5347-2499-ED1AC3AA258B}"/>
                    </a:ext>
                  </a:extLst>
                </p:cNvPr>
                <p:cNvPicPr/>
                <p:nvPr/>
              </p:nvPicPr>
              <p:blipFill>
                <a:blip r:embed="rId136"/>
                <a:stretch>
                  <a:fillRect/>
                </a:stretch>
              </p:blipFill>
              <p:spPr>
                <a:xfrm>
                  <a:off x="3108366" y="351525"/>
                  <a:ext cx="12013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 name="Ink 10">
                  <a:extLst>
                    <a:ext uri="{FF2B5EF4-FFF2-40B4-BE49-F238E27FC236}">
                      <a16:creationId xmlns:a16="http://schemas.microsoft.com/office/drawing/2014/main" id="{419104B6-4654-4DB5-727B-F48035080B3F}"/>
                    </a:ext>
                  </a:extLst>
                </p14:cNvPr>
                <p14:cNvContentPartPr/>
                <p14:nvPr/>
              </p14:nvContentPartPr>
              <p14:xfrm>
                <a:off x="4155966" y="392205"/>
                <a:ext cx="61200" cy="127800"/>
              </p14:xfrm>
            </p:contentPart>
          </mc:Choice>
          <mc:Fallback xmlns="">
            <p:pic>
              <p:nvPicPr>
                <p:cNvPr id="11" name="Ink 10">
                  <a:extLst>
                    <a:ext uri="{FF2B5EF4-FFF2-40B4-BE49-F238E27FC236}">
                      <a16:creationId xmlns:a16="http://schemas.microsoft.com/office/drawing/2014/main" id="{419104B6-4654-4DB5-727B-F48035080B3F}"/>
                    </a:ext>
                  </a:extLst>
                </p:cNvPr>
                <p:cNvPicPr/>
                <p:nvPr/>
              </p:nvPicPr>
              <p:blipFill>
                <a:blip r:embed="rId138"/>
                <a:stretch>
                  <a:fillRect/>
                </a:stretch>
              </p:blipFill>
              <p:spPr>
                <a:xfrm>
                  <a:off x="4147326" y="383565"/>
                  <a:ext cx="78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31DBBFBD-F85E-6617-84D2-738D52267C21}"/>
                    </a:ext>
                  </a:extLst>
                </p14:cNvPr>
                <p14:cNvContentPartPr/>
                <p14:nvPr/>
              </p14:nvContentPartPr>
              <p14:xfrm>
                <a:off x="4118886" y="685245"/>
                <a:ext cx="691920" cy="1434240"/>
              </p14:xfrm>
            </p:contentPart>
          </mc:Choice>
          <mc:Fallback xmlns="">
            <p:pic>
              <p:nvPicPr>
                <p:cNvPr id="90" name="Ink 89">
                  <a:extLst>
                    <a:ext uri="{FF2B5EF4-FFF2-40B4-BE49-F238E27FC236}">
                      <a16:creationId xmlns:a16="http://schemas.microsoft.com/office/drawing/2014/main" id="{31DBBFBD-F85E-6617-84D2-738D52267C21}"/>
                    </a:ext>
                  </a:extLst>
                </p:cNvPr>
                <p:cNvPicPr/>
                <p:nvPr/>
              </p:nvPicPr>
              <p:blipFill>
                <a:blip r:embed="rId140"/>
                <a:stretch>
                  <a:fillRect/>
                </a:stretch>
              </p:blipFill>
              <p:spPr>
                <a:xfrm>
                  <a:off x="4110246" y="676605"/>
                  <a:ext cx="709560" cy="1451880"/>
                </a:xfrm>
                <a:prstGeom prst="rect">
                  <a:avLst/>
                </a:prstGeom>
              </p:spPr>
            </p:pic>
          </mc:Fallback>
        </mc:AlternateContent>
      </p:grpSp>
      <p:grpSp>
        <p:nvGrpSpPr>
          <p:cNvPr id="101" name="Group 100">
            <a:extLst>
              <a:ext uri="{FF2B5EF4-FFF2-40B4-BE49-F238E27FC236}">
                <a16:creationId xmlns:a16="http://schemas.microsoft.com/office/drawing/2014/main" id="{AD8A0481-DF98-5D15-329F-BD3EB13FA6CE}"/>
              </a:ext>
            </a:extLst>
          </p:cNvPr>
          <p:cNvGrpSpPr/>
          <p:nvPr/>
        </p:nvGrpSpPr>
        <p:grpSpPr>
          <a:xfrm>
            <a:off x="4739886" y="690285"/>
            <a:ext cx="3326040" cy="719640"/>
            <a:chOff x="4739886" y="690285"/>
            <a:chExt cx="3326040" cy="719640"/>
          </a:xfrm>
        </p:grpSpPr>
        <mc:AlternateContent xmlns:mc="http://schemas.openxmlformats.org/markup-compatibility/2006" xmlns:p14="http://schemas.microsoft.com/office/powerpoint/2010/main">
          <mc:Choice Requires="p14">
            <p:contentPart p14:bwMode="auto" r:id="rId141">
              <p14:nvContentPartPr>
                <p14:cNvPr id="93" name="Ink 92">
                  <a:extLst>
                    <a:ext uri="{FF2B5EF4-FFF2-40B4-BE49-F238E27FC236}">
                      <a16:creationId xmlns:a16="http://schemas.microsoft.com/office/drawing/2014/main" id="{7C4A16CA-3476-8411-475A-B6A1BD9B42DA}"/>
                    </a:ext>
                  </a:extLst>
                </p14:cNvPr>
                <p14:cNvContentPartPr/>
                <p14:nvPr/>
              </p14:nvContentPartPr>
              <p14:xfrm>
                <a:off x="4739886" y="924645"/>
                <a:ext cx="709560" cy="436320"/>
              </p14:xfrm>
            </p:contentPart>
          </mc:Choice>
          <mc:Fallback xmlns="">
            <p:pic>
              <p:nvPicPr>
                <p:cNvPr id="93" name="Ink 92">
                  <a:extLst>
                    <a:ext uri="{FF2B5EF4-FFF2-40B4-BE49-F238E27FC236}">
                      <a16:creationId xmlns:a16="http://schemas.microsoft.com/office/drawing/2014/main" id="{7C4A16CA-3476-8411-475A-B6A1BD9B42DA}"/>
                    </a:ext>
                  </a:extLst>
                </p:cNvPr>
                <p:cNvPicPr/>
                <p:nvPr/>
              </p:nvPicPr>
              <p:blipFill>
                <a:blip r:embed="rId142"/>
                <a:stretch>
                  <a:fillRect/>
                </a:stretch>
              </p:blipFill>
              <p:spPr>
                <a:xfrm>
                  <a:off x="4731246" y="916005"/>
                  <a:ext cx="72720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4" name="Ink 93">
                  <a:extLst>
                    <a:ext uri="{FF2B5EF4-FFF2-40B4-BE49-F238E27FC236}">
                      <a16:creationId xmlns:a16="http://schemas.microsoft.com/office/drawing/2014/main" id="{EF715EB8-70B2-1CD3-13C5-9C08AC84A3C9}"/>
                    </a:ext>
                  </a:extLst>
                </p14:cNvPr>
                <p14:cNvContentPartPr/>
                <p14:nvPr/>
              </p14:nvContentPartPr>
              <p14:xfrm>
                <a:off x="5645286" y="1053165"/>
                <a:ext cx="190080" cy="167040"/>
              </p14:xfrm>
            </p:contentPart>
          </mc:Choice>
          <mc:Fallback xmlns="">
            <p:pic>
              <p:nvPicPr>
                <p:cNvPr id="94" name="Ink 93">
                  <a:extLst>
                    <a:ext uri="{FF2B5EF4-FFF2-40B4-BE49-F238E27FC236}">
                      <a16:creationId xmlns:a16="http://schemas.microsoft.com/office/drawing/2014/main" id="{EF715EB8-70B2-1CD3-13C5-9C08AC84A3C9}"/>
                    </a:ext>
                  </a:extLst>
                </p:cNvPr>
                <p:cNvPicPr/>
                <p:nvPr/>
              </p:nvPicPr>
              <p:blipFill>
                <a:blip r:embed="rId144"/>
                <a:stretch>
                  <a:fillRect/>
                </a:stretch>
              </p:blipFill>
              <p:spPr>
                <a:xfrm>
                  <a:off x="5636646" y="1044525"/>
                  <a:ext cx="207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Ink 95">
                  <a:extLst>
                    <a:ext uri="{FF2B5EF4-FFF2-40B4-BE49-F238E27FC236}">
                      <a16:creationId xmlns:a16="http://schemas.microsoft.com/office/drawing/2014/main" id="{158A40C7-BD9D-49C2-6C9D-20550BAAAEA6}"/>
                    </a:ext>
                  </a:extLst>
                </p14:cNvPr>
                <p14:cNvContentPartPr/>
                <p14:nvPr/>
              </p14:nvContentPartPr>
              <p14:xfrm>
                <a:off x="5922486" y="1270965"/>
                <a:ext cx="63720" cy="138960"/>
              </p14:xfrm>
            </p:contentPart>
          </mc:Choice>
          <mc:Fallback xmlns="">
            <p:pic>
              <p:nvPicPr>
                <p:cNvPr id="96" name="Ink 95">
                  <a:extLst>
                    <a:ext uri="{FF2B5EF4-FFF2-40B4-BE49-F238E27FC236}">
                      <a16:creationId xmlns:a16="http://schemas.microsoft.com/office/drawing/2014/main" id="{158A40C7-BD9D-49C2-6C9D-20550BAAAEA6}"/>
                    </a:ext>
                  </a:extLst>
                </p:cNvPr>
                <p:cNvPicPr/>
                <p:nvPr/>
              </p:nvPicPr>
              <p:blipFill>
                <a:blip r:embed="rId146"/>
                <a:stretch>
                  <a:fillRect/>
                </a:stretch>
              </p:blipFill>
              <p:spPr>
                <a:xfrm>
                  <a:off x="5913486" y="1261965"/>
                  <a:ext cx="81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Ink 96">
                  <a:extLst>
                    <a:ext uri="{FF2B5EF4-FFF2-40B4-BE49-F238E27FC236}">
                      <a16:creationId xmlns:a16="http://schemas.microsoft.com/office/drawing/2014/main" id="{DD3D04C1-E769-CDBE-A65E-04C8314EE9F7}"/>
                    </a:ext>
                  </a:extLst>
                </p14:cNvPr>
                <p14:cNvContentPartPr/>
                <p14:nvPr/>
              </p14:nvContentPartPr>
              <p14:xfrm>
                <a:off x="6248286" y="771285"/>
                <a:ext cx="628200" cy="390600"/>
              </p14:xfrm>
            </p:contentPart>
          </mc:Choice>
          <mc:Fallback xmlns="">
            <p:pic>
              <p:nvPicPr>
                <p:cNvPr id="97" name="Ink 96">
                  <a:extLst>
                    <a:ext uri="{FF2B5EF4-FFF2-40B4-BE49-F238E27FC236}">
                      <a16:creationId xmlns:a16="http://schemas.microsoft.com/office/drawing/2014/main" id="{DD3D04C1-E769-CDBE-A65E-04C8314EE9F7}"/>
                    </a:ext>
                  </a:extLst>
                </p:cNvPr>
                <p:cNvPicPr/>
                <p:nvPr/>
              </p:nvPicPr>
              <p:blipFill>
                <a:blip r:embed="rId148"/>
                <a:stretch>
                  <a:fillRect/>
                </a:stretch>
              </p:blipFill>
              <p:spPr>
                <a:xfrm>
                  <a:off x="6239646" y="762285"/>
                  <a:ext cx="6458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Ink 97">
                  <a:extLst>
                    <a:ext uri="{FF2B5EF4-FFF2-40B4-BE49-F238E27FC236}">
                      <a16:creationId xmlns:a16="http://schemas.microsoft.com/office/drawing/2014/main" id="{91C2E3D8-E80B-8E93-0040-696048201E8B}"/>
                    </a:ext>
                  </a:extLst>
                </p14:cNvPr>
                <p14:cNvContentPartPr/>
                <p14:nvPr/>
              </p14:nvContentPartPr>
              <p14:xfrm>
                <a:off x="6600366" y="904125"/>
                <a:ext cx="358560" cy="62280"/>
              </p14:xfrm>
            </p:contentPart>
          </mc:Choice>
          <mc:Fallback xmlns="">
            <p:pic>
              <p:nvPicPr>
                <p:cNvPr id="98" name="Ink 97">
                  <a:extLst>
                    <a:ext uri="{FF2B5EF4-FFF2-40B4-BE49-F238E27FC236}">
                      <a16:creationId xmlns:a16="http://schemas.microsoft.com/office/drawing/2014/main" id="{91C2E3D8-E80B-8E93-0040-696048201E8B}"/>
                    </a:ext>
                  </a:extLst>
                </p:cNvPr>
                <p:cNvPicPr/>
                <p:nvPr/>
              </p:nvPicPr>
              <p:blipFill>
                <a:blip r:embed="rId150"/>
                <a:stretch>
                  <a:fillRect/>
                </a:stretch>
              </p:blipFill>
              <p:spPr>
                <a:xfrm>
                  <a:off x="6591366" y="895485"/>
                  <a:ext cx="376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0" name="Ink 99">
                  <a:extLst>
                    <a:ext uri="{FF2B5EF4-FFF2-40B4-BE49-F238E27FC236}">
                      <a16:creationId xmlns:a16="http://schemas.microsoft.com/office/drawing/2014/main" id="{3215D24E-9D41-CEAC-39ED-161DBAF8E8B7}"/>
                    </a:ext>
                  </a:extLst>
                </p14:cNvPr>
                <p14:cNvContentPartPr/>
                <p14:nvPr/>
              </p14:nvContentPartPr>
              <p14:xfrm>
                <a:off x="7069446" y="690285"/>
                <a:ext cx="996480" cy="494280"/>
              </p14:xfrm>
            </p:contentPart>
          </mc:Choice>
          <mc:Fallback xmlns="">
            <p:pic>
              <p:nvPicPr>
                <p:cNvPr id="100" name="Ink 99">
                  <a:extLst>
                    <a:ext uri="{FF2B5EF4-FFF2-40B4-BE49-F238E27FC236}">
                      <a16:creationId xmlns:a16="http://schemas.microsoft.com/office/drawing/2014/main" id="{3215D24E-9D41-CEAC-39ED-161DBAF8E8B7}"/>
                    </a:ext>
                  </a:extLst>
                </p:cNvPr>
                <p:cNvPicPr/>
                <p:nvPr/>
              </p:nvPicPr>
              <p:blipFill>
                <a:blip r:embed="rId152"/>
                <a:stretch>
                  <a:fillRect/>
                </a:stretch>
              </p:blipFill>
              <p:spPr>
                <a:xfrm>
                  <a:off x="7060806" y="681645"/>
                  <a:ext cx="1014120" cy="511920"/>
                </a:xfrm>
                <a:prstGeom prst="rect">
                  <a:avLst/>
                </a:prstGeom>
              </p:spPr>
            </p:pic>
          </mc:Fallback>
        </mc:AlternateContent>
      </p:grpSp>
      <p:grpSp>
        <p:nvGrpSpPr>
          <p:cNvPr id="107" name="Group 106">
            <a:extLst>
              <a:ext uri="{FF2B5EF4-FFF2-40B4-BE49-F238E27FC236}">
                <a16:creationId xmlns:a16="http://schemas.microsoft.com/office/drawing/2014/main" id="{0D198F95-A706-6234-471B-BC2F6B12B645}"/>
              </a:ext>
            </a:extLst>
          </p:cNvPr>
          <p:cNvGrpSpPr/>
          <p:nvPr/>
        </p:nvGrpSpPr>
        <p:grpSpPr>
          <a:xfrm>
            <a:off x="8315406" y="392565"/>
            <a:ext cx="2439360" cy="856800"/>
            <a:chOff x="8315406" y="392565"/>
            <a:chExt cx="2439360" cy="856800"/>
          </a:xfrm>
        </p:grpSpPr>
        <mc:AlternateContent xmlns:mc="http://schemas.openxmlformats.org/markup-compatibility/2006" xmlns:p14="http://schemas.microsoft.com/office/powerpoint/2010/main">
          <mc:Choice Requires="p14">
            <p:contentPart p14:bwMode="auto" r:id="rId153">
              <p14:nvContentPartPr>
                <p14:cNvPr id="102" name="Ink 101">
                  <a:extLst>
                    <a:ext uri="{FF2B5EF4-FFF2-40B4-BE49-F238E27FC236}">
                      <a16:creationId xmlns:a16="http://schemas.microsoft.com/office/drawing/2014/main" id="{E3F51800-7CC6-A7EC-5D06-0E31C483F529}"/>
                    </a:ext>
                  </a:extLst>
                </p14:cNvPr>
                <p14:cNvContentPartPr/>
                <p14:nvPr/>
              </p14:nvContentPartPr>
              <p14:xfrm>
                <a:off x="8315406" y="578685"/>
                <a:ext cx="874440" cy="670680"/>
              </p14:xfrm>
            </p:contentPart>
          </mc:Choice>
          <mc:Fallback xmlns="">
            <p:pic>
              <p:nvPicPr>
                <p:cNvPr id="102" name="Ink 101">
                  <a:extLst>
                    <a:ext uri="{FF2B5EF4-FFF2-40B4-BE49-F238E27FC236}">
                      <a16:creationId xmlns:a16="http://schemas.microsoft.com/office/drawing/2014/main" id="{E3F51800-7CC6-A7EC-5D06-0E31C483F529}"/>
                    </a:ext>
                  </a:extLst>
                </p:cNvPr>
                <p:cNvPicPr/>
                <p:nvPr/>
              </p:nvPicPr>
              <p:blipFill>
                <a:blip r:embed="rId154"/>
                <a:stretch>
                  <a:fillRect/>
                </a:stretch>
              </p:blipFill>
              <p:spPr>
                <a:xfrm>
                  <a:off x="8306406" y="570045"/>
                  <a:ext cx="892080" cy="688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3" name="Ink 102">
                  <a:extLst>
                    <a:ext uri="{FF2B5EF4-FFF2-40B4-BE49-F238E27FC236}">
                      <a16:creationId xmlns:a16="http://schemas.microsoft.com/office/drawing/2014/main" id="{F70F63B4-5E96-D580-5E03-92671E769E54}"/>
                    </a:ext>
                  </a:extLst>
                </p14:cNvPr>
                <p14:cNvContentPartPr/>
                <p14:nvPr/>
              </p14:nvContentPartPr>
              <p14:xfrm>
                <a:off x="8855046" y="724485"/>
                <a:ext cx="199080" cy="41040"/>
              </p14:xfrm>
            </p:contentPart>
          </mc:Choice>
          <mc:Fallback xmlns="">
            <p:pic>
              <p:nvPicPr>
                <p:cNvPr id="103" name="Ink 102">
                  <a:extLst>
                    <a:ext uri="{FF2B5EF4-FFF2-40B4-BE49-F238E27FC236}">
                      <a16:creationId xmlns:a16="http://schemas.microsoft.com/office/drawing/2014/main" id="{F70F63B4-5E96-D580-5E03-92671E769E54}"/>
                    </a:ext>
                  </a:extLst>
                </p:cNvPr>
                <p:cNvPicPr/>
                <p:nvPr/>
              </p:nvPicPr>
              <p:blipFill>
                <a:blip r:embed="rId156"/>
                <a:stretch>
                  <a:fillRect/>
                </a:stretch>
              </p:blipFill>
              <p:spPr>
                <a:xfrm>
                  <a:off x="8846406" y="715845"/>
                  <a:ext cx="216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Ink 104">
                  <a:extLst>
                    <a:ext uri="{FF2B5EF4-FFF2-40B4-BE49-F238E27FC236}">
                      <a16:creationId xmlns:a16="http://schemas.microsoft.com/office/drawing/2014/main" id="{4BCE2657-15D1-8439-A85F-6A548E6188C0}"/>
                    </a:ext>
                  </a:extLst>
                </p14:cNvPr>
                <p14:cNvContentPartPr/>
                <p14:nvPr/>
              </p14:nvContentPartPr>
              <p14:xfrm>
                <a:off x="9312246" y="392565"/>
                <a:ext cx="1442520" cy="648720"/>
              </p14:xfrm>
            </p:contentPart>
          </mc:Choice>
          <mc:Fallback xmlns="">
            <p:pic>
              <p:nvPicPr>
                <p:cNvPr id="105" name="Ink 104">
                  <a:extLst>
                    <a:ext uri="{FF2B5EF4-FFF2-40B4-BE49-F238E27FC236}">
                      <a16:creationId xmlns:a16="http://schemas.microsoft.com/office/drawing/2014/main" id="{4BCE2657-15D1-8439-A85F-6A548E6188C0}"/>
                    </a:ext>
                  </a:extLst>
                </p:cNvPr>
                <p:cNvPicPr/>
                <p:nvPr/>
              </p:nvPicPr>
              <p:blipFill>
                <a:blip r:embed="rId158"/>
                <a:stretch>
                  <a:fillRect/>
                </a:stretch>
              </p:blipFill>
              <p:spPr>
                <a:xfrm>
                  <a:off x="9303246" y="383925"/>
                  <a:ext cx="1460160" cy="666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Ink 105">
                  <a:extLst>
                    <a:ext uri="{FF2B5EF4-FFF2-40B4-BE49-F238E27FC236}">
                      <a16:creationId xmlns:a16="http://schemas.microsoft.com/office/drawing/2014/main" id="{887D0C1C-CF63-9298-7F7D-FABDCF2FC91D}"/>
                    </a:ext>
                  </a:extLst>
                </p14:cNvPr>
                <p14:cNvContentPartPr/>
                <p14:nvPr/>
              </p14:nvContentPartPr>
              <p14:xfrm>
                <a:off x="10144926" y="531165"/>
                <a:ext cx="375480" cy="84240"/>
              </p14:xfrm>
            </p:contentPart>
          </mc:Choice>
          <mc:Fallback xmlns="">
            <p:pic>
              <p:nvPicPr>
                <p:cNvPr id="106" name="Ink 105">
                  <a:extLst>
                    <a:ext uri="{FF2B5EF4-FFF2-40B4-BE49-F238E27FC236}">
                      <a16:creationId xmlns:a16="http://schemas.microsoft.com/office/drawing/2014/main" id="{887D0C1C-CF63-9298-7F7D-FABDCF2FC91D}"/>
                    </a:ext>
                  </a:extLst>
                </p:cNvPr>
                <p:cNvPicPr/>
                <p:nvPr/>
              </p:nvPicPr>
              <p:blipFill>
                <a:blip r:embed="rId160"/>
                <a:stretch>
                  <a:fillRect/>
                </a:stretch>
              </p:blipFill>
              <p:spPr>
                <a:xfrm>
                  <a:off x="10136286" y="522165"/>
                  <a:ext cx="39312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1">
            <p14:nvContentPartPr>
              <p14:cNvPr id="108" name="Ink 107">
                <a:extLst>
                  <a:ext uri="{FF2B5EF4-FFF2-40B4-BE49-F238E27FC236}">
                    <a16:creationId xmlns:a16="http://schemas.microsoft.com/office/drawing/2014/main" id="{17C12DEC-DA49-26E8-7AFF-C5FD266A3401}"/>
                  </a:ext>
                </a:extLst>
              </p14:cNvPr>
              <p14:cNvContentPartPr/>
              <p14:nvPr/>
            </p14:nvContentPartPr>
            <p14:xfrm>
              <a:off x="513486" y="3508725"/>
              <a:ext cx="1121760" cy="201600"/>
            </p14:xfrm>
          </p:contentPart>
        </mc:Choice>
        <mc:Fallback xmlns="">
          <p:pic>
            <p:nvPicPr>
              <p:cNvPr id="108" name="Ink 107">
                <a:extLst>
                  <a:ext uri="{FF2B5EF4-FFF2-40B4-BE49-F238E27FC236}">
                    <a16:creationId xmlns:a16="http://schemas.microsoft.com/office/drawing/2014/main" id="{17C12DEC-DA49-26E8-7AFF-C5FD266A3401}"/>
                  </a:ext>
                </a:extLst>
              </p:cNvPr>
              <p:cNvPicPr/>
              <p:nvPr/>
            </p:nvPicPr>
            <p:blipFill>
              <a:blip r:embed="rId162"/>
              <a:stretch>
                <a:fillRect/>
              </a:stretch>
            </p:blipFill>
            <p:spPr>
              <a:xfrm>
                <a:off x="504486" y="3499725"/>
                <a:ext cx="1139400" cy="219240"/>
              </a:xfrm>
              <a:prstGeom prst="rect">
                <a:avLst/>
              </a:prstGeom>
            </p:spPr>
          </p:pic>
        </mc:Fallback>
      </mc:AlternateContent>
      <p:grpSp>
        <p:nvGrpSpPr>
          <p:cNvPr id="118" name="Group 117">
            <a:extLst>
              <a:ext uri="{FF2B5EF4-FFF2-40B4-BE49-F238E27FC236}">
                <a16:creationId xmlns:a16="http://schemas.microsoft.com/office/drawing/2014/main" id="{D17FAEE3-85F8-9B34-797B-769B84946150}"/>
              </a:ext>
            </a:extLst>
          </p:cNvPr>
          <p:cNvGrpSpPr/>
          <p:nvPr/>
        </p:nvGrpSpPr>
        <p:grpSpPr>
          <a:xfrm>
            <a:off x="218646" y="3886725"/>
            <a:ext cx="1336680" cy="905760"/>
            <a:chOff x="218646" y="3886725"/>
            <a:chExt cx="1336680" cy="905760"/>
          </a:xfrm>
        </p:grpSpPr>
        <mc:AlternateContent xmlns:mc="http://schemas.openxmlformats.org/markup-compatibility/2006" xmlns:p14="http://schemas.microsoft.com/office/powerpoint/2010/main">
          <mc:Choice Requires="p14">
            <p:contentPart p14:bwMode="auto" r:id="rId163">
              <p14:nvContentPartPr>
                <p14:cNvPr id="109" name="Ink 108">
                  <a:extLst>
                    <a:ext uri="{FF2B5EF4-FFF2-40B4-BE49-F238E27FC236}">
                      <a16:creationId xmlns:a16="http://schemas.microsoft.com/office/drawing/2014/main" id="{5C056CD4-847E-F9A2-3DC9-0DFC25361159}"/>
                    </a:ext>
                  </a:extLst>
                </p14:cNvPr>
                <p14:cNvContentPartPr/>
                <p14:nvPr/>
              </p14:nvContentPartPr>
              <p14:xfrm>
                <a:off x="299286" y="3970965"/>
                <a:ext cx="33840" cy="204840"/>
              </p14:xfrm>
            </p:contentPart>
          </mc:Choice>
          <mc:Fallback xmlns="">
            <p:pic>
              <p:nvPicPr>
                <p:cNvPr id="109" name="Ink 108">
                  <a:extLst>
                    <a:ext uri="{FF2B5EF4-FFF2-40B4-BE49-F238E27FC236}">
                      <a16:creationId xmlns:a16="http://schemas.microsoft.com/office/drawing/2014/main" id="{5C056CD4-847E-F9A2-3DC9-0DFC25361159}"/>
                    </a:ext>
                  </a:extLst>
                </p:cNvPr>
                <p:cNvPicPr/>
                <p:nvPr/>
              </p:nvPicPr>
              <p:blipFill>
                <a:blip r:embed="rId164"/>
                <a:stretch>
                  <a:fillRect/>
                </a:stretch>
              </p:blipFill>
              <p:spPr>
                <a:xfrm>
                  <a:off x="290286" y="3962325"/>
                  <a:ext cx="514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Ink 109">
                  <a:extLst>
                    <a:ext uri="{FF2B5EF4-FFF2-40B4-BE49-F238E27FC236}">
                      <a16:creationId xmlns:a16="http://schemas.microsoft.com/office/drawing/2014/main" id="{81972BED-A893-62A9-D3D7-05D06A65D2C5}"/>
                    </a:ext>
                  </a:extLst>
                </p14:cNvPr>
                <p14:cNvContentPartPr/>
                <p14:nvPr/>
              </p14:nvContentPartPr>
              <p14:xfrm>
                <a:off x="280206" y="3942885"/>
                <a:ext cx="226800" cy="34560"/>
              </p14:xfrm>
            </p:contentPart>
          </mc:Choice>
          <mc:Fallback xmlns="">
            <p:pic>
              <p:nvPicPr>
                <p:cNvPr id="110" name="Ink 109">
                  <a:extLst>
                    <a:ext uri="{FF2B5EF4-FFF2-40B4-BE49-F238E27FC236}">
                      <a16:creationId xmlns:a16="http://schemas.microsoft.com/office/drawing/2014/main" id="{81972BED-A893-62A9-D3D7-05D06A65D2C5}"/>
                    </a:ext>
                  </a:extLst>
                </p:cNvPr>
                <p:cNvPicPr/>
                <p:nvPr/>
              </p:nvPicPr>
              <p:blipFill>
                <a:blip r:embed="rId166"/>
                <a:stretch>
                  <a:fillRect/>
                </a:stretch>
              </p:blipFill>
              <p:spPr>
                <a:xfrm>
                  <a:off x="271566" y="3933885"/>
                  <a:ext cx="244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Ink 110">
                  <a:extLst>
                    <a:ext uri="{FF2B5EF4-FFF2-40B4-BE49-F238E27FC236}">
                      <a16:creationId xmlns:a16="http://schemas.microsoft.com/office/drawing/2014/main" id="{DE3036DA-C400-D0B9-50C4-D519180167C3}"/>
                    </a:ext>
                  </a:extLst>
                </p14:cNvPr>
                <p14:cNvContentPartPr/>
                <p14:nvPr/>
              </p14:nvContentPartPr>
              <p14:xfrm>
                <a:off x="345726" y="3994365"/>
                <a:ext cx="147600" cy="82800"/>
              </p14:xfrm>
            </p:contentPart>
          </mc:Choice>
          <mc:Fallback xmlns="">
            <p:pic>
              <p:nvPicPr>
                <p:cNvPr id="111" name="Ink 110">
                  <a:extLst>
                    <a:ext uri="{FF2B5EF4-FFF2-40B4-BE49-F238E27FC236}">
                      <a16:creationId xmlns:a16="http://schemas.microsoft.com/office/drawing/2014/main" id="{DE3036DA-C400-D0B9-50C4-D519180167C3}"/>
                    </a:ext>
                  </a:extLst>
                </p:cNvPr>
                <p:cNvPicPr/>
                <p:nvPr/>
              </p:nvPicPr>
              <p:blipFill>
                <a:blip r:embed="rId168"/>
                <a:stretch>
                  <a:fillRect/>
                </a:stretch>
              </p:blipFill>
              <p:spPr>
                <a:xfrm>
                  <a:off x="336726" y="3985725"/>
                  <a:ext cx="165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Ink 111">
                  <a:extLst>
                    <a:ext uri="{FF2B5EF4-FFF2-40B4-BE49-F238E27FC236}">
                      <a16:creationId xmlns:a16="http://schemas.microsoft.com/office/drawing/2014/main" id="{A457FC09-0E3F-BF6A-C2C7-1A2551B2CA22}"/>
                    </a:ext>
                  </a:extLst>
                </p14:cNvPr>
                <p14:cNvContentPartPr/>
                <p14:nvPr/>
              </p14:nvContentPartPr>
              <p14:xfrm>
                <a:off x="554886" y="3886725"/>
                <a:ext cx="1000440" cy="486360"/>
              </p14:xfrm>
            </p:contentPart>
          </mc:Choice>
          <mc:Fallback xmlns="">
            <p:pic>
              <p:nvPicPr>
                <p:cNvPr id="112" name="Ink 111">
                  <a:extLst>
                    <a:ext uri="{FF2B5EF4-FFF2-40B4-BE49-F238E27FC236}">
                      <a16:creationId xmlns:a16="http://schemas.microsoft.com/office/drawing/2014/main" id="{A457FC09-0E3F-BF6A-C2C7-1A2551B2CA22}"/>
                    </a:ext>
                  </a:extLst>
                </p:cNvPr>
                <p:cNvPicPr/>
                <p:nvPr/>
              </p:nvPicPr>
              <p:blipFill>
                <a:blip r:embed="rId170"/>
                <a:stretch>
                  <a:fillRect/>
                </a:stretch>
              </p:blipFill>
              <p:spPr>
                <a:xfrm>
                  <a:off x="545886" y="3877725"/>
                  <a:ext cx="101808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Ink 112">
                  <a:extLst>
                    <a:ext uri="{FF2B5EF4-FFF2-40B4-BE49-F238E27FC236}">
                      <a16:creationId xmlns:a16="http://schemas.microsoft.com/office/drawing/2014/main" id="{BA206FA7-E26C-A33D-5D87-5D5701872476}"/>
                    </a:ext>
                  </a:extLst>
                </p14:cNvPr>
                <p14:cNvContentPartPr/>
                <p14:nvPr/>
              </p14:nvContentPartPr>
              <p14:xfrm>
                <a:off x="218646" y="4294245"/>
                <a:ext cx="1271520" cy="498240"/>
              </p14:xfrm>
            </p:contentPart>
          </mc:Choice>
          <mc:Fallback xmlns="">
            <p:pic>
              <p:nvPicPr>
                <p:cNvPr id="113" name="Ink 112">
                  <a:extLst>
                    <a:ext uri="{FF2B5EF4-FFF2-40B4-BE49-F238E27FC236}">
                      <a16:creationId xmlns:a16="http://schemas.microsoft.com/office/drawing/2014/main" id="{BA206FA7-E26C-A33D-5D87-5D5701872476}"/>
                    </a:ext>
                  </a:extLst>
                </p:cNvPr>
                <p:cNvPicPr/>
                <p:nvPr/>
              </p:nvPicPr>
              <p:blipFill>
                <a:blip r:embed="rId172"/>
                <a:stretch>
                  <a:fillRect/>
                </a:stretch>
              </p:blipFill>
              <p:spPr>
                <a:xfrm>
                  <a:off x="210006" y="4285605"/>
                  <a:ext cx="128916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Ink 113">
                  <a:extLst>
                    <a:ext uri="{FF2B5EF4-FFF2-40B4-BE49-F238E27FC236}">
                      <a16:creationId xmlns:a16="http://schemas.microsoft.com/office/drawing/2014/main" id="{5A62F0E7-21C6-B6D5-99E2-F486792EAE65}"/>
                    </a:ext>
                  </a:extLst>
                </p14:cNvPr>
                <p14:cNvContentPartPr/>
                <p14:nvPr/>
              </p14:nvContentPartPr>
              <p14:xfrm>
                <a:off x="1188846" y="4555245"/>
                <a:ext cx="360" cy="360"/>
              </p14:xfrm>
            </p:contentPart>
          </mc:Choice>
          <mc:Fallback xmlns="">
            <p:pic>
              <p:nvPicPr>
                <p:cNvPr id="114" name="Ink 113">
                  <a:extLst>
                    <a:ext uri="{FF2B5EF4-FFF2-40B4-BE49-F238E27FC236}">
                      <a16:creationId xmlns:a16="http://schemas.microsoft.com/office/drawing/2014/main" id="{5A62F0E7-21C6-B6D5-99E2-F486792EAE65}"/>
                    </a:ext>
                  </a:extLst>
                </p:cNvPr>
                <p:cNvPicPr/>
                <p:nvPr/>
              </p:nvPicPr>
              <p:blipFill>
                <a:blip r:embed="rId17"/>
                <a:stretch>
                  <a:fillRect/>
                </a:stretch>
              </p:blipFill>
              <p:spPr>
                <a:xfrm>
                  <a:off x="1179846" y="4546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5" name="Ink 114">
                  <a:extLst>
                    <a:ext uri="{FF2B5EF4-FFF2-40B4-BE49-F238E27FC236}">
                      <a16:creationId xmlns:a16="http://schemas.microsoft.com/office/drawing/2014/main" id="{FC15C92D-1676-0834-EAAB-8E3A7F4E454E}"/>
                    </a:ext>
                  </a:extLst>
                </p14:cNvPr>
                <p14:cNvContentPartPr/>
                <p14:nvPr/>
              </p14:nvContentPartPr>
              <p14:xfrm>
                <a:off x="923886" y="4382445"/>
                <a:ext cx="318960" cy="80280"/>
              </p14:xfrm>
            </p:contentPart>
          </mc:Choice>
          <mc:Fallback xmlns="">
            <p:pic>
              <p:nvPicPr>
                <p:cNvPr id="115" name="Ink 114">
                  <a:extLst>
                    <a:ext uri="{FF2B5EF4-FFF2-40B4-BE49-F238E27FC236}">
                      <a16:creationId xmlns:a16="http://schemas.microsoft.com/office/drawing/2014/main" id="{FC15C92D-1676-0834-EAAB-8E3A7F4E454E}"/>
                    </a:ext>
                  </a:extLst>
                </p:cNvPr>
                <p:cNvPicPr/>
                <p:nvPr/>
              </p:nvPicPr>
              <p:blipFill>
                <a:blip r:embed="rId175"/>
                <a:stretch>
                  <a:fillRect/>
                </a:stretch>
              </p:blipFill>
              <p:spPr>
                <a:xfrm>
                  <a:off x="914886" y="4373445"/>
                  <a:ext cx="336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6" name="Ink 115">
                  <a:extLst>
                    <a:ext uri="{FF2B5EF4-FFF2-40B4-BE49-F238E27FC236}">
                      <a16:creationId xmlns:a16="http://schemas.microsoft.com/office/drawing/2014/main" id="{413A34A1-7E74-C9E8-E03D-5D498F6EA9EF}"/>
                    </a:ext>
                  </a:extLst>
                </p14:cNvPr>
                <p14:cNvContentPartPr/>
                <p14:nvPr/>
              </p14:nvContentPartPr>
              <p14:xfrm>
                <a:off x="588726" y="4404765"/>
                <a:ext cx="342720" cy="61200"/>
              </p14:xfrm>
            </p:contentPart>
          </mc:Choice>
          <mc:Fallback xmlns="">
            <p:pic>
              <p:nvPicPr>
                <p:cNvPr id="116" name="Ink 115">
                  <a:extLst>
                    <a:ext uri="{FF2B5EF4-FFF2-40B4-BE49-F238E27FC236}">
                      <a16:creationId xmlns:a16="http://schemas.microsoft.com/office/drawing/2014/main" id="{413A34A1-7E74-C9E8-E03D-5D498F6EA9EF}"/>
                    </a:ext>
                  </a:extLst>
                </p:cNvPr>
                <p:cNvPicPr/>
                <p:nvPr/>
              </p:nvPicPr>
              <p:blipFill>
                <a:blip r:embed="rId177"/>
                <a:stretch>
                  <a:fillRect/>
                </a:stretch>
              </p:blipFill>
              <p:spPr>
                <a:xfrm>
                  <a:off x="579726" y="4396125"/>
                  <a:ext cx="360360" cy="78840"/>
                </a:xfrm>
                <a:prstGeom prst="rect">
                  <a:avLst/>
                </a:prstGeom>
              </p:spPr>
            </p:pic>
          </mc:Fallback>
        </mc:AlternateContent>
      </p:grpSp>
      <p:grpSp>
        <p:nvGrpSpPr>
          <p:cNvPr id="132" name="Group 131">
            <a:extLst>
              <a:ext uri="{FF2B5EF4-FFF2-40B4-BE49-F238E27FC236}">
                <a16:creationId xmlns:a16="http://schemas.microsoft.com/office/drawing/2014/main" id="{17D91193-8A41-E247-28B8-59AA4725C293}"/>
              </a:ext>
            </a:extLst>
          </p:cNvPr>
          <p:cNvGrpSpPr/>
          <p:nvPr/>
        </p:nvGrpSpPr>
        <p:grpSpPr>
          <a:xfrm>
            <a:off x="1004526" y="5744685"/>
            <a:ext cx="4847400" cy="655200"/>
            <a:chOff x="1004526" y="5744685"/>
            <a:chExt cx="4847400" cy="655200"/>
          </a:xfrm>
        </p:grpSpPr>
        <mc:AlternateContent xmlns:mc="http://schemas.openxmlformats.org/markup-compatibility/2006" xmlns:p14="http://schemas.microsoft.com/office/powerpoint/2010/main">
          <mc:Choice Requires="p14">
            <p:contentPart p14:bwMode="auto" r:id="rId178">
              <p14:nvContentPartPr>
                <p14:cNvPr id="119" name="Ink 118">
                  <a:extLst>
                    <a:ext uri="{FF2B5EF4-FFF2-40B4-BE49-F238E27FC236}">
                      <a16:creationId xmlns:a16="http://schemas.microsoft.com/office/drawing/2014/main" id="{6AC9B81E-CF7F-F294-76FB-D24D784D1904}"/>
                    </a:ext>
                  </a:extLst>
                </p14:cNvPr>
                <p14:cNvContentPartPr/>
                <p14:nvPr/>
              </p14:nvContentPartPr>
              <p14:xfrm>
                <a:off x="1004526" y="5940165"/>
                <a:ext cx="354600" cy="435240"/>
              </p14:xfrm>
            </p:contentPart>
          </mc:Choice>
          <mc:Fallback xmlns="">
            <p:pic>
              <p:nvPicPr>
                <p:cNvPr id="119" name="Ink 118">
                  <a:extLst>
                    <a:ext uri="{FF2B5EF4-FFF2-40B4-BE49-F238E27FC236}">
                      <a16:creationId xmlns:a16="http://schemas.microsoft.com/office/drawing/2014/main" id="{6AC9B81E-CF7F-F294-76FB-D24D784D1904}"/>
                    </a:ext>
                  </a:extLst>
                </p:cNvPr>
                <p:cNvPicPr/>
                <p:nvPr/>
              </p:nvPicPr>
              <p:blipFill>
                <a:blip r:embed="rId179"/>
                <a:stretch>
                  <a:fillRect/>
                </a:stretch>
              </p:blipFill>
              <p:spPr>
                <a:xfrm>
                  <a:off x="995886" y="5931165"/>
                  <a:ext cx="37224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0" name="Ink 119">
                  <a:extLst>
                    <a:ext uri="{FF2B5EF4-FFF2-40B4-BE49-F238E27FC236}">
                      <a16:creationId xmlns:a16="http://schemas.microsoft.com/office/drawing/2014/main" id="{FC0F4131-CC5A-34B1-E06F-58D2123E3780}"/>
                    </a:ext>
                  </a:extLst>
                </p14:cNvPr>
                <p14:cNvContentPartPr/>
                <p14:nvPr/>
              </p14:nvContentPartPr>
              <p14:xfrm>
                <a:off x="1445526" y="5776725"/>
                <a:ext cx="618120" cy="607680"/>
              </p14:xfrm>
            </p:contentPart>
          </mc:Choice>
          <mc:Fallback xmlns="">
            <p:pic>
              <p:nvPicPr>
                <p:cNvPr id="120" name="Ink 119">
                  <a:extLst>
                    <a:ext uri="{FF2B5EF4-FFF2-40B4-BE49-F238E27FC236}">
                      <a16:creationId xmlns:a16="http://schemas.microsoft.com/office/drawing/2014/main" id="{FC0F4131-CC5A-34B1-E06F-58D2123E3780}"/>
                    </a:ext>
                  </a:extLst>
                </p:cNvPr>
                <p:cNvPicPr/>
                <p:nvPr/>
              </p:nvPicPr>
              <p:blipFill>
                <a:blip r:embed="rId181"/>
                <a:stretch>
                  <a:fillRect/>
                </a:stretch>
              </p:blipFill>
              <p:spPr>
                <a:xfrm>
                  <a:off x="1436526" y="5767725"/>
                  <a:ext cx="63576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1" name="Ink 120">
                  <a:extLst>
                    <a:ext uri="{FF2B5EF4-FFF2-40B4-BE49-F238E27FC236}">
                      <a16:creationId xmlns:a16="http://schemas.microsoft.com/office/drawing/2014/main" id="{EE4A7C37-98B7-E9F5-3E5F-95F18943C3A2}"/>
                    </a:ext>
                  </a:extLst>
                </p14:cNvPr>
                <p14:cNvContentPartPr/>
                <p14:nvPr/>
              </p14:nvContentPartPr>
              <p14:xfrm>
                <a:off x="1809126" y="5990925"/>
                <a:ext cx="363960" cy="23400"/>
              </p14:xfrm>
            </p:contentPart>
          </mc:Choice>
          <mc:Fallback xmlns="">
            <p:pic>
              <p:nvPicPr>
                <p:cNvPr id="121" name="Ink 120">
                  <a:extLst>
                    <a:ext uri="{FF2B5EF4-FFF2-40B4-BE49-F238E27FC236}">
                      <a16:creationId xmlns:a16="http://schemas.microsoft.com/office/drawing/2014/main" id="{EE4A7C37-98B7-E9F5-3E5F-95F18943C3A2}"/>
                    </a:ext>
                  </a:extLst>
                </p:cNvPr>
                <p:cNvPicPr/>
                <p:nvPr/>
              </p:nvPicPr>
              <p:blipFill>
                <a:blip r:embed="rId183"/>
                <a:stretch>
                  <a:fillRect/>
                </a:stretch>
              </p:blipFill>
              <p:spPr>
                <a:xfrm>
                  <a:off x="1800126" y="5981925"/>
                  <a:ext cx="381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2" name="Ink 121">
                  <a:extLst>
                    <a:ext uri="{FF2B5EF4-FFF2-40B4-BE49-F238E27FC236}">
                      <a16:creationId xmlns:a16="http://schemas.microsoft.com/office/drawing/2014/main" id="{8247C271-22CB-263C-1569-426C1CA02EA1}"/>
                    </a:ext>
                  </a:extLst>
                </p14:cNvPr>
                <p14:cNvContentPartPr/>
                <p14:nvPr/>
              </p14:nvContentPartPr>
              <p14:xfrm>
                <a:off x="2358486" y="5867085"/>
                <a:ext cx="848160" cy="495000"/>
              </p14:xfrm>
            </p:contentPart>
          </mc:Choice>
          <mc:Fallback xmlns="">
            <p:pic>
              <p:nvPicPr>
                <p:cNvPr id="122" name="Ink 121">
                  <a:extLst>
                    <a:ext uri="{FF2B5EF4-FFF2-40B4-BE49-F238E27FC236}">
                      <a16:creationId xmlns:a16="http://schemas.microsoft.com/office/drawing/2014/main" id="{8247C271-22CB-263C-1569-426C1CA02EA1}"/>
                    </a:ext>
                  </a:extLst>
                </p:cNvPr>
                <p:cNvPicPr/>
                <p:nvPr/>
              </p:nvPicPr>
              <p:blipFill>
                <a:blip r:embed="rId185"/>
                <a:stretch>
                  <a:fillRect/>
                </a:stretch>
              </p:blipFill>
              <p:spPr>
                <a:xfrm>
                  <a:off x="2349486" y="5858085"/>
                  <a:ext cx="8658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3" name="Ink 122">
                  <a:extLst>
                    <a:ext uri="{FF2B5EF4-FFF2-40B4-BE49-F238E27FC236}">
                      <a16:creationId xmlns:a16="http://schemas.microsoft.com/office/drawing/2014/main" id="{87B2D323-3089-006F-FEB0-332CEDC8FFD5}"/>
                    </a:ext>
                  </a:extLst>
                </p14:cNvPr>
                <p14:cNvContentPartPr/>
                <p14:nvPr/>
              </p14:nvContentPartPr>
              <p14:xfrm>
                <a:off x="3406446" y="5744685"/>
                <a:ext cx="435600" cy="601200"/>
              </p14:xfrm>
            </p:contentPart>
          </mc:Choice>
          <mc:Fallback xmlns="">
            <p:pic>
              <p:nvPicPr>
                <p:cNvPr id="123" name="Ink 122">
                  <a:extLst>
                    <a:ext uri="{FF2B5EF4-FFF2-40B4-BE49-F238E27FC236}">
                      <a16:creationId xmlns:a16="http://schemas.microsoft.com/office/drawing/2014/main" id="{87B2D323-3089-006F-FEB0-332CEDC8FFD5}"/>
                    </a:ext>
                  </a:extLst>
                </p:cNvPr>
                <p:cNvPicPr/>
                <p:nvPr/>
              </p:nvPicPr>
              <p:blipFill>
                <a:blip r:embed="rId187"/>
                <a:stretch>
                  <a:fillRect/>
                </a:stretch>
              </p:blipFill>
              <p:spPr>
                <a:xfrm>
                  <a:off x="3397806" y="5736045"/>
                  <a:ext cx="453240" cy="618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2EBA2230-37DD-E482-5BE4-04108F4B556A}"/>
                    </a:ext>
                  </a:extLst>
                </p14:cNvPr>
                <p14:cNvContentPartPr/>
                <p14:nvPr/>
              </p14:nvContentPartPr>
              <p14:xfrm>
                <a:off x="3605886" y="5942325"/>
                <a:ext cx="201960" cy="75240"/>
              </p14:xfrm>
            </p:contentPart>
          </mc:Choice>
          <mc:Fallback xmlns="">
            <p:pic>
              <p:nvPicPr>
                <p:cNvPr id="124" name="Ink 123">
                  <a:extLst>
                    <a:ext uri="{FF2B5EF4-FFF2-40B4-BE49-F238E27FC236}">
                      <a16:creationId xmlns:a16="http://schemas.microsoft.com/office/drawing/2014/main" id="{2EBA2230-37DD-E482-5BE4-04108F4B556A}"/>
                    </a:ext>
                  </a:extLst>
                </p:cNvPr>
                <p:cNvPicPr/>
                <p:nvPr/>
              </p:nvPicPr>
              <p:blipFill>
                <a:blip r:embed="rId189"/>
                <a:stretch>
                  <a:fillRect/>
                </a:stretch>
              </p:blipFill>
              <p:spPr>
                <a:xfrm>
                  <a:off x="3597246" y="5933325"/>
                  <a:ext cx="219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D8DC2B2A-5B85-0AA6-C84A-D1EBC5A3A586}"/>
                    </a:ext>
                  </a:extLst>
                </p14:cNvPr>
                <p14:cNvContentPartPr/>
                <p14:nvPr/>
              </p14:nvContentPartPr>
              <p14:xfrm>
                <a:off x="3476286" y="5810205"/>
                <a:ext cx="20520" cy="10440"/>
              </p14:xfrm>
            </p:contentPart>
          </mc:Choice>
          <mc:Fallback xmlns="">
            <p:pic>
              <p:nvPicPr>
                <p:cNvPr id="125" name="Ink 124">
                  <a:extLst>
                    <a:ext uri="{FF2B5EF4-FFF2-40B4-BE49-F238E27FC236}">
                      <a16:creationId xmlns:a16="http://schemas.microsoft.com/office/drawing/2014/main" id="{D8DC2B2A-5B85-0AA6-C84A-D1EBC5A3A586}"/>
                    </a:ext>
                  </a:extLst>
                </p:cNvPr>
                <p:cNvPicPr/>
                <p:nvPr/>
              </p:nvPicPr>
              <p:blipFill>
                <a:blip r:embed="rId191"/>
                <a:stretch>
                  <a:fillRect/>
                </a:stretch>
              </p:blipFill>
              <p:spPr>
                <a:xfrm>
                  <a:off x="3467286" y="5801205"/>
                  <a:ext cx="38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35354798-161B-8682-2F38-706AB97053BB}"/>
                    </a:ext>
                  </a:extLst>
                </p14:cNvPr>
                <p14:cNvContentPartPr/>
                <p14:nvPr/>
              </p14:nvContentPartPr>
              <p14:xfrm>
                <a:off x="4068126" y="5820645"/>
                <a:ext cx="773640" cy="483840"/>
              </p14:xfrm>
            </p:contentPart>
          </mc:Choice>
          <mc:Fallback xmlns="">
            <p:pic>
              <p:nvPicPr>
                <p:cNvPr id="126" name="Ink 125">
                  <a:extLst>
                    <a:ext uri="{FF2B5EF4-FFF2-40B4-BE49-F238E27FC236}">
                      <a16:creationId xmlns:a16="http://schemas.microsoft.com/office/drawing/2014/main" id="{35354798-161B-8682-2F38-706AB97053BB}"/>
                    </a:ext>
                  </a:extLst>
                </p:cNvPr>
                <p:cNvPicPr/>
                <p:nvPr/>
              </p:nvPicPr>
              <p:blipFill>
                <a:blip r:embed="rId193"/>
                <a:stretch>
                  <a:fillRect/>
                </a:stretch>
              </p:blipFill>
              <p:spPr>
                <a:xfrm>
                  <a:off x="4059486" y="5812005"/>
                  <a:ext cx="7912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31EDAB9A-7F95-B373-9688-A99E9EC3EE70}"/>
                    </a:ext>
                  </a:extLst>
                </p14:cNvPr>
                <p14:cNvContentPartPr/>
                <p14:nvPr/>
              </p14:nvContentPartPr>
              <p14:xfrm>
                <a:off x="3991446" y="5893005"/>
                <a:ext cx="614160" cy="93240"/>
              </p14:xfrm>
            </p:contentPart>
          </mc:Choice>
          <mc:Fallback xmlns="">
            <p:pic>
              <p:nvPicPr>
                <p:cNvPr id="127" name="Ink 126">
                  <a:extLst>
                    <a:ext uri="{FF2B5EF4-FFF2-40B4-BE49-F238E27FC236}">
                      <a16:creationId xmlns:a16="http://schemas.microsoft.com/office/drawing/2014/main" id="{31EDAB9A-7F95-B373-9688-A99E9EC3EE70}"/>
                    </a:ext>
                  </a:extLst>
                </p:cNvPr>
                <p:cNvPicPr/>
                <p:nvPr/>
              </p:nvPicPr>
              <p:blipFill>
                <a:blip r:embed="rId195"/>
                <a:stretch>
                  <a:fillRect/>
                </a:stretch>
              </p:blipFill>
              <p:spPr>
                <a:xfrm>
                  <a:off x="3982446" y="5884005"/>
                  <a:ext cx="631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9" name="Ink 128">
                  <a:extLst>
                    <a:ext uri="{FF2B5EF4-FFF2-40B4-BE49-F238E27FC236}">
                      <a16:creationId xmlns:a16="http://schemas.microsoft.com/office/drawing/2014/main" id="{0A72E65C-457F-07F9-CB38-160A7B260754}"/>
                    </a:ext>
                  </a:extLst>
                </p14:cNvPr>
                <p14:cNvContentPartPr/>
                <p14:nvPr/>
              </p14:nvContentPartPr>
              <p14:xfrm>
                <a:off x="5105646" y="6051765"/>
                <a:ext cx="456840" cy="301680"/>
              </p14:xfrm>
            </p:contentPart>
          </mc:Choice>
          <mc:Fallback xmlns="">
            <p:pic>
              <p:nvPicPr>
                <p:cNvPr id="129" name="Ink 128">
                  <a:extLst>
                    <a:ext uri="{FF2B5EF4-FFF2-40B4-BE49-F238E27FC236}">
                      <a16:creationId xmlns:a16="http://schemas.microsoft.com/office/drawing/2014/main" id="{0A72E65C-457F-07F9-CB38-160A7B260754}"/>
                    </a:ext>
                  </a:extLst>
                </p:cNvPr>
                <p:cNvPicPr/>
                <p:nvPr/>
              </p:nvPicPr>
              <p:blipFill>
                <a:blip r:embed="rId197"/>
                <a:stretch>
                  <a:fillRect/>
                </a:stretch>
              </p:blipFill>
              <p:spPr>
                <a:xfrm>
                  <a:off x="5096646" y="6043125"/>
                  <a:ext cx="47448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0" name="Ink 129">
                  <a:extLst>
                    <a:ext uri="{FF2B5EF4-FFF2-40B4-BE49-F238E27FC236}">
                      <a16:creationId xmlns:a16="http://schemas.microsoft.com/office/drawing/2014/main" id="{0099E52A-A7E9-1EDC-0138-188E33107727}"/>
                    </a:ext>
                  </a:extLst>
                </p14:cNvPr>
                <p14:cNvContentPartPr/>
                <p14:nvPr/>
              </p14:nvContentPartPr>
              <p14:xfrm>
                <a:off x="5568606" y="5790405"/>
                <a:ext cx="203400" cy="375840"/>
              </p14:xfrm>
            </p:contentPart>
          </mc:Choice>
          <mc:Fallback xmlns="">
            <p:pic>
              <p:nvPicPr>
                <p:cNvPr id="130" name="Ink 129">
                  <a:extLst>
                    <a:ext uri="{FF2B5EF4-FFF2-40B4-BE49-F238E27FC236}">
                      <a16:creationId xmlns:a16="http://schemas.microsoft.com/office/drawing/2014/main" id="{0099E52A-A7E9-1EDC-0138-188E33107727}"/>
                    </a:ext>
                  </a:extLst>
                </p:cNvPr>
                <p:cNvPicPr/>
                <p:nvPr/>
              </p:nvPicPr>
              <p:blipFill>
                <a:blip r:embed="rId199"/>
                <a:stretch>
                  <a:fillRect/>
                </a:stretch>
              </p:blipFill>
              <p:spPr>
                <a:xfrm>
                  <a:off x="5559606" y="5781765"/>
                  <a:ext cx="2210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1" name="Ink 130">
                  <a:extLst>
                    <a:ext uri="{FF2B5EF4-FFF2-40B4-BE49-F238E27FC236}">
                      <a16:creationId xmlns:a16="http://schemas.microsoft.com/office/drawing/2014/main" id="{B6A01B75-4BCB-0A24-F984-76ABBE2384B6}"/>
                    </a:ext>
                  </a:extLst>
                </p14:cNvPr>
                <p14:cNvContentPartPr/>
                <p14:nvPr/>
              </p14:nvContentPartPr>
              <p14:xfrm>
                <a:off x="5820246" y="6320325"/>
                <a:ext cx="31680" cy="79560"/>
              </p14:xfrm>
            </p:contentPart>
          </mc:Choice>
          <mc:Fallback xmlns="">
            <p:pic>
              <p:nvPicPr>
                <p:cNvPr id="131" name="Ink 130">
                  <a:extLst>
                    <a:ext uri="{FF2B5EF4-FFF2-40B4-BE49-F238E27FC236}">
                      <a16:creationId xmlns:a16="http://schemas.microsoft.com/office/drawing/2014/main" id="{B6A01B75-4BCB-0A24-F984-76ABBE2384B6}"/>
                    </a:ext>
                  </a:extLst>
                </p:cNvPr>
                <p:cNvPicPr/>
                <p:nvPr/>
              </p:nvPicPr>
              <p:blipFill>
                <a:blip r:embed="rId201"/>
                <a:stretch>
                  <a:fillRect/>
                </a:stretch>
              </p:blipFill>
              <p:spPr>
                <a:xfrm>
                  <a:off x="5811606" y="6311325"/>
                  <a:ext cx="4932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39" name="Ink 138">
                <a:extLst>
                  <a:ext uri="{FF2B5EF4-FFF2-40B4-BE49-F238E27FC236}">
                    <a16:creationId xmlns:a16="http://schemas.microsoft.com/office/drawing/2014/main" id="{3772A77C-D40B-9DE8-2B49-AE39B201F529}"/>
                  </a:ext>
                </a:extLst>
              </p14:cNvPr>
              <p14:cNvContentPartPr/>
              <p14:nvPr/>
            </p14:nvContentPartPr>
            <p14:xfrm>
              <a:off x="8561286" y="6457845"/>
              <a:ext cx="107640" cy="54000"/>
            </p14:xfrm>
          </p:contentPart>
        </mc:Choice>
        <mc:Fallback xmlns="">
          <p:pic>
            <p:nvPicPr>
              <p:cNvPr id="139" name="Ink 138">
                <a:extLst>
                  <a:ext uri="{FF2B5EF4-FFF2-40B4-BE49-F238E27FC236}">
                    <a16:creationId xmlns:a16="http://schemas.microsoft.com/office/drawing/2014/main" id="{3772A77C-D40B-9DE8-2B49-AE39B201F529}"/>
                  </a:ext>
                </a:extLst>
              </p:cNvPr>
              <p:cNvPicPr/>
              <p:nvPr/>
            </p:nvPicPr>
            <p:blipFill>
              <a:blip r:embed="rId203"/>
              <a:stretch>
                <a:fillRect/>
              </a:stretch>
            </p:blipFill>
            <p:spPr>
              <a:xfrm>
                <a:off x="8552646" y="6448845"/>
                <a:ext cx="125280" cy="71640"/>
              </a:xfrm>
              <a:prstGeom prst="rect">
                <a:avLst/>
              </a:prstGeom>
            </p:spPr>
          </p:pic>
        </mc:Fallback>
      </mc:AlternateContent>
      <p:grpSp>
        <p:nvGrpSpPr>
          <p:cNvPr id="144" name="Group 143">
            <a:extLst>
              <a:ext uri="{FF2B5EF4-FFF2-40B4-BE49-F238E27FC236}">
                <a16:creationId xmlns:a16="http://schemas.microsoft.com/office/drawing/2014/main" id="{CAB49636-CA94-C53E-45A3-992744378787}"/>
              </a:ext>
            </a:extLst>
          </p:cNvPr>
          <p:cNvGrpSpPr/>
          <p:nvPr/>
        </p:nvGrpSpPr>
        <p:grpSpPr>
          <a:xfrm>
            <a:off x="6276006" y="5611845"/>
            <a:ext cx="2732400" cy="711360"/>
            <a:chOff x="6276006" y="5611845"/>
            <a:chExt cx="2732400" cy="711360"/>
          </a:xfrm>
        </p:grpSpPr>
        <mc:AlternateContent xmlns:mc="http://schemas.openxmlformats.org/markup-compatibility/2006" xmlns:p14="http://schemas.microsoft.com/office/powerpoint/2010/main">
          <mc:Choice Requires="p14">
            <p:contentPart p14:bwMode="auto" r:id="rId204">
              <p14:nvContentPartPr>
                <p14:cNvPr id="133" name="Ink 132">
                  <a:extLst>
                    <a:ext uri="{FF2B5EF4-FFF2-40B4-BE49-F238E27FC236}">
                      <a16:creationId xmlns:a16="http://schemas.microsoft.com/office/drawing/2014/main" id="{CE27BACE-20C9-BE55-2288-8DF00E81E190}"/>
                    </a:ext>
                  </a:extLst>
                </p14:cNvPr>
                <p14:cNvContentPartPr/>
                <p14:nvPr/>
              </p14:nvContentPartPr>
              <p14:xfrm>
                <a:off x="6276006" y="5761605"/>
                <a:ext cx="913320" cy="557640"/>
              </p14:xfrm>
            </p:contentPart>
          </mc:Choice>
          <mc:Fallback xmlns="">
            <p:pic>
              <p:nvPicPr>
                <p:cNvPr id="133" name="Ink 132">
                  <a:extLst>
                    <a:ext uri="{FF2B5EF4-FFF2-40B4-BE49-F238E27FC236}">
                      <a16:creationId xmlns:a16="http://schemas.microsoft.com/office/drawing/2014/main" id="{CE27BACE-20C9-BE55-2288-8DF00E81E190}"/>
                    </a:ext>
                  </a:extLst>
                </p:cNvPr>
                <p:cNvPicPr/>
                <p:nvPr/>
              </p:nvPicPr>
              <p:blipFill>
                <a:blip r:embed="rId205"/>
                <a:stretch>
                  <a:fillRect/>
                </a:stretch>
              </p:blipFill>
              <p:spPr>
                <a:xfrm>
                  <a:off x="6267366" y="5752965"/>
                  <a:ext cx="9309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4" name="Ink 133">
                  <a:extLst>
                    <a:ext uri="{FF2B5EF4-FFF2-40B4-BE49-F238E27FC236}">
                      <a16:creationId xmlns:a16="http://schemas.microsoft.com/office/drawing/2014/main" id="{6DC9EAA3-7869-1492-EECC-B9289E78CC52}"/>
                    </a:ext>
                  </a:extLst>
                </p14:cNvPr>
                <p14:cNvContentPartPr/>
                <p14:nvPr/>
              </p14:nvContentPartPr>
              <p14:xfrm>
                <a:off x="7493526" y="5763405"/>
                <a:ext cx="354600" cy="559800"/>
              </p14:xfrm>
            </p:contentPart>
          </mc:Choice>
          <mc:Fallback xmlns="">
            <p:pic>
              <p:nvPicPr>
                <p:cNvPr id="134" name="Ink 133">
                  <a:extLst>
                    <a:ext uri="{FF2B5EF4-FFF2-40B4-BE49-F238E27FC236}">
                      <a16:creationId xmlns:a16="http://schemas.microsoft.com/office/drawing/2014/main" id="{6DC9EAA3-7869-1492-EECC-B9289E78CC52}"/>
                    </a:ext>
                  </a:extLst>
                </p:cNvPr>
                <p:cNvPicPr/>
                <p:nvPr/>
              </p:nvPicPr>
              <p:blipFill>
                <a:blip r:embed="rId207"/>
                <a:stretch>
                  <a:fillRect/>
                </a:stretch>
              </p:blipFill>
              <p:spPr>
                <a:xfrm>
                  <a:off x="7484526" y="5754765"/>
                  <a:ext cx="372240" cy="577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Ink 134">
                  <a:extLst>
                    <a:ext uri="{FF2B5EF4-FFF2-40B4-BE49-F238E27FC236}">
                      <a16:creationId xmlns:a16="http://schemas.microsoft.com/office/drawing/2014/main" id="{044B271D-CB4D-90F6-2208-8E841B1D1FC4}"/>
                    </a:ext>
                  </a:extLst>
                </p14:cNvPr>
                <p14:cNvContentPartPr/>
                <p14:nvPr/>
              </p14:nvContentPartPr>
              <p14:xfrm>
                <a:off x="7494606" y="6024045"/>
                <a:ext cx="347760" cy="38880"/>
              </p14:xfrm>
            </p:contentPart>
          </mc:Choice>
          <mc:Fallback xmlns="">
            <p:pic>
              <p:nvPicPr>
                <p:cNvPr id="135" name="Ink 134">
                  <a:extLst>
                    <a:ext uri="{FF2B5EF4-FFF2-40B4-BE49-F238E27FC236}">
                      <a16:creationId xmlns:a16="http://schemas.microsoft.com/office/drawing/2014/main" id="{044B271D-CB4D-90F6-2208-8E841B1D1FC4}"/>
                    </a:ext>
                  </a:extLst>
                </p:cNvPr>
                <p:cNvPicPr/>
                <p:nvPr/>
              </p:nvPicPr>
              <p:blipFill>
                <a:blip r:embed="rId209"/>
                <a:stretch>
                  <a:fillRect/>
                </a:stretch>
              </p:blipFill>
              <p:spPr>
                <a:xfrm>
                  <a:off x="7485966" y="6015405"/>
                  <a:ext cx="3654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Ink 135">
                  <a:extLst>
                    <a:ext uri="{FF2B5EF4-FFF2-40B4-BE49-F238E27FC236}">
                      <a16:creationId xmlns:a16="http://schemas.microsoft.com/office/drawing/2014/main" id="{CB6F2BFE-55ED-0A8D-4926-CE06B0F2BCA8}"/>
                    </a:ext>
                  </a:extLst>
                </p14:cNvPr>
                <p14:cNvContentPartPr/>
                <p14:nvPr/>
              </p14:nvContentPartPr>
              <p14:xfrm>
                <a:off x="7955046" y="5759445"/>
                <a:ext cx="500040" cy="560520"/>
              </p14:xfrm>
            </p:contentPart>
          </mc:Choice>
          <mc:Fallback xmlns="">
            <p:pic>
              <p:nvPicPr>
                <p:cNvPr id="136" name="Ink 135">
                  <a:extLst>
                    <a:ext uri="{FF2B5EF4-FFF2-40B4-BE49-F238E27FC236}">
                      <a16:creationId xmlns:a16="http://schemas.microsoft.com/office/drawing/2014/main" id="{CB6F2BFE-55ED-0A8D-4926-CE06B0F2BCA8}"/>
                    </a:ext>
                  </a:extLst>
                </p:cNvPr>
                <p:cNvPicPr/>
                <p:nvPr/>
              </p:nvPicPr>
              <p:blipFill>
                <a:blip r:embed="rId211"/>
                <a:stretch>
                  <a:fillRect/>
                </a:stretch>
              </p:blipFill>
              <p:spPr>
                <a:xfrm>
                  <a:off x="7946046" y="5750445"/>
                  <a:ext cx="517680" cy="578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3113BEA7-1245-273F-8958-089C8D036E89}"/>
                    </a:ext>
                  </a:extLst>
                </p14:cNvPr>
                <p14:cNvContentPartPr/>
                <p14:nvPr/>
              </p14:nvContentPartPr>
              <p14:xfrm>
                <a:off x="7993926" y="5750805"/>
                <a:ext cx="565560" cy="39600"/>
              </p14:xfrm>
            </p:contentPart>
          </mc:Choice>
          <mc:Fallback xmlns="">
            <p:pic>
              <p:nvPicPr>
                <p:cNvPr id="137" name="Ink 136">
                  <a:extLst>
                    <a:ext uri="{FF2B5EF4-FFF2-40B4-BE49-F238E27FC236}">
                      <a16:creationId xmlns:a16="http://schemas.microsoft.com/office/drawing/2014/main" id="{3113BEA7-1245-273F-8958-089C8D036E89}"/>
                    </a:ext>
                  </a:extLst>
                </p:cNvPr>
                <p:cNvPicPr/>
                <p:nvPr/>
              </p:nvPicPr>
              <p:blipFill>
                <a:blip r:embed="rId213"/>
                <a:stretch>
                  <a:fillRect/>
                </a:stretch>
              </p:blipFill>
              <p:spPr>
                <a:xfrm>
                  <a:off x="7984926" y="5741805"/>
                  <a:ext cx="5832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24D5CA2B-612B-9CFC-56B0-DE9CD8FD184C}"/>
                    </a:ext>
                  </a:extLst>
                </p14:cNvPr>
                <p14:cNvContentPartPr/>
                <p14:nvPr/>
              </p14:nvContentPartPr>
              <p14:xfrm>
                <a:off x="8716446" y="5767365"/>
                <a:ext cx="291960" cy="508680"/>
              </p14:xfrm>
            </p:contentPart>
          </mc:Choice>
          <mc:Fallback xmlns="">
            <p:pic>
              <p:nvPicPr>
                <p:cNvPr id="138" name="Ink 137">
                  <a:extLst>
                    <a:ext uri="{FF2B5EF4-FFF2-40B4-BE49-F238E27FC236}">
                      <a16:creationId xmlns:a16="http://schemas.microsoft.com/office/drawing/2014/main" id="{24D5CA2B-612B-9CFC-56B0-DE9CD8FD184C}"/>
                    </a:ext>
                  </a:extLst>
                </p:cNvPr>
                <p:cNvPicPr/>
                <p:nvPr/>
              </p:nvPicPr>
              <p:blipFill>
                <a:blip r:embed="rId215"/>
                <a:stretch>
                  <a:fillRect/>
                </a:stretch>
              </p:blipFill>
              <p:spPr>
                <a:xfrm>
                  <a:off x="8707806" y="5758725"/>
                  <a:ext cx="3096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0" name="Ink 139">
                  <a:extLst>
                    <a:ext uri="{FF2B5EF4-FFF2-40B4-BE49-F238E27FC236}">
                      <a16:creationId xmlns:a16="http://schemas.microsoft.com/office/drawing/2014/main" id="{FDEE51E4-F807-1B4C-82C7-B62030297A2B}"/>
                    </a:ext>
                  </a:extLst>
                </p14:cNvPr>
                <p14:cNvContentPartPr/>
                <p14:nvPr/>
              </p14:nvContentPartPr>
              <p14:xfrm>
                <a:off x="8887446" y="5611845"/>
                <a:ext cx="112320" cy="421560"/>
              </p14:xfrm>
            </p:contentPart>
          </mc:Choice>
          <mc:Fallback xmlns="">
            <p:pic>
              <p:nvPicPr>
                <p:cNvPr id="140" name="Ink 139">
                  <a:extLst>
                    <a:ext uri="{FF2B5EF4-FFF2-40B4-BE49-F238E27FC236}">
                      <a16:creationId xmlns:a16="http://schemas.microsoft.com/office/drawing/2014/main" id="{FDEE51E4-F807-1B4C-82C7-B62030297A2B}"/>
                    </a:ext>
                  </a:extLst>
                </p:cNvPr>
                <p:cNvPicPr/>
                <p:nvPr/>
              </p:nvPicPr>
              <p:blipFill>
                <a:blip r:embed="rId217"/>
                <a:stretch>
                  <a:fillRect/>
                </a:stretch>
              </p:blipFill>
              <p:spPr>
                <a:xfrm>
                  <a:off x="8878806" y="5602845"/>
                  <a:ext cx="12996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3" name="Ink 142">
                  <a:extLst>
                    <a:ext uri="{FF2B5EF4-FFF2-40B4-BE49-F238E27FC236}">
                      <a16:creationId xmlns:a16="http://schemas.microsoft.com/office/drawing/2014/main" id="{9A1C4C44-04F7-5DF5-923D-C5416383D965}"/>
                    </a:ext>
                  </a:extLst>
                </p14:cNvPr>
                <p14:cNvContentPartPr/>
                <p14:nvPr/>
              </p14:nvContentPartPr>
              <p14:xfrm>
                <a:off x="8870166" y="5681685"/>
                <a:ext cx="57600" cy="204840"/>
              </p14:xfrm>
            </p:contentPart>
          </mc:Choice>
          <mc:Fallback xmlns="">
            <p:pic>
              <p:nvPicPr>
                <p:cNvPr id="143" name="Ink 142">
                  <a:extLst>
                    <a:ext uri="{FF2B5EF4-FFF2-40B4-BE49-F238E27FC236}">
                      <a16:creationId xmlns:a16="http://schemas.microsoft.com/office/drawing/2014/main" id="{9A1C4C44-04F7-5DF5-923D-C5416383D965}"/>
                    </a:ext>
                  </a:extLst>
                </p:cNvPr>
                <p:cNvPicPr/>
                <p:nvPr/>
              </p:nvPicPr>
              <p:blipFill>
                <a:blip r:embed="rId219"/>
                <a:stretch>
                  <a:fillRect/>
                </a:stretch>
              </p:blipFill>
              <p:spPr>
                <a:xfrm>
                  <a:off x="8861526" y="5673045"/>
                  <a:ext cx="75240" cy="222480"/>
                </a:xfrm>
                <a:prstGeom prst="rect">
                  <a:avLst/>
                </a:prstGeom>
              </p:spPr>
            </p:pic>
          </mc:Fallback>
        </mc:AlternateContent>
      </p:grpSp>
    </p:spTree>
    <p:extLst>
      <p:ext uri="{BB962C8B-B14F-4D97-AF65-F5344CB8AC3E}">
        <p14:creationId xmlns:p14="http://schemas.microsoft.com/office/powerpoint/2010/main" val="114819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DA7FD390-2C26-F4FB-3DAC-352C982727A5}"/>
                  </a:ext>
                </a:extLst>
              </p:cNvPr>
              <p:cNvGraphicFramePr>
                <a:graphicFrameLocks noGrp="1"/>
              </p:cNvGraphicFramePr>
              <p:nvPr>
                <p:extLst>
                  <p:ext uri="{D42A27DB-BD31-4B8C-83A1-F6EECF244321}">
                    <p14:modId xmlns:p14="http://schemas.microsoft.com/office/powerpoint/2010/main" val="581127803"/>
                  </p:ext>
                </p:extLst>
              </p:nvPr>
            </p:nvGraphicFramePr>
            <p:xfrm>
              <a:off x="838200" y="123886"/>
              <a:ext cx="10515600" cy="2469452"/>
            </p:xfrm>
            <a:graphic>
              <a:graphicData uri="http://schemas.openxmlformats.org/drawingml/2006/table">
                <a:tbl>
                  <a:tblPr/>
                  <a:tblGrid>
                    <a:gridCol w="10515600">
                      <a:extLst>
                        <a:ext uri="{9D8B030D-6E8A-4147-A177-3AD203B41FA5}">
                          <a16:colId xmlns:a16="http://schemas.microsoft.com/office/drawing/2014/main" val="2672574241"/>
                        </a:ext>
                      </a:extLst>
                    </a:gridCol>
                  </a:tblGrid>
                  <a:tr h="1055214">
                    <a:tc>
                      <a:txBody>
                        <a:bodyPr/>
                        <a:lstStyle/>
                        <a:p>
                          <a:pPr fontAlgn="t">
                            <a:lnSpc>
                              <a:spcPts val="1500"/>
                            </a:lnSpc>
                            <a:buNone/>
                          </a:pPr>
                          <a:r>
                            <a:rPr lang="en-US" b="0" i="0" dirty="0">
                              <a:effectLst/>
                              <a:latin typeface="Segoe UI" panose="020B0502040204020203" pitchFamily="34" charset="0"/>
                            </a:rPr>
                            <a:t>Measuring </a:t>
                          </a:r>
                          <a:r>
                            <a:rPr lang="en-US" b="1" i="0" dirty="0">
                              <a:effectLst/>
                              <a:latin typeface="Segoe UI" panose="020B0502040204020203" pitchFamily="34" charset="0"/>
                            </a:rPr>
                            <a:t>Faraday rotation</a:t>
                          </a:r>
                          <a:r>
                            <a:rPr lang="en-US" b="0" i="0" dirty="0">
                              <a:effectLst/>
                              <a:latin typeface="Segoe UI" panose="020B0502040204020203" pitchFamily="34" charset="0"/>
                            </a:rPr>
                            <a:t> in </a:t>
                          </a:r>
                          <a:r>
                            <a:rPr lang="en-US" b="1" i="0" dirty="0">
                              <a:effectLst/>
                              <a:latin typeface="Segoe UI" panose="020B0502040204020203" pitchFamily="34" charset="0"/>
                            </a:rPr>
                            <a:t>microwave radiation from masers associated with star‑forming regions</a:t>
                          </a:r>
                          <a:r>
                            <a:rPr lang="en-US" b="0" i="0" dirty="0">
                              <a:effectLst/>
                              <a:latin typeface="Segoe UI" panose="020B0502040204020203" pitchFamily="34" charset="0"/>
                            </a:rPr>
                            <a:t> is a powerful way to probe </a:t>
                          </a:r>
                          <a:r>
                            <a:rPr lang="en-US" b="1" i="0" dirty="0">
                              <a:effectLst/>
                              <a:latin typeface="Segoe UI" panose="020B0502040204020203" pitchFamily="34" charset="0"/>
                            </a:rPr>
                            <a:t>magnetic fields in dense, otherwise hard‑to‑observe astrophysical environments</a:t>
                          </a:r>
                          <a:r>
                            <a:rPr lang="en-US" b="0" i="0" dirty="0">
                              <a:effectLst/>
                              <a:latin typeface="Segoe UI" panose="020B0502040204020203" pitchFamily="34" charset="0"/>
                            </a:rPr>
                            <a:t>.</a:t>
                          </a:r>
                        </a:p>
                        <a:p>
                          <a:pPr fontAlgn="t">
                            <a:lnSpc>
                              <a:spcPts val="1500"/>
                            </a:lnSpc>
                            <a:buNone/>
                          </a:pPr>
                          <a:r>
                            <a:rPr lang="en-US" b="0" i="0" dirty="0">
                              <a:effectLst/>
                              <a:latin typeface="Segoe UI" panose="020B0502040204020203" pitchFamily="34" charset="0"/>
                            </a:rPr>
                            <a:t>Here’s what it tells us and why it matters.</a:t>
                          </a:r>
                        </a:p>
                        <a:p>
                          <a:pPr fontAlgn="t">
                            <a:lnSpc>
                              <a:spcPts val="1500"/>
                            </a:lnSpc>
                            <a:buNone/>
                          </a:pPr>
                          <a:br>
                            <a:rPr lang="en-US" b="0" i="0" dirty="0">
                              <a:effectLst/>
                              <a:latin typeface="Segoe UI" panose="020B0502040204020203" pitchFamily="34" charset="0"/>
                            </a:rPr>
                          </a:br>
                          <a:endParaRPr lang="en-US" b="0" i="0" dirty="0">
                            <a:effectLst/>
                            <a:latin typeface="Segoe UI" panose="020B0502040204020203" pitchFamily="34" charset="0"/>
                          </a:endParaRPr>
                        </a:p>
                        <a:p>
                          <a:pPr fontAlgn="t">
                            <a:lnSpc>
                              <a:spcPts val="1500"/>
                            </a:lnSpc>
                            <a:buNone/>
                          </a:pPr>
                          <a:r>
                            <a:rPr lang="en-US" b="1" i="0" dirty="0">
                              <a:effectLst/>
                              <a:latin typeface="Segoe UI" panose="020B0502040204020203" pitchFamily="34" charset="0"/>
                            </a:rPr>
                            <a:t>1. What Faraday rotation measures (in brief)</a:t>
                          </a:r>
                        </a:p>
                        <a:p>
                          <a:pPr fontAlgn="t">
                            <a:lnSpc>
                              <a:spcPts val="1500"/>
                            </a:lnSpc>
                            <a:buNone/>
                          </a:pPr>
                          <a:r>
                            <a:rPr lang="en-US" b="1" i="0" dirty="0">
                              <a:effectLst/>
                              <a:latin typeface="Segoe UI" panose="020B0502040204020203" pitchFamily="34" charset="0"/>
                            </a:rPr>
                            <a:t>Faraday rotation</a:t>
                          </a:r>
                          <a:r>
                            <a:rPr lang="en-US" b="0" i="0" dirty="0">
                              <a:effectLst/>
                              <a:latin typeface="Segoe UI" panose="020B0502040204020203" pitchFamily="34" charset="0"/>
                            </a:rPr>
                            <a:t> is the rotation of the plane of linear polarization of electromagnetic radiation as it passes through a </a:t>
                          </a:r>
                          <a:r>
                            <a:rPr lang="en-US" b="1" i="0" dirty="0">
                              <a:effectLst/>
                              <a:latin typeface="Segoe UI" panose="020B0502040204020203" pitchFamily="34" charset="0"/>
                            </a:rPr>
                            <a:t>magnetized, ionized medium</a:t>
                          </a:r>
                          <a:r>
                            <a:rPr lang="en-US" b="0" i="0" dirty="0">
                              <a:effectLst/>
                              <a:latin typeface="Segoe UI" panose="020B0502040204020203" pitchFamily="34" charset="0"/>
                            </a:rPr>
                            <a:t>. The rotation angle depends on:</a:t>
                          </a:r>
                        </a:p>
                        <a:p>
                          <a:pPr>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rPr>
                                  <m:t>Δ</m:t>
                                </m:r>
                                <m:r>
                                  <a:rPr lang="el-GR" i="1">
                                    <a:latin typeface="Cambria Math" panose="02040503050406030204" pitchFamily="18" charset="0"/>
                                  </a:rPr>
                                  <m:t>𝜃</m:t>
                                </m:r>
                                <m:r>
                                  <m:rPr>
                                    <m:nor/>
                                  </m:rPr>
                                  <a:rPr lang="el-GR" b="0" i="1">
                                    <a:latin typeface="Cambria Math" panose="02040503050406030204" pitchFamily="18" charset="0"/>
                                  </a:rPr>
                                  <m:t>  </m:t>
                                </m:r>
                                <m:r>
                                  <a:rPr lang="el-GR" b="0" i="0">
                                    <a:latin typeface="Cambria Math" panose="02040503050406030204" pitchFamily="18" charset="0"/>
                                  </a:rPr>
                                  <m:t>∝</m:t>
                                </m:r>
                                <m:r>
                                  <m:rPr>
                                    <m:nor/>
                                  </m:rPr>
                                  <a:rPr lang="el-GR" b="0" i="1">
                                    <a:latin typeface="Cambria Math" panose="02040503050406030204" pitchFamily="18" charset="0"/>
                                  </a:rPr>
                                  <m:t>  </m:t>
                                </m:r>
                                <m:sSup>
                                  <m:sSupPr>
                                    <m:ctrlPr>
                                      <a:rPr lang="ar-AE" b="0" i="1">
                                        <a:latin typeface="Cambria Math" panose="02040503050406030204" pitchFamily="18" charset="0"/>
                                      </a:rPr>
                                    </m:ctrlPr>
                                  </m:sSupPr>
                                  <m:e>
                                    <m:r>
                                      <a:rPr lang="ar-AE" b="0" i="1">
                                        <a:latin typeface="Cambria Math" panose="02040503050406030204" pitchFamily="18" charset="0"/>
                                      </a:rPr>
                                      <m:t>𝜆</m:t>
                                    </m:r>
                                  </m:e>
                                  <m:sup/>
                                </m:sSup>
                              </m:oMath>
                            </m:oMathPara>
                          </a14:m>
                          <a:endParaRPr lang="ar-AE" b="0" dirty="0"/>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44045915"/>
                      </a:ext>
                    </a:extLst>
                  </a:tr>
                  <a:tr h="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868211981"/>
                      </a:ext>
                    </a:extLst>
                  </a:tr>
                </a:tbl>
              </a:graphicData>
            </a:graphic>
          </p:graphicFrame>
        </mc:Choice>
        <mc:Fallback xmlns="">
          <p:graphicFrame>
            <p:nvGraphicFramePr>
              <p:cNvPr id="2" name="Table 1">
                <a:extLst>
                  <a:ext uri="{FF2B5EF4-FFF2-40B4-BE49-F238E27FC236}">
                    <a16:creationId xmlns:a16="http://schemas.microsoft.com/office/drawing/2014/main" id="{DA7FD390-2C26-F4FB-3DAC-352C982727A5}"/>
                  </a:ext>
                </a:extLst>
              </p:cNvPr>
              <p:cNvGraphicFramePr>
                <a:graphicFrameLocks noGrp="1"/>
              </p:cNvGraphicFramePr>
              <p:nvPr>
                <p:extLst>
                  <p:ext uri="{D42A27DB-BD31-4B8C-83A1-F6EECF244321}">
                    <p14:modId xmlns:p14="http://schemas.microsoft.com/office/powerpoint/2010/main" val="581127803"/>
                  </p:ext>
                </p:extLst>
              </p:nvPr>
            </p:nvGraphicFramePr>
            <p:xfrm>
              <a:off x="838200" y="123886"/>
              <a:ext cx="10515600" cy="2469452"/>
            </p:xfrm>
            <a:graphic>
              <a:graphicData uri="http://schemas.openxmlformats.org/drawingml/2006/table">
                <a:tbl>
                  <a:tblPr/>
                  <a:tblGrid>
                    <a:gridCol w="10515600">
                      <a:extLst>
                        <a:ext uri="{9D8B030D-6E8A-4147-A177-3AD203B41FA5}">
                          <a16:colId xmlns:a16="http://schemas.microsoft.com/office/drawing/2014/main" val="2672574241"/>
                        </a:ext>
                      </a:extLst>
                    </a:gridCol>
                  </a:tblGrid>
                  <a:tr h="2103692">
                    <a:tc>
                      <a:txBody>
                        <a:bodyPr/>
                        <a:lstStyle/>
                        <a:p>
                          <a:endParaRPr lang="en-US"/>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blipFill>
                          <a:blip r:embed="rId2"/>
                          <a:stretch>
                            <a:fillRect l="-58" t="-4046" r="-116" b="-17919"/>
                          </a:stretch>
                        </a:blipFill>
                      </a:tcPr>
                    </a:tc>
                    <a:extLst>
                      <a:ext uri="{0D108BD9-81ED-4DB2-BD59-A6C34878D82A}">
                        <a16:rowId xmlns:a16="http://schemas.microsoft.com/office/drawing/2014/main" val="1944045915"/>
                      </a:ext>
                    </a:extLst>
                  </a:tr>
                  <a:tr h="36576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868211981"/>
                      </a:ext>
                    </a:extLst>
                  </a:tr>
                </a:tbl>
              </a:graphicData>
            </a:graphic>
          </p:graphicFrame>
        </mc:Fallback>
      </mc:AlternateContent>
      <p:pic>
        <p:nvPicPr>
          <p:cNvPr id="4" name="Picture 3">
            <a:extLst>
              <a:ext uri="{FF2B5EF4-FFF2-40B4-BE49-F238E27FC236}">
                <a16:creationId xmlns:a16="http://schemas.microsoft.com/office/drawing/2014/main" id="{17103502-E078-B7AB-C3C9-D6F0FF8DCB45}"/>
              </a:ext>
            </a:extLst>
          </p:cNvPr>
          <p:cNvPicPr>
            <a:picLocks noChangeAspect="1"/>
          </p:cNvPicPr>
          <p:nvPr/>
        </p:nvPicPr>
        <p:blipFill>
          <a:blip r:embed="rId3"/>
          <a:stretch>
            <a:fillRect/>
          </a:stretch>
        </p:blipFill>
        <p:spPr>
          <a:xfrm>
            <a:off x="4719445" y="1883655"/>
            <a:ext cx="2753109" cy="943107"/>
          </a:xfrm>
          <a:prstGeom prst="rect">
            <a:avLst/>
          </a:prstGeom>
        </p:spPr>
      </p:pic>
      <p:graphicFrame>
        <p:nvGraphicFramePr>
          <p:cNvPr id="5" name="Table 4">
            <a:extLst>
              <a:ext uri="{FF2B5EF4-FFF2-40B4-BE49-F238E27FC236}">
                <a16:creationId xmlns:a16="http://schemas.microsoft.com/office/drawing/2014/main" id="{1F7B7766-6B91-0EB9-FCAF-70EA8F8C55B1}"/>
              </a:ext>
            </a:extLst>
          </p:cNvPr>
          <p:cNvGraphicFramePr>
            <a:graphicFrameLocks noGrp="1"/>
          </p:cNvGraphicFramePr>
          <p:nvPr/>
        </p:nvGraphicFramePr>
        <p:xfrm>
          <a:off x="838200" y="3571716"/>
          <a:ext cx="10515600" cy="859155"/>
        </p:xfrm>
        <a:graphic>
          <a:graphicData uri="http://schemas.openxmlformats.org/drawingml/2006/table">
            <a:tbl>
              <a:tblPr/>
              <a:tblGrid>
                <a:gridCol w="10515600">
                  <a:extLst>
                    <a:ext uri="{9D8B030D-6E8A-4147-A177-3AD203B41FA5}">
                      <a16:colId xmlns:a16="http://schemas.microsoft.com/office/drawing/2014/main" val="4003528055"/>
                    </a:ext>
                  </a:extLst>
                </a:gridCol>
              </a:tblGrid>
              <a:tr h="0">
                <a:tc>
                  <a:txBody>
                    <a:bodyPr/>
                    <a:lstStyle/>
                    <a:p>
                      <a:pPr fontAlgn="t">
                        <a:lnSpc>
                          <a:spcPts val="1500"/>
                        </a:lnSpc>
                        <a:buNone/>
                      </a:pPr>
                      <a:r>
                        <a:rPr lang="en-US" b="0" i="0">
                          <a:effectLst/>
                          <a:latin typeface="Segoe UI" panose="020B0502040204020203" pitchFamily="34" charset="0"/>
                        </a:rPr>
                        <a:t>So a Faraday rotation measurement gives you the </a:t>
                      </a:r>
                      <a:r>
                        <a:rPr lang="en-US" b="1" i="0">
                          <a:effectLst/>
                          <a:latin typeface="Segoe UI" panose="020B0502040204020203" pitchFamily="34" charset="0"/>
                        </a:rPr>
                        <a:t>line‑of‑sight magnetic field weighted by electron density</a:t>
                      </a:r>
                      <a:r>
                        <a:rPr lang="en-US" b="0" i="0">
                          <a:effectLst/>
                          <a:latin typeface="Segoe UI" panose="020B0502040204020203" pitchFamily="34" charset="0"/>
                        </a:rPr>
                        <a:t>.</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579902436"/>
                  </a:ext>
                </a:extLst>
              </a:tr>
              <a:tr h="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2943041074"/>
                  </a:ext>
                </a:extLst>
              </a:tr>
            </a:tbl>
          </a:graphicData>
        </a:graphic>
      </p:graphicFrame>
    </p:spTree>
    <p:extLst>
      <p:ext uri="{BB962C8B-B14F-4D97-AF65-F5344CB8AC3E}">
        <p14:creationId xmlns:p14="http://schemas.microsoft.com/office/powerpoint/2010/main" val="42746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07D3A6B-B478-F3DA-5794-4149C0DD4EAA}"/>
              </a:ext>
            </a:extLst>
          </p:cNvPr>
          <p:cNvGraphicFramePr>
            <a:graphicFrameLocks noGrp="1"/>
          </p:cNvGraphicFramePr>
          <p:nvPr>
            <p:extLst>
              <p:ext uri="{D42A27DB-BD31-4B8C-83A1-F6EECF244321}">
                <p14:modId xmlns:p14="http://schemas.microsoft.com/office/powerpoint/2010/main" val="1017060086"/>
              </p:ext>
            </p:extLst>
          </p:nvPr>
        </p:nvGraphicFramePr>
        <p:xfrm>
          <a:off x="116747" y="0"/>
          <a:ext cx="10515600" cy="2002155"/>
        </p:xfrm>
        <a:graphic>
          <a:graphicData uri="http://schemas.openxmlformats.org/drawingml/2006/table">
            <a:tbl>
              <a:tblPr/>
              <a:tblGrid>
                <a:gridCol w="10515600">
                  <a:extLst>
                    <a:ext uri="{9D8B030D-6E8A-4147-A177-3AD203B41FA5}">
                      <a16:colId xmlns:a16="http://schemas.microsoft.com/office/drawing/2014/main" val="1326807047"/>
                    </a:ext>
                  </a:extLst>
                </a:gridCol>
              </a:tblGrid>
              <a:tr h="0">
                <a:tc>
                  <a:txBody>
                    <a:bodyPr/>
                    <a:lstStyle/>
                    <a:p>
                      <a:pPr fontAlgn="t">
                        <a:lnSpc>
                          <a:spcPts val="1500"/>
                        </a:lnSpc>
                        <a:buNone/>
                      </a:pPr>
                      <a:r>
                        <a:rPr lang="en-US" b="0" i="0">
                          <a:effectLst/>
                          <a:latin typeface="Segoe UI" panose="020B0502040204020203" pitchFamily="34" charset="0"/>
                        </a:rPr>
                        <a:t>Astrophysical </a:t>
                      </a:r>
                      <a:r>
                        <a:rPr lang="en-US" b="1" i="0">
                          <a:effectLst/>
                          <a:latin typeface="Segoe UI" panose="020B0502040204020203" pitchFamily="34" charset="0"/>
                        </a:rPr>
                        <a:t>masers</a:t>
                      </a:r>
                      <a:r>
                        <a:rPr lang="en-US" b="0" i="0">
                          <a:effectLst/>
                          <a:latin typeface="Segoe UI" panose="020B0502040204020203" pitchFamily="34" charset="0"/>
                        </a:rPr>
                        <a:t> (e.g., OH, H₂O, or CH₃OH masers) formed in star‑forming regions have key advantages:</a:t>
                      </a:r>
                    </a:p>
                    <a:p>
                      <a:pPr fontAlgn="t">
                        <a:lnSpc>
                          <a:spcPts val="1500"/>
                        </a:lnSpc>
                        <a:buFont typeface="Arial" panose="020B0604020202020204" pitchFamily="34" charset="0"/>
                        <a:buChar char="•"/>
                      </a:pPr>
                      <a:r>
                        <a:rPr lang="en-US" b="1" i="0">
                          <a:effectLst/>
                          <a:latin typeface="Segoe UI" panose="020B0502040204020203" pitchFamily="34" charset="0"/>
                        </a:rPr>
                        <a:t>Very bright</a:t>
                      </a:r>
                      <a:r>
                        <a:rPr lang="en-US" b="0" i="0">
                          <a:effectLst/>
                          <a:latin typeface="Segoe UI" panose="020B0502040204020203" pitchFamily="34" charset="0"/>
                        </a:rPr>
                        <a:t> (high signal‑to‑noise)</a:t>
                      </a:r>
                    </a:p>
                    <a:p>
                      <a:pPr fontAlgn="t">
                        <a:lnSpc>
                          <a:spcPts val="1500"/>
                        </a:lnSpc>
                        <a:buFont typeface="Arial" panose="020B0604020202020204" pitchFamily="34" charset="0"/>
                        <a:buChar char="•"/>
                      </a:pPr>
                      <a:r>
                        <a:rPr lang="en-US" b="1" i="0">
                          <a:effectLst/>
                          <a:latin typeface="Segoe UI" panose="020B0502040204020203" pitchFamily="34" charset="0"/>
                        </a:rPr>
                        <a:t>Extremely narrow spectral lines</a:t>
                      </a:r>
                      <a:endParaRPr lang="en-US" b="0" i="0">
                        <a:effectLst/>
                        <a:latin typeface="Segoe UI" panose="020B0502040204020203" pitchFamily="34" charset="0"/>
                      </a:endParaRPr>
                    </a:p>
                    <a:p>
                      <a:pPr fontAlgn="t">
                        <a:lnSpc>
                          <a:spcPts val="1500"/>
                        </a:lnSpc>
                        <a:buFont typeface="Arial" panose="020B0604020202020204" pitchFamily="34" charset="0"/>
                        <a:buChar char="•"/>
                      </a:pPr>
                      <a:r>
                        <a:rPr lang="en-US" b="1" i="0">
                          <a:effectLst/>
                          <a:latin typeface="Segoe UI" panose="020B0502040204020203" pitchFamily="34" charset="0"/>
                        </a:rPr>
                        <a:t>Highly polarized</a:t>
                      </a:r>
                      <a:r>
                        <a:rPr lang="en-US" b="0" i="0">
                          <a:effectLst/>
                          <a:latin typeface="Segoe UI" panose="020B0502040204020203" pitchFamily="34" charset="0"/>
                        </a:rPr>
                        <a:t> (both linear and circular)</a:t>
                      </a:r>
                    </a:p>
                    <a:p>
                      <a:pPr fontAlgn="t">
                        <a:lnSpc>
                          <a:spcPts val="1500"/>
                        </a:lnSpc>
                        <a:buFont typeface="Arial" panose="020B0604020202020204" pitchFamily="34" charset="0"/>
                        <a:buChar char="•"/>
                      </a:pPr>
                      <a:r>
                        <a:rPr lang="en-US" b="0" i="0">
                          <a:effectLst/>
                          <a:latin typeface="Segoe UI" panose="020B0502040204020203" pitchFamily="34" charset="0"/>
                        </a:rPr>
                        <a:t>Originate in </a:t>
                      </a:r>
                      <a:r>
                        <a:rPr lang="en-US" b="1" i="0">
                          <a:effectLst/>
                          <a:latin typeface="Segoe UI" panose="020B0502040204020203" pitchFamily="34" charset="0"/>
                        </a:rPr>
                        <a:t>compact, localized regions</a:t>
                      </a:r>
                      <a:r>
                        <a:rPr lang="en-US" b="0" i="0">
                          <a:effectLst/>
                          <a:latin typeface="Segoe UI" panose="020B0502040204020203" pitchFamily="34" charset="0"/>
                        </a:rPr>
                        <a:t> (AU–sub‑AU scales)</a:t>
                      </a:r>
                    </a:p>
                    <a:p>
                      <a:pPr fontAlgn="t">
                        <a:lnSpc>
                          <a:spcPts val="1500"/>
                        </a:lnSpc>
                        <a:buNone/>
                      </a:pPr>
                      <a:r>
                        <a:rPr lang="en-US" b="0" i="0">
                          <a:effectLst/>
                          <a:latin typeface="Segoe UI" panose="020B0502040204020203" pitchFamily="34" charset="0"/>
                        </a:rPr>
                        <a:t>These properties let astronomers measure </a:t>
                      </a:r>
                      <a:r>
                        <a:rPr lang="en-US" b="1" i="0">
                          <a:effectLst/>
                          <a:latin typeface="Segoe UI" panose="020B0502040204020203" pitchFamily="34" charset="0"/>
                        </a:rPr>
                        <a:t>small Faraday rotations</a:t>
                      </a:r>
                      <a:r>
                        <a:rPr lang="en-US" b="0" i="0">
                          <a:effectLst/>
                          <a:latin typeface="Segoe UI" panose="020B0502040204020203" pitchFamily="34" charset="0"/>
                        </a:rPr>
                        <a:t> with high precision and </a:t>
                      </a:r>
                      <a:r>
                        <a:rPr lang="en-US" b="1" i="0">
                          <a:effectLst/>
                          <a:latin typeface="Segoe UI" panose="020B0502040204020203" pitchFamily="34" charset="0"/>
                        </a:rPr>
                        <a:t>associate them with specific physical structures</a:t>
                      </a:r>
                      <a:r>
                        <a:rPr lang="en-US" b="0" i="0">
                          <a:effectLst/>
                          <a:latin typeface="Segoe UI" panose="020B0502040204020203" pitchFamily="34" charset="0"/>
                        </a:rPr>
                        <a:t> in star formation.</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19388652"/>
                  </a:ext>
                </a:extLst>
              </a:tr>
              <a:tr h="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1283046396"/>
                  </a:ext>
                </a:extLst>
              </a:tr>
            </a:tbl>
          </a:graphicData>
        </a:graphic>
      </p:graphicFrame>
      <p:graphicFrame>
        <p:nvGraphicFramePr>
          <p:cNvPr id="3" name="Table 2">
            <a:extLst>
              <a:ext uri="{FF2B5EF4-FFF2-40B4-BE49-F238E27FC236}">
                <a16:creationId xmlns:a16="http://schemas.microsoft.com/office/drawing/2014/main" id="{74C0A252-16FE-7F96-135A-DC43D8B20789}"/>
              </a:ext>
            </a:extLst>
          </p:cNvPr>
          <p:cNvGraphicFramePr>
            <a:graphicFrameLocks noGrp="1"/>
          </p:cNvGraphicFramePr>
          <p:nvPr>
            <p:extLst>
              <p:ext uri="{D42A27DB-BD31-4B8C-83A1-F6EECF244321}">
                <p14:modId xmlns:p14="http://schemas.microsoft.com/office/powerpoint/2010/main" val="313268609"/>
              </p:ext>
            </p:extLst>
          </p:nvPr>
        </p:nvGraphicFramePr>
        <p:xfrm>
          <a:off x="192248" y="2365623"/>
          <a:ext cx="10515600" cy="1811655"/>
        </p:xfrm>
        <a:graphic>
          <a:graphicData uri="http://schemas.openxmlformats.org/drawingml/2006/table">
            <a:tbl>
              <a:tblPr/>
              <a:tblGrid>
                <a:gridCol w="10515600">
                  <a:extLst>
                    <a:ext uri="{9D8B030D-6E8A-4147-A177-3AD203B41FA5}">
                      <a16:colId xmlns:a16="http://schemas.microsoft.com/office/drawing/2014/main" val="2475857755"/>
                    </a:ext>
                  </a:extLst>
                </a:gridCol>
              </a:tblGrid>
              <a:tr h="0">
                <a:tc>
                  <a:txBody>
                    <a:bodyPr/>
                    <a:lstStyle/>
                    <a:p>
                      <a:pPr fontAlgn="t">
                        <a:lnSpc>
                          <a:spcPts val="1500"/>
                        </a:lnSpc>
                        <a:buNone/>
                      </a:pPr>
                      <a:r>
                        <a:rPr lang="en-US" b="1" i="0">
                          <a:effectLst/>
                          <a:latin typeface="Segoe UI" panose="020B0502040204020203" pitchFamily="34" charset="0"/>
                        </a:rPr>
                        <a:t>a) Magnetic field strength and direction</a:t>
                      </a:r>
                    </a:p>
                    <a:p>
                      <a:pPr fontAlgn="t">
                        <a:lnSpc>
                          <a:spcPts val="1500"/>
                        </a:lnSpc>
                        <a:buNone/>
                      </a:pPr>
                      <a:r>
                        <a:rPr lang="en-US" b="0" i="0">
                          <a:effectLst/>
                          <a:latin typeface="Segoe UI" panose="020B0502040204020203" pitchFamily="34" charset="0"/>
                        </a:rPr>
                        <a:t>Faraday rotation gives the </a:t>
                      </a:r>
                      <a:r>
                        <a:rPr lang="en-US" b="1" i="0">
                          <a:effectLst/>
                          <a:latin typeface="Segoe UI" panose="020B0502040204020203" pitchFamily="34" charset="0"/>
                        </a:rPr>
                        <a:t>sign and magnitude of the line‑of‑sight magnetic field</a:t>
                      </a:r>
                      <a:r>
                        <a:rPr lang="en-US" b="0" i="0">
                          <a:effectLst/>
                          <a:latin typeface="Segoe UI" panose="020B0502040204020203" pitchFamily="34" charset="0"/>
                        </a:rPr>
                        <a:t> in or around the maser region.</a:t>
                      </a:r>
                    </a:p>
                    <a:p>
                      <a:pPr fontAlgn="t">
                        <a:lnSpc>
                          <a:spcPts val="1500"/>
                        </a:lnSpc>
                        <a:buNone/>
                      </a:pPr>
                      <a:r>
                        <a:rPr lang="en-US" b="0" i="0">
                          <a:effectLst/>
                          <a:latin typeface="Segoe UI" panose="020B0502040204020203" pitchFamily="34" charset="0"/>
                        </a:rPr>
                        <a:t>This complements:</a:t>
                      </a:r>
                    </a:p>
                    <a:p>
                      <a:pPr fontAlgn="t">
                        <a:lnSpc>
                          <a:spcPts val="1500"/>
                        </a:lnSpc>
                        <a:buFont typeface="Arial" panose="020B0604020202020204" pitchFamily="34" charset="0"/>
                        <a:buChar char="•"/>
                      </a:pPr>
                      <a:r>
                        <a:rPr lang="en-US" b="1" i="0">
                          <a:effectLst/>
                          <a:latin typeface="Segoe UI" panose="020B0502040204020203" pitchFamily="34" charset="0"/>
                        </a:rPr>
                        <a:t>Zeeman splitting</a:t>
                      </a:r>
                      <a:r>
                        <a:rPr lang="en-US" b="0" i="0">
                          <a:effectLst/>
                          <a:latin typeface="Segoe UI" panose="020B0502040204020203" pitchFamily="34" charset="0"/>
                        </a:rPr>
                        <a:t> → total field strength at the maser site</a:t>
                      </a:r>
                    </a:p>
                    <a:p>
                      <a:pPr fontAlgn="t">
                        <a:lnSpc>
                          <a:spcPts val="1500"/>
                        </a:lnSpc>
                        <a:buFont typeface="Arial" panose="020B0604020202020204" pitchFamily="34" charset="0"/>
                        <a:buChar char="•"/>
                      </a:pPr>
                      <a:r>
                        <a:rPr lang="en-US" b="1" i="0">
                          <a:effectLst/>
                          <a:latin typeface="Segoe UI" panose="020B0502040204020203" pitchFamily="34" charset="0"/>
                        </a:rPr>
                        <a:t>Dust polarization</a:t>
                      </a:r>
                      <a:r>
                        <a:rPr lang="en-US" b="0" i="0">
                          <a:effectLst/>
                          <a:latin typeface="Segoe UI" panose="020B0502040204020203" pitchFamily="34" charset="0"/>
                        </a:rPr>
                        <a:t> → plane‑of‑sky magnetic field</a:t>
                      </a:r>
                    </a:p>
                    <a:p>
                      <a:pPr fontAlgn="t">
                        <a:lnSpc>
                          <a:spcPts val="1500"/>
                        </a:lnSpc>
                        <a:buNone/>
                      </a:pPr>
                      <a:r>
                        <a:rPr lang="en-US" b="0" i="0">
                          <a:effectLst/>
                          <a:latin typeface="Segoe UI" panose="020B0502040204020203" pitchFamily="34" charset="0"/>
                        </a:rPr>
                        <a:t>Together, they allow partial reconstruction of the </a:t>
                      </a:r>
                      <a:r>
                        <a:rPr lang="en-US" b="1" i="0">
                          <a:effectLst/>
                          <a:latin typeface="Segoe UI" panose="020B0502040204020203" pitchFamily="34" charset="0"/>
                        </a:rPr>
                        <a:t>3D magnetic field geometry</a:t>
                      </a:r>
                      <a:r>
                        <a:rPr lang="en-US" b="0" i="0">
                          <a:effectLst/>
                          <a:latin typeface="Segoe UI" panose="020B0502040204020203" pitchFamily="34" charset="0"/>
                        </a:rPr>
                        <a:t>.</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387769765"/>
                  </a:ext>
                </a:extLst>
              </a:tr>
              <a:tr h="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3255952391"/>
                  </a:ext>
                </a:extLst>
              </a:tr>
            </a:tbl>
          </a:graphicData>
        </a:graphic>
      </p:graphicFrame>
      <p:graphicFrame>
        <p:nvGraphicFramePr>
          <p:cNvPr id="4" name="Table 3">
            <a:extLst>
              <a:ext uri="{FF2B5EF4-FFF2-40B4-BE49-F238E27FC236}">
                <a16:creationId xmlns:a16="http://schemas.microsoft.com/office/drawing/2014/main" id="{ED188BD9-F21F-F8ED-8A2E-F8DF83813317}"/>
              </a:ext>
            </a:extLst>
          </p:cNvPr>
          <p:cNvGraphicFramePr>
            <a:graphicFrameLocks noGrp="1"/>
          </p:cNvGraphicFramePr>
          <p:nvPr>
            <p:extLst>
              <p:ext uri="{D42A27DB-BD31-4B8C-83A1-F6EECF244321}">
                <p14:modId xmlns:p14="http://schemas.microsoft.com/office/powerpoint/2010/main" val="627660684"/>
              </p:ext>
            </p:extLst>
          </p:nvPr>
        </p:nvGraphicFramePr>
        <p:xfrm>
          <a:off x="116747" y="4311346"/>
          <a:ext cx="10515600" cy="2383155"/>
        </p:xfrm>
        <a:graphic>
          <a:graphicData uri="http://schemas.openxmlformats.org/drawingml/2006/table">
            <a:tbl>
              <a:tblPr/>
              <a:tblGrid>
                <a:gridCol w="10515600">
                  <a:extLst>
                    <a:ext uri="{9D8B030D-6E8A-4147-A177-3AD203B41FA5}">
                      <a16:colId xmlns:a16="http://schemas.microsoft.com/office/drawing/2014/main" val="1594976651"/>
                    </a:ext>
                  </a:extLst>
                </a:gridCol>
              </a:tblGrid>
              <a:tr h="0">
                <a:tc>
                  <a:txBody>
                    <a:bodyPr/>
                    <a:lstStyle/>
                    <a:p>
                      <a:pPr fontAlgn="t">
                        <a:lnSpc>
                          <a:spcPts val="1500"/>
                        </a:lnSpc>
                        <a:buNone/>
                      </a:pPr>
                      <a:r>
                        <a:rPr lang="en-US" b="0" i="0">
                          <a:effectLst/>
                          <a:latin typeface="Segoe UI" panose="020B0502040204020203" pitchFamily="34" charset="0"/>
                        </a:rPr>
                        <a:t>From maser Faraday rotation measurements, astronomers can infer whether magnetic fields are:</a:t>
                      </a:r>
                    </a:p>
                    <a:p>
                      <a:pPr fontAlgn="t">
                        <a:lnSpc>
                          <a:spcPts val="1500"/>
                        </a:lnSpc>
                        <a:buFont typeface="Arial" panose="020B0604020202020204" pitchFamily="34" charset="0"/>
                        <a:buChar char="•"/>
                      </a:pPr>
                      <a:r>
                        <a:rPr lang="en-US" b="0" i="0">
                          <a:effectLst/>
                          <a:latin typeface="Segoe UI" panose="020B0502040204020203" pitchFamily="34" charset="0"/>
                        </a:rPr>
                        <a:t>Ordered vs. turbulent</a:t>
                      </a:r>
                    </a:p>
                    <a:p>
                      <a:pPr fontAlgn="t">
                        <a:lnSpc>
                          <a:spcPts val="1500"/>
                        </a:lnSpc>
                        <a:buFont typeface="Arial" panose="020B0604020202020204" pitchFamily="34" charset="0"/>
                        <a:buChar char="•"/>
                      </a:pPr>
                      <a:r>
                        <a:rPr lang="en-US" b="0" i="0">
                          <a:effectLst/>
                          <a:latin typeface="Segoe UI" panose="020B0502040204020203" pitchFamily="34" charset="0"/>
                        </a:rPr>
                        <a:t>Aligned with: </a:t>
                      </a:r>
                    </a:p>
                    <a:p>
                      <a:pPr marL="742950" lvl="1" indent="-285750" fontAlgn="t">
                        <a:lnSpc>
                          <a:spcPts val="1500"/>
                        </a:lnSpc>
                        <a:buFont typeface="Arial" panose="020B0604020202020204" pitchFamily="34" charset="0"/>
                        <a:buChar char="•"/>
                      </a:pPr>
                      <a:r>
                        <a:rPr lang="en-US" b="0" i="0">
                          <a:effectLst/>
                          <a:latin typeface="Segoe UI" panose="020B0502040204020203" pitchFamily="34" charset="0"/>
                        </a:rPr>
                        <a:t>Protostellar disks</a:t>
                      </a:r>
                    </a:p>
                    <a:p>
                      <a:pPr marL="742950" lvl="1" indent="-285750" fontAlgn="t">
                        <a:lnSpc>
                          <a:spcPts val="1500"/>
                        </a:lnSpc>
                        <a:buFont typeface="Arial" panose="020B0604020202020204" pitchFamily="34" charset="0"/>
                        <a:buChar char="•"/>
                      </a:pPr>
                      <a:r>
                        <a:rPr lang="en-US" b="0" i="0">
                          <a:effectLst/>
                          <a:latin typeface="Segoe UI" panose="020B0502040204020203" pitchFamily="34" charset="0"/>
                        </a:rPr>
                        <a:t>Bipolar outflows</a:t>
                      </a:r>
                    </a:p>
                    <a:p>
                      <a:pPr marL="742950" lvl="1" indent="-285750" fontAlgn="t">
                        <a:lnSpc>
                          <a:spcPts val="1500"/>
                        </a:lnSpc>
                        <a:buFont typeface="Arial" panose="020B0604020202020204" pitchFamily="34" charset="0"/>
                        <a:buChar char="•"/>
                      </a:pPr>
                      <a:r>
                        <a:rPr lang="en-US" b="0" i="0">
                          <a:effectLst/>
                          <a:latin typeface="Segoe UI" panose="020B0502040204020203" pitchFamily="34" charset="0"/>
                        </a:rPr>
                        <a:t>Filamentary molecular clouds</a:t>
                      </a:r>
                    </a:p>
                    <a:p>
                      <a:pPr fontAlgn="t">
                        <a:lnSpc>
                          <a:spcPts val="1500"/>
                        </a:lnSpc>
                        <a:buNone/>
                      </a:pPr>
                      <a:r>
                        <a:rPr lang="en-US" b="0" i="0">
                          <a:effectLst/>
                          <a:latin typeface="Segoe UI" panose="020B0502040204020203" pitchFamily="34" charset="0"/>
                        </a:rPr>
                        <a:t>This tells us whether magnetic fields:</a:t>
                      </a:r>
                    </a:p>
                    <a:p>
                      <a:pPr fontAlgn="t">
                        <a:lnSpc>
                          <a:spcPts val="1500"/>
                        </a:lnSpc>
                        <a:buFont typeface="Arial" panose="020B0604020202020204" pitchFamily="34" charset="0"/>
                        <a:buChar char="•"/>
                      </a:pPr>
                      <a:r>
                        <a:rPr lang="en-US" b="0" i="0">
                          <a:effectLst/>
                          <a:latin typeface="Segoe UI" panose="020B0502040204020203" pitchFamily="34" charset="0"/>
                        </a:rPr>
                        <a:t>Guide gas collapse</a:t>
                      </a:r>
                    </a:p>
                    <a:p>
                      <a:pPr fontAlgn="t">
                        <a:lnSpc>
                          <a:spcPts val="1500"/>
                        </a:lnSpc>
                        <a:buFont typeface="Arial" panose="020B0604020202020204" pitchFamily="34" charset="0"/>
                        <a:buChar char="•"/>
                      </a:pPr>
                      <a:r>
                        <a:rPr lang="en-US" b="0" i="0">
                          <a:effectLst/>
                          <a:latin typeface="Segoe UI" panose="020B0502040204020203" pitchFamily="34" charset="0"/>
                        </a:rPr>
                        <a:t>Regulate angular momentum</a:t>
                      </a:r>
                    </a:p>
                    <a:p>
                      <a:pPr fontAlgn="t">
                        <a:lnSpc>
                          <a:spcPts val="1500"/>
                        </a:lnSpc>
                        <a:buFont typeface="Arial" panose="020B0604020202020204" pitchFamily="34" charset="0"/>
                        <a:buChar char="•"/>
                      </a:pPr>
                      <a:r>
                        <a:rPr lang="en-US" b="0" i="0">
                          <a:effectLst/>
                          <a:latin typeface="Segoe UI" panose="020B0502040204020203" pitchFamily="34" charset="0"/>
                        </a:rPr>
                        <a:t>Collimate outflows and jets</a:t>
                      </a:r>
                    </a:p>
                  </a:txBody>
                  <a:tcPr>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2199229"/>
                  </a:ext>
                </a:extLst>
              </a:tr>
              <a:tr h="0">
                <a:tc>
                  <a:txBody>
                    <a:bodyPr/>
                    <a:lstStyle/>
                    <a:p>
                      <a:endParaRPr lang="en-US" dirty="0"/>
                    </a:p>
                  </a:txBody>
                  <a:tcPr>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3537411112"/>
                  </a:ext>
                </a:extLst>
              </a:tr>
            </a:tbl>
          </a:graphicData>
        </a:graphic>
      </p:graphicFrame>
    </p:spTree>
    <p:extLst>
      <p:ext uri="{BB962C8B-B14F-4D97-AF65-F5344CB8AC3E}">
        <p14:creationId xmlns:p14="http://schemas.microsoft.com/office/powerpoint/2010/main" val="3581493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DF7AF1C-150D-21D4-D8FE-634CDC2A94E2}"/>
              </a:ext>
            </a:extLst>
          </p:cNvPr>
          <p:cNvGraphicFramePr>
            <a:graphicFrameLocks noGrp="1"/>
          </p:cNvGraphicFramePr>
          <p:nvPr>
            <p:extLst>
              <p:ext uri="{D42A27DB-BD31-4B8C-83A1-F6EECF244321}">
                <p14:modId xmlns:p14="http://schemas.microsoft.com/office/powerpoint/2010/main" val="3358302159"/>
              </p:ext>
            </p:extLst>
          </p:nvPr>
        </p:nvGraphicFramePr>
        <p:xfrm>
          <a:off x="67113" y="-1060087"/>
          <a:ext cx="11962700" cy="4508559"/>
        </p:xfrm>
        <a:graphic>
          <a:graphicData uri="http://schemas.openxmlformats.org/drawingml/2006/table">
            <a:tbl>
              <a:tblPr/>
              <a:tblGrid>
                <a:gridCol w="11962700">
                  <a:extLst>
                    <a:ext uri="{9D8B030D-6E8A-4147-A177-3AD203B41FA5}">
                      <a16:colId xmlns:a16="http://schemas.microsoft.com/office/drawing/2014/main" val="821731811"/>
                    </a:ext>
                  </a:extLst>
                </a:gridCol>
              </a:tblGrid>
              <a:tr h="4195207">
                <a:tc>
                  <a:txBody>
                    <a:bodyPr/>
                    <a:lstStyle/>
                    <a:p>
                      <a:pPr fontAlgn="t">
                        <a:lnSpc>
                          <a:spcPts val="1500"/>
                        </a:lnSpc>
                        <a:buNone/>
                      </a:pPr>
                      <a:r>
                        <a:rPr lang="en-US" sz="1800" b="1" i="0" dirty="0">
                          <a:effectLst/>
                          <a:latin typeface="Segoe UI" panose="020B0502040204020203" pitchFamily="34" charset="0"/>
                        </a:rPr>
                        <a:t>(c) Role of magnetic fields in star formation physics</a:t>
                      </a:r>
                    </a:p>
                    <a:p>
                      <a:pPr fontAlgn="t">
                        <a:lnSpc>
                          <a:spcPts val="1500"/>
                        </a:lnSpc>
                        <a:buNone/>
                      </a:pPr>
                      <a:r>
                        <a:rPr lang="en-US" sz="1800" b="0" i="0" dirty="0">
                          <a:effectLst/>
                          <a:latin typeface="Segoe UI" panose="020B0502040204020203" pitchFamily="34" charset="0"/>
                        </a:rPr>
                        <a:t>The results directly inform questions such as:</a:t>
                      </a:r>
                    </a:p>
                    <a:p>
                      <a:pPr fontAlgn="t">
                        <a:lnSpc>
                          <a:spcPts val="1500"/>
                        </a:lnSpc>
                        <a:buFont typeface="Arial" panose="020B0604020202020204" pitchFamily="34" charset="0"/>
                        <a:buChar char="•"/>
                      </a:pPr>
                      <a:r>
                        <a:rPr lang="en-US" sz="1800" b="0" i="0" dirty="0">
                          <a:effectLst/>
                          <a:latin typeface="Segoe UI" panose="020B0502040204020203" pitchFamily="34" charset="0"/>
                        </a:rPr>
                        <a:t>Are star‑forming clouds </a:t>
                      </a:r>
                      <a:r>
                        <a:rPr lang="en-US" sz="1800" b="1" i="0" dirty="0">
                          <a:effectLst/>
                          <a:latin typeface="Segoe UI" panose="020B0502040204020203" pitchFamily="34" charset="0"/>
                        </a:rPr>
                        <a:t>magnetically dominated</a:t>
                      </a:r>
                      <a:r>
                        <a:rPr lang="en-US" sz="1800" b="0" i="0" dirty="0">
                          <a:effectLst/>
                          <a:latin typeface="Segoe UI" panose="020B0502040204020203" pitchFamily="34" charset="0"/>
                        </a:rPr>
                        <a:t> or </a:t>
                      </a:r>
                      <a:r>
                        <a:rPr lang="en-US" sz="1800" b="1" i="0" dirty="0">
                          <a:effectLst/>
                          <a:latin typeface="Segoe UI" panose="020B0502040204020203" pitchFamily="34" charset="0"/>
                        </a:rPr>
                        <a:t>gravity‑dominated</a:t>
                      </a:r>
                      <a:r>
                        <a:rPr lang="en-US" sz="1800" b="0" i="0" dirty="0">
                          <a:effectLst/>
                          <a:latin typeface="Segoe UI" panose="020B0502040204020203" pitchFamily="34" charset="0"/>
                        </a:rPr>
                        <a:t>?</a:t>
                      </a:r>
                    </a:p>
                    <a:p>
                      <a:pPr fontAlgn="t">
                        <a:lnSpc>
                          <a:spcPts val="1500"/>
                        </a:lnSpc>
                        <a:buFont typeface="Arial" panose="020B0604020202020204" pitchFamily="34" charset="0"/>
                        <a:buChar char="•"/>
                      </a:pPr>
                      <a:r>
                        <a:rPr lang="en-US" sz="1800" b="0" i="0" dirty="0">
                          <a:effectLst/>
                          <a:latin typeface="Segoe UI" panose="020B0502040204020203" pitchFamily="34" charset="0"/>
                        </a:rPr>
                        <a:t>Do magnetic fields </a:t>
                      </a:r>
                      <a:r>
                        <a:rPr lang="en-US" sz="1800" b="1" i="0" dirty="0">
                          <a:effectLst/>
                          <a:latin typeface="Segoe UI" panose="020B0502040204020203" pitchFamily="34" charset="0"/>
                        </a:rPr>
                        <a:t>slow or control collapse</a:t>
                      </a:r>
                      <a:r>
                        <a:rPr lang="en-US" sz="1800" b="0" i="0" dirty="0">
                          <a:effectLst/>
                          <a:latin typeface="Segoe UI" panose="020B0502040204020203" pitchFamily="34" charset="0"/>
                        </a:rPr>
                        <a:t>?</a:t>
                      </a:r>
                    </a:p>
                    <a:p>
                      <a:pPr fontAlgn="t">
                        <a:lnSpc>
                          <a:spcPts val="1500"/>
                        </a:lnSpc>
                        <a:buFont typeface="Arial" panose="020B0604020202020204" pitchFamily="34" charset="0"/>
                        <a:buChar char="•"/>
                      </a:pPr>
                      <a:r>
                        <a:rPr lang="en-US" sz="1800" b="0" i="0" dirty="0">
                          <a:effectLst/>
                          <a:latin typeface="Segoe UI" panose="020B0502040204020203" pitchFamily="34" charset="0"/>
                        </a:rPr>
                        <a:t>How efficiently do they remove angular momentum from infalling gas?</a:t>
                      </a:r>
                    </a:p>
                    <a:p>
                      <a:pPr fontAlgn="t">
                        <a:lnSpc>
                          <a:spcPts val="1500"/>
                        </a:lnSpc>
                        <a:buNone/>
                      </a:pPr>
                      <a:r>
                        <a:rPr lang="en-US" sz="1800" b="0" i="0" dirty="0">
                          <a:effectLst/>
                          <a:latin typeface="Segoe UI" panose="020B0502040204020203" pitchFamily="34" charset="0"/>
                        </a:rPr>
                        <a:t>Masers probe </a:t>
                      </a:r>
                      <a:r>
                        <a:rPr lang="en-US" sz="1800" b="1" i="0" dirty="0">
                          <a:effectLst/>
                          <a:latin typeface="Segoe UI" panose="020B0502040204020203" pitchFamily="34" charset="0"/>
                        </a:rPr>
                        <a:t>high‑density regions (n ≳ 10⁶–10⁹ cm⁻³)</a:t>
                      </a:r>
                      <a:r>
                        <a:rPr lang="en-US" sz="1800" b="0" i="0" dirty="0">
                          <a:effectLst/>
                          <a:latin typeface="Segoe UI" panose="020B0502040204020203" pitchFamily="34" charset="0"/>
                        </a:rPr>
                        <a:t> that most other techniques cannot.</a:t>
                      </a:r>
                    </a:p>
                    <a:p>
                      <a:pPr fontAlgn="t">
                        <a:lnSpc>
                          <a:spcPts val="1500"/>
                        </a:lnSpc>
                        <a:buNone/>
                      </a:pPr>
                      <a:br>
                        <a:rPr lang="en-US" sz="1800" b="0" i="0" dirty="0">
                          <a:effectLst/>
                          <a:latin typeface="Segoe UI" panose="020B0502040204020203" pitchFamily="34" charset="0"/>
                        </a:rPr>
                      </a:br>
                      <a:endParaRPr lang="en-US" sz="1800" b="0" i="0" dirty="0">
                        <a:effectLst/>
                        <a:latin typeface="Segoe UI" panose="020B0502040204020203" pitchFamily="34" charset="0"/>
                      </a:endParaRPr>
                    </a:p>
                    <a:p>
                      <a:pPr fontAlgn="t">
                        <a:lnSpc>
                          <a:spcPts val="1500"/>
                        </a:lnSpc>
                        <a:buNone/>
                      </a:pPr>
                      <a:r>
                        <a:rPr lang="en-US" sz="1800" b="1" i="0" dirty="0">
                          <a:effectLst/>
                          <a:latin typeface="Segoe UI" panose="020B0502040204020203" pitchFamily="34" charset="0"/>
                        </a:rPr>
                        <a:t>(d) Conditions in ionized gas along the line of sight</a:t>
                      </a:r>
                    </a:p>
                    <a:p>
                      <a:pPr fontAlgn="t">
                        <a:lnSpc>
                          <a:spcPts val="1500"/>
                        </a:lnSpc>
                        <a:buNone/>
                      </a:pPr>
                      <a:r>
                        <a:rPr lang="en-US" sz="1800" b="0" i="0" dirty="0">
                          <a:effectLst/>
                          <a:latin typeface="Segoe UI" panose="020B0502040204020203" pitchFamily="34" charset="0"/>
                        </a:rPr>
                        <a:t>Because Faraday rotation depends on electron density as well as magnetic field, it can distinguish between:</a:t>
                      </a:r>
                    </a:p>
                    <a:p>
                      <a:pPr fontAlgn="t">
                        <a:lnSpc>
                          <a:spcPts val="1500"/>
                        </a:lnSpc>
                        <a:buFont typeface="Arial" panose="020B0604020202020204" pitchFamily="34" charset="0"/>
                        <a:buChar char="•"/>
                      </a:pPr>
                      <a:r>
                        <a:rPr lang="en-US" sz="1800" b="0" i="0" dirty="0">
                          <a:effectLst/>
                          <a:latin typeface="Segoe UI" panose="020B0502040204020203" pitchFamily="34" charset="0"/>
                        </a:rPr>
                        <a:t>Rotation occurring </a:t>
                      </a:r>
                      <a:r>
                        <a:rPr lang="en-US" sz="1800" b="1" i="0" dirty="0">
                          <a:effectLst/>
                          <a:latin typeface="Segoe UI" panose="020B0502040204020203" pitchFamily="34" charset="0"/>
                        </a:rPr>
                        <a:t>within the maser environment itself</a:t>
                      </a:r>
                      <a:endParaRPr lang="en-US" sz="1800" b="0" i="0" dirty="0">
                        <a:effectLst/>
                        <a:latin typeface="Segoe UI" panose="020B0502040204020203" pitchFamily="34" charset="0"/>
                      </a:endParaRPr>
                    </a:p>
                    <a:p>
                      <a:pPr fontAlgn="t">
                        <a:lnSpc>
                          <a:spcPts val="1500"/>
                        </a:lnSpc>
                        <a:buFont typeface="Arial" panose="020B0604020202020204" pitchFamily="34" charset="0"/>
                        <a:buChar char="•"/>
                      </a:pPr>
                      <a:r>
                        <a:rPr lang="en-US" sz="1800" b="0" i="0" dirty="0">
                          <a:effectLst/>
                          <a:latin typeface="Segoe UI" panose="020B0502040204020203" pitchFamily="34" charset="0"/>
                        </a:rPr>
                        <a:t>Rotation caused by </a:t>
                      </a:r>
                      <a:r>
                        <a:rPr lang="en-US" sz="1800" b="1" i="0" dirty="0">
                          <a:effectLst/>
                          <a:latin typeface="Segoe UI" panose="020B0502040204020203" pitchFamily="34" charset="0"/>
                        </a:rPr>
                        <a:t>foreground ionized gas</a:t>
                      </a:r>
                      <a:r>
                        <a:rPr lang="en-US" sz="1800" b="0" i="0" dirty="0">
                          <a:effectLst/>
                          <a:latin typeface="Segoe UI" panose="020B0502040204020203" pitchFamily="34" charset="0"/>
                        </a:rPr>
                        <a:t> (H II regions, ionized envelopes)</a:t>
                      </a:r>
                    </a:p>
                    <a:p>
                      <a:pPr fontAlgn="t">
                        <a:lnSpc>
                          <a:spcPts val="1500"/>
                        </a:lnSpc>
                        <a:buNone/>
                      </a:pPr>
                      <a:r>
                        <a:rPr lang="en-US" sz="1800" b="0" i="0" dirty="0">
                          <a:effectLst/>
                          <a:latin typeface="Segoe UI" panose="020B0502040204020203" pitchFamily="34" charset="0"/>
                        </a:rPr>
                        <a:t>This helps disentangle </a:t>
                      </a:r>
                      <a:r>
                        <a:rPr lang="en-US" sz="1800" b="1" i="0" dirty="0">
                          <a:effectLst/>
                          <a:latin typeface="Segoe UI" panose="020B0502040204020203" pitchFamily="34" charset="0"/>
                        </a:rPr>
                        <a:t>local vs. global magnetic structures</a:t>
                      </a:r>
                      <a:r>
                        <a:rPr lang="en-US" sz="1800" b="0" i="0" dirty="0">
                          <a:effectLst/>
                          <a:latin typeface="Segoe UI" panose="020B0502040204020203" pitchFamily="34" charset="0"/>
                        </a:rPr>
                        <a:t>.</a:t>
                      </a:r>
                    </a:p>
                    <a:p>
                      <a:pPr fontAlgn="t">
                        <a:lnSpc>
                          <a:spcPts val="1500"/>
                        </a:lnSpc>
                        <a:buNone/>
                      </a:pPr>
                      <a:br>
                        <a:rPr lang="en-US" sz="1800" b="0" i="0" dirty="0">
                          <a:effectLst/>
                          <a:latin typeface="Segoe UI" panose="020B0502040204020203" pitchFamily="34" charset="0"/>
                        </a:rPr>
                      </a:br>
                      <a:endParaRPr lang="en-US" sz="1800" b="0" i="0" dirty="0">
                        <a:effectLst/>
                        <a:latin typeface="Segoe UI" panose="020B0502040204020203" pitchFamily="34" charset="0"/>
                      </a:endParaRPr>
                    </a:p>
                    <a:p>
                      <a:pPr fontAlgn="t">
                        <a:lnSpc>
                          <a:spcPts val="1500"/>
                        </a:lnSpc>
                        <a:buNone/>
                      </a:pPr>
                      <a:r>
                        <a:rPr lang="en-US" sz="1800" b="1" i="0" dirty="0">
                          <a:effectLst/>
                          <a:latin typeface="Segoe UI" panose="020B0502040204020203" pitchFamily="34" charset="0"/>
                        </a:rPr>
                        <a:t>(e) Evolutionary stage of star formation</a:t>
                      </a:r>
                    </a:p>
                    <a:p>
                      <a:pPr fontAlgn="t">
                        <a:lnSpc>
                          <a:spcPts val="1500"/>
                        </a:lnSpc>
                        <a:buNone/>
                      </a:pPr>
                      <a:r>
                        <a:rPr lang="en-US" sz="1800" b="0" i="0" dirty="0">
                          <a:effectLst/>
                          <a:latin typeface="Segoe UI" panose="020B0502040204020203" pitchFamily="34" charset="0"/>
                        </a:rPr>
                        <a:t>Different maser species appear at different evolutionary stages:</a:t>
                      </a:r>
                    </a:p>
                    <a:p>
                      <a:pPr fontAlgn="t">
                        <a:lnSpc>
                          <a:spcPts val="1500"/>
                        </a:lnSpc>
                        <a:buFont typeface="Arial" panose="020B0604020202020204" pitchFamily="34" charset="0"/>
                        <a:buChar char="•"/>
                      </a:pPr>
                      <a:r>
                        <a:rPr lang="en-US" sz="1800" b="1" i="0" dirty="0">
                          <a:effectLst/>
                          <a:latin typeface="Segoe UI" panose="020B0502040204020203" pitchFamily="34" charset="0"/>
                        </a:rPr>
                        <a:t>OH masers</a:t>
                      </a:r>
                      <a:r>
                        <a:rPr lang="en-US" sz="1800" b="0" i="0" dirty="0">
                          <a:effectLst/>
                          <a:latin typeface="Segoe UI" panose="020B0502040204020203" pitchFamily="34" charset="0"/>
                        </a:rPr>
                        <a:t> → early massive star formation</a:t>
                      </a:r>
                    </a:p>
                    <a:p>
                      <a:pPr fontAlgn="t">
                        <a:lnSpc>
                          <a:spcPts val="1500"/>
                        </a:lnSpc>
                        <a:buFont typeface="Arial" panose="020B0604020202020204" pitchFamily="34" charset="0"/>
                        <a:buChar char="•"/>
                      </a:pPr>
                      <a:r>
                        <a:rPr lang="en-US" sz="1800" b="1" i="0" dirty="0">
                          <a:effectLst/>
                          <a:latin typeface="Segoe UI" panose="020B0502040204020203" pitchFamily="34" charset="0"/>
                        </a:rPr>
                        <a:t>CH₃OH masers</a:t>
                      </a:r>
                      <a:r>
                        <a:rPr lang="en-US" sz="1800" b="0" i="0" dirty="0">
                          <a:effectLst/>
                          <a:latin typeface="Segoe UI" panose="020B0502040204020203" pitchFamily="34" charset="0"/>
                        </a:rPr>
                        <a:t> → deeply embedded protostars</a:t>
                      </a:r>
                    </a:p>
                    <a:p>
                      <a:pPr fontAlgn="t">
                        <a:lnSpc>
                          <a:spcPts val="1500"/>
                        </a:lnSpc>
                        <a:buFont typeface="Arial" panose="020B0604020202020204" pitchFamily="34" charset="0"/>
                        <a:buChar char="•"/>
                      </a:pPr>
                      <a:r>
                        <a:rPr lang="en-US" sz="1800" b="1" i="0" dirty="0">
                          <a:effectLst/>
                          <a:latin typeface="Segoe UI" panose="020B0502040204020203" pitchFamily="34" charset="0"/>
                        </a:rPr>
                        <a:t>H₂O masers</a:t>
                      </a:r>
                      <a:r>
                        <a:rPr lang="en-US" sz="1800" b="0" i="0" dirty="0">
                          <a:effectLst/>
                          <a:latin typeface="Segoe UI" panose="020B0502040204020203" pitchFamily="34" charset="0"/>
                        </a:rPr>
                        <a:t> → outflows and shocks</a:t>
                      </a:r>
                    </a:p>
                    <a:p>
                      <a:pPr fontAlgn="t">
                        <a:lnSpc>
                          <a:spcPts val="1500"/>
                        </a:lnSpc>
                        <a:buNone/>
                      </a:pPr>
                      <a:r>
                        <a:rPr lang="en-US" sz="1800" b="0" i="0" dirty="0">
                          <a:effectLst/>
                          <a:latin typeface="Segoe UI" panose="020B0502040204020203" pitchFamily="34" charset="0"/>
                        </a:rPr>
                        <a:t>Faraday rotation measurements across these species reveal </a:t>
                      </a:r>
                      <a:r>
                        <a:rPr lang="en-US" sz="1800" b="1" i="0" dirty="0">
                          <a:effectLst/>
                          <a:latin typeface="Segoe UI" panose="020B0502040204020203" pitchFamily="34" charset="0"/>
                        </a:rPr>
                        <a:t>how magnetic fields evolve as stars form</a:t>
                      </a:r>
                      <a:r>
                        <a:rPr lang="en-US" sz="1800" b="0" i="0" dirty="0">
                          <a:effectLst/>
                          <a:latin typeface="Segoe UI" panose="020B0502040204020203" pitchFamily="34" charset="0"/>
                        </a:rPr>
                        <a:t>.</a:t>
                      </a:r>
                    </a:p>
                  </a:txBody>
                  <a:tcPr marL="39033" marR="39033" marT="19516" marB="19516">
                    <a:lnL w="6350" cap="flat" cmpd="sng" algn="ctr">
                      <a:solidFill>
                        <a:srgbClr val="E6E6E6"/>
                      </a:solidFill>
                      <a:prstDash val="solid"/>
                      <a:round/>
                      <a:headEnd type="none" w="med" len="med"/>
                      <a:tailEnd type="none" w="med" len="med"/>
                    </a:lnL>
                    <a:lnR w="6350" cap="flat" cmpd="sng" algn="ctr">
                      <a:solidFill>
                        <a:srgbClr val="E6E6E6"/>
                      </a:solidFill>
                      <a:prstDash val="solid"/>
                      <a:round/>
                      <a:headEnd type="none" w="med" len="med"/>
                      <a:tailEnd type="none" w="med" len="med"/>
                    </a:lnR>
                    <a:lnT w="6350" cap="flat" cmpd="sng" algn="ctr">
                      <a:solidFill>
                        <a:srgbClr val="E6E6E6"/>
                      </a:solidFill>
                      <a:prstDash val="solid"/>
                      <a:round/>
                      <a:headEnd type="none" w="med" len="med"/>
                      <a:tailEnd type="none" w="med" len="med"/>
                    </a:lnT>
                    <a:lnB w="6350"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506586523"/>
                  </a:ext>
                </a:extLst>
              </a:tr>
              <a:tr h="156131">
                <a:tc>
                  <a:txBody>
                    <a:bodyPr/>
                    <a:lstStyle/>
                    <a:p>
                      <a:endParaRPr lang="en-US" sz="1800" dirty="0"/>
                    </a:p>
                  </a:txBody>
                  <a:tcPr marL="39033" marR="39033" marT="19516" marB="19516">
                    <a:lnT w="6350" cap="flat" cmpd="sng" algn="ctr">
                      <a:solidFill>
                        <a:srgbClr val="E6E6E6"/>
                      </a:solidFill>
                      <a:prstDash val="solid"/>
                      <a:round/>
                      <a:headEnd type="none" w="med" len="med"/>
                      <a:tailEnd type="none" w="med" len="med"/>
                    </a:lnT>
                  </a:tcPr>
                </a:tc>
                <a:extLst>
                  <a:ext uri="{0D108BD9-81ED-4DB2-BD59-A6C34878D82A}">
                    <a16:rowId xmlns:a16="http://schemas.microsoft.com/office/drawing/2014/main" val="3980509720"/>
                  </a:ext>
                </a:extLst>
              </a:tr>
            </a:tbl>
          </a:graphicData>
        </a:graphic>
      </p:graphicFrame>
    </p:spTree>
    <p:extLst>
      <p:ext uri="{BB962C8B-B14F-4D97-AF65-F5344CB8AC3E}">
        <p14:creationId xmlns:p14="http://schemas.microsoft.com/office/powerpoint/2010/main" val="97164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4318474-8C22-9E2B-43C9-2CB1E1DB294A}"/>
              </a:ext>
            </a:extLst>
          </p:cNvPr>
          <p:cNvGrpSpPr/>
          <p:nvPr/>
        </p:nvGrpSpPr>
        <p:grpSpPr>
          <a:xfrm>
            <a:off x="325916" y="232005"/>
            <a:ext cx="728280" cy="417240"/>
            <a:chOff x="325916" y="232005"/>
            <a:chExt cx="728280" cy="4172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85C6B9D-73BA-AF83-F0A3-92F025D34D54}"/>
                    </a:ext>
                  </a:extLst>
                </p14:cNvPr>
                <p14:cNvContentPartPr/>
                <p14:nvPr/>
              </p14:nvContentPartPr>
              <p14:xfrm>
                <a:off x="479996" y="304365"/>
                <a:ext cx="22680" cy="344880"/>
              </p14:xfrm>
            </p:contentPart>
          </mc:Choice>
          <mc:Fallback xmlns="">
            <p:pic>
              <p:nvPicPr>
                <p:cNvPr id="2" name="Ink 1">
                  <a:extLst>
                    <a:ext uri="{FF2B5EF4-FFF2-40B4-BE49-F238E27FC236}">
                      <a16:creationId xmlns:a16="http://schemas.microsoft.com/office/drawing/2014/main" id="{D85C6B9D-73BA-AF83-F0A3-92F025D34D54}"/>
                    </a:ext>
                  </a:extLst>
                </p:cNvPr>
                <p:cNvPicPr/>
                <p:nvPr/>
              </p:nvPicPr>
              <p:blipFill>
                <a:blip r:embed="rId3"/>
                <a:stretch>
                  <a:fillRect/>
                </a:stretch>
              </p:blipFill>
              <p:spPr>
                <a:xfrm>
                  <a:off x="471356" y="295725"/>
                  <a:ext cx="403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661B2F7-CFB4-746E-22B3-494ED7A2BA04}"/>
                    </a:ext>
                  </a:extLst>
                </p14:cNvPr>
                <p14:cNvContentPartPr/>
                <p14:nvPr/>
              </p14:nvContentPartPr>
              <p14:xfrm>
                <a:off x="325916" y="301485"/>
                <a:ext cx="257400" cy="197280"/>
              </p14:xfrm>
            </p:contentPart>
          </mc:Choice>
          <mc:Fallback xmlns="">
            <p:pic>
              <p:nvPicPr>
                <p:cNvPr id="3" name="Ink 2">
                  <a:extLst>
                    <a:ext uri="{FF2B5EF4-FFF2-40B4-BE49-F238E27FC236}">
                      <a16:creationId xmlns:a16="http://schemas.microsoft.com/office/drawing/2014/main" id="{E661B2F7-CFB4-746E-22B3-494ED7A2BA04}"/>
                    </a:ext>
                  </a:extLst>
                </p:cNvPr>
                <p:cNvPicPr/>
                <p:nvPr/>
              </p:nvPicPr>
              <p:blipFill>
                <a:blip r:embed="rId5"/>
                <a:stretch>
                  <a:fillRect/>
                </a:stretch>
              </p:blipFill>
              <p:spPr>
                <a:xfrm>
                  <a:off x="316916" y="292845"/>
                  <a:ext cx="275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8AFC694-4BE5-9ACD-B94D-112CDC886EBA}"/>
                    </a:ext>
                  </a:extLst>
                </p14:cNvPr>
                <p14:cNvContentPartPr/>
                <p14:nvPr/>
              </p14:nvContentPartPr>
              <p14:xfrm>
                <a:off x="611756" y="507045"/>
                <a:ext cx="10440" cy="91440"/>
              </p14:xfrm>
            </p:contentPart>
          </mc:Choice>
          <mc:Fallback xmlns="">
            <p:pic>
              <p:nvPicPr>
                <p:cNvPr id="4" name="Ink 3">
                  <a:extLst>
                    <a:ext uri="{FF2B5EF4-FFF2-40B4-BE49-F238E27FC236}">
                      <a16:creationId xmlns:a16="http://schemas.microsoft.com/office/drawing/2014/main" id="{58AFC694-4BE5-9ACD-B94D-112CDC886EBA}"/>
                    </a:ext>
                  </a:extLst>
                </p:cNvPr>
                <p:cNvPicPr/>
                <p:nvPr/>
              </p:nvPicPr>
              <p:blipFill>
                <a:blip r:embed="rId7"/>
                <a:stretch>
                  <a:fillRect/>
                </a:stretch>
              </p:blipFill>
              <p:spPr>
                <a:xfrm>
                  <a:off x="602756" y="498045"/>
                  <a:ext cx="28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82E674D-47CF-7A12-2294-D437375EBFB3}"/>
                    </a:ext>
                  </a:extLst>
                </p14:cNvPr>
                <p14:cNvContentPartPr/>
                <p14:nvPr/>
              </p14:nvContentPartPr>
              <p14:xfrm>
                <a:off x="786716" y="232005"/>
                <a:ext cx="13320" cy="365760"/>
              </p14:xfrm>
            </p:contentPart>
          </mc:Choice>
          <mc:Fallback xmlns="">
            <p:pic>
              <p:nvPicPr>
                <p:cNvPr id="5" name="Ink 4">
                  <a:extLst>
                    <a:ext uri="{FF2B5EF4-FFF2-40B4-BE49-F238E27FC236}">
                      <a16:creationId xmlns:a16="http://schemas.microsoft.com/office/drawing/2014/main" id="{882E674D-47CF-7A12-2294-D437375EBFB3}"/>
                    </a:ext>
                  </a:extLst>
                </p:cNvPr>
                <p:cNvPicPr/>
                <p:nvPr/>
              </p:nvPicPr>
              <p:blipFill>
                <a:blip r:embed="rId9"/>
                <a:stretch>
                  <a:fillRect/>
                </a:stretch>
              </p:blipFill>
              <p:spPr>
                <a:xfrm>
                  <a:off x="778076" y="223005"/>
                  <a:ext cx="309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1E54D4ED-784F-FDEC-AB88-0A2DEDB12E79}"/>
                    </a:ext>
                  </a:extLst>
                </p14:cNvPr>
                <p14:cNvContentPartPr/>
                <p14:nvPr/>
              </p14:nvContentPartPr>
              <p14:xfrm>
                <a:off x="878876" y="284925"/>
                <a:ext cx="175320" cy="345960"/>
              </p14:xfrm>
            </p:contentPart>
          </mc:Choice>
          <mc:Fallback xmlns="">
            <p:pic>
              <p:nvPicPr>
                <p:cNvPr id="6" name="Ink 5">
                  <a:extLst>
                    <a:ext uri="{FF2B5EF4-FFF2-40B4-BE49-F238E27FC236}">
                      <a16:creationId xmlns:a16="http://schemas.microsoft.com/office/drawing/2014/main" id="{1E54D4ED-784F-FDEC-AB88-0A2DEDB12E79}"/>
                    </a:ext>
                  </a:extLst>
                </p:cNvPr>
                <p:cNvPicPr/>
                <p:nvPr/>
              </p:nvPicPr>
              <p:blipFill>
                <a:blip r:embed="rId11"/>
                <a:stretch>
                  <a:fillRect/>
                </a:stretch>
              </p:blipFill>
              <p:spPr>
                <a:xfrm>
                  <a:off x="870236" y="275925"/>
                  <a:ext cx="192960" cy="363600"/>
                </a:xfrm>
                <a:prstGeom prst="rect">
                  <a:avLst/>
                </a:prstGeom>
              </p:spPr>
            </p:pic>
          </mc:Fallback>
        </mc:AlternateContent>
      </p:grpSp>
      <p:grpSp>
        <p:nvGrpSpPr>
          <p:cNvPr id="13" name="Group 12">
            <a:extLst>
              <a:ext uri="{FF2B5EF4-FFF2-40B4-BE49-F238E27FC236}">
                <a16:creationId xmlns:a16="http://schemas.microsoft.com/office/drawing/2014/main" id="{1B06015E-9963-0642-DABF-9A4A95EC38F4}"/>
              </a:ext>
            </a:extLst>
          </p:cNvPr>
          <p:cNvGrpSpPr/>
          <p:nvPr/>
        </p:nvGrpSpPr>
        <p:grpSpPr>
          <a:xfrm>
            <a:off x="1489796" y="203205"/>
            <a:ext cx="3262320" cy="568080"/>
            <a:chOff x="1489796" y="203205"/>
            <a:chExt cx="3262320" cy="5680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54A48D7-FAEE-8D81-AF9F-F401E200A3FB}"/>
                    </a:ext>
                  </a:extLst>
                </p14:cNvPr>
                <p14:cNvContentPartPr/>
                <p14:nvPr/>
              </p14:nvContentPartPr>
              <p14:xfrm>
                <a:off x="1489796" y="203205"/>
                <a:ext cx="3262320" cy="568080"/>
              </p14:xfrm>
            </p:contentPart>
          </mc:Choice>
          <mc:Fallback xmlns="">
            <p:pic>
              <p:nvPicPr>
                <p:cNvPr id="9" name="Ink 8">
                  <a:extLst>
                    <a:ext uri="{FF2B5EF4-FFF2-40B4-BE49-F238E27FC236}">
                      <a16:creationId xmlns:a16="http://schemas.microsoft.com/office/drawing/2014/main" id="{954A48D7-FAEE-8D81-AF9F-F401E200A3FB}"/>
                    </a:ext>
                  </a:extLst>
                </p:cNvPr>
                <p:cNvPicPr/>
                <p:nvPr/>
              </p:nvPicPr>
              <p:blipFill>
                <a:blip r:embed="rId13"/>
                <a:stretch>
                  <a:fillRect/>
                </a:stretch>
              </p:blipFill>
              <p:spPr>
                <a:xfrm>
                  <a:off x="1481156" y="194205"/>
                  <a:ext cx="327996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52B5AFB8-70C0-B352-E9A3-B3A3FAEA2B70}"/>
                    </a:ext>
                  </a:extLst>
                </p14:cNvPr>
                <p14:cNvContentPartPr/>
                <p14:nvPr/>
              </p14:nvContentPartPr>
              <p14:xfrm>
                <a:off x="4500476" y="316245"/>
                <a:ext cx="360" cy="360"/>
              </p14:xfrm>
            </p:contentPart>
          </mc:Choice>
          <mc:Fallback xmlns="">
            <p:pic>
              <p:nvPicPr>
                <p:cNvPr id="10" name="Ink 9">
                  <a:extLst>
                    <a:ext uri="{FF2B5EF4-FFF2-40B4-BE49-F238E27FC236}">
                      <a16:creationId xmlns:a16="http://schemas.microsoft.com/office/drawing/2014/main" id="{52B5AFB8-70C0-B352-E9A3-B3A3FAEA2B70}"/>
                    </a:ext>
                  </a:extLst>
                </p:cNvPr>
                <p:cNvPicPr/>
                <p:nvPr/>
              </p:nvPicPr>
              <p:blipFill>
                <a:blip r:embed="rId15"/>
                <a:stretch>
                  <a:fillRect/>
                </a:stretch>
              </p:blipFill>
              <p:spPr>
                <a:xfrm>
                  <a:off x="4491836" y="3072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F9C7B3F-C86E-C7D1-11E7-E8A3B868990F}"/>
                    </a:ext>
                  </a:extLst>
                </p14:cNvPr>
                <p14:cNvContentPartPr/>
                <p14:nvPr/>
              </p14:nvContentPartPr>
              <p14:xfrm>
                <a:off x="4187996" y="291405"/>
                <a:ext cx="265320" cy="27360"/>
              </p14:xfrm>
            </p:contentPart>
          </mc:Choice>
          <mc:Fallback xmlns="">
            <p:pic>
              <p:nvPicPr>
                <p:cNvPr id="11" name="Ink 10">
                  <a:extLst>
                    <a:ext uri="{FF2B5EF4-FFF2-40B4-BE49-F238E27FC236}">
                      <a16:creationId xmlns:a16="http://schemas.microsoft.com/office/drawing/2014/main" id="{7F9C7B3F-C86E-C7D1-11E7-E8A3B868990F}"/>
                    </a:ext>
                  </a:extLst>
                </p:cNvPr>
                <p:cNvPicPr/>
                <p:nvPr/>
              </p:nvPicPr>
              <p:blipFill>
                <a:blip r:embed="rId17"/>
                <a:stretch>
                  <a:fillRect/>
                </a:stretch>
              </p:blipFill>
              <p:spPr>
                <a:xfrm>
                  <a:off x="4178996" y="282765"/>
                  <a:ext cx="282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E2405303-A657-748C-6B8C-55C5BC89C56E}"/>
                    </a:ext>
                  </a:extLst>
                </p14:cNvPr>
                <p14:cNvContentPartPr/>
                <p14:nvPr/>
              </p14:nvContentPartPr>
              <p14:xfrm>
                <a:off x="2217356" y="309405"/>
                <a:ext cx="394920" cy="49680"/>
              </p14:xfrm>
            </p:contentPart>
          </mc:Choice>
          <mc:Fallback xmlns="">
            <p:pic>
              <p:nvPicPr>
                <p:cNvPr id="12" name="Ink 11">
                  <a:extLst>
                    <a:ext uri="{FF2B5EF4-FFF2-40B4-BE49-F238E27FC236}">
                      <a16:creationId xmlns:a16="http://schemas.microsoft.com/office/drawing/2014/main" id="{E2405303-A657-748C-6B8C-55C5BC89C56E}"/>
                    </a:ext>
                  </a:extLst>
                </p:cNvPr>
                <p:cNvPicPr/>
                <p:nvPr/>
              </p:nvPicPr>
              <p:blipFill>
                <a:blip r:embed="rId19"/>
                <a:stretch>
                  <a:fillRect/>
                </a:stretch>
              </p:blipFill>
              <p:spPr>
                <a:xfrm>
                  <a:off x="2208716" y="300765"/>
                  <a:ext cx="41256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88B47FE6-B4A5-DE3D-2096-7D45FC7A0937}"/>
                  </a:ext>
                </a:extLst>
              </p14:cNvPr>
              <p14:cNvContentPartPr/>
              <p14:nvPr/>
            </p14:nvContentPartPr>
            <p14:xfrm>
              <a:off x="4991516" y="385725"/>
              <a:ext cx="1195200" cy="165240"/>
            </p14:xfrm>
          </p:contentPart>
        </mc:Choice>
        <mc:Fallback xmlns="">
          <p:pic>
            <p:nvPicPr>
              <p:cNvPr id="14" name="Ink 13">
                <a:extLst>
                  <a:ext uri="{FF2B5EF4-FFF2-40B4-BE49-F238E27FC236}">
                    <a16:creationId xmlns:a16="http://schemas.microsoft.com/office/drawing/2014/main" id="{88B47FE6-B4A5-DE3D-2096-7D45FC7A0937}"/>
                  </a:ext>
                </a:extLst>
              </p:cNvPr>
              <p:cNvPicPr/>
              <p:nvPr/>
            </p:nvPicPr>
            <p:blipFill>
              <a:blip r:embed="rId21"/>
              <a:stretch>
                <a:fillRect/>
              </a:stretch>
            </p:blipFill>
            <p:spPr>
              <a:xfrm>
                <a:off x="4982516" y="377085"/>
                <a:ext cx="1212840" cy="182880"/>
              </a:xfrm>
              <a:prstGeom prst="rect">
                <a:avLst/>
              </a:prstGeom>
            </p:spPr>
          </p:pic>
        </mc:Fallback>
      </mc:AlternateContent>
      <p:grpSp>
        <p:nvGrpSpPr>
          <p:cNvPr id="18" name="Group 17">
            <a:extLst>
              <a:ext uri="{FF2B5EF4-FFF2-40B4-BE49-F238E27FC236}">
                <a16:creationId xmlns:a16="http://schemas.microsoft.com/office/drawing/2014/main" id="{243443E3-5141-FAE2-907E-2208452CAC2D}"/>
              </a:ext>
            </a:extLst>
          </p:cNvPr>
          <p:cNvGrpSpPr/>
          <p:nvPr/>
        </p:nvGrpSpPr>
        <p:grpSpPr>
          <a:xfrm>
            <a:off x="6543836" y="178005"/>
            <a:ext cx="795960" cy="356760"/>
            <a:chOff x="6543836" y="178005"/>
            <a:chExt cx="795960" cy="356760"/>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1562E896-0AAE-CA96-D792-47BD4997758D}"/>
                    </a:ext>
                  </a:extLst>
                </p14:cNvPr>
                <p14:cNvContentPartPr/>
                <p14:nvPr/>
              </p14:nvContentPartPr>
              <p14:xfrm>
                <a:off x="6543836" y="178005"/>
                <a:ext cx="795960" cy="356760"/>
              </p14:xfrm>
            </p:contentPart>
          </mc:Choice>
          <mc:Fallback xmlns="">
            <p:pic>
              <p:nvPicPr>
                <p:cNvPr id="15" name="Ink 14">
                  <a:extLst>
                    <a:ext uri="{FF2B5EF4-FFF2-40B4-BE49-F238E27FC236}">
                      <a16:creationId xmlns:a16="http://schemas.microsoft.com/office/drawing/2014/main" id="{1562E896-0AAE-CA96-D792-47BD4997758D}"/>
                    </a:ext>
                  </a:extLst>
                </p:cNvPr>
                <p:cNvPicPr/>
                <p:nvPr/>
              </p:nvPicPr>
              <p:blipFill>
                <a:blip r:embed="rId23"/>
                <a:stretch>
                  <a:fillRect/>
                </a:stretch>
              </p:blipFill>
              <p:spPr>
                <a:xfrm>
                  <a:off x="6535196" y="169005"/>
                  <a:ext cx="8136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04AFB77E-E28B-B8F4-90F7-A146DC46B87D}"/>
                    </a:ext>
                  </a:extLst>
                </p14:cNvPr>
                <p14:cNvContentPartPr/>
                <p14:nvPr/>
              </p14:nvContentPartPr>
              <p14:xfrm>
                <a:off x="6967196" y="332805"/>
                <a:ext cx="228960" cy="11880"/>
              </p14:xfrm>
            </p:contentPart>
          </mc:Choice>
          <mc:Fallback xmlns="">
            <p:pic>
              <p:nvPicPr>
                <p:cNvPr id="16" name="Ink 15">
                  <a:extLst>
                    <a:ext uri="{FF2B5EF4-FFF2-40B4-BE49-F238E27FC236}">
                      <a16:creationId xmlns:a16="http://schemas.microsoft.com/office/drawing/2014/main" id="{04AFB77E-E28B-B8F4-90F7-A146DC46B87D}"/>
                    </a:ext>
                  </a:extLst>
                </p:cNvPr>
                <p:cNvPicPr/>
                <p:nvPr/>
              </p:nvPicPr>
              <p:blipFill>
                <a:blip r:embed="rId25"/>
                <a:stretch>
                  <a:fillRect/>
                </a:stretch>
              </p:blipFill>
              <p:spPr>
                <a:xfrm>
                  <a:off x="6958556" y="323805"/>
                  <a:ext cx="246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87AAF04-B5A0-58F2-F8A4-FBA66655B57D}"/>
                    </a:ext>
                  </a:extLst>
                </p14:cNvPr>
                <p14:cNvContentPartPr/>
                <p14:nvPr/>
              </p14:nvContentPartPr>
              <p14:xfrm>
                <a:off x="6903476" y="237765"/>
                <a:ext cx="66960" cy="11880"/>
              </p14:xfrm>
            </p:contentPart>
          </mc:Choice>
          <mc:Fallback xmlns="">
            <p:pic>
              <p:nvPicPr>
                <p:cNvPr id="17" name="Ink 16">
                  <a:extLst>
                    <a:ext uri="{FF2B5EF4-FFF2-40B4-BE49-F238E27FC236}">
                      <a16:creationId xmlns:a16="http://schemas.microsoft.com/office/drawing/2014/main" id="{D87AAF04-B5A0-58F2-F8A4-FBA66655B57D}"/>
                    </a:ext>
                  </a:extLst>
                </p:cNvPr>
                <p:cNvPicPr/>
                <p:nvPr/>
              </p:nvPicPr>
              <p:blipFill>
                <a:blip r:embed="rId27"/>
                <a:stretch>
                  <a:fillRect/>
                </a:stretch>
              </p:blipFill>
              <p:spPr>
                <a:xfrm>
                  <a:off x="6894836" y="228765"/>
                  <a:ext cx="84600" cy="29520"/>
                </a:xfrm>
                <a:prstGeom prst="rect">
                  <a:avLst/>
                </a:prstGeom>
              </p:spPr>
            </p:pic>
          </mc:Fallback>
        </mc:AlternateContent>
      </p:grpSp>
      <p:grpSp>
        <p:nvGrpSpPr>
          <p:cNvPr id="26" name="Group 25">
            <a:extLst>
              <a:ext uri="{FF2B5EF4-FFF2-40B4-BE49-F238E27FC236}">
                <a16:creationId xmlns:a16="http://schemas.microsoft.com/office/drawing/2014/main" id="{9C87CC02-E4B4-A74B-AC67-5BD3C70273FB}"/>
              </a:ext>
            </a:extLst>
          </p:cNvPr>
          <p:cNvGrpSpPr/>
          <p:nvPr/>
        </p:nvGrpSpPr>
        <p:grpSpPr>
          <a:xfrm>
            <a:off x="7725356" y="171165"/>
            <a:ext cx="1203480" cy="476640"/>
            <a:chOff x="7725356" y="171165"/>
            <a:chExt cx="1203480" cy="476640"/>
          </a:xfrm>
        </p:grpSpPr>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3B7375B8-A196-FFFF-170A-0A903F03A84C}"/>
                    </a:ext>
                  </a:extLst>
                </p14:cNvPr>
                <p14:cNvContentPartPr/>
                <p14:nvPr/>
              </p14:nvContentPartPr>
              <p14:xfrm>
                <a:off x="7821116" y="257565"/>
                <a:ext cx="124560" cy="305640"/>
              </p14:xfrm>
            </p:contentPart>
          </mc:Choice>
          <mc:Fallback xmlns="">
            <p:pic>
              <p:nvPicPr>
                <p:cNvPr id="19" name="Ink 18">
                  <a:extLst>
                    <a:ext uri="{FF2B5EF4-FFF2-40B4-BE49-F238E27FC236}">
                      <a16:creationId xmlns:a16="http://schemas.microsoft.com/office/drawing/2014/main" id="{3B7375B8-A196-FFFF-170A-0A903F03A84C}"/>
                    </a:ext>
                  </a:extLst>
                </p:cNvPr>
                <p:cNvPicPr/>
                <p:nvPr/>
              </p:nvPicPr>
              <p:blipFill>
                <a:blip r:embed="rId29"/>
                <a:stretch>
                  <a:fillRect/>
                </a:stretch>
              </p:blipFill>
              <p:spPr>
                <a:xfrm>
                  <a:off x="7812116" y="248565"/>
                  <a:ext cx="142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9B3CA490-2459-F5A8-8880-CAEEC20C47B5}"/>
                    </a:ext>
                  </a:extLst>
                </p14:cNvPr>
                <p14:cNvContentPartPr/>
                <p14:nvPr/>
              </p14:nvContentPartPr>
              <p14:xfrm>
                <a:off x="7725356" y="198885"/>
                <a:ext cx="255960" cy="10440"/>
              </p14:xfrm>
            </p:contentPart>
          </mc:Choice>
          <mc:Fallback xmlns="">
            <p:pic>
              <p:nvPicPr>
                <p:cNvPr id="20" name="Ink 19">
                  <a:extLst>
                    <a:ext uri="{FF2B5EF4-FFF2-40B4-BE49-F238E27FC236}">
                      <a16:creationId xmlns:a16="http://schemas.microsoft.com/office/drawing/2014/main" id="{9B3CA490-2459-F5A8-8880-CAEEC20C47B5}"/>
                    </a:ext>
                  </a:extLst>
                </p:cNvPr>
                <p:cNvPicPr/>
                <p:nvPr/>
              </p:nvPicPr>
              <p:blipFill>
                <a:blip r:embed="rId31"/>
                <a:stretch>
                  <a:fillRect/>
                </a:stretch>
              </p:blipFill>
              <p:spPr>
                <a:xfrm>
                  <a:off x="7716716" y="189885"/>
                  <a:ext cx="273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277DC860-02C5-0AA3-F3D4-76DFE9FA6CC2}"/>
                    </a:ext>
                  </a:extLst>
                </p14:cNvPr>
                <p14:cNvContentPartPr/>
                <p14:nvPr/>
              </p14:nvContentPartPr>
              <p14:xfrm>
                <a:off x="8231876" y="171165"/>
                <a:ext cx="19800" cy="387000"/>
              </p14:xfrm>
            </p:contentPart>
          </mc:Choice>
          <mc:Fallback xmlns="">
            <p:pic>
              <p:nvPicPr>
                <p:cNvPr id="21" name="Ink 20">
                  <a:extLst>
                    <a:ext uri="{FF2B5EF4-FFF2-40B4-BE49-F238E27FC236}">
                      <a16:creationId xmlns:a16="http://schemas.microsoft.com/office/drawing/2014/main" id="{277DC860-02C5-0AA3-F3D4-76DFE9FA6CC2}"/>
                    </a:ext>
                  </a:extLst>
                </p:cNvPr>
                <p:cNvPicPr/>
                <p:nvPr/>
              </p:nvPicPr>
              <p:blipFill>
                <a:blip r:embed="rId33"/>
                <a:stretch>
                  <a:fillRect/>
                </a:stretch>
              </p:blipFill>
              <p:spPr>
                <a:xfrm>
                  <a:off x="8223236" y="162165"/>
                  <a:ext cx="3744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25C3ED60-6C8C-1A45-D1AC-C4C5FCA6DC1B}"/>
                    </a:ext>
                  </a:extLst>
                </p14:cNvPr>
                <p14:cNvContentPartPr/>
                <p14:nvPr/>
              </p14:nvContentPartPr>
              <p14:xfrm>
                <a:off x="8329076" y="171165"/>
                <a:ext cx="31680" cy="437400"/>
              </p14:xfrm>
            </p:contentPart>
          </mc:Choice>
          <mc:Fallback xmlns="">
            <p:pic>
              <p:nvPicPr>
                <p:cNvPr id="22" name="Ink 21">
                  <a:extLst>
                    <a:ext uri="{FF2B5EF4-FFF2-40B4-BE49-F238E27FC236}">
                      <a16:creationId xmlns:a16="http://schemas.microsoft.com/office/drawing/2014/main" id="{25C3ED60-6C8C-1A45-D1AC-C4C5FCA6DC1B}"/>
                    </a:ext>
                  </a:extLst>
                </p:cNvPr>
                <p:cNvPicPr/>
                <p:nvPr/>
              </p:nvPicPr>
              <p:blipFill>
                <a:blip r:embed="rId35"/>
                <a:stretch>
                  <a:fillRect/>
                </a:stretch>
              </p:blipFill>
              <p:spPr>
                <a:xfrm>
                  <a:off x="8320076" y="162165"/>
                  <a:ext cx="4932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75A7EE6F-C1DD-A5EB-E6B0-C99454D14853}"/>
                    </a:ext>
                  </a:extLst>
                </p14:cNvPr>
                <p14:cNvContentPartPr/>
                <p14:nvPr/>
              </p14:nvContentPartPr>
              <p14:xfrm>
                <a:off x="8545436" y="274485"/>
                <a:ext cx="229680" cy="317520"/>
              </p14:xfrm>
            </p:contentPart>
          </mc:Choice>
          <mc:Fallback xmlns="">
            <p:pic>
              <p:nvPicPr>
                <p:cNvPr id="23" name="Ink 22">
                  <a:extLst>
                    <a:ext uri="{FF2B5EF4-FFF2-40B4-BE49-F238E27FC236}">
                      <a16:creationId xmlns:a16="http://schemas.microsoft.com/office/drawing/2014/main" id="{75A7EE6F-C1DD-A5EB-E6B0-C99454D14853}"/>
                    </a:ext>
                  </a:extLst>
                </p:cNvPr>
                <p:cNvPicPr/>
                <p:nvPr/>
              </p:nvPicPr>
              <p:blipFill>
                <a:blip r:embed="rId37"/>
                <a:stretch>
                  <a:fillRect/>
                </a:stretch>
              </p:blipFill>
              <p:spPr>
                <a:xfrm>
                  <a:off x="8536436" y="265485"/>
                  <a:ext cx="2473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CCFF8E86-87C6-BB12-5A20-2BE650038A1F}"/>
                    </a:ext>
                  </a:extLst>
                </p14:cNvPr>
                <p14:cNvContentPartPr/>
                <p14:nvPr/>
              </p14:nvContentPartPr>
              <p14:xfrm>
                <a:off x="8832356" y="551685"/>
                <a:ext cx="96480" cy="96120"/>
              </p14:xfrm>
            </p:contentPart>
          </mc:Choice>
          <mc:Fallback xmlns="">
            <p:pic>
              <p:nvPicPr>
                <p:cNvPr id="24" name="Ink 23">
                  <a:extLst>
                    <a:ext uri="{FF2B5EF4-FFF2-40B4-BE49-F238E27FC236}">
                      <a16:creationId xmlns:a16="http://schemas.microsoft.com/office/drawing/2014/main" id="{CCFF8E86-87C6-BB12-5A20-2BE650038A1F}"/>
                    </a:ext>
                  </a:extLst>
                </p:cNvPr>
                <p:cNvPicPr/>
                <p:nvPr/>
              </p:nvPicPr>
              <p:blipFill>
                <a:blip r:embed="rId39"/>
                <a:stretch>
                  <a:fillRect/>
                </a:stretch>
              </p:blipFill>
              <p:spPr>
                <a:xfrm>
                  <a:off x="8823356" y="542685"/>
                  <a:ext cx="114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4EE8740D-94FB-B748-E77F-58A127D7E6C5}"/>
                    </a:ext>
                  </a:extLst>
                </p14:cNvPr>
                <p14:cNvContentPartPr/>
                <p14:nvPr/>
              </p14:nvContentPartPr>
              <p14:xfrm>
                <a:off x="8508356" y="181965"/>
                <a:ext cx="299880" cy="30960"/>
              </p14:xfrm>
            </p:contentPart>
          </mc:Choice>
          <mc:Fallback xmlns="">
            <p:pic>
              <p:nvPicPr>
                <p:cNvPr id="25" name="Ink 24">
                  <a:extLst>
                    <a:ext uri="{FF2B5EF4-FFF2-40B4-BE49-F238E27FC236}">
                      <a16:creationId xmlns:a16="http://schemas.microsoft.com/office/drawing/2014/main" id="{4EE8740D-94FB-B748-E77F-58A127D7E6C5}"/>
                    </a:ext>
                  </a:extLst>
                </p:cNvPr>
                <p:cNvPicPr/>
                <p:nvPr/>
              </p:nvPicPr>
              <p:blipFill>
                <a:blip r:embed="rId41"/>
                <a:stretch>
                  <a:fillRect/>
                </a:stretch>
              </p:blipFill>
              <p:spPr>
                <a:xfrm>
                  <a:off x="8499356" y="172965"/>
                  <a:ext cx="317520" cy="48600"/>
                </a:xfrm>
                <a:prstGeom prst="rect">
                  <a:avLst/>
                </a:prstGeom>
              </p:spPr>
            </p:pic>
          </mc:Fallback>
        </mc:AlternateContent>
      </p:grpSp>
      <p:grpSp>
        <p:nvGrpSpPr>
          <p:cNvPr id="35" name="Group 34">
            <a:extLst>
              <a:ext uri="{FF2B5EF4-FFF2-40B4-BE49-F238E27FC236}">
                <a16:creationId xmlns:a16="http://schemas.microsoft.com/office/drawing/2014/main" id="{BDC348B0-E1FF-CAD0-D9C7-053172C120C9}"/>
              </a:ext>
            </a:extLst>
          </p:cNvPr>
          <p:cNvGrpSpPr/>
          <p:nvPr/>
        </p:nvGrpSpPr>
        <p:grpSpPr>
          <a:xfrm>
            <a:off x="1897676" y="992325"/>
            <a:ext cx="1411920" cy="497160"/>
            <a:chOff x="1897676" y="992325"/>
            <a:chExt cx="1411920" cy="497160"/>
          </a:xfrm>
        </p:grpSpPr>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A11EE618-EC54-E121-AA2E-9C114C6AF725}"/>
                    </a:ext>
                  </a:extLst>
                </p14:cNvPr>
                <p14:cNvContentPartPr/>
                <p14:nvPr/>
              </p14:nvContentPartPr>
              <p14:xfrm>
                <a:off x="1997036" y="1090965"/>
                <a:ext cx="183600" cy="398520"/>
              </p14:xfrm>
            </p:contentPart>
          </mc:Choice>
          <mc:Fallback xmlns="">
            <p:pic>
              <p:nvPicPr>
                <p:cNvPr id="27" name="Ink 26">
                  <a:extLst>
                    <a:ext uri="{FF2B5EF4-FFF2-40B4-BE49-F238E27FC236}">
                      <a16:creationId xmlns:a16="http://schemas.microsoft.com/office/drawing/2014/main" id="{A11EE618-EC54-E121-AA2E-9C114C6AF725}"/>
                    </a:ext>
                  </a:extLst>
                </p:cNvPr>
                <p:cNvPicPr/>
                <p:nvPr/>
              </p:nvPicPr>
              <p:blipFill>
                <a:blip r:embed="rId43"/>
                <a:stretch>
                  <a:fillRect/>
                </a:stretch>
              </p:blipFill>
              <p:spPr>
                <a:xfrm>
                  <a:off x="1988396" y="1081965"/>
                  <a:ext cx="20124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5D5ABF31-66F2-A854-AFE1-6F8D4E1C3AB0}"/>
                    </a:ext>
                  </a:extLst>
                </p14:cNvPr>
                <p14:cNvContentPartPr/>
                <p14:nvPr/>
              </p14:nvContentPartPr>
              <p14:xfrm>
                <a:off x="1897676" y="992325"/>
                <a:ext cx="249840" cy="15120"/>
              </p14:xfrm>
            </p:contentPart>
          </mc:Choice>
          <mc:Fallback xmlns="">
            <p:pic>
              <p:nvPicPr>
                <p:cNvPr id="28" name="Ink 27">
                  <a:extLst>
                    <a:ext uri="{FF2B5EF4-FFF2-40B4-BE49-F238E27FC236}">
                      <a16:creationId xmlns:a16="http://schemas.microsoft.com/office/drawing/2014/main" id="{5D5ABF31-66F2-A854-AFE1-6F8D4E1C3AB0}"/>
                    </a:ext>
                  </a:extLst>
                </p:cNvPr>
                <p:cNvPicPr/>
                <p:nvPr/>
              </p:nvPicPr>
              <p:blipFill>
                <a:blip r:embed="rId45"/>
                <a:stretch>
                  <a:fillRect/>
                </a:stretch>
              </p:blipFill>
              <p:spPr>
                <a:xfrm>
                  <a:off x="1888676" y="983685"/>
                  <a:ext cx="267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7820063B-F9C3-7F8C-75FF-199AF6B3B9C0}"/>
                    </a:ext>
                  </a:extLst>
                </p14:cNvPr>
                <p14:cNvContentPartPr/>
                <p14:nvPr/>
              </p14:nvContentPartPr>
              <p14:xfrm>
                <a:off x="2450276" y="1301205"/>
                <a:ext cx="163440" cy="11160"/>
              </p14:xfrm>
            </p:contentPart>
          </mc:Choice>
          <mc:Fallback xmlns="">
            <p:pic>
              <p:nvPicPr>
                <p:cNvPr id="29" name="Ink 28">
                  <a:extLst>
                    <a:ext uri="{FF2B5EF4-FFF2-40B4-BE49-F238E27FC236}">
                      <a16:creationId xmlns:a16="http://schemas.microsoft.com/office/drawing/2014/main" id="{7820063B-F9C3-7F8C-75FF-199AF6B3B9C0}"/>
                    </a:ext>
                  </a:extLst>
                </p:cNvPr>
                <p:cNvPicPr/>
                <p:nvPr/>
              </p:nvPicPr>
              <p:blipFill>
                <a:blip r:embed="rId47"/>
                <a:stretch>
                  <a:fillRect/>
                </a:stretch>
              </p:blipFill>
              <p:spPr>
                <a:xfrm>
                  <a:off x="2441636" y="1292565"/>
                  <a:ext cx="181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2FC734B2-AA0D-F7EF-3681-ABAD2D8CA23D}"/>
                    </a:ext>
                  </a:extLst>
                </p14:cNvPr>
                <p14:cNvContentPartPr/>
                <p14:nvPr/>
              </p14:nvContentPartPr>
              <p14:xfrm>
                <a:off x="2458196" y="1383285"/>
                <a:ext cx="163440" cy="23400"/>
              </p14:xfrm>
            </p:contentPart>
          </mc:Choice>
          <mc:Fallback xmlns="">
            <p:pic>
              <p:nvPicPr>
                <p:cNvPr id="30" name="Ink 29">
                  <a:extLst>
                    <a:ext uri="{FF2B5EF4-FFF2-40B4-BE49-F238E27FC236}">
                      <a16:creationId xmlns:a16="http://schemas.microsoft.com/office/drawing/2014/main" id="{2FC734B2-AA0D-F7EF-3681-ABAD2D8CA23D}"/>
                    </a:ext>
                  </a:extLst>
                </p:cNvPr>
                <p:cNvPicPr/>
                <p:nvPr/>
              </p:nvPicPr>
              <p:blipFill>
                <a:blip r:embed="rId49"/>
                <a:stretch>
                  <a:fillRect/>
                </a:stretch>
              </p:blipFill>
              <p:spPr>
                <a:xfrm>
                  <a:off x="2449556" y="1374645"/>
                  <a:ext cx="181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7858D142-FA59-2797-2CC4-B96F1128B85C}"/>
                    </a:ext>
                  </a:extLst>
                </p14:cNvPr>
                <p14:cNvContentPartPr/>
                <p14:nvPr/>
              </p14:nvContentPartPr>
              <p14:xfrm>
                <a:off x="2810996" y="1120485"/>
                <a:ext cx="163440" cy="324720"/>
              </p14:xfrm>
            </p:contentPart>
          </mc:Choice>
          <mc:Fallback xmlns="">
            <p:pic>
              <p:nvPicPr>
                <p:cNvPr id="31" name="Ink 30">
                  <a:extLst>
                    <a:ext uri="{FF2B5EF4-FFF2-40B4-BE49-F238E27FC236}">
                      <a16:creationId xmlns:a16="http://schemas.microsoft.com/office/drawing/2014/main" id="{7858D142-FA59-2797-2CC4-B96F1128B85C}"/>
                    </a:ext>
                  </a:extLst>
                </p:cNvPr>
                <p:cNvPicPr/>
                <p:nvPr/>
              </p:nvPicPr>
              <p:blipFill>
                <a:blip r:embed="rId51"/>
                <a:stretch>
                  <a:fillRect/>
                </a:stretch>
              </p:blipFill>
              <p:spPr>
                <a:xfrm>
                  <a:off x="2801996" y="1111845"/>
                  <a:ext cx="1810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AEA54605-8279-1F1C-947D-DB3BA74EFF3C}"/>
                    </a:ext>
                  </a:extLst>
                </p14:cNvPr>
                <p14:cNvContentPartPr/>
                <p14:nvPr/>
              </p14:nvContentPartPr>
              <p14:xfrm>
                <a:off x="3091436" y="1267365"/>
                <a:ext cx="215640" cy="197640"/>
              </p14:xfrm>
            </p:contentPart>
          </mc:Choice>
          <mc:Fallback xmlns="">
            <p:pic>
              <p:nvPicPr>
                <p:cNvPr id="32" name="Ink 31">
                  <a:extLst>
                    <a:ext uri="{FF2B5EF4-FFF2-40B4-BE49-F238E27FC236}">
                      <a16:creationId xmlns:a16="http://schemas.microsoft.com/office/drawing/2014/main" id="{AEA54605-8279-1F1C-947D-DB3BA74EFF3C}"/>
                    </a:ext>
                  </a:extLst>
                </p:cNvPr>
                <p:cNvPicPr/>
                <p:nvPr/>
              </p:nvPicPr>
              <p:blipFill>
                <a:blip r:embed="rId53"/>
                <a:stretch>
                  <a:fillRect/>
                </a:stretch>
              </p:blipFill>
              <p:spPr>
                <a:xfrm>
                  <a:off x="3082436" y="1258365"/>
                  <a:ext cx="233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D8F81796-985F-B45F-C7E9-24451B532A51}"/>
                    </a:ext>
                  </a:extLst>
                </p14:cNvPr>
                <p14:cNvContentPartPr/>
                <p14:nvPr/>
              </p14:nvContentPartPr>
              <p14:xfrm>
                <a:off x="3088196" y="1391205"/>
                <a:ext cx="221400" cy="25200"/>
              </p14:xfrm>
            </p:contentPart>
          </mc:Choice>
          <mc:Fallback xmlns="">
            <p:pic>
              <p:nvPicPr>
                <p:cNvPr id="33" name="Ink 32">
                  <a:extLst>
                    <a:ext uri="{FF2B5EF4-FFF2-40B4-BE49-F238E27FC236}">
                      <a16:creationId xmlns:a16="http://schemas.microsoft.com/office/drawing/2014/main" id="{D8F81796-985F-B45F-C7E9-24451B532A51}"/>
                    </a:ext>
                  </a:extLst>
                </p:cNvPr>
                <p:cNvPicPr/>
                <p:nvPr/>
              </p:nvPicPr>
              <p:blipFill>
                <a:blip r:embed="rId55"/>
                <a:stretch>
                  <a:fillRect/>
                </a:stretch>
              </p:blipFill>
              <p:spPr>
                <a:xfrm>
                  <a:off x="3079196" y="1382205"/>
                  <a:ext cx="239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76847D83-7410-E643-E8DC-1B7131EB0FAB}"/>
                    </a:ext>
                  </a:extLst>
                </p14:cNvPr>
                <p14:cNvContentPartPr/>
                <p14:nvPr/>
              </p14:nvContentPartPr>
              <p14:xfrm>
                <a:off x="3088196" y="1059645"/>
                <a:ext cx="159840" cy="128160"/>
              </p14:xfrm>
            </p:contentPart>
          </mc:Choice>
          <mc:Fallback xmlns="">
            <p:pic>
              <p:nvPicPr>
                <p:cNvPr id="34" name="Ink 33">
                  <a:extLst>
                    <a:ext uri="{FF2B5EF4-FFF2-40B4-BE49-F238E27FC236}">
                      <a16:creationId xmlns:a16="http://schemas.microsoft.com/office/drawing/2014/main" id="{76847D83-7410-E643-E8DC-1B7131EB0FAB}"/>
                    </a:ext>
                  </a:extLst>
                </p:cNvPr>
                <p:cNvPicPr/>
                <p:nvPr/>
              </p:nvPicPr>
              <p:blipFill>
                <a:blip r:embed="rId57"/>
                <a:stretch>
                  <a:fillRect/>
                </a:stretch>
              </p:blipFill>
              <p:spPr>
                <a:xfrm>
                  <a:off x="3079196" y="1051005"/>
                  <a:ext cx="177480" cy="145800"/>
                </a:xfrm>
                <a:prstGeom prst="rect">
                  <a:avLst/>
                </a:prstGeom>
              </p:spPr>
            </p:pic>
          </mc:Fallback>
        </mc:AlternateContent>
      </p:grpSp>
      <p:grpSp>
        <p:nvGrpSpPr>
          <p:cNvPr id="63" name="Group 62">
            <a:extLst>
              <a:ext uri="{FF2B5EF4-FFF2-40B4-BE49-F238E27FC236}">
                <a16:creationId xmlns:a16="http://schemas.microsoft.com/office/drawing/2014/main" id="{A0309111-CD8E-673F-9C79-1E44D251B63C}"/>
              </a:ext>
            </a:extLst>
          </p:cNvPr>
          <p:cNvGrpSpPr/>
          <p:nvPr/>
        </p:nvGrpSpPr>
        <p:grpSpPr>
          <a:xfrm>
            <a:off x="2029436" y="1787565"/>
            <a:ext cx="3099600" cy="637560"/>
            <a:chOff x="2029436" y="1787565"/>
            <a:chExt cx="3099600" cy="637560"/>
          </a:xfrm>
        </p:grpSpPr>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B2931D0B-9460-0ED1-0ABF-745792F3DEE0}"/>
                    </a:ext>
                  </a:extLst>
                </p14:cNvPr>
                <p14:cNvContentPartPr/>
                <p14:nvPr/>
              </p14:nvContentPartPr>
              <p14:xfrm>
                <a:off x="2038436" y="1974765"/>
                <a:ext cx="157680" cy="312840"/>
              </p14:xfrm>
            </p:contentPart>
          </mc:Choice>
          <mc:Fallback xmlns="">
            <p:pic>
              <p:nvPicPr>
                <p:cNvPr id="36" name="Ink 35">
                  <a:extLst>
                    <a:ext uri="{FF2B5EF4-FFF2-40B4-BE49-F238E27FC236}">
                      <a16:creationId xmlns:a16="http://schemas.microsoft.com/office/drawing/2014/main" id="{B2931D0B-9460-0ED1-0ABF-745792F3DEE0}"/>
                    </a:ext>
                  </a:extLst>
                </p:cNvPr>
                <p:cNvPicPr/>
                <p:nvPr/>
              </p:nvPicPr>
              <p:blipFill>
                <a:blip r:embed="rId59"/>
                <a:stretch>
                  <a:fillRect/>
                </a:stretch>
              </p:blipFill>
              <p:spPr>
                <a:xfrm>
                  <a:off x="2029436" y="1966125"/>
                  <a:ext cx="1753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5F12D5A2-D1EC-5E12-0EFD-E689E4EB3C06}"/>
                    </a:ext>
                  </a:extLst>
                </p14:cNvPr>
                <p14:cNvContentPartPr/>
                <p14:nvPr/>
              </p14:nvContentPartPr>
              <p14:xfrm>
                <a:off x="2060036" y="2142885"/>
                <a:ext cx="154080" cy="14040"/>
              </p14:xfrm>
            </p:contentPart>
          </mc:Choice>
          <mc:Fallback xmlns="">
            <p:pic>
              <p:nvPicPr>
                <p:cNvPr id="37" name="Ink 36">
                  <a:extLst>
                    <a:ext uri="{FF2B5EF4-FFF2-40B4-BE49-F238E27FC236}">
                      <a16:creationId xmlns:a16="http://schemas.microsoft.com/office/drawing/2014/main" id="{5F12D5A2-D1EC-5E12-0EFD-E689E4EB3C06}"/>
                    </a:ext>
                  </a:extLst>
                </p:cNvPr>
                <p:cNvPicPr/>
                <p:nvPr/>
              </p:nvPicPr>
              <p:blipFill>
                <a:blip r:embed="rId61"/>
                <a:stretch>
                  <a:fillRect/>
                </a:stretch>
              </p:blipFill>
              <p:spPr>
                <a:xfrm>
                  <a:off x="2051396" y="2133885"/>
                  <a:ext cx="171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63691F12-B1DE-2BD5-700D-C4379D236D5F}"/>
                    </a:ext>
                  </a:extLst>
                </p14:cNvPr>
                <p14:cNvContentPartPr/>
                <p14:nvPr/>
              </p14:nvContentPartPr>
              <p14:xfrm>
                <a:off x="2044196" y="1999965"/>
                <a:ext cx="215280" cy="23400"/>
              </p14:xfrm>
            </p:contentPart>
          </mc:Choice>
          <mc:Fallback xmlns="">
            <p:pic>
              <p:nvPicPr>
                <p:cNvPr id="38" name="Ink 37">
                  <a:extLst>
                    <a:ext uri="{FF2B5EF4-FFF2-40B4-BE49-F238E27FC236}">
                      <a16:creationId xmlns:a16="http://schemas.microsoft.com/office/drawing/2014/main" id="{63691F12-B1DE-2BD5-700D-C4379D236D5F}"/>
                    </a:ext>
                  </a:extLst>
                </p:cNvPr>
                <p:cNvPicPr/>
                <p:nvPr/>
              </p:nvPicPr>
              <p:blipFill>
                <a:blip r:embed="rId63"/>
                <a:stretch>
                  <a:fillRect/>
                </a:stretch>
              </p:blipFill>
              <p:spPr>
                <a:xfrm>
                  <a:off x="2035196" y="1991325"/>
                  <a:ext cx="232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69F61C8D-D50A-0358-2150-F3848B6A21AD}"/>
                    </a:ext>
                  </a:extLst>
                </p14:cNvPr>
                <p14:cNvContentPartPr/>
                <p14:nvPr/>
              </p14:nvContentPartPr>
              <p14:xfrm>
                <a:off x="2360276" y="2264925"/>
                <a:ext cx="18360" cy="160200"/>
              </p14:xfrm>
            </p:contentPart>
          </mc:Choice>
          <mc:Fallback xmlns="">
            <p:pic>
              <p:nvPicPr>
                <p:cNvPr id="39" name="Ink 38">
                  <a:extLst>
                    <a:ext uri="{FF2B5EF4-FFF2-40B4-BE49-F238E27FC236}">
                      <a16:creationId xmlns:a16="http://schemas.microsoft.com/office/drawing/2014/main" id="{69F61C8D-D50A-0358-2150-F3848B6A21AD}"/>
                    </a:ext>
                  </a:extLst>
                </p:cNvPr>
                <p:cNvPicPr/>
                <p:nvPr/>
              </p:nvPicPr>
              <p:blipFill>
                <a:blip r:embed="rId65"/>
                <a:stretch>
                  <a:fillRect/>
                </a:stretch>
              </p:blipFill>
              <p:spPr>
                <a:xfrm>
                  <a:off x="2351276" y="2255925"/>
                  <a:ext cx="36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31F0E669-10DC-FE50-67F1-8FD6B5E67C03}"/>
                    </a:ext>
                  </a:extLst>
                </p14:cNvPr>
                <p14:cNvContentPartPr/>
                <p14:nvPr/>
              </p14:nvContentPartPr>
              <p14:xfrm>
                <a:off x="2029436" y="1820325"/>
                <a:ext cx="306360" cy="70920"/>
              </p14:xfrm>
            </p:contentPart>
          </mc:Choice>
          <mc:Fallback xmlns="">
            <p:pic>
              <p:nvPicPr>
                <p:cNvPr id="40" name="Ink 39">
                  <a:extLst>
                    <a:ext uri="{FF2B5EF4-FFF2-40B4-BE49-F238E27FC236}">
                      <a16:creationId xmlns:a16="http://schemas.microsoft.com/office/drawing/2014/main" id="{31F0E669-10DC-FE50-67F1-8FD6B5E67C03}"/>
                    </a:ext>
                  </a:extLst>
                </p:cNvPr>
                <p:cNvPicPr/>
                <p:nvPr/>
              </p:nvPicPr>
              <p:blipFill>
                <a:blip r:embed="rId67"/>
                <a:stretch>
                  <a:fillRect/>
                </a:stretch>
              </p:blipFill>
              <p:spPr>
                <a:xfrm>
                  <a:off x="2020796" y="1811685"/>
                  <a:ext cx="324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956182DA-706A-C772-B1F1-8E501D075785}"/>
                    </a:ext>
                  </a:extLst>
                </p14:cNvPr>
                <p14:cNvContentPartPr/>
                <p14:nvPr/>
              </p14:nvContentPartPr>
              <p14:xfrm>
                <a:off x="2590316" y="2099325"/>
                <a:ext cx="180360" cy="11160"/>
              </p14:xfrm>
            </p:contentPart>
          </mc:Choice>
          <mc:Fallback xmlns="">
            <p:pic>
              <p:nvPicPr>
                <p:cNvPr id="41" name="Ink 40">
                  <a:extLst>
                    <a:ext uri="{FF2B5EF4-FFF2-40B4-BE49-F238E27FC236}">
                      <a16:creationId xmlns:a16="http://schemas.microsoft.com/office/drawing/2014/main" id="{956182DA-706A-C772-B1F1-8E501D075785}"/>
                    </a:ext>
                  </a:extLst>
                </p:cNvPr>
                <p:cNvPicPr/>
                <p:nvPr/>
              </p:nvPicPr>
              <p:blipFill>
                <a:blip r:embed="rId69"/>
                <a:stretch>
                  <a:fillRect/>
                </a:stretch>
              </p:blipFill>
              <p:spPr>
                <a:xfrm>
                  <a:off x="2581676" y="2090685"/>
                  <a:ext cx="1980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320BF7B9-7627-4F3B-8F09-F20E1DB0E2E3}"/>
                    </a:ext>
                  </a:extLst>
                </p14:cNvPr>
                <p14:cNvContentPartPr/>
                <p14:nvPr/>
              </p14:nvContentPartPr>
              <p14:xfrm>
                <a:off x="2563676" y="2194365"/>
                <a:ext cx="173160" cy="32040"/>
              </p14:xfrm>
            </p:contentPart>
          </mc:Choice>
          <mc:Fallback xmlns="">
            <p:pic>
              <p:nvPicPr>
                <p:cNvPr id="42" name="Ink 41">
                  <a:extLst>
                    <a:ext uri="{FF2B5EF4-FFF2-40B4-BE49-F238E27FC236}">
                      <a16:creationId xmlns:a16="http://schemas.microsoft.com/office/drawing/2014/main" id="{320BF7B9-7627-4F3B-8F09-F20E1DB0E2E3}"/>
                    </a:ext>
                  </a:extLst>
                </p:cNvPr>
                <p:cNvPicPr/>
                <p:nvPr/>
              </p:nvPicPr>
              <p:blipFill>
                <a:blip r:embed="rId71"/>
                <a:stretch>
                  <a:fillRect/>
                </a:stretch>
              </p:blipFill>
              <p:spPr>
                <a:xfrm>
                  <a:off x="2554676" y="2185725"/>
                  <a:ext cx="1908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A1EF3B82-4617-DCCF-D776-33B99EA2670F}"/>
                    </a:ext>
                  </a:extLst>
                </p14:cNvPr>
                <p14:cNvContentPartPr/>
                <p14:nvPr/>
              </p14:nvContentPartPr>
              <p14:xfrm>
                <a:off x="3000716" y="1947045"/>
                <a:ext cx="157320" cy="267840"/>
              </p14:xfrm>
            </p:contentPart>
          </mc:Choice>
          <mc:Fallback xmlns="">
            <p:pic>
              <p:nvPicPr>
                <p:cNvPr id="44" name="Ink 43">
                  <a:extLst>
                    <a:ext uri="{FF2B5EF4-FFF2-40B4-BE49-F238E27FC236}">
                      <a16:creationId xmlns:a16="http://schemas.microsoft.com/office/drawing/2014/main" id="{A1EF3B82-4617-DCCF-D776-33B99EA2670F}"/>
                    </a:ext>
                  </a:extLst>
                </p:cNvPr>
                <p:cNvPicPr/>
                <p:nvPr/>
              </p:nvPicPr>
              <p:blipFill>
                <a:blip r:embed="rId73"/>
                <a:stretch>
                  <a:fillRect/>
                </a:stretch>
              </p:blipFill>
              <p:spPr>
                <a:xfrm>
                  <a:off x="2991716" y="1938045"/>
                  <a:ext cx="1749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340E48A5-B99B-8402-EEFB-9AAFD3BE742E}"/>
                    </a:ext>
                  </a:extLst>
                </p14:cNvPr>
                <p14:cNvContentPartPr/>
                <p14:nvPr/>
              </p14:nvContentPartPr>
              <p14:xfrm>
                <a:off x="3006116" y="2062965"/>
                <a:ext cx="167040" cy="9000"/>
              </p14:xfrm>
            </p:contentPart>
          </mc:Choice>
          <mc:Fallback xmlns="">
            <p:pic>
              <p:nvPicPr>
                <p:cNvPr id="45" name="Ink 44">
                  <a:extLst>
                    <a:ext uri="{FF2B5EF4-FFF2-40B4-BE49-F238E27FC236}">
                      <a16:creationId xmlns:a16="http://schemas.microsoft.com/office/drawing/2014/main" id="{340E48A5-B99B-8402-EEFB-9AAFD3BE742E}"/>
                    </a:ext>
                  </a:extLst>
                </p:cNvPr>
                <p:cNvPicPr/>
                <p:nvPr/>
              </p:nvPicPr>
              <p:blipFill>
                <a:blip r:embed="rId75"/>
                <a:stretch>
                  <a:fillRect/>
                </a:stretch>
              </p:blipFill>
              <p:spPr>
                <a:xfrm>
                  <a:off x="2997116" y="2054325"/>
                  <a:ext cx="184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A0BFC3B7-A374-966D-09DA-A911B66D339A}"/>
                    </a:ext>
                  </a:extLst>
                </p14:cNvPr>
                <p14:cNvContentPartPr/>
                <p14:nvPr/>
              </p14:nvContentPartPr>
              <p14:xfrm>
                <a:off x="2995316" y="1955325"/>
                <a:ext cx="188640" cy="36360"/>
              </p14:xfrm>
            </p:contentPart>
          </mc:Choice>
          <mc:Fallback xmlns="">
            <p:pic>
              <p:nvPicPr>
                <p:cNvPr id="46" name="Ink 45">
                  <a:extLst>
                    <a:ext uri="{FF2B5EF4-FFF2-40B4-BE49-F238E27FC236}">
                      <a16:creationId xmlns:a16="http://schemas.microsoft.com/office/drawing/2014/main" id="{A0BFC3B7-A374-966D-09DA-A911B66D339A}"/>
                    </a:ext>
                  </a:extLst>
                </p:cNvPr>
                <p:cNvPicPr/>
                <p:nvPr/>
              </p:nvPicPr>
              <p:blipFill>
                <a:blip r:embed="rId77"/>
                <a:stretch>
                  <a:fillRect/>
                </a:stretch>
              </p:blipFill>
              <p:spPr>
                <a:xfrm>
                  <a:off x="2986316" y="1946325"/>
                  <a:ext cx="206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AF7BDD01-AF11-4994-3FC0-C70641DDD749}"/>
                    </a:ext>
                  </a:extLst>
                </p14:cNvPr>
                <p14:cNvContentPartPr/>
                <p14:nvPr/>
              </p14:nvContentPartPr>
              <p14:xfrm>
                <a:off x="3278276" y="2223525"/>
                <a:ext cx="84960" cy="105840"/>
              </p14:xfrm>
            </p:contentPart>
          </mc:Choice>
          <mc:Fallback xmlns="">
            <p:pic>
              <p:nvPicPr>
                <p:cNvPr id="48" name="Ink 47">
                  <a:extLst>
                    <a:ext uri="{FF2B5EF4-FFF2-40B4-BE49-F238E27FC236}">
                      <a16:creationId xmlns:a16="http://schemas.microsoft.com/office/drawing/2014/main" id="{AF7BDD01-AF11-4994-3FC0-C70641DDD749}"/>
                    </a:ext>
                  </a:extLst>
                </p:cNvPr>
                <p:cNvPicPr/>
                <p:nvPr/>
              </p:nvPicPr>
              <p:blipFill>
                <a:blip r:embed="rId79"/>
                <a:stretch>
                  <a:fillRect/>
                </a:stretch>
              </p:blipFill>
              <p:spPr>
                <a:xfrm>
                  <a:off x="3269276" y="2214525"/>
                  <a:ext cx="102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C6AC5FE9-3FC8-2183-C244-4BB1474C157A}"/>
                    </a:ext>
                  </a:extLst>
                </p14:cNvPr>
                <p14:cNvContentPartPr/>
                <p14:nvPr/>
              </p14:nvContentPartPr>
              <p14:xfrm>
                <a:off x="3254516" y="2213085"/>
                <a:ext cx="188640" cy="168120"/>
              </p14:xfrm>
            </p:contentPart>
          </mc:Choice>
          <mc:Fallback xmlns="">
            <p:pic>
              <p:nvPicPr>
                <p:cNvPr id="49" name="Ink 48">
                  <a:extLst>
                    <a:ext uri="{FF2B5EF4-FFF2-40B4-BE49-F238E27FC236}">
                      <a16:creationId xmlns:a16="http://schemas.microsoft.com/office/drawing/2014/main" id="{C6AC5FE9-3FC8-2183-C244-4BB1474C157A}"/>
                    </a:ext>
                  </a:extLst>
                </p:cNvPr>
                <p:cNvPicPr/>
                <p:nvPr/>
              </p:nvPicPr>
              <p:blipFill>
                <a:blip r:embed="rId81"/>
                <a:stretch>
                  <a:fillRect/>
                </a:stretch>
              </p:blipFill>
              <p:spPr>
                <a:xfrm>
                  <a:off x="3245516" y="2204445"/>
                  <a:ext cx="206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768B25E3-3A3B-2962-25B5-3D2960D1615E}"/>
                    </a:ext>
                  </a:extLst>
                </p14:cNvPr>
                <p14:cNvContentPartPr/>
                <p14:nvPr/>
              </p14:nvContentPartPr>
              <p14:xfrm>
                <a:off x="3554036" y="2003925"/>
                <a:ext cx="170280" cy="174960"/>
              </p14:xfrm>
            </p:contentPart>
          </mc:Choice>
          <mc:Fallback xmlns="">
            <p:pic>
              <p:nvPicPr>
                <p:cNvPr id="50" name="Ink 49">
                  <a:extLst>
                    <a:ext uri="{FF2B5EF4-FFF2-40B4-BE49-F238E27FC236}">
                      <a16:creationId xmlns:a16="http://schemas.microsoft.com/office/drawing/2014/main" id="{768B25E3-3A3B-2962-25B5-3D2960D1615E}"/>
                    </a:ext>
                  </a:extLst>
                </p:cNvPr>
                <p:cNvPicPr/>
                <p:nvPr/>
              </p:nvPicPr>
              <p:blipFill>
                <a:blip r:embed="rId83"/>
                <a:stretch>
                  <a:fillRect/>
                </a:stretch>
              </p:blipFill>
              <p:spPr>
                <a:xfrm>
                  <a:off x="3545036" y="1994925"/>
                  <a:ext cx="187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DE4845DE-3594-E803-DC75-D38F27AA1C6B}"/>
                    </a:ext>
                  </a:extLst>
                </p14:cNvPr>
                <p14:cNvContentPartPr/>
                <p14:nvPr/>
              </p14:nvContentPartPr>
              <p14:xfrm>
                <a:off x="3582836" y="2002125"/>
                <a:ext cx="221760" cy="199800"/>
              </p14:xfrm>
            </p:contentPart>
          </mc:Choice>
          <mc:Fallback xmlns="">
            <p:pic>
              <p:nvPicPr>
                <p:cNvPr id="51" name="Ink 50">
                  <a:extLst>
                    <a:ext uri="{FF2B5EF4-FFF2-40B4-BE49-F238E27FC236}">
                      <a16:creationId xmlns:a16="http://schemas.microsoft.com/office/drawing/2014/main" id="{DE4845DE-3594-E803-DC75-D38F27AA1C6B}"/>
                    </a:ext>
                  </a:extLst>
                </p:cNvPr>
                <p:cNvPicPr/>
                <p:nvPr/>
              </p:nvPicPr>
              <p:blipFill>
                <a:blip r:embed="rId85"/>
                <a:stretch>
                  <a:fillRect/>
                </a:stretch>
              </p:blipFill>
              <p:spPr>
                <a:xfrm>
                  <a:off x="3574196" y="1993125"/>
                  <a:ext cx="2394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3EFEB898-C69F-5B99-402F-7484A3BBCA70}"/>
                    </a:ext>
                  </a:extLst>
                </p14:cNvPr>
                <p14:cNvContentPartPr/>
                <p14:nvPr/>
              </p14:nvContentPartPr>
              <p14:xfrm>
                <a:off x="3650156" y="1787565"/>
                <a:ext cx="92880" cy="112680"/>
              </p14:xfrm>
            </p:contentPart>
          </mc:Choice>
          <mc:Fallback xmlns="">
            <p:pic>
              <p:nvPicPr>
                <p:cNvPr id="52" name="Ink 51">
                  <a:extLst>
                    <a:ext uri="{FF2B5EF4-FFF2-40B4-BE49-F238E27FC236}">
                      <a16:creationId xmlns:a16="http://schemas.microsoft.com/office/drawing/2014/main" id="{3EFEB898-C69F-5B99-402F-7484A3BBCA70}"/>
                    </a:ext>
                  </a:extLst>
                </p:cNvPr>
                <p:cNvPicPr/>
                <p:nvPr/>
              </p:nvPicPr>
              <p:blipFill>
                <a:blip r:embed="rId87"/>
                <a:stretch>
                  <a:fillRect/>
                </a:stretch>
              </p:blipFill>
              <p:spPr>
                <a:xfrm>
                  <a:off x="3641516" y="1778565"/>
                  <a:ext cx="11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FA14B641-28A4-7F83-9A0D-570B3477D7CC}"/>
                    </a:ext>
                  </a:extLst>
                </p14:cNvPr>
                <p14:cNvContentPartPr/>
                <p14:nvPr/>
              </p14:nvContentPartPr>
              <p14:xfrm>
                <a:off x="4126436" y="1971525"/>
                <a:ext cx="13320" cy="177840"/>
              </p14:xfrm>
            </p:contentPart>
          </mc:Choice>
          <mc:Fallback xmlns="">
            <p:pic>
              <p:nvPicPr>
                <p:cNvPr id="54" name="Ink 53">
                  <a:extLst>
                    <a:ext uri="{FF2B5EF4-FFF2-40B4-BE49-F238E27FC236}">
                      <a16:creationId xmlns:a16="http://schemas.microsoft.com/office/drawing/2014/main" id="{FA14B641-28A4-7F83-9A0D-570B3477D7CC}"/>
                    </a:ext>
                  </a:extLst>
                </p:cNvPr>
                <p:cNvPicPr/>
                <p:nvPr/>
              </p:nvPicPr>
              <p:blipFill>
                <a:blip r:embed="rId89"/>
                <a:stretch>
                  <a:fillRect/>
                </a:stretch>
              </p:blipFill>
              <p:spPr>
                <a:xfrm>
                  <a:off x="4117436" y="1962885"/>
                  <a:ext cx="30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64D4D2A2-CD9D-846F-267A-53B0FB93DFE1}"/>
                    </a:ext>
                  </a:extLst>
                </p14:cNvPr>
                <p14:cNvContentPartPr/>
                <p14:nvPr/>
              </p14:nvContentPartPr>
              <p14:xfrm>
                <a:off x="4032116" y="2061525"/>
                <a:ext cx="200880" cy="8280"/>
              </p14:xfrm>
            </p:contentPart>
          </mc:Choice>
          <mc:Fallback xmlns="">
            <p:pic>
              <p:nvPicPr>
                <p:cNvPr id="55" name="Ink 54">
                  <a:extLst>
                    <a:ext uri="{FF2B5EF4-FFF2-40B4-BE49-F238E27FC236}">
                      <a16:creationId xmlns:a16="http://schemas.microsoft.com/office/drawing/2014/main" id="{64D4D2A2-CD9D-846F-267A-53B0FB93DFE1}"/>
                    </a:ext>
                  </a:extLst>
                </p:cNvPr>
                <p:cNvPicPr/>
                <p:nvPr/>
              </p:nvPicPr>
              <p:blipFill>
                <a:blip r:embed="rId91"/>
                <a:stretch>
                  <a:fillRect/>
                </a:stretch>
              </p:blipFill>
              <p:spPr>
                <a:xfrm>
                  <a:off x="4023116" y="2052885"/>
                  <a:ext cx="218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863C4DBC-C555-A2CE-6B23-818BE261A849}"/>
                    </a:ext>
                  </a:extLst>
                </p14:cNvPr>
                <p14:cNvContentPartPr/>
                <p14:nvPr/>
              </p14:nvContentPartPr>
              <p14:xfrm>
                <a:off x="4428836" y="1950645"/>
                <a:ext cx="231120" cy="266040"/>
              </p14:xfrm>
            </p:contentPart>
          </mc:Choice>
          <mc:Fallback xmlns="">
            <p:pic>
              <p:nvPicPr>
                <p:cNvPr id="56" name="Ink 55">
                  <a:extLst>
                    <a:ext uri="{FF2B5EF4-FFF2-40B4-BE49-F238E27FC236}">
                      <a16:creationId xmlns:a16="http://schemas.microsoft.com/office/drawing/2014/main" id="{863C4DBC-C555-A2CE-6B23-818BE261A849}"/>
                    </a:ext>
                  </a:extLst>
                </p:cNvPr>
                <p:cNvPicPr/>
                <p:nvPr/>
              </p:nvPicPr>
              <p:blipFill>
                <a:blip r:embed="rId93"/>
                <a:stretch>
                  <a:fillRect/>
                </a:stretch>
              </p:blipFill>
              <p:spPr>
                <a:xfrm>
                  <a:off x="4419836" y="1941645"/>
                  <a:ext cx="2487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2B0B4FDE-5997-05C0-C750-D9005AB5B06B}"/>
                    </a:ext>
                  </a:extLst>
                </p14:cNvPr>
                <p14:cNvContentPartPr/>
                <p14:nvPr/>
              </p14:nvContentPartPr>
              <p14:xfrm>
                <a:off x="4493996" y="2045685"/>
                <a:ext cx="136800" cy="32040"/>
              </p14:xfrm>
            </p:contentPart>
          </mc:Choice>
          <mc:Fallback xmlns="">
            <p:pic>
              <p:nvPicPr>
                <p:cNvPr id="57" name="Ink 56">
                  <a:extLst>
                    <a:ext uri="{FF2B5EF4-FFF2-40B4-BE49-F238E27FC236}">
                      <a16:creationId xmlns:a16="http://schemas.microsoft.com/office/drawing/2014/main" id="{2B0B4FDE-5997-05C0-C750-D9005AB5B06B}"/>
                    </a:ext>
                  </a:extLst>
                </p:cNvPr>
                <p:cNvPicPr/>
                <p:nvPr/>
              </p:nvPicPr>
              <p:blipFill>
                <a:blip r:embed="rId95"/>
                <a:stretch>
                  <a:fillRect/>
                </a:stretch>
              </p:blipFill>
              <p:spPr>
                <a:xfrm>
                  <a:off x="4485356" y="2037045"/>
                  <a:ext cx="1544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AAE3634E-320F-1DE0-5F9B-C3A661D3576E}"/>
                    </a:ext>
                  </a:extLst>
                </p14:cNvPr>
                <p14:cNvContentPartPr/>
                <p14:nvPr/>
              </p14:nvContentPartPr>
              <p14:xfrm>
                <a:off x="4421636" y="1935885"/>
                <a:ext cx="234360" cy="50040"/>
              </p14:xfrm>
            </p:contentPart>
          </mc:Choice>
          <mc:Fallback xmlns="">
            <p:pic>
              <p:nvPicPr>
                <p:cNvPr id="58" name="Ink 57">
                  <a:extLst>
                    <a:ext uri="{FF2B5EF4-FFF2-40B4-BE49-F238E27FC236}">
                      <a16:creationId xmlns:a16="http://schemas.microsoft.com/office/drawing/2014/main" id="{AAE3634E-320F-1DE0-5F9B-C3A661D3576E}"/>
                    </a:ext>
                  </a:extLst>
                </p:cNvPr>
                <p:cNvPicPr/>
                <p:nvPr/>
              </p:nvPicPr>
              <p:blipFill>
                <a:blip r:embed="rId97"/>
                <a:stretch>
                  <a:fillRect/>
                </a:stretch>
              </p:blipFill>
              <p:spPr>
                <a:xfrm>
                  <a:off x="4412636" y="1926885"/>
                  <a:ext cx="252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9B2D1F55-2D49-FB41-0ED2-F00398A0002C}"/>
                    </a:ext>
                  </a:extLst>
                </p14:cNvPr>
                <p14:cNvContentPartPr/>
                <p14:nvPr/>
              </p14:nvContentPartPr>
              <p14:xfrm>
                <a:off x="4717196" y="2213085"/>
                <a:ext cx="124920" cy="204120"/>
              </p14:xfrm>
            </p:contentPart>
          </mc:Choice>
          <mc:Fallback xmlns="">
            <p:pic>
              <p:nvPicPr>
                <p:cNvPr id="59" name="Ink 58">
                  <a:extLst>
                    <a:ext uri="{FF2B5EF4-FFF2-40B4-BE49-F238E27FC236}">
                      <a16:creationId xmlns:a16="http://schemas.microsoft.com/office/drawing/2014/main" id="{9B2D1F55-2D49-FB41-0ED2-F00398A0002C}"/>
                    </a:ext>
                  </a:extLst>
                </p:cNvPr>
                <p:cNvPicPr/>
                <p:nvPr/>
              </p:nvPicPr>
              <p:blipFill>
                <a:blip r:embed="rId99"/>
                <a:stretch>
                  <a:fillRect/>
                </a:stretch>
              </p:blipFill>
              <p:spPr>
                <a:xfrm>
                  <a:off x="4708556" y="2204085"/>
                  <a:ext cx="142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851D6848-6C4A-41B1-8B5C-6A56B1936EA3}"/>
                    </a:ext>
                  </a:extLst>
                </p14:cNvPr>
                <p14:cNvContentPartPr/>
                <p14:nvPr/>
              </p14:nvContentPartPr>
              <p14:xfrm>
                <a:off x="4970636" y="1997085"/>
                <a:ext cx="155160" cy="316440"/>
              </p14:xfrm>
            </p:contentPart>
          </mc:Choice>
          <mc:Fallback xmlns="">
            <p:pic>
              <p:nvPicPr>
                <p:cNvPr id="61" name="Ink 60">
                  <a:extLst>
                    <a:ext uri="{FF2B5EF4-FFF2-40B4-BE49-F238E27FC236}">
                      <a16:creationId xmlns:a16="http://schemas.microsoft.com/office/drawing/2014/main" id="{851D6848-6C4A-41B1-8B5C-6A56B1936EA3}"/>
                    </a:ext>
                  </a:extLst>
                </p:cNvPr>
                <p:cNvPicPr/>
                <p:nvPr/>
              </p:nvPicPr>
              <p:blipFill>
                <a:blip r:embed="rId101"/>
                <a:stretch>
                  <a:fillRect/>
                </a:stretch>
              </p:blipFill>
              <p:spPr>
                <a:xfrm>
                  <a:off x="4961996" y="1988085"/>
                  <a:ext cx="1728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3EB0B92E-FE3B-BE28-E818-41A80F2F85DD}"/>
                    </a:ext>
                  </a:extLst>
                </p14:cNvPr>
                <p14:cNvContentPartPr/>
                <p14:nvPr/>
              </p14:nvContentPartPr>
              <p14:xfrm>
                <a:off x="5004836" y="1789005"/>
                <a:ext cx="124200" cy="111240"/>
              </p14:xfrm>
            </p:contentPart>
          </mc:Choice>
          <mc:Fallback xmlns="">
            <p:pic>
              <p:nvPicPr>
                <p:cNvPr id="62" name="Ink 61">
                  <a:extLst>
                    <a:ext uri="{FF2B5EF4-FFF2-40B4-BE49-F238E27FC236}">
                      <a16:creationId xmlns:a16="http://schemas.microsoft.com/office/drawing/2014/main" id="{3EB0B92E-FE3B-BE28-E818-41A80F2F85DD}"/>
                    </a:ext>
                  </a:extLst>
                </p:cNvPr>
                <p:cNvPicPr/>
                <p:nvPr/>
              </p:nvPicPr>
              <p:blipFill>
                <a:blip r:embed="rId103"/>
                <a:stretch>
                  <a:fillRect/>
                </a:stretch>
              </p:blipFill>
              <p:spPr>
                <a:xfrm>
                  <a:off x="4996196" y="1780365"/>
                  <a:ext cx="141840" cy="128880"/>
                </a:xfrm>
                <a:prstGeom prst="rect">
                  <a:avLst/>
                </a:prstGeom>
              </p:spPr>
            </p:pic>
          </mc:Fallback>
        </mc:AlternateContent>
      </p:grpSp>
      <p:grpSp>
        <p:nvGrpSpPr>
          <p:cNvPr id="68" name="Group 67">
            <a:extLst>
              <a:ext uri="{FF2B5EF4-FFF2-40B4-BE49-F238E27FC236}">
                <a16:creationId xmlns:a16="http://schemas.microsoft.com/office/drawing/2014/main" id="{FA32720F-2420-5E32-4FD9-FCBD1B6E36F4}"/>
              </a:ext>
            </a:extLst>
          </p:cNvPr>
          <p:cNvGrpSpPr/>
          <p:nvPr/>
        </p:nvGrpSpPr>
        <p:grpSpPr>
          <a:xfrm>
            <a:off x="5764796" y="1612605"/>
            <a:ext cx="2227680" cy="663120"/>
            <a:chOff x="5764796" y="1612605"/>
            <a:chExt cx="2227680" cy="663120"/>
          </a:xfrm>
        </p:grpSpPr>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0FB66107-9E4C-2EAB-0920-362E8688C4B5}"/>
                    </a:ext>
                  </a:extLst>
                </p14:cNvPr>
                <p14:cNvContentPartPr/>
                <p14:nvPr/>
              </p14:nvContentPartPr>
              <p14:xfrm>
                <a:off x="5890076" y="1688205"/>
                <a:ext cx="1904040" cy="413640"/>
              </p14:xfrm>
            </p:contentPart>
          </mc:Choice>
          <mc:Fallback xmlns="">
            <p:pic>
              <p:nvPicPr>
                <p:cNvPr id="64" name="Ink 63">
                  <a:extLst>
                    <a:ext uri="{FF2B5EF4-FFF2-40B4-BE49-F238E27FC236}">
                      <a16:creationId xmlns:a16="http://schemas.microsoft.com/office/drawing/2014/main" id="{0FB66107-9E4C-2EAB-0920-362E8688C4B5}"/>
                    </a:ext>
                  </a:extLst>
                </p:cNvPr>
                <p:cNvPicPr/>
                <p:nvPr/>
              </p:nvPicPr>
              <p:blipFill>
                <a:blip r:embed="rId105"/>
                <a:stretch>
                  <a:fillRect/>
                </a:stretch>
              </p:blipFill>
              <p:spPr>
                <a:xfrm>
                  <a:off x="5881076" y="1679205"/>
                  <a:ext cx="192168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11343400-D6FE-4911-20E9-9ECFC27C1EC0}"/>
                    </a:ext>
                  </a:extLst>
                </p14:cNvPr>
                <p14:cNvContentPartPr/>
                <p14:nvPr/>
              </p14:nvContentPartPr>
              <p14:xfrm>
                <a:off x="5867396" y="1775685"/>
                <a:ext cx="354960" cy="51120"/>
              </p14:xfrm>
            </p:contentPart>
          </mc:Choice>
          <mc:Fallback xmlns="">
            <p:pic>
              <p:nvPicPr>
                <p:cNvPr id="65" name="Ink 64">
                  <a:extLst>
                    <a:ext uri="{FF2B5EF4-FFF2-40B4-BE49-F238E27FC236}">
                      <a16:creationId xmlns:a16="http://schemas.microsoft.com/office/drawing/2014/main" id="{11343400-D6FE-4911-20E9-9ECFC27C1EC0}"/>
                    </a:ext>
                  </a:extLst>
                </p:cNvPr>
                <p:cNvPicPr/>
                <p:nvPr/>
              </p:nvPicPr>
              <p:blipFill>
                <a:blip r:embed="rId107"/>
                <a:stretch>
                  <a:fillRect/>
                </a:stretch>
              </p:blipFill>
              <p:spPr>
                <a:xfrm>
                  <a:off x="5858756" y="1767045"/>
                  <a:ext cx="372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22132EB6-74B2-DC49-B106-BCCBE392782A}"/>
                    </a:ext>
                  </a:extLst>
                </p14:cNvPr>
                <p14:cNvContentPartPr/>
                <p14:nvPr/>
              </p14:nvContentPartPr>
              <p14:xfrm>
                <a:off x="5764796" y="1612605"/>
                <a:ext cx="208440" cy="663120"/>
              </p14:xfrm>
            </p:contentPart>
          </mc:Choice>
          <mc:Fallback xmlns="">
            <p:pic>
              <p:nvPicPr>
                <p:cNvPr id="66" name="Ink 65">
                  <a:extLst>
                    <a:ext uri="{FF2B5EF4-FFF2-40B4-BE49-F238E27FC236}">
                      <a16:creationId xmlns:a16="http://schemas.microsoft.com/office/drawing/2014/main" id="{22132EB6-74B2-DC49-B106-BCCBE392782A}"/>
                    </a:ext>
                  </a:extLst>
                </p:cNvPr>
                <p:cNvPicPr/>
                <p:nvPr/>
              </p:nvPicPr>
              <p:blipFill>
                <a:blip r:embed="rId109"/>
                <a:stretch>
                  <a:fillRect/>
                </a:stretch>
              </p:blipFill>
              <p:spPr>
                <a:xfrm>
                  <a:off x="5755796" y="1603605"/>
                  <a:ext cx="226080" cy="680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AB91FD27-D382-8457-5FDC-112646C695E7}"/>
                    </a:ext>
                  </a:extLst>
                </p14:cNvPr>
                <p14:cNvContentPartPr/>
                <p14:nvPr/>
              </p14:nvContentPartPr>
              <p14:xfrm>
                <a:off x="7821836" y="1648965"/>
                <a:ext cx="170640" cy="594360"/>
              </p14:xfrm>
            </p:contentPart>
          </mc:Choice>
          <mc:Fallback xmlns="">
            <p:pic>
              <p:nvPicPr>
                <p:cNvPr id="67" name="Ink 66">
                  <a:extLst>
                    <a:ext uri="{FF2B5EF4-FFF2-40B4-BE49-F238E27FC236}">
                      <a16:creationId xmlns:a16="http://schemas.microsoft.com/office/drawing/2014/main" id="{AB91FD27-D382-8457-5FDC-112646C695E7}"/>
                    </a:ext>
                  </a:extLst>
                </p:cNvPr>
                <p:cNvPicPr/>
                <p:nvPr/>
              </p:nvPicPr>
              <p:blipFill>
                <a:blip r:embed="rId111"/>
                <a:stretch>
                  <a:fillRect/>
                </a:stretch>
              </p:blipFill>
              <p:spPr>
                <a:xfrm>
                  <a:off x="7813196" y="1639965"/>
                  <a:ext cx="188280" cy="612000"/>
                </a:xfrm>
                <a:prstGeom prst="rect">
                  <a:avLst/>
                </a:prstGeom>
              </p:spPr>
            </p:pic>
          </mc:Fallback>
        </mc:AlternateContent>
      </p:grpSp>
      <p:grpSp>
        <p:nvGrpSpPr>
          <p:cNvPr id="74" name="Group 73">
            <a:extLst>
              <a:ext uri="{FF2B5EF4-FFF2-40B4-BE49-F238E27FC236}">
                <a16:creationId xmlns:a16="http://schemas.microsoft.com/office/drawing/2014/main" id="{7609B696-75CD-5947-DAF0-A1BA927EB15F}"/>
              </a:ext>
            </a:extLst>
          </p:cNvPr>
          <p:cNvGrpSpPr/>
          <p:nvPr/>
        </p:nvGrpSpPr>
        <p:grpSpPr>
          <a:xfrm>
            <a:off x="6665876" y="2228565"/>
            <a:ext cx="1658880" cy="627120"/>
            <a:chOff x="6665876" y="2228565"/>
            <a:chExt cx="1658880" cy="627120"/>
          </a:xfrm>
        </p:grpSpPr>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5C0AEB64-8B99-2F7A-275B-E796856EC1AD}"/>
                    </a:ext>
                  </a:extLst>
                </p14:cNvPr>
                <p14:cNvContentPartPr/>
                <p14:nvPr/>
              </p14:nvContentPartPr>
              <p14:xfrm>
                <a:off x="6738236" y="2314965"/>
                <a:ext cx="300960" cy="417600"/>
              </p14:xfrm>
            </p:contentPart>
          </mc:Choice>
          <mc:Fallback xmlns="">
            <p:pic>
              <p:nvPicPr>
                <p:cNvPr id="69" name="Ink 68">
                  <a:extLst>
                    <a:ext uri="{FF2B5EF4-FFF2-40B4-BE49-F238E27FC236}">
                      <a16:creationId xmlns:a16="http://schemas.microsoft.com/office/drawing/2014/main" id="{5C0AEB64-8B99-2F7A-275B-E796856EC1AD}"/>
                    </a:ext>
                  </a:extLst>
                </p:cNvPr>
                <p:cNvPicPr/>
                <p:nvPr/>
              </p:nvPicPr>
              <p:blipFill>
                <a:blip r:embed="rId113"/>
                <a:stretch>
                  <a:fillRect/>
                </a:stretch>
              </p:blipFill>
              <p:spPr>
                <a:xfrm>
                  <a:off x="6729596" y="2305965"/>
                  <a:ext cx="31860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AA306039-48E7-7ADA-A73D-52CAC5488E18}"/>
                    </a:ext>
                  </a:extLst>
                </p14:cNvPr>
                <p14:cNvContentPartPr/>
                <p14:nvPr/>
              </p14:nvContentPartPr>
              <p14:xfrm>
                <a:off x="6665876" y="2228565"/>
                <a:ext cx="174240" cy="234000"/>
              </p14:xfrm>
            </p:contentPart>
          </mc:Choice>
          <mc:Fallback xmlns="">
            <p:pic>
              <p:nvPicPr>
                <p:cNvPr id="70" name="Ink 69">
                  <a:extLst>
                    <a:ext uri="{FF2B5EF4-FFF2-40B4-BE49-F238E27FC236}">
                      <a16:creationId xmlns:a16="http://schemas.microsoft.com/office/drawing/2014/main" id="{AA306039-48E7-7ADA-A73D-52CAC5488E18}"/>
                    </a:ext>
                  </a:extLst>
                </p:cNvPr>
                <p:cNvPicPr/>
                <p:nvPr/>
              </p:nvPicPr>
              <p:blipFill>
                <a:blip r:embed="rId115"/>
                <a:stretch>
                  <a:fillRect/>
                </a:stretch>
              </p:blipFill>
              <p:spPr>
                <a:xfrm>
                  <a:off x="6657236" y="2219565"/>
                  <a:ext cx="1918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F9334354-7EE7-C87B-6568-8D0F928A9FC5}"/>
                    </a:ext>
                  </a:extLst>
                </p14:cNvPr>
                <p14:cNvContentPartPr/>
                <p14:nvPr/>
              </p14:nvContentPartPr>
              <p14:xfrm>
                <a:off x="7189316" y="2556525"/>
                <a:ext cx="1135440" cy="299160"/>
              </p14:xfrm>
            </p:contentPart>
          </mc:Choice>
          <mc:Fallback xmlns="">
            <p:pic>
              <p:nvPicPr>
                <p:cNvPr id="72" name="Ink 71">
                  <a:extLst>
                    <a:ext uri="{FF2B5EF4-FFF2-40B4-BE49-F238E27FC236}">
                      <a16:creationId xmlns:a16="http://schemas.microsoft.com/office/drawing/2014/main" id="{F9334354-7EE7-C87B-6568-8D0F928A9FC5}"/>
                    </a:ext>
                  </a:extLst>
                </p:cNvPr>
                <p:cNvPicPr/>
                <p:nvPr/>
              </p:nvPicPr>
              <p:blipFill>
                <a:blip r:embed="rId117"/>
                <a:stretch>
                  <a:fillRect/>
                </a:stretch>
              </p:blipFill>
              <p:spPr>
                <a:xfrm>
                  <a:off x="7180676" y="2547525"/>
                  <a:ext cx="11530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4F045A6C-69D9-B84E-5CF7-B79349509E2F}"/>
                    </a:ext>
                  </a:extLst>
                </p14:cNvPr>
                <p14:cNvContentPartPr/>
                <p14:nvPr/>
              </p14:nvContentPartPr>
              <p14:xfrm>
                <a:off x="7561556" y="2447445"/>
                <a:ext cx="50040" cy="94680"/>
              </p14:xfrm>
            </p:contentPart>
          </mc:Choice>
          <mc:Fallback xmlns="">
            <p:pic>
              <p:nvPicPr>
                <p:cNvPr id="73" name="Ink 72">
                  <a:extLst>
                    <a:ext uri="{FF2B5EF4-FFF2-40B4-BE49-F238E27FC236}">
                      <a16:creationId xmlns:a16="http://schemas.microsoft.com/office/drawing/2014/main" id="{4F045A6C-69D9-B84E-5CF7-B79349509E2F}"/>
                    </a:ext>
                  </a:extLst>
                </p:cNvPr>
                <p:cNvPicPr/>
                <p:nvPr/>
              </p:nvPicPr>
              <p:blipFill>
                <a:blip r:embed="rId119"/>
                <a:stretch>
                  <a:fillRect/>
                </a:stretch>
              </p:blipFill>
              <p:spPr>
                <a:xfrm>
                  <a:off x="7552556" y="2438805"/>
                  <a:ext cx="67680" cy="112320"/>
                </a:xfrm>
                <a:prstGeom prst="rect">
                  <a:avLst/>
                </a:prstGeom>
              </p:spPr>
            </p:pic>
          </mc:Fallback>
        </mc:AlternateContent>
      </p:grpSp>
      <p:grpSp>
        <p:nvGrpSpPr>
          <p:cNvPr id="86" name="Group 85">
            <a:extLst>
              <a:ext uri="{FF2B5EF4-FFF2-40B4-BE49-F238E27FC236}">
                <a16:creationId xmlns:a16="http://schemas.microsoft.com/office/drawing/2014/main" id="{D3143187-AFB2-5479-7D9D-83D6E86231E6}"/>
              </a:ext>
            </a:extLst>
          </p:cNvPr>
          <p:cNvGrpSpPr/>
          <p:nvPr/>
        </p:nvGrpSpPr>
        <p:grpSpPr>
          <a:xfrm>
            <a:off x="8747036" y="2248005"/>
            <a:ext cx="1741320" cy="700560"/>
            <a:chOff x="8747036" y="2248005"/>
            <a:chExt cx="1741320" cy="700560"/>
          </a:xfrm>
        </p:grpSpPr>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BC6EA7F8-00A1-5B43-E08B-99363BC7CD7A}"/>
                    </a:ext>
                  </a:extLst>
                </p14:cNvPr>
                <p14:cNvContentPartPr/>
                <p14:nvPr/>
              </p14:nvContentPartPr>
              <p14:xfrm>
                <a:off x="8747036" y="2492445"/>
                <a:ext cx="203760" cy="294840"/>
              </p14:xfrm>
            </p:contentPart>
          </mc:Choice>
          <mc:Fallback xmlns="">
            <p:pic>
              <p:nvPicPr>
                <p:cNvPr id="75" name="Ink 74">
                  <a:extLst>
                    <a:ext uri="{FF2B5EF4-FFF2-40B4-BE49-F238E27FC236}">
                      <a16:creationId xmlns:a16="http://schemas.microsoft.com/office/drawing/2014/main" id="{BC6EA7F8-00A1-5B43-E08B-99363BC7CD7A}"/>
                    </a:ext>
                  </a:extLst>
                </p:cNvPr>
                <p:cNvPicPr/>
                <p:nvPr/>
              </p:nvPicPr>
              <p:blipFill>
                <a:blip r:embed="rId121"/>
                <a:stretch>
                  <a:fillRect/>
                </a:stretch>
              </p:blipFill>
              <p:spPr>
                <a:xfrm>
                  <a:off x="8738036" y="2483445"/>
                  <a:ext cx="2214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C0357436-CCA5-4275-1727-759E05848526}"/>
                    </a:ext>
                  </a:extLst>
                </p14:cNvPr>
                <p14:cNvContentPartPr/>
                <p14:nvPr/>
              </p14:nvContentPartPr>
              <p14:xfrm>
                <a:off x="8822636" y="2617365"/>
                <a:ext cx="111600" cy="34920"/>
              </p14:xfrm>
            </p:contentPart>
          </mc:Choice>
          <mc:Fallback xmlns="">
            <p:pic>
              <p:nvPicPr>
                <p:cNvPr id="76" name="Ink 75">
                  <a:extLst>
                    <a:ext uri="{FF2B5EF4-FFF2-40B4-BE49-F238E27FC236}">
                      <a16:creationId xmlns:a16="http://schemas.microsoft.com/office/drawing/2014/main" id="{C0357436-CCA5-4275-1727-759E05848526}"/>
                    </a:ext>
                  </a:extLst>
                </p:cNvPr>
                <p:cNvPicPr/>
                <p:nvPr/>
              </p:nvPicPr>
              <p:blipFill>
                <a:blip r:embed="rId123"/>
                <a:stretch>
                  <a:fillRect/>
                </a:stretch>
              </p:blipFill>
              <p:spPr>
                <a:xfrm>
                  <a:off x="8813636" y="2608725"/>
                  <a:ext cx="1292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E2E6D92B-19C9-D196-5055-96C44BE05B1D}"/>
                    </a:ext>
                  </a:extLst>
                </p14:cNvPr>
                <p14:cNvContentPartPr/>
                <p14:nvPr/>
              </p14:nvContentPartPr>
              <p14:xfrm>
                <a:off x="8792036" y="2465445"/>
                <a:ext cx="188640" cy="49320"/>
              </p14:xfrm>
            </p:contentPart>
          </mc:Choice>
          <mc:Fallback xmlns="">
            <p:pic>
              <p:nvPicPr>
                <p:cNvPr id="77" name="Ink 76">
                  <a:extLst>
                    <a:ext uri="{FF2B5EF4-FFF2-40B4-BE49-F238E27FC236}">
                      <a16:creationId xmlns:a16="http://schemas.microsoft.com/office/drawing/2014/main" id="{E2E6D92B-19C9-D196-5055-96C44BE05B1D}"/>
                    </a:ext>
                  </a:extLst>
                </p:cNvPr>
                <p:cNvPicPr/>
                <p:nvPr/>
              </p:nvPicPr>
              <p:blipFill>
                <a:blip r:embed="rId125"/>
                <a:stretch>
                  <a:fillRect/>
                </a:stretch>
              </p:blipFill>
              <p:spPr>
                <a:xfrm>
                  <a:off x="8783036" y="2456445"/>
                  <a:ext cx="206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9C081C8F-59FC-0D28-0680-344B88CFF502}"/>
                    </a:ext>
                  </a:extLst>
                </p14:cNvPr>
                <p14:cNvContentPartPr/>
                <p14:nvPr/>
              </p14:nvContentPartPr>
              <p14:xfrm>
                <a:off x="9101276" y="2797365"/>
                <a:ext cx="50400" cy="151200"/>
              </p14:xfrm>
            </p:contentPart>
          </mc:Choice>
          <mc:Fallback xmlns="">
            <p:pic>
              <p:nvPicPr>
                <p:cNvPr id="78" name="Ink 77">
                  <a:extLst>
                    <a:ext uri="{FF2B5EF4-FFF2-40B4-BE49-F238E27FC236}">
                      <a16:creationId xmlns:a16="http://schemas.microsoft.com/office/drawing/2014/main" id="{9C081C8F-59FC-0D28-0680-344B88CFF502}"/>
                    </a:ext>
                  </a:extLst>
                </p:cNvPr>
                <p:cNvPicPr/>
                <p:nvPr/>
              </p:nvPicPr>
              <p:blipFill>
                <a:blip r:embed="rId127"/>
                <a:stretch>
                  <a:fillRect/>
                </a:stretch>
              </p:blipFill>
              <p:spPr>
                <a:xfrm>
                  <a:off x="9092276" y="2788365"/>
                  <a:ext cx="68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FE0EF7BA-6872-7939-3799-ED9BBE5C9B2A}"/>
                    </a:ext>
                  </a:extLst>
                </p14:cNvPr>
                <p14:cNvContentPartPr/>
                <p14:nvPr/>
              </p14:nvContentPartPr>
              <p14:xfrm>
                <a:off x="8856476" y="2329365"/>
                <a:ext cx="215280" cy="26280"/>
              </p14:xfrm>
            </p:contentPart>
          </mc:Choice>
          <mc:Fallback xmlns="">
            <p:pic>
              <p:nvPicPr>
                <p:cNvPr id="80" name="Ink 79">
                  <a:extLst>
                    <a:ext uri="{FF2B5EF4-FFF2-40B4-BE49-F238E27FC236}">
                      <a16:creationId xmlns:a16="http://schemas.microsoft.com/office/drawing/2014/main" id="{FE0EF7BA-6872-7939-3799-ED9BBE5C9B2A}"/>
                    </a:ext>
                  </a:extLst>
                </p:cNvPr>
                <p:cNvPicPr/>
                <p:nvPr/>
              </p:nvPicPr>
              <p:blipFill>
                <a:blip r:embed="rId129"/>
                <a:stretch>
                  <a:fillRect/>
                </a:stretch>
              </p:blipFill>
              <p:spPr>
                <a:xfrm>
                  <a:off x="8847836" y="2320725"/>
                  <a:ext cx="232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1" name="Ink 80">
                  <a:extLst>
                    <a:ext uri="{FF2B5EF4-FFF2-40B4-BE49-F238E27FC236}">
                      <a16:creationId xmlns:a16="http://schemas.microsoft.com/office/drawing/2014/main" id="{26759ECF-4631-1A41-F0F1-188D13775B9F}"/>
                    </a:ext>
                  </a:extLst>
                </p14:cNvPr>
                <p14:cNvContentPartPr/>
                <p14:nvPr/>
              </p14:nvContentPartPr>
              <p14:xfrm>
                <a:off x="9593756" y="2397405"/>
                <a:ext cx="59760" cy="324720"/>
              </p14:xfrm>
            </p:contentPart>
          </mc:Choice>
          <mc:Fallback xmlns="">
            <p:pic>
              <p:nvPicPr>
                <p:cNvPr id="81" name="Ink 80">
                  <a:extLst>
                    <a:ext uri="{FF2B5EF4-FFF2-40B4-BE49-F238E27FC236}">
                      <a16:creationId xmlns:a16="http://schemas.microsoft.com/office/drawing/2014/main" id="{26759ECF-4631-1A41-F0F1-188D13775B9F}"/>
                    </a:ext>
                  </a:extLst>
                </p:cNvPr>
                <p:cNvPicPr/>
                <p:nvPr/>
              </p:nvPicPr>
              <p:blipFill>
                <a:blip r:embed="rId131"/>
                <a:stretch>
                  <a:fillRect/>
                </a:stretch>
              </p:blipFill>
              <p:spPr>
                <a:xfrm>
                  <a:off x="9584756" y="2388765"/>
                  <a:ext cx="7740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2" name="Ink 81">
                  <a:extLst>
                    <a:ext uri="{FF2B5EF4-FFF2-40B4-BE49-F238E27FC236}">
                      <a16:creationId xmlns:a16="http://schemas.microsoft.com/office/drawing/2014/main" id="{4BAACB31-F227-1000-B19C-F79576EDA62A}"/>
                    </a:ext>
                  </a:extLst>
                </p14:cNvPr>
                <p14:cNvContentPartPr/>
                <p14:nvPr/>
              </p14:nvContentPartPr>
              <p14:xfrm>
                <a:off x="9428156" y="2710965"/>
                <a:ext cx="351000" cy="54720"/>
              </p14:xfrm>
            </p:contentPart>
          </mc:Choice>
          <mc:Fallback xmlns="">
            <p:pic>
              <p:nvPicPr>
                <p:cNvPr id="82" name="Ink 81">
                  <a:extLst>
                    <a:ext uri="{FF2B5EF4-FFF2-40B4-BE49-F238E27FC236}">
                      <a16:creationId xmlns:a16="http://schemas.microsoft.com/office/drawing/2014/main" id="{4BAACB31-F227-1000-B19C-F79576EDA62A}"/>
                    </a:ext>
                  </a:extLst>
                </p:cNvPr>
                <p:cNvPicPr/>
                <p:nvPr/>
              </p:nvPicPr>
              <p:blipFill>
                <a:blip r:embed="rId133"/>
                <a:stretch>
                  <a:fillRect/>
                </a:stretch>
              </p:blipFill>
              <p:spPr>
                <a:xfrm>
                  <a:off x="9419156" y="2701965"/>
                  <a:ext cx="368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3" name="Ink 82">
                  <a:extLst>
                    <a:ext uri="{FF2B5EF4-FFF2-40B4-BE49-F238E27FC236}">
                      <a16:creationId xmlns:a16="http://schemas.microsoft.com/office/drawing/2014/main" id="{206C9399-6A96-35F0-AB40-75726CB9F147}"/>
                    </a:ext>
                  </a:extLst>
                </p14:cNvPr>
                <p14:cNvContentPartPr/>
                <p14:nvPr/>
              </p14:nvContentPartPr>
              <p14:xfrm>
                <a:off x="10018556" y="2378685"/>
                <a:ext cx="250920" cy="398880"/>
              </p14:xfrm>
            </p:contentPart>
          </mc:Choice>
          <mc:Fallback xmlns="">
            <p:pic>
              <p:nvPicPr>
                <p:cNvPr id="83" name="Ink 82">
                  <a:extLst>
                    <a:ext uri="{FF2B5EF4-FFF2-40B4-BE49-F238E27FC236}">
                      <a16:creationId xmlns:a16="http://schemas.microsoft.com/office/drawing/2014/main" id="{206C9399-6A96-35F0-AB40-75726CB9F147}"/>
                    </a:ext>
                  </a:extLst>
                </p:cNvPr>
                <p:cNvPicPr/>
                <p:nvPr/>
              </p:nvPicPr>
              <p:blipFill>
                <a:blip r:embed="rId135"/>
                <a:stretch>
                  <a:fillRect/>
                </a:stretch>
              </p:blipFill>
              <p:spPr>
                <a:xfrm>
                  <a:off x="10009916" y="2370045"/>
                  <a:ext cx="26856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4" name="Ink 83">
                  <a:extLst>
                    <a:ext uri="{FF2B5EF4-FFF2-40B4-BE49-F238E27FC236}">
                      <a16:creationId xmlns:a16="http://schemas.microsoft.com/office/drawing/2014/main" id="{FC8160FD-8282-A22A-AB84-38566BBDB45F}"/>
                    </a:ext>
                  </a:extLst>
                </p14:cNvPr>
                <p14:cNvContentPartPr/>
                <p14:nvPr/>
              </p14:nvContentPartPr>
              <p14:xfrm>
                <a:off x="10354436" y="2739765"/>
                <a:ext cx="133920" cy="86400"/>
              </p14:xfrm>
            </p:contentPart>
          </mc:Choice>
          <mc:Fallback xmlns="">
            <p:pic>
              <p:nvPicPr>
                <p:cNvPr id="84" name="Ink 83">
                  <a:extLst>
                    <a:ext uri="{FF2B5EF4-FFF2-40B4-BE49-F238E27FC236}">
                      <a16:creationId xmlns:a16="http://schemas.microsoft.com/office/drawing/2014/main" id="{FC8160FD-8282-A22A-AB84-38566BBDB45F}"/>
                    </a:ext>
                  </a:extLst>
                </p:cNvPr>
                <p:cNvPicPr/>
                <p:nvPr/>
              </p:nvPicPr>
              <p:blipFill>
                <a:blip r:embed="rId137"/>
                <a:stretch>
                  <a:fillRect/>
                </a:stretch>
              </p:blipFill>
              <p:spPr>
                <a:xfrm>
                  <a:off x="10345796" y="2731125"/>
                  <a:ext cx="15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Ink 84">
                  <a:extLst>
                    <a:ext uri="{FF2B5EF4-FFF2-40B4-BE49-F238E27FC236}">
                      <a16:creationId xmlns:a16="http://schemas.microsoft.com/office/drawing/2014/main" id="{A88F1FFF-D4FB-B080-39FF-81575AB4DC70}"/>
                    </a:ext>
                  </a:extLst>
                </p14:cNvPr>
                <p14:cNvContentPartPr/>
                <p14:nvPr/>
              </p14:nvContentPartPr>
              <p14:xfrm>
                <a:off x="9939716" y="2248005"/>
                <a:ext cx="371520" cy="63720"/>
              </p14:xfrm>
            </p:contentPart>
          </mc:Choice>
          <mc:Fallback xmlns="">
            <p:pic>
              <p:nvPicPr>
                <p:cNvPr id="85" name="Ink 84">
                  <a:extLst>
                    <a:ext uri="{FF2B5EF4-FFF2-40B4-BE49-F238E27FC236}">
                      <a16:creationId xmlns:a16="http://schemas.microsoft.com/office/drawing/2014/main" id="{A88F1FFF-D4FB-B080-39FF-81575AB4DC70}"/>
                    </a:ext>
                  </a:extLst>
                </p:cNvPr>
                <p:cNvPicPr/>
                <p:nvPr/>
              </p:nvPicPr>
              <p:blipFill>
                <a:blip r:embed="rId139"/>
                <a:stretch>
                  <a:fillRect/>
                </a:stretch>
              </p:blipFill>
              <p:spPr>
                <a:xfrm>
                  <a:off x="9931076" y="2239005"/>
                  <a:ext cx="389160" cy="81360"/>
                </a:xfrm>
                <a:prstGeom prst="rect">
                  <a:avLst/>
                </a:prstGeom>
              </p:spPr>
            </p:pic>
          </mc:Fallback>
        </mc:AlternateContent>
      </p:grpSp>
      <p:grpSp>
        <p:nvGrpSpPr>
          <p:cNvPr id="91" name="Group 90">
            <a:extLst>
              <a:ext uri="{FF2B5EF4-FFF2-40B4-BE49-F238E27FC236}">
                <a16:creationId xmlns:a16="http://schemas.microsoft.com/office/drawing/2014/main" id="{CDEF3CB4-8D28-F951-178B-25874CC126EF}"/>
              </a:ext>
            </a:extLst>
          </p:cNvPr>
          <p:cNvGrpSpPr/>
          <p:nvPr/>
        </p:nvGrpSpPr>
        <p:grpSpPr>
          <a:xfrm>
            <a:off x="404565" y="3327660"/>
            <a:ext cx="2315880" cy="202680"/>
            <a:chOff x="7208036" y="3384525"/>
            <a:chExt cx="2315880" cy="202680"/>
          </a:xfrm>
        </p:grpSpPr>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43C9BC61-6531-B31E-DC47-D2502CFBFCB2}"/>
                    </a:ext>
                  </a:extLst>
                </p14:cNvPr>
                <p14:cNvContentPartPr/>
                <p14:nvPr/>
              </p14:nvContentPartPr>
              <p14:xfrm>
                <a:off x="7208036" y="3398205"/>
                <a:ext cx="482760" cy="189000"/>
              </p14:xfrm>
            </p:contentPart>
          </mc:Choice>
          <mc:Fallback xmlns="">
            <p:pic>
              <p:nvPicPr>
                <p:cNvPr id="87" name="Ink 86">
                  <a:extLst>
                    <a:ext uri="{FF2B5EF4-FFF2-40B4-BE49-F238E27FC236}">
                      <a16:creationId xmlns:a16="http://schemas.microsoft.com/office/drawing/2014/main" id="{43C9BC61-6531-B31E-DC47-D2502CFBFCB2}"/>
                    </a:ext>
                  </a:extLst>
                </p:cNvPr>
                <p:cNvPicPr/>
                <p:nvPr/>
              </p:nvPicPr>
              <p:blipFill>
                <a:blip r:embed="rId141"/>
                <a:stretch>
                  <a:fillRect/>
                </a:stretch>
              </p:blipFill>
              <p:spPr>
                <a:xfrm>
                  <a:off x="7199396" y="3389205"/>
                  <a:ext cx="500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C4E27F73-CBB2-1462-A75B-F01473CFC1EE}"/>
                    </a:ext>
                  </a:extLst>
                </p14:cNvPr>
                <p14:cNvContentPartPr/>
                <p14:nvPr/>
              </p14:nvContentPartPr>
              <p14:xfrm>
                <a:off x="7968356" y="3413325"/>
                <a:ext cx="665640" cy="149400"/>
              </p14:xfrm>
            </p:contentPart>
          </mc:Choice>
          <mc:Fallback xmlns="">
            <p:pic>
              <p:nvPicPr>
                <p:cNvPr id="88" name="Ink 87">
                  <a:extLst>
                    <a:ext uri="{FF2B5EF4-FFF2-40B4-BE49-F238E27FC236}">
                      <a16:creationId xmlns:a16="http://schemas.microsoft.com/office/drawing/2014/main" id="{C4E27F73-CBB2-1462-A75B-F01473CFC1EE}"/>
                    </a:ext>
                  </a:extLst>
                </p:cNvPr>
                <p:cNvPicPr/>
                <p:nvPr/>
              </p:nvPicPr>
              <p:blipFill>
                <a:blip r:embed="rId143"/>
                <a:stretch>
                  <a:fillRect/>
                </a:stretch>
              </p:blipFill>
              <p:spPr>
                <a:xfrm>
                  <a:off x="7959716" y="3404325"/>
                  <a:ext cx="6832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9B3B34CD-0A2E-D16B-1F17-98C6E911113F}"/>
                    </a:ext>
                  </a:extLst>
                </p14:cNvPr>
                <p14:cNvContentPartPr/>
                <p14:nvPr/>
              </p14:nvContentPartPr>
              <p14:xfrm>
                <a:off x="8985716" y="3384525"/>
                <a:ext cx="538200" cy="149760"/>
              </p14:xfrm>
            </p:contentPart>
          </mc:Choice>
          <mc:Fallback xmlns="">
            <p:pic>
              <p:nvPicPr>
                <p:cNvPr id="90" name="Ink 89">
                  <a:extLst>
                    <a:ext uri="{FF2B5EF4-FFF2-40B4-BE49-F238E27FC236}">
                      <a16:creationId xmlns:a16="http://schemas.microsoft.com/office/drawing/2014/main" id="{9B3B34CD-0A2E-D16B-1F17-98C6E911113F}"/>
                    </a:ext>
                  </a:extLst>
                </p:cNvPr>
                <p:cNvPicPr/>
                <p:nvPr/>
              </p:nvPicPr>
              <p:blipFill>
                <a:blip r:embed="rId145"/>
                <a:stretch>
                  <a:fillRect/>
                </a:stretch>
              </p:blipFill>
              <p:spPr>
                <a:xfrm>
                  <a:off x="8976716" y="3375525"/>
                  <a:ext cx="555840" cy="167400"/>
                </a:xfrm>
                <a:prstGeom prst="rect">
                  <a:avLst/>
                </a:prstGeom>
              </p:spPr>
            </p:pic>
          </mc:Fallback>
        </mc:AlternateContent>
      </p:grpSp>
      <p:grpSp>
        <p:nvGrpSpPr>
          <p:cNvPr id="102" name="Group 101">
            <a:extLst>
              <a:ext uri="{FF2B5EF4-FFF2-40B4-BE49-F238E27FC236}">
                <a16:creationId xmlns:a16="http://schemas.microsoft.com/office/drawing/2014/main" id="{4C0FDF14-5DD8-F766-2D2E-EE0323116C2F}"/>
              </a:ext>
            </a:extLst>
          </p:cNvPr>
          <p:cNvGrpSpPr/>
          <p:nvPr/>
        </p:nvGrpSpPr>
        <p:grpSpPr>
          <a:xfrm>
            <a:off x="3099306" y="3110040"/>
            <a:ext cx="2210242" cy="654842"/>
            <a:chOff x="3099306" y="3110040"/>
            <a:chExt cx="2210242" cy="654842"/>
          </a:xfrm>
        </p:grpSpPr>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EF1F2120-F843-2A41-3605-9B07F31D8D16}"/>
                    </a:ext>
                  </a:extLst>
                </p14:cNvPr>
                <p14:cNvContentPartPr/>
                <p14:nvPr/>
              </p14:nvContentPartPr>
              <p14:xfrm>
                <a:off x="3099306" y="3294923"/>
                <a:ext cx="424634" cy="158641"/>
              </p14:xfrm>
            </p:contentPart>
          </mc:Choice>
          <mc:Fallback xmlns="">
            <p:pic>
              <p:nvPicPr>
                <p:cNvPr id="96" name="Ink 95">
                  <a:extLst>
                    <a:ext uri="{FF2B5EF4-FFF2-40B4-BE49-F238E27FC236}">
                      <a16:creationId xmlns:a16="http://schemas.microsoft.com/office/drawing/2014/main" id="{EF1F2120-F843-2A41-3605-9B07F31D8D16}"/>
                    </a:ext>
                  </a:extLst>
                </p:cNvPr>
                <p:cNvPicPr/>
                <p:nvPr/>
              </p:nvPicPr>
              <p:blipFill>
                <a:blip r:embed="rId147"/>
                <a:stretch>
                  <a:fillRect/>
                </a:stretch>
              </p:blipFill>
              <p:spPr>
                <a:xfrm>
                  <a:off x="3090310" y="3286270"/>
                  <a:ext cx="442267" cy="176308"/>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07A37087-69E8-E0C6-47C3-C7BE84933311}"/>
                    </a:ext>
                  </a:extLst>
                </p14:cNvPr>
                <p14:cNvContentPartPr/>
                <p14:nvPr/>
              </p14:nvContentPartPr>
              <p14:xfrm>
                <a:off x="3359931" y="3350089"/>
                <a:ext cx="174148" cy="143731"/>
              </p14:xfrm>
            </p:contentPart>
          </mc:Choice>
          <mc:Fallback xmlns="">
            <p:pic>
              <p:nvPicPr>
                <p:cNvPr id="97" name="Ink 96">
                  <a:extLst>
                    <a:ext uri="{FF2B5EF4-FFF2-40B4-BE49-F238E27FC236}">
                      <a16:creationId xmlns:a16="http://schemas.microsoft.com/office/drawing/2014/main" id="{07A37087-69E8-E0C6-47C3-C7BE84933311}"/>
                    </a:ext>
                  </a:extLst>
                </p:cNvPr>
                <p:cNvPicPr/>
                <p:nvPr/>
              </p:nvPicPr>
              <p:blipFill>
                <a:blip r:embed="rId149"/>
                <a:stretch>
                  <a:fillRect/>
                </a:stretch>
              </p:blipFill>
              <p:spPr>
                <a:xfrm>
                  <a:off x="3350936" y="3341106"/>
                  <a:ext cx="191779" cy="161338"/>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4AC05722-62D3-AC8F-A896-E8F097C27B08}"/>
                    </a:ext>
                  </a:extLst>
                </p14:cNvPr>
                <p14:cNvContentPartPr/>
                <p14:nvPr/>
              </p14:nvContentPartPr>
              <p14:xfrm>
                <a:off x="3507241" y="3110040"/>
                <a:ext cx="1802307" cy="654842"/>
              </p14:xfrm>
            </p:contentPart>
          </mc:Choice>
          <mc:Fallback xmlns="">
            <p:pic>
              <p:nvPicPr>
                <p:cNvPr id="98" name="Ink 97">
                  <a:extLst>
                    <a:ext uri="{FF2B5EF4-FFF2-40B4-BE49-F238E27FC236}">
                      <a16:creationId xmlns:a16="http://schemas.microsoft.com/office/drawing/2014/main" id="{4AC05722-62D3-AC8F-A896-E8F097C27B08}"/>
                    </a:ext>
                  </a:extLst>
                </p:cNvPr>
                <p:cNvPicPr/>
                <p:nvPr/>
              </p:nvPicPr>
              <p:blipFill>
                <a:blip r:embed="rId151"/>
                <a:stretch>
                  <a:fillRect/>
                </a:stretch>
              </p:blipFill>
              <p:spPr>
                <a:xfrm>
                  <a:off x="3498600" y="3101040"/>
                  <a:ext cx="1819948" cy="672482"/>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10CC0643-5525-BCCD-F565-A42A5B83346D}"/>
                    </a:ext>
                  </a:extLst>
                </p14:cNvPr>
                <p14:cNvContentPartPr/>
                <p14:nvPr/>
              </p14:nvContentPartPr>
              <p14:xfrm>
                <a:off x="4724186" y="3354860"/>
                <a:ext cx="24452" cy="26838"/>
              </p14:xfrm>
            </p:contentPart>
          </mc:Choice>
          <mc:Fallback xmlns="">
            <p:pic>
              <p:nvPicPr>
                <p:cNvPr id="99" name="Ink 98">
                  <a:extLst>
                    <a:ext uri="{FF2B5EF4-FFF2-40B4-BE49-F238E27FC236}">
                      <a16:creationId xmlns:a16="http://schemas.microsoft.com/office/drawing/2014/main" id="{10CC0643-5525-BCCD-F565-A42A5B83346D}"/>
                    </a:ext>
                  </a:extLst>
                </p:cNvPr>
                <p:cNvPicPr/>
                <p:nvPr/>
              </p:nvPicPr>
              <p:blipFill>
                <a:blip r:embed="rId153"/>
                <a:stretch>
                  <a:fillRect/>
                </a:stretch>
              </p:blipFill>
              <p:spPr>
                <a:xfrm>
                  <a:off x="4715556" y="3345793"/>
                  <a:ext cx="42072" cy="44609"/>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D80D83BE-391C-756A-2FDD-F2D6E8D7680B}"/>
                    </a:ext>
                  </a:extLst>
                </p14:cNvPr>
                <p14:cNvContentPartPr/>
                <p14:nvPr/>
              </p14:nvContentPartPr>
              <p14:xfrm>
                <a:off x="3548690" y="3186379"/>
                <a:ext cx="511707" cy="27434"/>
              </p14:xfrm>
            </p:contentPart>
          </mc:Choice>
          <mc:Fallback xmlns="">
            <p:pic>
              <p:nvPicPr>
                <p:cNvPr id="100" name="Ink 99">
                  <a:extLst>
                    <a:ext uri="{FF2B5EF4-FFF2-40B4-BE49-F238E27FC236}">
                      <a16:creationId xmlns:a16="http://schemas.microsoft.com/office/drawing/2014/main" id="{D80D83BE-391C-756A-2FDD-F2D6E8D7680B}"/>
                    </a:ext>
                  </a:extLst>
                </p:cNvPr>
                <p:cNvPicPr/>
                <p:nvPr/>
              </p:nvPicPr>
              <p:blipFill>
                <a:blip r:embed="rId155"/>
                <a:stretch>
                  <a:fillRect/>
                </a:stretch>
              </p:blipFill>
              <p:spPr>
                <a:xfrm>
                  <a:off x="3540054" y="3177716"/>
                  <a:ext cx="529340" cy="45122"/>
                </a:xfrm>
                <a:prstGeom prst="rect">
                  <a:avLst/>
                </a:prstGeom>
              </p:spPr>
            </p:pic>
          </mc:Fallback>
        </mc:AlternateContent>
      </p:grpSp>
      <p:grpSp>
        <p:nvGrpSpPr>
          <p:cNvPr id="108" name="Group 107">
            <a:extLst>
              <a:ext uri="{FF2B5EF4-FFF2-40B4-BE49-F238E27FC236}">
                <a16:creationId xmlns:a16="http://schemas.microsoft.com/office/drawing/2014/main" id="{2168B692-849A-3F56-6A64-6458979EEE7D}"/>
              </a:ext>
            </a:extLst>
          </p:cNvPr>
          <p:cNvGrpSpPr/>
          <p:nvPr/>
        </p:nvGrpSpPr>
        <p:grpSpPr>
          <a:xfrm>
            <a:off x="5616990" y="3209042"/>
            <a:ext cx="1513652" cy="289848"/>
            <a:chOff x="5616990" y="3209042"/>
            <a:chExt cx="1513652" cy="289848"/>
          </a:xfrm>
        </p:grpSpPr>
        <mc:AlternateContent xmlns:mc="http://schemas.openxmlformats.org/markup-compatibility/2006" xmlns:p14="http://schemas.microsoft.com/office/powerpoint/2010/main">
          <mc:Choice Requires="p14">
            <p:contentPart p14:bwMode="auto" r:id="rId156">
              <p14:nvContentPartPr>
                <p14:cNvPr id="103" name="Ink 102">
                  <a:extLst>
                    <a:ext uri="{FF2B5EF4-FFF2-40B4-BE49-F238E27FC236}">
                      <a16:creationId xmlns:a16="http://schemas.microsoft.com/office/drawing/2014/main" id="{F33D43DA-9257-AAEF-DA64-588880EB71B6}"/>
                    </a:ext>
                  </a:extLst>
                </p14:cNvPr>
                <p14:cNvContentPartPr/>
                <p14:nvPr/>
              </p14:nvContentPartPr>
              <p14:xfrm>
                <a:off x="5616990" y="3223355"/>
                <a:ext cx="771139" cy="175937"/>
              </p14:xfrm>
            </p:contentPart>
          </mc:Choice>
          <mc:Fallback xmlns="">
            <p:pic>
              <p:nvPicPr>
                <p:cNvPr id="103" name="Ink 102">
                  <a:extLst>
                    <a:ext uri="{FF2B5EF4-FFF2-40B4-BE49-F238E27FC236}">
                      <a16:creationId xmlns:a16="http://schemas.microsoft.com/office/drawing/2014/main" id="{F33D43DA-9257-AAEF-DA64-588880EB71B6}"/>
                    </a:ext>
                  </a:extLst>
                </p:cNvPr>
                <p:cNvPicPr/>
                <p:nvPr/>
              </p:nvPicPr>
              <p:blipFill>
                <a:blip r:embed="rId157"/>
                <a:stretch>
                  <a:fillRect/>
                </a:stretch>
              </p:blipFill>
              <p:spPr>
                <a:xfrm>
                  <a:off x="5608350" y="3214720"/>
                  <a:ext cx="788779" cy="193567"/>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4" name="Ink 103">
                  <a:extLst>
                    <a:ext uri="{FF2B5EF4-FFF2-40B4-BE49-F238E27FC236}">
                      <a16:creationId xmlns:a16="http://schemas.microsoft.com/office/drawing/2014/main" id="{24F94FD4-66ED-47E2-D4AB-AA5C5221214A}"/>
                    </a:ext>
                  </a:extLst>
                </p14:cNvPr>
                <p14:cNvContentPartPr/>
                <p14:nvPr/>
              </p14:nvContentPartPr>
              <p14:xfrm>
                <a:off x="6558997" y="3209042"/>
                <a:ext cx="518566" cy="289848"/>
              </p14:xfrm>
            </p:contentPart>
          </mc:Choice>
          <mc:Fallback xmlns="">
            <p:pic>
              <p:nvPicPr>
                <p:cNvPr id="104" name="Ink 103">
                  <a:extLst>
                    <a:ext uri="{FF2B5EF4-FFF2-40B4-BE49-F238E27FC236}">
                      <a16:creationId xmlns:a16="http://schemas.microsoft.com/office/drawing/2014/main" id="{24F94FD4-66ED-47E2-D4AB-AA5C5221214A}"/>
                    </a:ext>
                  </a:extLst>
                </p:cNvPr>
                <p:cNvPicPr/>
                <p:nvPr/>
              </p:nvPicPr>
              <p:blipFill>
                <a:blip r:embed="rId159"/>
                <a:stretch>
                  <a:fillRect/>
                </a:stretch>
              </p:blipFill>
              <p:spPr>
                <a:xfrm>
                  <a:off x="6550000" y="3200401"/>
                  <a:ext cx="536199" cy="307491"/>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5" name="Ink 104">
                  <a:extLst>
                    <a:ext uri="{FF2B5EF4-FFF2-40B4-BE49-F238E27FC236}">
                      <a16:creationId xmlns:a16="http://schemas.microsoft.com/office/drawing/2014/main" id="{79E6ECF7-AD9A-BBCC-0811-DF181D8796BD}"/>
                    </a:ext>
                  </a:extLst>
                </p14:cNvPr>
                <p14:cNvContentPartPr/>
                <p14:nvPr/>
              </p14:nvContentPartPr>
              <p14:xfrm>
                <a:off x="7092771" y="3426129"/>
                <a:ext cx="37871" cy="63814"/>
              </p14:xfrm>
            </p:contentPart>
          </mc:Choice>
          <mc:Fallback xmlns="">
            <p:pic>
              <p:nvPicPr>
                <p:cNvPr id="105" name="Ink 104">
                  <a:extLst>
                    <a:ext uri="{FF2B5EF4-FFF2-40B4-BE49-F238E27FC236}">
                      <a16:creationId xmlns:a16="http://schemas.microsoft.com/office/drawing/2014/main" id="{79E6ECF7-AD9A-BBCC-0811-DF181D8796BD}"/>
                    </a:ext>
                  </a:extLst>
                </p:cNvPr>
                <p:cNvPicPr/>
                <p:nvPr/>
              </p:nvPicPr>
              <p:blipFill>
                <a:blip r:embed="rId161"/>
                <a:stretch>
                  <a:fillRect/>
                </a:stretch>
              </p:blipFill>
              <p:spPr>
                <a:xfrm>
                  <a:off x="7084115" y="3417116"/>
                  <a:ext cx="55544" cy="8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7" name="Ink 106">
                  <a:extLst>
                    <a:ext uri="{FF2B5EF4-FFF2-40B4-BE49-F238E27FC236}">
                      <a16:creationId xmlns:a16="http://schemas.microsoft.com/office/drawing/2014/main" id="{35D45636-A207-7BEC-6BFE-06AC1EAA1286}"/>
                    </a:ext>
                  </a:extLst>
                </p14:cNvPr>
                <p14:cNvContentPartPr/>
                <p14:nvPr/>
              </p14:nvContentPartPr>
              <p14:xfrm>
                <a:off x="6804712" y="3260630"/>
                <a:ext cx="14910" cy="22961"/>
              </p14:xfrm>
            </p:contentPart>
          </mc:Choice>
          <mc:Fallback xmlns="">
            <p:pic>
              <p:nvPicPr>
                <p:cNvPr id="107" name="Ink 106">
                  <a:extLst>
                    <a:ext uri="{FF2B5EF4-FFF2-40B4-BE49-F238E27FC236}">
                      <a16:creationId xmlns:a16="http://schemas.microsoft.com/office/drawing/2014/main" id="{35D45636-A207-7BEC-6BFE-06AC1EAA1286}"/>
                    </a:ext>
                  </a:extLst>
                </p:cNvPr>
                <p:cNvPicPr/>
                <p:nvPr/>
              </p:nvPicPr>
              <p:blipFill>
                <a:blip r:embed="rId163"/>
                <a:stretch>
                  <a:fillRect/>
                </a:stretch>
              </p:blipFill>
              <p:spPr>
                <a:xfrm>
                  <a:off x="6795621" y="3251661"/>
                  <a:ext cx="32729" cy="40541"/>
                </a:xfrm>
                <a:prstGeom prst="rect">
                  <a:avLst/>
                </a:prstGeom>
              </p:spPr>
            </p:pic>
          </mc:Fallback>
        </mc:AlternateContent>
      </p:grpSp>
      <p:grpSp>
        <p:nvGrpSpPr>
          <p:cNvPr id="117" name="Group 116">
            <a:extLst>
              <a:ext uri="{FF2B5EF4-FFF2-40B4-BE49-F238E27FC236}">
                <a16:creationId xmlns:a16="http://schemas.microsoft.com/office/drawing/2014/main" id="{6AF89870-46E2-5562-1C76-9660445EAEAA}"/>
              </a:ext>
            </a:extLst>
          </p:cNvPr>
          <p:cNvGrpSpPr/>
          <p:nvPr/>
        </p:nvGrpSpPr>
        <p:grpSpPr>
          <a:xfrm>
            <a:off x="7308745" y="3058560"/>
            <a:ext cx="821520" cy="370440"/>
            <a:chOff x="7308745" y="3058560"/>
            <a:chExt cx="821520" cy="370440"/>
          </a:xfrm>
        </p:grpSpPr>
        <mc:AlternateContent xmlns:mc="http://schemas.openxmlformats.org/markup-compatibility/2006" xmlns:p14="http://schemas.microsoft.com/office/powerpoint/2010/main">
          <mc:Choice Requires="p14">
            <p:contentPart p14:bwMode="auto" r:id="rId164">
              <p14:nvContentPartPr>
                <p14:cNvPr id="114" name="Ink 113">
                  <a:extLst>
                    <a:ext uri="{FF2B5EF4-FFF2-40B4-BE49-F238E27FC236}">
                      <a16:creationId xmlns:a16="http://schemas.microsoft.com/office/drawing/2014/main" id="{2D494FC9-FD9D-D7D2-28BD-5AA98946B1C9}"/>
                    </a:ext>
                  </a:extLst>
                </p14:cNvPr>
                <p14:cNvContentPartPr/>
                <p14:nvPr/>
              </p14:nvContentPartPr>
              <p14:xfrm>
                <a:off x="7308745" y="3058560"/>
                <a:ext cx="821520" cy="370440"/>
              </p14:xfrm>
            </p:contentPart>
          </mc:Choice>
          <mc:Fallback xmlns="">
            <p:pic>
              <p:nvPicPr>
                <p:cNvPr id="114" name="Ink 113">
                  <a:extLst>
                    <a:ext uri="{FF2B5EF4-FFF2-40B4-BE49-F238E27FC236}">
                      <a16:creationId xmlns:a16="http://schemas.microsoft.com/office/drawing/2014/main" id="{2D494FC9-FD9D-D7D2-28BD-5AA98946B1C9}"/>
                    </a:ext>
                  </a:extLst>
                </p:cNvPr>
                <p:cNvPicPr/>
                <p:nvPr/>
              </p:nvPicPr>
              <p:blipFill>
                <a:blip r:embed="rId165"/>
                <a:stretch>
                  <a:fillRect/>
                </a:stretch>
              </p:blipFill>
              <p:spPr>
                <a:xfrm>
                  <a:off x="7300105" y="3049560"/>
                  <a:ext cx="8391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5" name="Ink 114">
                  <a:extLst>
                    <a:ext uri="{FF2B5EF4-FFF2-40B4-BE49-F238E27FC236}">
                      <a16:creationId xmlns:a16="http://schemas.microsoft.com/office/drawing/2014/main" id="{BC3FAD08-E2DC-1615-2E66-742D6F1B3874}"/>
                    </a:ext>
                  </a:extLst>
                </p14:cNvPr>
                <p14:cNvContentPartPr/>
                <p14:nvPr/>
              </p14:nvContentPartPr>
              <p14:xfrm>
                <a:off x="7695745" y="3209040"/>
                <a:ext cx="262080" cy="20160"/>
              </p14:xfrm>
            </p:contentPart>
          </mc:Choice>
          <mc:Fallback xmlns="">
            <p:pic>
              <p:nvPicPr>
                <p:cNvPr id="115" name="Ink 114">
                  <a:extLst>
                    <a:ext uri="{FF2B5EF4-FFF2-40B4-BE49-F238E27FC236}">
                      <a16:creationId xmlns:a16="http://schemas.microsoft.com/office/drawing/2014/main" id="{BC3FAD08-E2DC-1615-2E66-742D6F1B3874}"/>
                    </a:ext>
                  </a:extLst>
                </p:cNvPr>
                <p:cNvPicPr/>
                <p:nvPr/>
              </p:nvPicPr>
              <p:blipFill>
                <a:blip r:embed="rId167"/>
                <a:stretch>
                  <a:fillRect/>
                </a:stretch>
              </p:blipFill>
              <p:spPr>
                <a:xfrm>
                  <a:off x="7686745" y="3200040"/>
                  <a:ext cx="279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6" name="Ink 115">
                  <a:extLst>
                    <a:ext uri="{FF2B5EF4-FFF2-40B4-BE49-F238E27FC236}">
                      <a16:creationId xmlns:a16="http://schemas.microsoft.com/office/drawing/2014/main" id="{1AD346C2-EEBB-E8CE-F3DE-C8AD2B16D106}"/>
                    </a:ext>
                  </a:extLst>
                </p14:cNvPr>
                <p14:cNvContentPartPr/>
                <p14:nvPr/>
              </p14:nvContentPartPr>
              <p14:xfrm>
                <a:off x="7660825" y="3124080"/>
                <a:ext cx="360" cy="360"/>
              </p14:xfrm>
            </p:contentPart>
          </mc:Choice>
          <mc:Fallback xmlns="">
            <p:pic>
              <p:nvPicPr>
                <p:cNvPr id="116" name="Ink 115">
                  <a:extLst>
                    <a:ext uri="{FF2B5EF4-FFF2-40B4-BE49-F238E27FC236}">
                      <a16:creationId xmlns:a16="http://schemas.microsoft.com/office/drawing/2014/main" id="{1AD346C2-EEBB-E8CE-F3DE-C8AD2B16D106}"/>
                    </a:ext>
                  </a:extLst>
                </p:cNvPr>
                <p:cNvPicPr/>
                <p:nvPr/>
              </p:nvPicPr>
              <p:blipFill>
                <a:blip r:embed="rId169"/>
                <a:stretch>
                  <a:fillRect/>
                </a:stretch>
              </p:blipFill>
              <p:spPr>
                <a:xfrm>
                  <a:off x="7651825" y="311508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118" name="Ink 117">
                <a:extLst>
                  <a:ext uri="{FF2B5EF4-FFF2-40B4-BE49-F238E27FC236}">
                    <a16:creationId xmlns:a16="http://schemas.microsoft.com/office/drawing/2014/main" id="{2C8CD33E-1A0E-6757-34CF-5A4DE74B42E6}"/>
                  </a:ext>
                </a:extLst>
              </p14:cNvPr>
              <p14:cNvContentPartPr/>
              <p14:nvPr/>
            </p14:nvContentPartPr>
            <p14:xfrm>
              <a:off x="8466865" y="2950920"/>
              <a:ext cx="1334160" cy="609120"/>
            </p14:xfrm>
          </p:contentPart>
        </mc:Choice>
        <mc:Fallback xmlns="">
          <p:pic>
            <p:nvPicPr>
              <p:cNvPr id="118" name="Ink 117">
                <a:extLst>
                  <a:ext uri="{FF2B5EF4-FFF2-40B4-BE49-F238E27FC236}">
                    <a16:creationId xmlns:a16="http://schemas.microsoft.com/office/drawing/2014/main" id="{2C8CD33E-1A0E-6757-34CF-5A4DE74B42E6}"/>
                  </a:ext>
                </a:extLst>
              </p:cNvPr>
              <p:cNvPicPr/>
              <p:nvPr/>
            </p:nvPicPr>
            <p:blipFill>
              <a:blip r:embed="rId171"/>
              <a:stretch>
                <a:fillRect/>
              </a:stretch>
            </p:blipFill>
            <p:spPr>
              <a:xfrm>
                <a:off x="8457865" y="2941920"/>
                <a:ext cx="1351800" cy="626760"/>
              </a:xfrm>
              <a:prstGeom prst="rect">
                <a:avLst/>
              </a:prstGeom>
            </p:spPr>
          </p:pic>
        </mc:Fallback>
      </mc:AlternateContent>
      <p:grpSp>
        <p:nvGrpSpPr>
          <p:cNvPr id="128" name="Group 127">
            <a:extLst>
              <a:ext uri="{FF2B5EF4-FFF2-40B4-BE49-F238E27FC236}">
                <a16:creationId xmlns:a16="http://schemas.microsoft.com/office/drawing/2014/main" id="{9861E116-D728-2658-2171-4167EE15AE67}"/>
              </a:ext>
            </a:extLst>
          </p:cNvPr>
          <p:cNvGrpSpPr/>
          <p:nvPr/>
        </p:nvGrpSpPr>
        <p:grpSpPr>
          <a:xfrm>
            <a:off x="10239505" y="2985120"/>
            <a:ext cx="1658880" cy="399600"/>
            <a:chOff x="10239505" y="2985120"/>
            <a:chExt cx="1658880" cy="399600"/>
          </a:xfrm>
        </p:grpSpPr>
        <mc:AlternateContent xmlns:mc="http://schemas.openxmlformats.org/markup-compatibility/2006" xmlns:p14="http://schemas.microsoft.com/office/powerpoint/2010/main">
          <mc:Choice Requires="p14">
            <p:contentPart p14:bwMode="auto" r:id="rId172">
              <p14:nvContentPartPr>
                <p14:cNvPr id="119" name="Ink 118">
                  <a:extLst>
                    <a:ext uri="{FF2B5EF4-FFF2-40B4-BE49-F238E27FC236}">
                      <a16:creationId xmlns:a16="http://schemas.microsoft.com/office/drawing/2014/main" id="{2DDC8FE7-1F40-165B-C519-E149EDDF982C}"/>
                    </a:ext>
                  </a:extLst>
                </p14:cNvPr>
                <p14:cNvContentPartPr/>
                <p14:nvPr/>
              </p14:nvContentPartPr>
              <p14:xfrm>
                <a:off x="10239505" y="3086280"/>
                <a:ext cx="153720" cy="282240"/>
              </p14:xfrm>
            </p:contentPart>
          </mc:Choice>
          <mc:Fallback xmlns="">
            <p:pic>
              <p:nvPicPr>
                <p:cNvPr id="119" name="Ink 118">
                  <a:extLst>
                    <a:ext uri="{FF2B5EF4-FFF2-40B4-BE49-F238E27FC236}">
                      <a16:creationId xmlns:a16="http://schemas.microsoft.com/office/drawing/2014/main" id="{2DDC8FE7-1F40-165B-C519-E149EDDF982C}"/>
                    </a:ext>
                  </a:extLst>
                </p:cNvPr>
                <p:cNvPicPr/>
                <p:nvPr/>
              </p:nvPicPr>
              <p:blipFill>
                <a:blip r:embed="rId173"/>
                <a:stretch>
                  <a:fillRect/>
                </a:stretch>
              </p:blipFill>
              <p:spPr>
                <a:xfrm>
                  <a:off x="10230505" y="3077280"/>
                  <a:ext cx="1713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0" name="Ink 119">
                  <a:extLst>
                    <a:ext uri="{FF2B5EF4-FFF2-40B4-BE49-F238E27FC236}">
                      <a16:creationId xmlns:a16="http://schemas.microsoft.com/office/drawing/2014/main" id="{EF6F37C5-C6FD-4214-DDD1-77DE56E834D3}"/>
                    </a:ext>
                  </a:extLst>
                </p14:cNvPr>
                <p14:cNvContentPartPr/>
                <p14:nvPr/>
              </p14:nvContentPartPr>
              <p14:xfrm>
                <a:off x="10485025" y="3200400"/>
                <a:ext cx="155160" cy="169560"/>
              </p14:xfrm>
            </p:contentPart>
          </mc:Choice>
          <mc:Fallback xmlns="">
            <p:pic>
              <p:nvPicPr>
                <p:cNvPr id="120" name="Ink 119">
                  <a:extLst>
                    <a:ext uri="{FF2B5EF4-FFF2-40B4-BE49-F238E27FC236}">
                      <a16:creationId xmlns:a16="http://schemas.microsoft.com/office/drawing/2014/main" id="{EF6F37C5-C6FD-4214-DDD1-77DE56E834D3}"/>
                    </a:ext>
                  </a:extLst>
                </p:cNvPr>
                <p:cNvPicPr/>
                <p:nvPr/>
              </p:nvPicPr>
              <p:blipFill>
                <a:blip r:embed="rId175"/>
                <a:stretch>
                  <a:fillRect/>
                </a:stretch>
              </p:blipFill>
              <p:spPr>
                <a:xfrm>
                  <a:off x="10476385" y="3191400"/>
                  <a:ext cx="1728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1" name="Ink 120">
                  <a:extLst>
                    <a:ext uri="{FF2B5EF4-FFF2-40B4-BE49-F238E27FC236}">
                      <a16:creationId xmlns:a16="http://schemas.microsoft.com/office/drawing/2014/main" id="{B6B596FC-D33A-51D3-BCA9-CB5F92E5D5C7}"/>
                    </a:ext>
                  </a:extLst>
                </p14:cNvPr>
                <p14:cNvContentPartPr/>
                <p14:nvPr/>
              </p14:nvContentPartPr>
              <p14:xfrm>
                <a:off x="10497265" y="3217680"/>
                <a:ext cx="215640" cy="164880"/>
              </p14:xfrm>
            </p:contentPart>
          </mc:Choice>
          <mc:Fallback xmlns="">
            <p:pic>
              <p:nvPicPr>
                <p:cNvPr id="121" name="Ink 120">
                  <a:extLst>
                    <a:ext uri="{FF2B5EF4-FFF2-40B4-BE49-F238E27FC236}">
                      <a16:creationId xmlns:a16="http://schemas.microsoft.com/office/drawing/2014/main" id="{B6B596FC-D33A-51D3-BCA9-CB5F92E5D5C7}"/>
                    </a:ext>
                  </a:extLst>
                </p:cNvPr>
                <p:cNvPicPr/>
                <p:nvPr/>
              </p:nvPicPr>
              <p:blipFill>
                <a:blip r:embed="rId177"/>
                <a:stretch>
                  <a:fillRect/>
                </a:stretch>
              </p:blipFill>
              <p:spPr>
                <a:xfrm>
                  <a:off x="10488265" y="3208680"/>
                  <a:ext cx="233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2" name="Ink 121">
                  <a:extLst>
                    <a:ext uri="{FF2B5EF4-FFF2-40B4-BE49-F238E27FC236}">
                      <a16:creationId xmlns:a16="http://schemas.microsoft.com/office/drawing/2014/main" id="{CCFDA09B-E80C-8FD9-4339-362B6FB631AE}"/>
                    </a:ext>
                  </a:extLst>
                </p14:cNvPr>
                <p14:cNvContentPartPr/>
                <p14:nvPr/>
              </p14:nvContentPartPr>
              <p14:xfrm>
                <a:off x="10574305" y="3024720"/>
                <a:ext cx="163800" cy="121680"/>
              </p14:xfrm>
            </p:contentPart>
          </mc:Choice>
          <mc:Fallback xmlns="">
            <p:pic>
              <p:nvPicPr>
                <p:cNvPr id="122" name="Ink 121">
                  <a:extLst>
                    <a:ext uri="{FF2B5EF4-FFF2-40B4-BE49-F238E27FC236}">
                      <a16:creationId xmlns:a16="http://schemas.microsoft.com/office/drawing/2014/main" id="{CCFDA09B-E80C-8FD9-4339-362B6FB631AE}"/>
                    </a:ext>
                  </a:extLst>
                </p:cNvPr>
                <p:cNvPicPr/>
                <p:nvPr/>
              </p:nvPicPr>
              <p:blipFill>
                <a:blip r:embed="rId179"/>
                <a:stretch>
                  <a:fillRect/>
                </a:stretch>
              </p:blipFill>
              <p:spPr>
                <a:xfrm>
                  <a:off x="10565665" y="3016080"/>
                  <a:ext cx="1814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3" name="Ink 122">
                  <a:extLst>
                    <a:ext uri="{FF2B5EF4-FFF2-40B4-BE49-F238E27FC236}">
                      <a16:creationId xmlns:a16="http://schemas.microsoft.com/office/drawing/2014/main" id="{778382D6-6A18-B69F-7B8C-54EA514A11F6}"/>
                    </a:ext>
                  </a:extLst>
                </p14:cNvPr>
                <p14:cNvContentPartPr/>
                <p14:nvPr/>
              </p14:nvContentPartPr>
              <p14:xfrm>
                <a:off x="10892905" y="3242880"/>
                <a:ext cx="328680" cy="141840"/>
              </p14:xfrm>
            </p:contentPart>
          </mc:Choice>
          <mc:Fallback xmlns="">
            <p:pic>
              <p:nvPicPr>
                <p:cNvPr id="123" name="Ink 122">
                  <a:extLst>
                    <a:ext uri="{FF2B5EF4-FFF2-40B4-BE49-F238E27FC236}">
                      <a16:creationId xmlns:a16="http://schemas.microsoft.com/office/drawing/2014/main" id="{778382D6-6A18-B69F-7B8C-54EA514A11F6}"/>
                    </a:ext>
                  </a:extLst>
                </p:cNvPr>
                <p:cNvPicPr/>
                <p:nvPr/>
              </p:nvPicPr>
              <p:blipFill>
                <a:blip r:embed="rId181"/>
                <a:stretch>
                  <a:fillRect/>
                </a:stretch>
              </p:blipFill>
              <p:spPr>
                <a:xfrm>
                  <a:off x="10884265" y="3234240"/>
                  <a:ext cx="3463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4" name="Ink 123">
                  <a:extLst>
                    <a:ext uri="{FF2B5EF4-FFF2-40B4-BE49-F238E27FC236}">
                      <a16:creationId xmlns:a16="http://schemas.microsoft.com/office/drawing/2014/main" id="{012DDAED-FDA5-C84D-D8C1-8E757A29782D}"/>
                    </a:ext>
                  </a:extLst>
                </p14:cNvPr>
                <p14:cNvContentPartPr/>
                <p14:nvPr/>
              </p14:nvContentPartPr>
              <p14:xfrm>
                <a:off x="11418145" y="3057120"/>
                <a:ext cx="160560" cy="299160"/>
              </p14:xfrm>
            </p:contentPart>
          </mc:Choice>
          <mc:Fallback xmlns="">
            <p:pic>
              <p:nvPicPr>
                <p:cNvPr id="124" name="Ink 123">
                  <a:extLst>
                    <a:ext uri="{FF2B5EF4-FFF2-40B4-BE49-F238E27FC236}">
                      <a16:creationId xmlns:a16="http://schemas.microsoft.com/office/drawing/2014/main" id="{012DDAED-FDA5-C84D-D8C1-8E757A29782D}"/>
                    </a:ext>
                  </a:extLst>
                </p:cNvPr>
                <p:cNvPicPr/>
                <p:nvPr/>
              </p:nvPicPr>
              <p:blipFill>
                <a:blip r:embed="rId183"/>
                <a:stretch>
                  <a:fillRect/>
                </a:stretch>
              </p:blipFill>
              <p:spPr>
                <a:xfrm>
                  <a:off x="11409505" y="3048480"/>
                  <a:ext cx="1782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5" name="Ink 124">
                  <a:extLst>
                    <a:ext uri="{FF2B5EF4-FFF2-40B4-BE49-F238E27FC236}">
                      <a16:creationId xmlns:a16="http://schemas.microsoft.com/office/drawing/2014/main" id="{2D450E48-09AF-36F7-70CF-6FC272438780}"/>
                    </a:ext>
                  </a:extLst>
                </p14:cNvPr>
                <p14:cNvContentPartPr/>
                <p14:nvPr/>
              </p14:nvContentPartPr>
              <p14:xfrm>
                <a:off x="11657545" y="3175560"/>
                <a:ext cx="240840" cy="189000"/>
              </p14:xfrm>
            </p:contentPart>
          </mc:Choice>
          <mc:Fallback xmlns="">
            <p:pic>
              <p:nvPicPr>
                <p:cNvPr id="125" name="Ink 124">
                  <a:extLst>
                    <a:ext uri="{FF2B5EF4-FFF2-40B4-BE49-F238E27FC236}">
                      <a16:creationId xmlns:a16="http://schemas.microsoft.com/office/drawing/2014/main" id="{2D450E48-09AF-36F7-70CF-6FC272438780}"/>
                    </a:ext>
                  </a:extLst>
                </p:cNvPr>
                <p:cNvPicPr/>
                <p:nvPr/>
              </p:nvPicPr>
              <p:blipFill>
                <a:blip r:embed="rId185"/>
                <a:stretch>
                  <a:fillRect/>
                </a:stretch>
              </p:blipFill>
              <p:spPr>
                <a:xfrm>
                  <a:off x="11648905" y="3166920"/>
                  <a:ext cx="258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6" name="Ink 125">
                  <a:extLst>
                    <a:ext uri="{FF2B5EF4-FFF2-40B4-BE49-F238E27FC236}">
                      <a16:creationId xmlns:a16="http://schemas.microsoft.com/office/drawing/2014/main" id="{BFD6CD3D-50C0-2BFC-15C7-16A967E7382E}"/>
                    </a:ext>
                  </a:extLst>
                </p14:cNvPr>
                <p14:cNvContentPartPr/>
                <p14:nvPr/>
              </p14:nvContentPartPr>
              <p14:xfrm>
                <a:off x="11643865" y="3290040"/>
                <a:ext cx="200160" cy="29520"/>
              </p14:xfrm>
            </p:contentPart>
          </mc:Choice>
          <mc:Fallback xmlns="">
            <p:pic>
              <p:nvPicPr>
                <p:cNvPr id="126" name="Ink 125">
                  <a:extLst>
                    <a:ext uri="{FF2B5EF4-FFF2-40B4-BE49-F238E27FC236}">
                      <a16:creationId xmlns:a16="http://schemas.microsoft.com/office/drawing/2014/main" id="{BFD6CD3D-50C0-2BFC-15C7-16A967E7382E}"/>
                    </a:ext>
                  </a:extLst>
                </p:cNvPr>
                <p:cNvPicPr/>
                <p:nvPr/>
              </p:nvPicPr>
              <p:blipFill>
                <a:blip r:embed="rId187"/>
                <a:stretch>
                  <a:fillRect/>
                </a:stretch>
              </p:blipFill>
              <p:spPr>
                <a:xfrm>
                  <a:off x="11634865" y="3281040"/>
                  <a:ext cx="21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7" name="Ink 126">
                  <a:extLst>
                    <a:ext uri="{FF2B5EF4-FFF2-40B4-BE49-F238E27FC236}">
                      <a16:creationId xmlns:a16="http://schemas.microsoft.com/office/drawing/2014/main" id="{D1220C92-7AAE-8496-A8F1-91FD214ED74A}"/>
                    </a:ext>
                  </a:extLst>
                </p14:cNvPr>
                <p14:cNvContentPartPr/>
                <p14:nvPr/>
              </p14:nvContentPartPr>
              <p14:xfrm>
                <a:off x="11728105" y="2985120"/>
                <a:ext cx="153360" cy="216000"/>
              </p14:xfrm>
            </p:contentPart>
          </mc:Choice>
          <mc:Fallback xmlns="">
            <p:pic>
              <p:nvPicPr>
                <p:cNvPr id="127" name="Ink 126">
                  <a:extLst>
                    <a:ext uri="{FF2B5EF4-FFF2-40B4-BE49-F238E27FC236}">
                      <a16:creationId xmlns:a16="http://schemas.microsoft.com/office/drawing/2014/main" id="{D1220C92-7AAE-8496-A8F1-91FD214ED74A}"/>
                    </a:ext>
                  </a:extLst>
                </p:cNvPr>
                <p:cNvPicPr/>
                <p:nvPr/>
              </p:nvPicPr>
              <p:blipFill>
                <a:blip r:embed="rId189"/>
                <a:stretch>
                  <a:fillRect/>
                </a:stretch>
              </p:blipFill>
              <p:spPr>
                <a:xfrm>
                  <a:off x="11719105" y="2976120"/>
                  <a:ext cx="171000" cy="233640"/>
                </a:xfrm>
                <a:prstGeom prst="rect">
                  <a:avLst/>
                </a:prstGeom>
              </p:spPr>
            </p:pic>
          </mc:Fallback>
        </mc:AlternateContent>
      </p:grpSp>
      <p:grpSp>
        <p:nvGrpSpPr>
          <p:cNvPr id="246" name="Group 245">
            <a:extLst>
              <a:ext uri="{FF2B5EF4-FFF2-40B4-BE49-F238E27FC236}">
                <a16:creationId xmlns:a16="http://schemas.microsoft.com/office/drawing/2014/main" id="{F466396C-87BC-AADA-6CEF-18E72EB6B9E8}"/>
              </a:ext>
            </a:extLst>
          </p:cNvPr>
          <p:cNvGrpSpPr/>
          <p:nvPr/>
        </p:nvGrpSpPr>
        <p:grpSpPr>
          <a:xfrm>
            <a:off x="104016" y="4530814"/>
            <a:ext cx="5273328" cy="1197803"/>
            <a:chOff x="-50579" y="582906"/>
            <a:chExt cx="6636402" cy="1507415"/>
          </a:xfrm>
        </p:grpSpPr>
        <mc:AlternateContent xmlns:mc="http://schemas.openxmlformats.org/markup-compatibility/2006" xmlns:p14="http://schemas.microsoft.com/office/powerpoint/2010/main">
          <mc:Choice Requires="p14">
            <p:contentPart p14:bwMode="auto" r:id="rId190">
              <p14:nvContentPartPr>
                <p14:cNvPr id="129" name="Ink 128">
                  <a:extLst>
                    <a:ext uri="{FF2B5EF4-FFF2-40B4-BE49-F238E27FC236}">
                      <a16:creationId xmlns:a16="http://schemas.microsoft.com/office/drawing/2014/main" id="{7F5E08A2-926B-185C-4B42-5C410C753C5F}"/>
                    </a:ext>
                  </a:extLst>
                </p14:cNvPr>
                <p14:cNvContentPartPr/>
                <p14:nvPr/>
              </p14:nvContentPartPr>
              <p14:xfrm>
                <a:off x="5401035" y="948627"/>
                <a:ext cx="116752" cy="157473"/>
              </p14:xfrm>
            </p:contentPart>
          </mc:Choice>
          <mc:Fallback xmlns="">
            <p:pic>
              <p:nvPicPr>
                <p:cNvPr id="129" name="Ink 128">
                  <a:extLst>
                    <a:ext uri="{FF2B5EF4-FFF2-40B4-BE49-F238E27FC236}">
                      <a16:creationId xmlns:a16="http://schemas.microsoft.com/office/drawing/2014/main" id="{7F5E08A2-926B-185C-4B42-5C410C753C5F}"/>
                    </a:ext>
                  </a:extLst>
                </p:cNvPr>
                <p:cNvPicPr/>
                <p:nvPr/>
              </p:nvPicPr>
              <p:blipFill>
                <a:blip r:embed="rId191"/>
                <a:stretch>
                  <a:fillRect/>
                </a:stretch>
              </p:blipFill>
              <p:spPr>
                <a:xfrm>
                  <a:off x="5389722" y="937347"/>
                  <a:ext cx="138926" cy="179582"/>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0" name="Ink 129">
                  <a:extLst>
                    <a:ext uri="{FF2B5EF4-FFF2-40B4-BE49-F238E27FC236}">
                      <a16:creationId xmlns:a16="http://schemas.microsoft.com/office/drawing/2014/main" id="{15325D21-3A55-662F-B553-AF8507A92E2D}"/>
                    </a:ext>
                  </a:extLst>
                </p14:cNvPr>
                <p14:cNvContentPartPr/>
                <p14:nvPr/>
              </p14:nvContentPartPr>
              <p14:xfrm>
                <a:off x="3355171" y="1506096"/>
                <a:ext cx="163402" cy="116237"/>
              </p14:xfrm>
            </p:contentPart>
          </mc:Choice>
          <mc:Fallback xmlns="">
            <p:pic>
              <p:nvPicPr>
                <p:cNvPr id="130" name="Ink 129">
                  <a:extLst>
                    <a:ext uri="{FF2B5EF4-FFF2-40B4-BE49-F238E27FC236}">
                      <a16:creationId xmlns:a16="http://schemas.microsoft.com/office/drawing/2014/main" id="{15325D21-3A55-662F-B553-AF8507A92E2D}"/>
                    </a:ext>
                  </a:extLst>
                </p:cNvPr>
                <p:cNvPicPr/>
                <p:nvPr/>
              </p:nvPicPr>
              <p:blipFill>
                <a:blip r:embed="rId193"/>
                <a:stretch>
                  <a:fillRect/>
                </a:stretch>
              </p:blipFill>
              <p:spPr>
                <a:xfrm>
                  <a:off x="3343855" y="1494789"/>
                  <a:ext cx="185581" cy="138399"/>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1" name="Ink 130">
                  <a:extLst>
                    <a:ext uri="{FF2B5EF4-FFF2-40B4-BE49-F238E27FC236}">
                      <a16:creationId xmlns:a16="http://schemas.microsoft.com/office/drawing/2014/main" id="{3CD1D3B9-7BA8-9C02-5059-CAEF250D0F28}"/>
                    </a:ext>
                  </a:extLst>
                </p14:cNvPr>
                <p14:cNvContentPartPr/>
                <p14:nvPr/>
              </p14:nvContentPartPr>
              <p14:xfrm>
                <a:off x="3296151" y="1642179"/>
                <a:ext cx="294844" cy="30927"/>
              </p14:xfrm>
            </p:contentPart>
          </mc:Choice>
          <mc:Fallback xmlns="">
            <p:pic>
              <p:nvPicPr>
                <p:cNvPr id="131" name="Ink 130">
                  <a:extLst>
                    <a:ext uri="{FF2B5EF4-FFF2-40B4-BE49-F238E27FC236}">
                      <a16:creationId xmlns:a16="http://schemas.microsoft.com/office/drawing/2014/main" id="{3CD1D3B9-7BA8-9C02-5059-CAEF250D0F28}"/>
                    </a:ext>
                  </a:extLst>
                </p:cNvPr>
                <p:cNvPicPr/>
                <p:nvPr/>
              </p:nvPicPr>
              <p:blipFill>
                <a:blip r:embed="rId195"/>
                <a:stretch>
                  <a:fillRect/>
                </a:stretch>
              </p:blipFill>
              <p:spPr>
                <a:xfrm>
                  <a:off x="3284828" y="1630974"/>
                  <a:ext cx="317037" cy="5289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2" name="Ink 131">
                  <a:extLst>
                    <a:ext uri="{FF2B5EF4-FFF2-40B4-BE49-F238E27FC236}">
                      <a16:creationId xmlns:a16="http://schemas.microsoft.com/office/drawing/2014/main" id="{01666A38-EB50-8CD6-03D8-5165DCC4C93E}"/>
                    </a:ext>
                  </a:extLst>
                </p14:cNvPr>
                <p14:cNvContentPartPr/>
                <p14:nvPr/>
              </p14:nvContentPartPr>
              <p14:xfrm>
                <a:off x="3322696" y="1763571"/>
                <a:ext cx="181442" cy="127576"/>
              </p14:xfrm>
            </p:contentPart>
          </mc:Choice>
          <mc:Fallback xmlns="">
            <p:pic>
              <p:nvPicPr>
                <p:cNvPr id="132" name="Ink 131">
                  <a:extLst>
                    <a:ext uri="{FF2B5EF4-FFF2-40B4-BE49-F238E27FC236}">
                      <a16:creationId xmlns:a16="http://schemas.microsoft.com/office/drawing/2014/main" id="{01666A38-EB50-8CD6-03D8-5165DCC4C93E}"/>
                    </a:ext>
                  </a:extLst>
                </p:cNvPr>
                <p:cNvPicPr/>
                <p:nvPr/>
              </p:nvPicPr>
              <p:blipFill>
                <a:blip r:embed="rId197"/>
                <a:stretch>
                  <a:fillRect/>
                </a:stretch>
              </p:blipFill>
              <p:spPr>
                <a:xfrm>
                  <a:off x="3311356" y="1752261"/>
                  <a:ext cx="203669" cy="149743"/>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3" name="Ink 132">
                  <a:extLst>
                    <a:ext uri="{FF2B5EF4-FFF2-40B4-BE49-F238E27FC236}">
                      <a16:creationId xmlns:a16="http://schemas.microsoft.com/office/drawing/2014/main" id="{AE8C3919-3EF1-CB24-2FC2-0155430B751A}"/>
                    </a:ext>
                  </a:extLst>
                </p14:cNvPr>
                <p14:cNvContentPartPr/>
                <p14:nvPr/>
              </p14:nvContentPartPr>
              <p14:xfrm>
                <a:off x="3552847" y="1760479"/>
                <a:ext cx="156184" cy="93299"/>
              </p14:xfrm>
            </p:contentPart>
          </mc:Choice>
          <mc:Fallback xmlns="">
            <p:pic>
              <p:nvPicPr>
                <p:cNvPr id="133" name="Ink 132">
                  <a:extLst>
                    <a:ext uri="{FF2B5EF4-FFF2-40B4-BE49-F238E27FC236}">
                      <a16:creationId xmlns:a16="http://schemas.microsoft.com/office/drawing/2014/main" id="{AE8C3919-3EF1-CB24-2FC2-0155430B751A}"/>
                    </a:ext>
                  </a:extLst>
                </p:cNvPr>
                <p:cNvPicPr/>
                <p:nvPr/>
              </p:nvPicPr>
              <p:blipFill>
                <a:blip r:embed="rId199"/>
                <a:stretch>
                  <a:fillRect/>
                </a:stretch>
              </p:blipFill>
              <p:spPr>
                <a:xfrm>
                  <a:off x="3541529" y="1749156"/>
                  <a:ext cx="178367" cy="115491"/>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4" name="Ink 133">
                  <a:extLst>
                    <a:ext uri="{FF2B5EF4-FFF2-40B4-BE49-F238E27FC236}">
                      <a16:creationId xmlns:a16="http://schemas.microsoft.com/office/drawing/2014/main" id="{F310192A-7122-E4E7-C01D-7F3BB33BD02B}"/>
                    </a:ext>
                  </a:extLst>
                </p14:cNvPr>
                <p14:cNvContentPartPr/>
                <p14:nvPr/>
              </p14:nvContentPartPr>
              <p14:xfrm>
                <a:off x="3771664" y="1401459"/>
                <a:ext cx="140207" cy="445101"/>
              </p14:xfrm>
            </p:contentPart>
          </mc:Choice>
          <mc:Fallback xmlns="">
            <p:pic>
              <p:nvPicPr>
                <p:cNvPr id="134" name="Ink 133">
                  <a:extLst>
                    <a:ext uri="{FF2B5EF4-FFF2-40B4-BE49-F238E27FC236}">
                      <a16:creationId xmlns:a16="http://schemas.microsoft.com/office/drawing/2014/main" id="{F310192A-7122-E4E7-C01D-7F3BB33BD02B}"/>
                    </a:ext>
                  </a:extLst>
                </p:cNvPr>
                <p:cNvPicPr/>
                <p:nvPr/>
              </p:nvPicPr>
              <p:blipFill>
                <a:blip r:embed="rId201"/>
                <a:stretch>
                  <a:fillRect/>
                </a:stretch>
              </p:blipFill>
              <p:spPr>
                <a:xfrm>
                  <a:off x="3760357" y="1390592"/>
                  <a:ext cx="162369" cy="467288"/>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 name="Ink 134">
                  <a:extLst>
                    <a:ext uri="{FF2B5EF4-FFF2-40B4-BE49-F238E27FC236}">
                      <a16:creationId xmlns:a16="http://schemas.microsoft.com/office/drawing/2014/main" id="{F1A80304-CD29-4CB0-A683-7C3DF493D4B7}"/>
                    </a:ext>
                  </a:extLst>
                </p14:cNvPr>
                <p14:cNvContentPartPr/>
                <p14:nvPr/>
              </p14:nvContentPartPr>
              <p14:xfrm>
                <a:off x="3333779" y="724402"/>
                <a:ext cx="109536" cy="104123"/>
              </p14:xfrm>
            </p:contentPart>
          </mc:Choice>
          <mc:Fallback xmlns="">
            <p:pic>
              <p:nvPicPr>
                <p:cNvPr id="135" name="Ink 134">
                  <a:extLst>
                    <a:ext uri="{FF2B5EF4-FFF2-40B4-BE49-F238E27FC236}">
                      <a16:creationId xmlns:a16="http://schemas.microsoft.com/office/drawing/2014/main" id="{F1A80304-CD29-4CB0-A683-7C3DF493D4B7}"/>
                    </a:ext>
                  </a:extLst>
                </p:cNvPr>
                <p:cNvPicPr/>
                <p:nvPr/>
              </p:nvPicPr>
              <p:blipFill>
                <a:blip r:embed="rId203"/>
                <a:stretch>
                  <a:fillRect/>
                </a:stretch>
              </p:blipFill>
              <p:spPr>
                <a:xfrm>
                  <a:off x="3322463" y="713084"/>
                  <a:ext cx="131715" cy="126306"/>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6" name="Ink 135">
                  <a:extLst>
                    <a:ext uri="{FF2B5EF4-FFF2-40B4-BE49-F238E27FC236}">
                      <a16:creationId xmlns:a16="http://schemas.microsoft.com/office/drawing/2014/main" id="{208F0241-86F7-BD51-1595-A345717DD28A}"/>
                    </a:ext>
                  </a:extLst>
                </p14:cNvPr>
                <p14:cNvContentPartPr/>
                <p14:nvPr/>
              </p14:nvContentPartPr>
              <p14:xfrm>
                <a:off x="3268057" y="882131"/>
                <a:ext cx="260822" cy="23196"/>
              </p14:xfrm>
            </p:contentPart>
          </mc:Choice>
          <mc:Fallback xmlns="">
            <p:pic>
              <p:nvPicPr>
                <p:cNvPr id="136" name="Ink 135">
                  <a:extLst>
                    <a:ext uri="{FF2B5EF4-FFF2-40B4-BE49-F238E27FC236}">
                      <a16:creationId xmlns:a16="http://schemas.microsoft.com/office/drawing/2014/main" id="{208F0241-86F7-BD51-1595-A345717DD28A}"/>
                    </a:ext>
                  </a:extLst>
                </p:cNvPr>
                <p:cNvPicPr/>
                <p:nvPr/>
              </p:nvPicPr>
              <p:blipFill>
                <a:blip r:embed="rId205"/>
                <a:stretch>
                  <a:fillRect/>
                </a:stretch>
              </p:blipFill>
              <p:spPr>
                <a:xfrm>
                  <a:off x="3256737" y="870979"/>
                  <a:ext cx="283010" cy="45054"/>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 name="Ink 136">
                  <a:extLst>
                    <a:ext uri="{FF2B5EF4-FFF2-40B4-BE49-F238E27FC236}">
                      <a16:creationId xmlns:a16="http://schemas.microsoft.com/office/drawing/2014/main" id="{ABFEF5F4-81D0-15A9-06B0-73C8F67E2E3B}"/>
                    </a:ext>
                  </a:extLst>
                </p14:cNvPr>
                <p14:cNvContentPartPr/>
                <p14:nvPr/>
              </p14:nvContentPartPr>
              <p14:xfrm>
                <a:off x="3263675" y="1008935"/>
                <a:ext cx="116752" cy="128865"/>
              </p14:xfrm>
            </p:contentPart>
          </mc:Choice>
          <mc:Fallback xmlns="">
            <p:pic>
              <p:nvPicPr>
                <p:cNvPr id="137" name="Ink 136">
                  <a:extLst>
                    <a:ext uri="{FF2B5EF4-FFF2-40B4-BE49-F238E27FC236}">
                      <a16:creationId xmlns:a16="http://schemas.microsoft.com/office/drawing/2014/main" id="{ABFEF5F4-81D0-15A9-06B0-73C8F67E2E3B}"/>
                    </a:ext>
                  </a:extLst>
                </p:cNvPr>
                <p:cNvPicPr/>
                <p:nvPr/>
              </p:nvPicPr>
              <p:blipFill>
                <a:blip r:embed="rId207"/>
                <a:stretch>
                  <a:fillRect/>
                </a:stretch>
              </p:blipFill>
              <p:spPr>
                <a:xfrm>
                  <a:off x="3252362" y="997631"/>
                  <a:ext cx="138926" cy="151021"/>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 name="Ink 137">
                  <a:extLst>
                    <a:ext uri="{FF2B5EF4-FFF2-40B4-BE49-F238E27FC236}">
                      <a16:creationId xmlns:a16="http://schemas.microsoft.com/office/drawing/2014/main" id="{9A5811DE-BE53-C377-BC00-2444185DE591}"/>
                    </a:ext>
                  </a:extLst>
                </p14:cNvPr>
                <p14:cNvContentPartPr/>
                <p14:nvPr/>
              </p14:nvContentPartPr>
              <p14:xfrm>
                <a:off x="3457232" y="1019502"/>
                <a:ext cx="136081" cy="96906"/>
              </p14:xfrm>
            </p:contentPart>
          </mc:Choice>
          <mc:Fallback xmlns="">
            <p:pic>
              <p:nvPicPr>
                <p:cNvPr id="138" name="Ink 137">
                  <a:extLst>
                    <a:ext uri="{FF2B5EF4-FFF2-40B4-BE49-F238E27FC236}">
                      <a16:creationId xmlns:a16="http://schemas.microsoft.com/office/drawing/2014/main" id="{9A5811DE-BE53-C377-BC00-2444185DE591}"/>
                    </a:ext>
                  </a:extLst>
                </p:cNvPr>
                <p:cNvPicPr/>
                <p:nvPr/>
              </p:nvPicPr>
              <p:blipFill>
                <a:blip r:embed="rId209"/>
                <a:stretch>
                  <a:fillRect/>
                </a:stretch>
              </p:blipFill>
              <p:spPr>
                <a:xfrm>
                  <a:off x="3445930" y="1008234"/>
                  <a:ext cx="158234" cy="118992"/>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9" name="Ink 138">
                  <a:extLst>
                    <a:ext uri="{FF2B5EF4-FFF2-40B4-BE49-F238E27FC236}">
                      <a16:creationId xmlns:a16="http://schemas.microsoft.com/office/drawing/2014/main" id="{7AF67A63-27DE-A758-6D4B-AD57C5A1450B}"/>
                    </a:ext>
                  </a:extLst>
                </p14:cNvPr>
                <p14:cNvContentPartPr/>
                <p14:nvPr/>
              </p14:nvContentPartPr>
              <p14:xfrm>
                <a:off x="3665992" y="687288"/>
                <a:ext cx="112370" cy="440204"/>
              </p14:xfrm>
            </p:contentPart>
          </mc:Choice>
          <mc:Fallback xmlns="">
            <p:pic>
              <p:nvPicPr>
                <p:cNvPr id="139" name="Ink 138">
                  <a:extLst>
                    <a:ext uri="{FF2B5EF4-FFF2-40B4-BE49-F238E27FC236}">
                      <a16:creationId xmlns:a16="http://schemas.microsoft.com/office/drawing/2014/main" id="{7AF67A63-27DE-A758-6D4B-AD57C5A1450B}"/>
                    </a:ext>
                  </a:extLst>
                </p:cNvPr>
                <p:cNvPicPr/>
                <p:nvPr/>
              </p:nvPicPr>
              <p:blipFill>
                <a:blip r:embed="rId211"/>
                <a:stretch>
                  <a:fillRect/>
                </a:stretch>
              </p:blipFill>
              <p:spPr>
                <a:xfrm>
                  <a:off x="3654664" y="675966"/>
                  <a:ext cx="134572" cy="462395"/>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Ink 140">
                  <a:extLst>
                    <a:ext uri="{FF2B5EF4-FFF2-40B4-BE49-F238E27FC236}">
                      <a16:creationId xmlns:a16="http://schemas.microsoft.com/office/drawing/2014/main" id="{BCCCD67B-3DA7-5FC8-A58D-D9803F81737A}"/>
                    </a:ext>
                  </a:extLst>
                </p14:cNvPr>
                <p14:cNvContentPartPr/>
                <p14:nvPr/>
              </p14:nvContentPartPr>
              <p14:xfrm>
                <a:off x="3917539" y="904555"/>
                <a:ext cx="72423" cy="79123"/>
              </p14:xfrm>
            </p:contentPart>
          </mc:Choice>
          <mc:Fallback xmlns="">
            <p:pic>
              <p:nvPicPr>
                <p:cNvPr id="141" name="Ink 140">
                  <a:extLst>
                    <a:ext uri="{FF2B5EF4-FFF2-40B4-BE49-F238E27FC236}">
                      <a16:creationId xmlns:a16="http://schemas.microsoft.com/office/drawing/2014/main" id="{BCCCD67B-3DA7-5FC8-A58D-D9803F81737A}"/>
                    </a:ext>
                  </a:extLst>
                </p:cNvPr>
                <p:cNvPicPr/>
                <p:nvPr/>
              </p:nvPicPr>
              <p:blipFill>
                <a:blip r:embed="rId213"/>
                <a:stretch>
                  <a:fillRect/>
                </a:stretch>
              </p:blipFill>
              <p:spPr>
                <a:xfrm>
                  <a:off x="3906223" y="893252"/>
                  <a:ext cx="94603" cy="101277"/>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2" name="Ink 141">
                  <a:extLst>
                    <a:ext uri="{FF2B5EF4-FFF2-40B4-BE49-F238E27FC236}">
                      <a16:creationId xmlns:a16="http://schemas.microsoft.com/office/drawing/2014/main" id="{8B74EBF4-7D5B-3F68-65A9-09ED26AF74B5}"/>
                    </a:ext>
                  </a:extLst>
                </p14:cNvPr>
                <p14:cNvContentPartPr/>
                <p14:nvPr/>
              </p14:nvContentPartPr>
              <p14:xfrm>
                <a:off x="3934547" y="785998"/>
                <a:ext cx="258" cy="258"/>
              </p14:xfrm>
            </p:contentPart>
          </mc:Choice>
          <mc:Fallback xmlns="">
            <p:pic>
              <p:nvPicPr>
                <p:cNvPr id="142" name="Ink 141">
                  <a:extLst>
                    <a:ext uri="{FF2B5EF4-FFF2-40B4-BE49-F238E27FC236}">
                      <a16:creationId xmlns:a16="http://schemas.microsoft.com/office/drawing/2014/main" id="{8B74EBF4-7D5B-3F68-65A9-09ED26AF74B5}"/>
                    </a:ext>
                  </a:extLst>
                </p:cNvPr>
                <p:cNvPicPr/>
                <p:nvPr/>
              </p:nvPicPr>
              <p:blipFill>
                <a:blip r:embed="rId169"/>
                <a:stretch>
                  <a:fillRect/>
                </a:stretch>
              </p:blipFill>
              <p:spPr>
                <a:xfrm>
                  <a:off x="3928097" y="779548"/>
                  <a:ext cx="12900" cy="129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Ink 142">
                  <a:extLst>
                    <a:ext uri="{FF2B5EF4-FFF2-40B4-BE49-F238E27FC236}">
                      <a16:creationId xmlns:a16="http://schemas.microsoft.com/office/drawing/2014/main" id="{4339042A-F4BB-C208-0E48-DC37F40E48D8}"/>
                    </a:ext>
                  </a:extLst>
                </p14:cNvPr>
                <p14:cNvContentPartPr/>
                <p14:nvPr/>
              </p14:nvContentPartPr>
              <p14:xfrm>
                <a:off x="3917023" y="807390"/>
                <a:ext cx="31701" cy="26030"/>
              </p14:xfrm>
            </p:contentPart>
          </mc:Choice>
          <mc:Fallback xmlns="">
            <p:pic>
              <p:nvPicPr>
                <p:cNvPr id="143" name="Ink 142">
                  <a:extLst>
                    <a:ext uri="{FF2B5EF4-FFF2-40B4-BE49-F238E27FC236}">
                      <a16:creationId xmlns:a16="http://schemas.microsoft.com/office/drawing/2014/main" id="{4339042A-F4BB-C208-0E48-DC37F40E48D8}"/>
                    </a:ext>
                  </a:extLst>
                </p:cNvPr>
                <p:cNvPicPr/>
                <p:nvPr/>
              </p:nvPicPr>
              <p:blipFill>
                <a:blip r:embed="rId216"/>
                <a:stretch>
                  <a:fillRect/>
                </a:stretch>
              </p:blipFill>
              <p:spPr>
                <a:xfrm>
                  <a:off x="3905701" y="796170"/>
                  <a:ext cx="53892" cy="48021"/>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Ink 143">
                  <a:extLst>
                    <a:ext uri="{FF2B5EF4-FFF2-40B4-BE49-F238E27FC236}">
                      <a16:creationId xmlns:a16="http://schemas.microsoft.com/office/drawing/2014/main" id="{2EEA913B-16F2-ACBB-872E-B56F104C370B}"/>
                    </a:ext>
                  </a:extLst>
                </p14:cNvPr>
                <p14:cNvContentPartPr/>
                <p14:nvPr/>
              </p14:nvContentPartPr>
              <p14:xfrm>
                <a:off x="4071146" y="785998"/>
                <a:ext cx="112886" cy="228607"/>
              </p14:xfrm>
            </p:contentPart>
          </mc:Choice>
          <mc:Fallback xmlns="">
            <p:pic>
              <p:nvPicPr>
                <p:cNvPr id="144" name="Ink 143">
                  <a:extLst>
                    <a:ext uri="{FF2B5EF4-FFF2-40B4-BE49-F238E27FC236}">
                      <a16:creationId xmlns:a16="http://schemas.microsoft.com/office/drawing/2014/main" id="{2EEA913B-16F2-ACBB-872E-B56F104C370B}"/>
                    </a:ext>
                  </a:extLst>
                </p:cNvPr>
                <p:cNvPicPr/>
                <p:nvPr/>
              </p:nvPicPr>
              <p:blipFill>
                <a:blip r:embed="rId218"/>
                <a:stretch>
                  <a:fillRect/>
                </a:stretch>
              </p:blipFill>
              <p:spPr>
                <a:xfrm>
                  <a:off x="4059857" y="774658"/>
                  <a:ext cx="135012" cy="250833"/>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Ink 144">
                  <a:extLst>
                    <a:ext uri="{FF2B5EF4-FFF2-40B4-BE49-F238E27FC236}">
                      <a16:creationId xmlns:a16="http://schemas.microsoft.com/office/drawing/2014/main" id="{884FFAF2-E4AA-8E18-FB43-E2F837F65D26}"/>
                    </a:ext>
                  </a:extLst>
                </p14:cNvPr>
                <p14:cNvContentPartPr/>
                <p14:nvPr/>
              </p14:nvContentPartPr>
              <p14:xfrm>
                <a:off x="4074239" y="895534"/>
                <a:ext cx="118556" cy="14692"/>
              </p14:xfrm>
            </p:contentPart>
          </mc:Choice>
          <mc:Fallback xmlns="">
            <p:pic>
              <p:nvPicPr>
                <p:cNvPr id="145" name="Ink 144">
                  <a:extLst>
                    <a:ext uri="{FF2B5EF4-FFF2-40B4-BE49-F238E27FC236}">
                      <a16:creationId xmlns:a16="http://schemas.microsoft.com/office/drawing/2014/main" id="{884FFAF2-E4AA-8E18-FB43-E2F837F65D26}"/>
                    </a:ext>
                  </a:extLst>
                </p:cNvPr>
                <p:cNvPicPr/>
                <p:nvPr/>
              </p:nvPicPr>
              <p:blipFill>
                <a:blip r:embed="rId220"/>
                <a:stretch>
                  <a:fillRect/>
                </a:stretch>
              </p:blipFill>
              <p:spPr>
                <a:xfrm>
                  <a:off x="4062926" y="884404"/>
                  <a:ext cx="140729" cy="36507"/>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6" name="Ink 145">
                  <a:extLst>
                    <a:ext uri="{FF2B5EF4-FFF2-40B4-BE49-F238E27FC236}">
                      <a16:creationId xmlns:a16="http://schemas.microsoft.com/office/drawing/2014/main" id="{70E5D568-7DA4-6791-4885-02A4244AAC69}"/>
                    </a:ext>
                  </a:extLst>
                </p14:cNvPr>
                <p14:cNvContentPartPr/>
                <p14:nvPr/>
              </p14:nvContentPartPr>
              <p14:xfrm>
                <a:off x="4057229" y="797597"/>
                <a:ext cx="135565" cy="18814"/>
              </p14:xfrm>
            </p:contentPart>
          </mc:Choice>
          <mc:Fallback xmlns="">
            <p:pic>
              <p:nvPicPr>
                <p:cNvPr id="146" name="Ink 145">
                  <a:extLst>
                    <a:ext uri="{FF2B5EF4-FFF2-40B4-BE49-F238E27FC236}">
                      <a16:creationId xmlns:a16="http://schemas.microsoft.com/office/drawing/2014/main" id="{70E5D568-7DA4-6791-4885-02A4244AAC69}"/>
                    </a:ext>
                  </a:extLst>
                </p:cNvPr>
                <p:cNvPicPr/>
                <p:nvPr/>
              </p:nvPicPr>
              <p:blipFill>
                <a:blip r:embed="rId222"/>
                <a:stretch>
                  <a:fillRect/>
                </a:stretch>
              </p:blipFill>
              <p:spPr>
                <a:xfrm>
                  <a:off x="4045932" y="786398"/>
                  <a:ext cx="157707" cy="40764"/>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7" name="Ink 146">
                  <a:extLst>
                    <a:ext uri="{FF2B5EF4-FFF2-40B4-BE49-F238E27FC236}">
                      <a16:creationId xmlns:a16="http://schemas.microsoft.com/office/drawing/2014/main" id="{04A53885-8349-9B06-14FE-E10791AE60B3}"/>
                    </a:ext>
                  </a:extLst>
                </p14:cNvPr>
                <p14:cNvContentPartPr/>
                <p14:nvPr/>
              </p14:nvContentPartPr>
              <p14:xfrm>
                <a:off x="4227586" y="953264"/>
                <a:ext cx="119072" cy="62628"/>
              </p14:xfrm>
            </p:contentPart>
          </mc:Choice>
          <mc:Fallback xmlns="">
            <p:pic>
              <p:nvPicPr>
                <p:cNvPr id="147" name="Ink 146">
                  <a:extLst>
                    <a:ext uri="{FF2B5EF4-FFF2-40B4-BE49-F238E27FC236}">
                      <a16:creationId xmlns:a16="http://schemas.microsoft.com/office/drawing/2014/main" id="{04A53885-8349-9B06-14FE-E10791AE60B3}"/>
                    </a:ext>
                  </a:extLst>
                </p:cNvPr>
                <p:cNvPicPr/>
                <p:nvPr/>
              </p:nvPicPr>
              <p:blipFill>
                <a:blip r:embed="rId224"/>
                <a:stretch>
                  <a:fillRect/>
                </a:stretch>
              </p:blipFill>
              <p:spPr>
                <a:xfrm>
                  <a:off x="4216267" y="942000"/>
                  <a:ext cx="141257" cy="84705"/>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Ink 147">
                  <a:extLst>
                    <a:ext uri="{FF2B5EF4-FFF2-40B4-BE49-F238E27FC236}">
                      <a16:creationId xmlns:a16="http://schemas.microsoft.com/office/drawing/2014/main" id="{9E1207D1-8E83-6A18-B061-ED798316D282}"/>
                    </a:ext>
                  </a:extLst>
                </p14:cNvPr>
                <p14:cNvContentPartPr/>
                <p14:nvPr/>
              </p14:nvContentPartPr>
              <p14:xfrm>
                <a:off x="4230165" y="922079"/>
                <a:ext cx="142009" cy="120360"/>
              </p14:xfrm>
            </p:contentPart>
          </mc:Choice>
          <mc:Fallback xmlns="">
            <p:pic>
              <p:nvPicPr>
                <p:cNvPr id="148" name="Ink 147">
                  <a:extLst>
                    <a:ext uri="{FF2B5EF4-FFF2-40B4-BE49-F238E27FC236}">
                      <a16:creationId xmlns:a16="http://schemas.microsoft.com/office/drawing/2014/main" id="{9E1207D1-8E83-6A18-B061-ED798316D282}"/>
                    </a:ext>
                  </a:extLst>
                </p:cNvPr>
                <p:cNvPicPr/>
                <p:nvPr/>
              </p:nvPicPr>
              <p:blipFill>
                <a:blip r:embed="rId226"/>
                <a:stretch>
                  <a:fillRect/>
                </a:stretch>
              </p:blipFill>
              <p:spPr>
                <a:xfrm>
                  <a:off x="4218859" y="910724"/>
                  <a:ext cx="164170" cy="142615"/>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Ink 148">
                  <a:extLst>
                    <a:ext uri="{FF2B5EF4-FFF2-40B4-BE49-F238E27FC236}">
                      <a16:creationId xmlns:a16="http://schemas.microsoft.com/office/drawing/2014/main" id="{CDAF6ADB-D7E8-586A-79DD-D705D0D30E00}"/>
                    </a:ext>
                  </a:extLst>
                </p14:cNvPr>
                <p14:cNvContentPartPr/>
                <p14:nvPr/>
              </p14:nvContentPartPr>
              <p14:xfrm>
                <a:off x="4499235" y="839091"/>
                <a:ext cx="152834" cy="26030"/>
              </p14:xfrm>
            </p:contentPart>
          </mc:Choice>
          <mc:Fallback xmlns="">
            <p:pic>
              <p:nvPicPr>
                <p:cNvPr id="149" name="Ink 148">
                  <a:extLst>
                    <a:ext uri="{FF2B5EF4-FFF2-40B4-BE49-F238E27FC236}">
                      <a16:creationId xmlns:a16="http://schemas.microsoft.com/office/drawing/2014/main" id="{CDAF6ADB-D7E8-586A-79DD-D705D0D30E00}"/>
                    </a:ext>
                  </a:extLst>
                </p:cNvPr>
                <p:cNvPicPr/>
                <p:nvPr/>
              </p:nvPicPr>
              <p:blipFill>
                <a:blip r:embed="rId228"/>
                <a:stretch>
                  <a:fillRect/>
                </a:stretch>
              </p:blipFill>
              <p:spPr>
                <a:xfrm>
                  <a:off x="4487931" y="828061"/>
                  <a:ext cx="174990" cy="47648"/>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0" name="Ink 149">
                  <a:extLst>
                    <a:ext uri="{FF2B5EF4-FFF2-40B4-BE49-F238E27FC236}">
                      <a16:creationId xmlns:a16="http://schemas.microsoft.com/office/drawing/2014/main" id="{9831EEEF-BC42-6A9F-9C91-4CB8957AA96D}"/>
                    </a:ext>
                  </a:extLst>
                </p14:cNvPr>
                <p14:cNvContentPartPr/>
                <p14:nvPr/>
              </p14:nvContentPartPr>
              <p14:xfrm>
                <a:off x="4759544" y="704555"/>
                <a:ext cx="200516" cy="117268"/>
              </p14:xfrm>
            </p:contentPart>
          </mc:Choice>
          <mc:Fallback xmlns="">
            <p:pic>
              <p:nvPicPr>
                <p:cNvPr id="150" name="Ink 149">
                  <a:extLst>
                    <a:ext uri="{FF2B5EF4-FFF2-40B4-BE49-F238E27FC236}">
                      <a16:creationId xmlns:a16="http://schemas.microsoft.com/office/drawing/2014/main" id="{9831EEEF-BC42-6A9F-9C91-4CB8957AA96D}"/>
                    </a:ext>
                  </a:extLst>
                </p:cNvPr>
                <p:cNvPicPr/>
                <p:nvPr/>
              </p:nvPicPr>
              <p:blipFill>
                <a:blip r:embed="rId230"/>
                <a:stretch>
                  <a:fillRect/>
                </a:stretch>
              </p:blipFill>
              <p:spPr>
                <a:xfrm>
                  <a:off x="4748228" y="693236"/>
                  <a:ext cx="222695" cy="139454"/>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1" name="Ink 150">
                  <a:extLst>
                    <a:ext uri="{FF2B5EF4-FFF2-40B4-BE49-F238E27FC236}">
                      <a16:creationId xmlns:a16="http://schemas.microsoft.com/office/drawing/2014/main" id="{39A8DB1F-FF89-8476-0682-121B4DF87EBE}"/>
                    </a:ext>
                  </a:extLst>
                </p14:cNvPr>
                <p14:cNvContentPartPr/>
                <p14:nvPr/>
              </p14:nvContentPartPr>
              <p14:xfrm>
                <a:off x="4964955" y="824400"/>
                <a:ext cx="99225" cy="47423"/>
              </p14:xfrm>
            </p:contentPart>
          </mc:Choice>
          <mc:Fallback xmlns="">
            <p:pic>
              <p:nvPicPr>
                <p:cNvPr id="151" name="Ink 150">
                  <a:extLst>
                    <a:ext uri="{FF2B5EF4-FFF2-40B4-BE49-F238E27FC236}">
                      <a16:creationId xmlns:a16="http://schemas.microsoft.com/office/drawing/2014/main" id="{39A8DB1F-FF89-8476-0682-121B4DF87EBE}"/>
                    </a:ext>
                  </a:extLst>
                </p:cNvPr>
                <p:cNvPicPr/>
                <p:nvPr/>
              </p:nvPicPr>
              <p:blipFill>
                <a:blip r:embed="rId232"/>
                <a:stretch>
                  <a:fillRect/>
                </a:stretch>
              </p:blipFill>
              <p:spPr>
                <a:xfrm>
                  <a:off x="4953679" y="813109"/>
                  <a:ext cx="121325" cy="69554"/>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2" name="Ink 151">
                  <a:extLst>
                    <a:ext uri="{FF2B5EF4-FFF2-40B4-BE49-F238E27FC236}">
                      <a16:creationId xmlns:a16="http://schemas.microsoft.com/office/drawing/2014/main" id="{7EB75E6E-AD96-3750-A417-1F1CF5684534}"/>
                    </a:ext>
                  </a:extLst>
                </p14:cNvPr>
                <p14:cNvContentPartPr/>
                <p14:nvPr/>
              </p14:nvContentPartPr>
              <p14:xfrm>
                <a:off x="4718306" y="917957"/>
                <a:ext cx="399225" cy="30671"/>
              </p14:xfrm>
            </p:contentPart>
          </mc:Choice>
          <mc:Fallback xmlns="">
            <p:pic>
              <p:nvPicPr>
                <p:cNvPr id="152" name="Ink 151">
                  <a:extLst>
                    <a:ext uri="{FF2B5EF4-FFF2-40B4-BE49-F238E27FC236}">
                      <a16:creationId xmlns:a16="http://schemas.microsoft.com/office/drawing/2014/main" id="{7EB75E6E-AD96-3750-A417-1F1CF5684534}"/>
                    </a:ext>
                  </a:extLst>
                </p:cNvPr>
                <p:cNvPicPr/>
                <p:nvPr/>
              </p:nvPicPr>
              <p:blipFill>
                <a:blip r:embed="rId234"/>
                <a:stretch>
                  <a:fillRect/>
                </a:stretch>
              </p:blipFill>
              <p:spPr>
                <a:xfrm>
                  <a:off x="4706990" y="906844"/>
                  <a:ext cx="421404" cy="52452"/>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3" name="Ink 152">
                  <a:extLst>
                    <a:ext uri="{FF2B5EF4-FFF2-40B4-BE49-F238E27FC236}">
                      <a16:creationId xmlns:a16="http://schemas.microsoft.com/office/drawing/2014/main" id="{62B2FFA2-3387-CCFA-29F1-31F21E25E6E4}"/>
                    </a:ext>
                  </a:extLst>
                </p14:cNvPr>
                <p14:cNvContentPartPr/>
                <p14:nvPr/>
              </p14:nvContentPartPr>
              <p14:xfrm>
                <a:off x="4821399" y="1012802"/>
                <a:ext cx="204896" cy="91238"/>
              </p14:xfrm>
            </p:contentPart>
          </mc:Choice>
          <mc:Fallback xmlns="">
            <p:pic>
              <p:nvPicPr>
                <p:cNvPr id="153" name="Ink 152">
                  <a:extLst>
                    <a:ext uri="{FF2B5EF4-FFF2-40B4-BE49-F238E27FC236}">
                      <a16:creationId xmlns:a16="http://schemas.microsoft.com/office/drawing/2014/main" id="{62B2FFA2-3387-CCFA-29F1-31F21E25E6E4}"/>
                    </a:ext>
                  </a:extLst>
                </p:cNvPr>
                <p:cNvPicPr/>
                <p:nvPr/>
              </p:nvPicPr>
              <p:blipFill>
                <a:blip r:embed="rId236"/>
                <a:stretch>
                  <a:fillRect/>
                </a:stretch>
              </p:blipFill>
              <p:spPr>
                <a:xfrm>
                  <a:off x="4810091" y="1001510"/>
                  <a:ext cx="227059" cy="11337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4" name="Ink 153">
                  <a:extLst>
                    <a:ext uri="{FF2B5EF4-FFF2-40B4-BE49-F238E27FC236}">
                      <a16:creationId xmlns:a16="http://schemas.microsoft.com/office/drawing/2014/main" id="{5D4F4241-8CD3-3BC2-432B-581C13E20338}"/>
                    </a:ext>
                  </a:extLst>
                </p14:cNvPr>
                <p14:cNvContentPartPr/>
                <p14:nvPr/>
              </p14:nvContentPartPr>
              <p14:xfrm>
                <a:off x="5186345" y="783679"/>
                <a:ext cx="152319" cy="216493"/>
              </p14:xfrm>
            </p:contentPart>
          </mc:Choice>
          <mc:Fallback xmlns="">
            <p:pic>
              <p:nvPicPr>
                <p:cNvPr id="154" name="Ink 153">
                  <a:extLst>
                    <a:ext uri="{FF2B5EF4-FFF2-40B4-BE49-F238E27FC236}">
                      <a16:creationId xmlns:a16="http://schemas.microsoft.com/office/drawing/2014/main" id="{5D4F4241-8CD3-3BC2-432B-581C13E20338}"/>
                    </a:ext>
                  </a:extLst>
                </p:cNvPr>
                <p:cNvPicPr/>
                <p:nvPr/>
              </p:nvPicPr>
              <p:blipFill>
                <a:blip r:embed="rId238"/>
                <a:stretch>
                  <a:fillRect/>
                </a:stretch>
              </p:blipFill>
              <p:spPr>
                <a:xfrm>
                  <a:off x="5175045" y="772380"/>
                  <a:ext cx="174466" cy="238639"/>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Ink 154">
                  <a:extLst>
                    <a:ext uri="{FF2B5EF4-FFF2-40B4-BE49-F238E27FC236}">
                      <a16:creationId xmlns:a16="http://schemas.microsoft.com/office/drawing/2014/main" id="{519FEFAA-889E-8E8B-4F84-07BC76F943FE}"/>
                    </a:ext>
                  </a:extLst>
                </p14:cNvPr>
                <p14:cNvContentPartPr/>
                <p14:nvPr/>
              </p14:nvContentPartPr>
              <p14:xfrm>
                <a:off x="5217532" y="891926"/>
                <a:ext cx="104639" cy="8505"/>
              </p14:xfrm>
            </p:contentPart>
          </mc:Choice>
          <mc:Fallback xmlns="">
            <p:pic>
              <p:nvPicPr>
                <p:cNvPr id="155" name="Ink 154">
                  <a:extLst>
                    <a:ext uri="{FF2B5EF4-FFF2-40B4-BE49-F238E27FC236}">
                      <a16:creationId xmlns:a16="http://schemas.microsoft.com/office/drawing/2014/main" id="{519FEFAA-889E-8E8B-4F84-07BC76F943FE}"/>
                    </a:ext>
                  </a:extLst>
                </p:cNvPr>
                <p:cNvPicPr/>
                <p:nvPr/>
              </p:nvPicPr>
              <p:blipFill>
                <a:blip r:embed="rId240"/>
                <a:stretch>
                  <a:fillRect/>
                </a:stretch>
              </p:blipFill>
              <p:spPr>
                <a:xfrm>
                  <a:off x="5206256" y="880735"/>
                  <a:ext cx="126739" cy="30439"/>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Ink 155">
                  <a:extLst>
                    <a:ext uri="{FF2B5EF4-FFF2-40B4-BE49-F238E27FC236}">
                      <a16:creationId xmlns:a16="http://schemas.microsoft.com/office/drawing/2014/main" id="{10598685-9ACE-5486-CC72-C5622FE334BD}"/>
                    </a:ext>
                  </a:extLst>
                </p14:cNvPr>
                <p14:cNvContentPartPr/>
                <p14:nvPr/>
              </p14:nvContentPartPr>
              <p14:xfrm>
                <a:off x="5184283" y="792957"/>
                <a:ext cx="179123" cy="16237"/>
              </p14:xfrm>
            </p:contentPart>
          </mc:Choice>
          <mc:Fallback xmlns="">
            <p:pic>
              <p:nvPicPr>
                <p:cNvPr id="156" name="Ink 155">
                  <a:extLst>
                    <a:ext uri="{FF2B5EF4-FFF2-40B4-BE49-F238E27FC236}">
                      <a16:creationId xmlns:a16="http://schemas.microsoft.com/office/drawing/2014/main" id="{10598685-9ACE-5486-CC72-C5622FE334BD}"/>
                    </a:ext>
                  </a:extLst>
                </p:cNvPr>
                <p:cNvPicPr/>
                <p:nvPr/>
              </p:nvPicPr>
              <p:blipFill>
                <a:blip r:embed="rId242"/>
                <a:stretch>
                  <a:fillRect/>
                </a:stretch>
              </p:blipFill>
              <p:spPr>
                <a:xfrm>
                  <a:off x="5172975" y="781681"/>
                  <a:ext cx="201287" cy="38337"/>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Ink 156">
                  <a:extLst>
                    <a:ext uri="{FF2B5EF4-FFF2-40B4-BE49-F238E27FC236}">
                      <a16:creationId xmlns:a16="http://schemas.microsoft.com/office/drawing/2014/main" id="{DAE38D0A-8698-A3F0-F073-0A082EB02E31}"/>
                    </a:ext>
                  </a:extLst>
                </p14:cNvPr>
                <p14:cNvContentPartPr/>
                <p14:nvPr/>
              </p14:nvContentPartPr>
              <p14:xfrm>
                <a:off x="5484024" y="697339"/>
                <a:ext cx="162628" cy="416751"/>
              </p14:xfrm>
            </p:contentPart>
          </mc:Choice>
          <mc:Fallback xmlns="">
            <p:pic>
              <p:nvPicPr>
                <p:cNvPr id="157" name="Ink 156">
                  <a:extLst>
                    <a:ext uri="{FF2B5EF4-FFF2-40B4-BE49-F238E27FC236}">
                      <a16:creationId xmlns:a16="http://schemas.microsoft.com/office/drawing/2014/main" id="{DAE38D0A-8698-A3F0-F073-0A082EB02E31}"/>
                    </a:ext>
                  </a:extLst>
                </p:cNvPr>
                <p:cNvPicPr/>
                <p:nvPr/>
              </p:nvPicPr>
              <p:blipFill>
                <a:blip r:embed="rId244"/>
                <a:stretch>
                  <a:fillRect/>
                </a:stretch>
              </p:blipFill>
              <p:spPr>
                <a:xfrm>
                  <a:off x="5472730" y="686014"/>
                  <a:ext cx="184763" cy="438948"/>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Ink 157">
                  <a:extLst>
                    <a:ext uri="{FF2B5EF4-FFF2-40B4-BE49-F238E27FC236}">
                      <a16:creationId xmlns:a16="http://schemas.microsoft.com/office/drawing/2014/main" id="{C7843FF3-5861-B69C-6C2B-EFC5FCB7AD22}"/>
                    </a:ext>
                  </a:extLst>
                </p14:cNvPr>
                <p14:cNvContentPartPr/>
                <p14:nvPr/>
              </p14:nvContentPartPr>
              <p14:xfrm>
                <a:off x="5667270" y="702494"/>
                <a:ext cx="101547" cy="414689"/>
              </p14:xfrm>
            </p:contentPart>
          </mc:Choice>
          <mc:Fallback xmlns="">
            <p:pic>
              <p:nvPicPr>
                <p:cNvPr id="158" name="Ink 157">
                  <a:extLst>
                    <a:ext uri="{FF2B5EF4-FFF2-40B4-BE49-F238E27FC236}">
                      <a16:creationId xmlns:a16="http://schemas.microsoft.com/office/drawing/2014/main" id="{C7843FF3-5861-B69C-6C2B-EFC5FCB7AD22}"/>
                    </a:ext>
                  </a:extLst>
                </p:cNvPr>
                <p:cNvPicPr/>
                <p:nvPr/>
              </p:nvPicPr>
              <p:blipFill>
                <a:blip r:embed="rId246"/>
                <a:stretch>
                  <a:fillRect/>
                </a:stretch>
              </p:blipFill>
              <p:spPr>
                <a:xfrm>
                  <a:off x="5655937" y="691176"/>
                  <a:ext cx="123760" cy="436872"/>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Ink 158">
                  <a:extLst>
                    <a:ext uri="{FF2B5EF4-FFF2-40B4-BE49-F238E27FC236}">
                      <a16:creationId xmlns:a16="http://schemas.microsoft.com/office/drawing/2014/main" id="{95033FFA-FC81-8E6F-460C-213BC8D32E31}"/>
                    </a:ext>
                  </a:extLst>
                </p14:cNvPr>
                <p14:cNvContentPartPr/>
                <p14:nvPr/>
              </p14:nvContentPartPr>
              <p14:xfrm>
                <a:off x="5787117" y="834451"/>
                <a:ext cx="30413" cy="170102"/>
              </p14:xfrm>
            </p:contentPart>
          </mc:Choice>
          <mc:Fallback xmlns="">
            <p:pic>
              <p:nvPicPr>
                <p:cNvPr id="159" name="Ink 158">
                  <a:extLst>
                    <a:ext uri="{FF2B5EF4-FFF2-40B4-BE49-F238E27FC236}">
                      <a16:creationId xmlns:a16="http://schemas.microsoft.com/office/drawing/2014/main" id="{95033FFA-FC81-8E6F-460C-213BC8D32E31}"/>
                    </a:ext>
                  </a:extLst>
                </p:cNvPr>
                <p:cNvPicPr/>
                <p:nvPr/>
              </p:nvPicPr>
              <p:blipFill>
                <a:blip r:embed="rId248"/>
                <a:stretch>
                  <a:fillRect/>
                </a:stretch>
              </p:blipFill>
              <p:spPr>
                <a:xfrm>
                  <a:off x="5775769" y="823141"/>
                  <a:ext cx="52655" cy="19227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Ink 159">
                  <a:extLst>
                    <a:ext uri="{FF2B5EF4-FFF2-40B4-BE49-F238E27FC236}">
                      <a16:creationId xmlns:a16="http://schemas.microsoft.com/office/drawing/2014/main" id="{B8933CB5-47F7-439C-27EF-CE82D18ED40B}"/>
                    </a:ext>
                  </a:extLst>
                </p14:cNvPr>
                <p14:cNvContentPartPr/>
                <p14:nvPr/>
              </p14:nvContentPartPr>
              <p14:xfrm>
                <a:off x="5877579" y="895791"/>
                <a:ext cx="100257" cy="20876"/>
              </p14:xfrm>
            </p:contentPart>
          </mc:Choice>
          <mc:Fallback xmlns="">
            <p:pic>
              <p:nvPicPr>
                <p:cNvPr id="160" name="Ink 159">
                  <a:extLst>
                    <a:ext uri="{FF2B5EF4-FFF2-40B4-BE49-F238E27FC236}">
                      <a16:creationId xmlns:a16="http://schemas.microsoft.com/office/drawing/2014/main" id="{B8933CB5-47F7-439C-27EF-CE82D18ED40B}"/>
                    </a:ext>
                  </a:extLst>
                </p:cNvPr>
                <p:cNvPicPr/>
                <p:nvPr/>
              </p:nvPicPr>
              <p:blipFill>
                <a:blip r:embed="rId250"/>
                <a:stretch>
                  <a:fillRect/>
                </a:stretch>
              </p:blipFill>
              <p:spPr>
                <a:xfrm>
                  <a:off x="5866289" y="884687"/>
                  <a:ext cx="122386" cy="42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Ink 160">
                  <a:extLst>
                    <a:ext uri="{FF2B5EF4-FFF2-40B4-BE49-F238E27FC236}">
                      <a16:creationId xmlns:a16="http://schemas.microsoft.com/office/drawing/2014/main" id="{32573A5A-A71B-2593-8018-1A8723C470DE}"/>
                    </a:ext>
                  </a:extLst>
                </p14:cNvPr>
                <p14:cNvContentPartPr/>
                <p14:nvPr/>
              </p14:nvContentPartPr>
              <p14:xfrm>
                <a:off x="6062629" y="748369"/>
                <a:ext cx="134019" cy="93814"/>
              </p14:xfrm>
            </p:contentPart>
          </mc:Choice>
          <mc:Fallback xmlns="">
            <p:pic>
              <p:nvPicPr>
                <p:cNvPr id="161" name="Ink 160">
                  <a:extLst>
                    <a:ext uri="{FF2B5EF4-FFF2-40B4-BE49-F238E27FC236}">
                      <a16:creationId xmlns:a16="http://schemas.microsoft.com/office/drawing/2014/main" id="{32573A5A-A71B-2593-8018-1A8723C470DE}"/>
                    </a:ext>
                  </a:extLst>
                </p:cNvPr>
                <p:cNvPicPr/>
                <p:nvPr/>
              </p:nvPicPr>
              <p:blipFill>
                <a:blip r:embed="rId252"/>
                <a:stretch>
                  <a:fillRect/>
                </a:stretch>
              </p:blipFill>
              <p:spPr>
                <a:xfrm>
                  <a:off x="6051310" y="737039"/>
                  <a:ext cx="156205" cy="116021"/>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2" name="Ink 161">
                  <a:extLst>
                    <a:ext uri="{FF2B5EF4-FFF2-40B4-BE49-F238E27FC236}">
                      <a16:creationId xmlns:a16="http://schemas.microsoft.com/office/drawing/2014/main" id="{8B735D73-4980-2125-4C8D-3B2EC470E3BB}"/>
                    </a:ext>
                  </a:extLst>
                </p14:cNvPr>
                <p14:cNvContentPartPr/>
                <p14:nvPr/>
              </p14:nvContentPartPr>
              <p14:xfrm>
                <a:off x="6197679" y="864347"/>
                <a:ext cx="71906" cy="53350"/>
              </p14:xfrm>
            </p:contentPart>
          </mc:Choice>
          <mc:Fallback xmlns="">
            <p:pic>
              <p:nvPicPr>
                <p:cNvPr id="162" name="Ink 161">
                  <a:extLst>
                    <a:ext uri="{FF2B5EF4-FFF2-40B4-BE49-F238E27FC236}">
                      <a16:creationId xmlns:a16="http://schemas.microsoft.com/office/drawing/2014/main" id="{8B735D73-4980-2125-4C8D-3B2EC470E3BB}"/>
                    </a:ext>
                  </a:extLst>
                </p:cNvPr>
                <p:cNvPicPr/>
                <p:nvPr/>
              </p:nvPicPr>
              <p:blipFill>
                <a:blip r:embed="rId254"/>
                <a:stretch>
                  <a:fillRect/>
                </a:stretch>
              </p:blipFill>
              <p:spPr>
                <a:xfrm>
                  <a:off x="6186444" y="853044"/>
                  <a:ext cx="93927" cy="75504"/>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Ink 162">
                  <a:extLst>
                    <a:ext uri="{FF2B5EF4-FFF2-40B4-BE49-F238E27FC236}">
                      <a16:creationId xmlns:a16="http://schemas.microsoft.com/office/drawing/2014/main" id="{817F253A-E9A2-BA17-6275-1B31AE68979C}"/>
                    </a:ext>
                  </a:extLst>
                </p14:cNvPr>
                <p14:cNvContentPartPr/>
                <p14:nvPr/>
              </p14:nvContentPartPr>
              <p14:xfrm>
                <a:off x="6192010" y="636256"/>
                <a:ext cx="93556" cy="76546"/>
              </p14:xfrm>
            </p:contentPart>
          </mc:Choice>
          <mc:Fallback xmlns="">
            <p:pic>
              <p:nvPicPr>
                <p:cNvPr id="163" name="Ink 162">
                  <a:extLst>
                    <a:ext uri="{FF2B5EF4-FFF2-40B4-BE49-F238E27FC236}">
                      <a16:creationId xmlns:a16="http://schemas.microsoft.com/office/drawing/2014/main" id="{817F253A-E9A2-BA17-6275-1B31AE68979C}"/>
                    </a:ext>
                  </a:extLst>
                </p:cNvPr>
                <p:cNvPicPr/>
                <p:nvPr/>
              </p:nvPicPr>
              <p:blipFill>
                <a:blip r:embed="rId256"/>
                <a:stretch>
                  <a:fillRect/>
                </a:stretch>
              </p:blipFill>
              <p:spPr>
                <a:xfrm>
                  <a:off x="6180711" y="624999"/>
                  <a:ext cx="115702" cy="98609"/>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Ink 163">
                  <a:extLst>
                    <a:ext uri="{FF2B5EF4-FFF2-40B4-BE49-F238E27FC236}">
                      <a16:creationId xmlns:a16="http://schemas.microsoft.com/office/drawing/2014/main" id="{8A77601F-1DD6-0EEF-03D9-85954D3A09D9}"/>
                    </a:ext>
                  </a:extLst>
                </p14:cNvPr>
                <p14:cNvContentPartPr/>
                <p14:nvPr/>
              </p14:nvContentPartPr>
              <p14:xfrm>
                <a:off x="6074483" y="936255"/>
                <a:ext cx="205927" cy="12886"/>
              </p14:xfrm>
            </p:contentPart>
          </mc:Choice>
          <mc:Fallback xmlns="">
            <p:pic>
              <p:nvPicPr>
                <p:cNvPr id="164" name="Ink 163">
                  <a:extLst>
                    <a:ext uri="{FF2B5EF4-FFF2-40B4-BE49-F238E27FC236}">
                      <a16:creationId xmlns:a16="http://schemas.microsoft.com/office/drawing/2014/main" id="{8A77601F-1DD6-0EEF-03D9-85954D3A09D9}"/>
                    </a:ext>
                  </a:extLst>
                </p:cNvPr>
                <p:cNvPicPr/>
                <p:nvPr/>
              </p:nvPicPr>
              <p:blipFill>
                <a:blip r:embed="rId258"/>
                <a:stretch>
                  <a:fillRect/>
                </a:stretch>
              </p:blipFill>
              <p:spPr>
                <a:xfrm>
                  <a:off x="6063168" y="925146"/>
                  <a:ext cx="228104" cy="34659"/>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Ink 164">
                  <a:extLst>
                    <a:ext uri="{FF2B5EF4-FFF2-40B4-BE49-F238E27FC236}">
                      <a16:creationId xmlns:a16="http://schemas.microsoft.com/office/drawing/2014/main" id="{49D99ED3-7C4A-6A19-F870-2F06EC8378FC}"/>
                    </a:ext>
                  </a:extLst>
                </p14:cNvPr>
                <p14:cNvContentPartPr/>
                <p14:nvPr/>
              </p14:nvContentPartPr>
              <p14:xfrm>
                <a:off x="6121648" y="1016151"/>
                <a:ext cx="124225" cy="77835"/>
              </p14:xfrm>
            </p:contentPart>
          </mc:Choice>
          <mc:Fallback xmlns="">
            <p:pic>
              <p:nvPicPr>
                <p:cNvPr id="165" name="Ink 164">
                  <a:extLst>
                    <a:ext uri="{FF2B5EF4-FFF2-40B4-BE49-F238E27FC236}">
                      <a16:creationId xmlns:a16="http://schemas.microsoft.com/office/drawing/2014/main" id="{49D99ED3-7C4A-6A19-F870-2F06EC8378FC}"/>
                    </a:ext>
                  </a:extLst>
                </p:cNvPr>
                <p:cNvPicPr/>
                <p:nvPr/>
              </p:nvPicPr>
              <p:blipFill>
                <a:blip r:embed="rId260"/>
                <a:stretch>
                  <a:fillRect/>
                </a:stretch>
              </p:blipFill>
              <p:spPr>
                <a:xfrm>
                  <a:off x="6110355" y="1004903"/>
                  <a:ext cx="146360" cy="99881"/>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6" name="Ink 165">
                  <a:extLst>
                    <a:ext uri="{FF2B5EF4-FFF2-40B4-BE49-F238E27FC236}">
                      <a16:creationId xmlns:a16="http://schemas.microsoft.com/office/drawing/2014/main" id="{E71A9286-9119-5837-62C1-CB06D70242D8}"/>
                    </a:ext>
                  </a:extLst>
                </p14:cNvPr>
                <p14:cNvContentPartPr/>
                <p14:nvPr/>
              </p14:nvContentPartPr>
              <p14:xfrm>
                <a:off x="6352833" y="657132"/>
                <a:ext cx="129123" cy="542264"/>
              </p14:xfrm>
            </p:contentPart>
          </mc:Choice>
          <mc:Fallback xmlns="">
            <p:pic>
              <p:nvPicPr>
                <p:cNvPr id="166" name="Ink 165">
                  <a:extLst>
                    <a:ext uri="{FF2B5EF4-FFF2-40B4-BE49-F238E27FC236}">
                      <a16:creationId xmlns:a16="http://schemas.microsoft.com/office/drawing/2014/main" id="{E71A9286-9119-5837-62C1-CB06D70242D8}"/>
                    </a:ext>
                  </a:extLst>
                </p:cNvPr>
                <p:cNvPicPr/>
                <p:nvPr/>
              </p:nvPicPr>
              <p:blipFill>
                <a:blip r:embed="rId262"/>
                <a:stretch>
                  <a:fillRect/>
                </a:stretch>
              </p:blipFill>
              <p:spPr>
                <a:xfrm>
                  <a:off x="6341506" y="645807"/>
                  <a:ext cx="151323" cy="564462"/>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Ink 166">
                  <a:extLst>
                    <a:ext uri="{FF2B5EF4-FFF2-40B4-BE49-F238E27FC236}">
                      <a16:creationId xmlns:a16="http://schemas.microsoft.com/office/drawing/2014/main" id="{71286859-7950-E068-5AC1-F356D9021BE1}"/>
                    </a:ext>
                  </a:extLst>
                </p14:cNvPr>
                <p14:cNvContentPartPr/>
                <p14:nvPr/>
              </p14:nvContentPartPr>
              <p14:xfrm>
                <a:off x="6485308" y="654298"/>
                <a:ext cx="54380" cy="9795"/>
              </p14:xfrm>
            </p:contentPart>
          </mc:Choice>
          <mc:Fallback xmlns="">
            <p:pic>
              <p:nvPicPr>
                <p:cNvPr id="167" name="Ink 166">
                  <a:extLst>
                    <a:ext uri="{FF2B5EF4-FFF2-40B4-BE49-F238E27FC236}">
                      <a16:creationId xmlns:a16="http://schemas.microsoft.com/office/drawing/2014/main" id="{71286859-7950-E068-5AC1-F356D9021BE1}"/>
                    </a:ext>
                  </a:extLst>
                </p:cNvPr>
                <p:cNvPicPr/>
                <p:nvPr/>
              </p:nvPicPr>
              <p:blipFill>
                <a:blip r:embed="rId264"/>
                <a:stretch>
                  <a:fillRect/>
                </a:stretch>
              </p:blipFill>
              <p:spPr>
                <a:xfrm>
                  <a:off x="6474072" y="643167"/>
                  <a:ext cx="76402" cy="31611"/>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Ink 167">
                  <a:extLst>
                    <a:ext uri="{FF2B5EF4-FFF2-40B4-BE49-F238E27FC236}">
                      <a16:creationId xmlns:a16="http://schemas.microsoft.com/office/drawing/2014/main" id="{07236A18-48A9-3BCB-CB00-6E361264E2F8}"/>
                    </a:ext>
                  </a:extLst>
                </p14:cNvPr>
                <p14:cNvContentPartPr/>
                <p14:nvPr/>
              </p14:nvContentPartPr>
              <p14:xfrm>
                <a:off x="6558761" y="582906"/>
                <a:ext cx="25257" cy="172164"/>
              </p14:xfrm>
            </p:contentPart>
          </mc:Choice>
          <mc:Fallback xmlns="">
            <p:pic>
              <p:nvPicPr>
                <p:cNvPr id="168" name="Ink 167">
                  <a:extLst>
                    <a:ext uri="{FF2B5EF4-FFF2-40B4-BE49-F238E27FC236}">
                      <a16:creationId xmlns:a16="http://schemas.microsoft.com/office/drawing/2014/main" id="{07236A18-48A9-3BCB-CB00-6E361264E2F8}"/>
                    </a:ext>
                  </a:extLst>
                </p:cNvPr>
                <p:cNvPicPr/>
                <p:nvPr/>
              </p:nvPicPr>
              <p:blipFill>
                <a:blip r:embed="rId266"/>
                <a:stretch>
                  <a:fillRect/>
                </a:stretch>
              </p:blipFill>
              <p:spPr>
                <a:xfrm>
                  <a:off x="6547486" y="571579"/>
                  <a:ext cx="47357" cy="194364"/>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Ink 168">
                  <a:extLst>
                    <a:ext uri="{FF2B5EF4-FFF2-40B4-BE49-F238E27FC236}">
                      <a16:creationId xmlns:a16="http://schemas.microsoft.com/office/drawing/2014/main" id="{7EFE8D51-113A-E72F-673E-C5B3037206C9}"/>
                    </a:ext>
                  </a:extLst>
                </p14:cNvPr>
                <p14:cNvContentPartPr/>
                <p14:nvPr/>
              </p14:nvContentPartPr>
              <p14:xfrm>
                <a:off x="6295361" y="968214"/>
                <a:ext cx="48454" cy="57474"/>
              </p14:xfrm>
            </p:contentPart>
          </mc:Choice>
          <mc:Fallback xmlns="">
            <p:pic>
              <p:nvPicPr>
                <p:cNvPr id="169" name="Ink 168">
                  <a:extLst>
                    <a:ext uri="{FF2B5EF4-FFF2-40B4-BE49-F238E27FC236}">
                      <a16:creationId xmlns:a16="http://schemas.microsoft.com/office/drawing/2014/main" id="{7EFE8D51-113A-E72F-673E-C5B3037206C9}"/>
                    </a:ext>
                  </a:extLst>
                </p:cNvPr>
                <p:cNvPicPr/>
                <p:nvPr/>
              </p:nvPicPr>
              <p:blipFill>
                <a:blip r:embed="rId268"/>
                <a:stretch>
                  <a:fillRect/>
                </a:stretch>
              </p:blipFill>
              <p:spPr>
                <a:xfrm>
                  <a:off x="6284040" y="956900"/>
                  <a:ext cx="70643" cy="79649"/>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1" name="Ink 170">
                  <a:extLst>
                    <a:ext uri="{FF2B5EF4-FFF2-40B4-BE49-F238E27FC236}">
                      <a16:creationId xmlns:a16="http://schemas.microsoft.com/office/drawing/2014/main" id="{1CED241A-F38E-15D3-3D00-A93423F5B6A4}"/>
                    </a:ext>
                  </a:extLst>
                </p14:cNvPr>
                <p14:cNvContentPartPr/>
                <p14:nvPr/>
              </p14:nvContentPartPr>
              <p14:xfrm>
                <a:off x="4120371" y="1621303"/>
                <a:ext cx="56443" cy="100514"/>
              </p14:xfrm>
            </p:contentPart>
          </mc:Choice>
          <mc:Fallback xmlns="">
            <p:pic>
              <p:nvPicPr>
                <p:cNvPr id="171" name="Ink 170">
                  <a:extLst>
                    <a:ext uri="{FF2B5EF4-FFF2-40B4-BE49-F238E27FC236}">
                      <a16:creationId xmlns:a16="http://schemas.microsoft.com/office/drawing/2014/main" id="{1CED241A-F38E-15D3-3D00-A93423F5B6A4}"/>
                    </a:ext>
                  </a:extLst>
                </p:cNvPr>
                <p:cNvPicPr/>
                <p:nvPr/>
              </p:nvPicPr>
              <p:blipFill>
                <a:blip r:embed="rId270"/>
                <a:stretch>
                  <a:fillRect/>
                </a:stretch>
              </p:blipFill>
              <p:spPr>
                <a:xfrm>
                  <a:off x="4109082" y="1609984"/>
                  <a:ext cx="78569" cy="1227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2" name="Ink 171">
                  <a:extLst>
                    <a:ext uri="{FF2B5EF4-FFF2-40B4-BE49-F238E27FC236}">
                      <a16:creationId xmlns:a16="http://schemas.microsoft.com/office/drawing/2014/main" id="{A0DD4524-B1BF-9E13-B081-0FB634655600}"/>
                    </a:ext>
                  </a:extLst>
                </p14:cNvPr>
                <p14:cNvContentPartPr/>
                <p14:nvPr/>
              </p14:nvContentPartPr>
              <p14:xfrm>
                <a:off x="4105682" y="1523107"/>
                <a:ext cx="35824" cy="32732"/>
              </p14:xfrm>
            </p:contentPart>
          </mc:Choice>
          <mc:Fallback xmlns="">
            <p:pic>
              <p:nvPicPr>
                <p:cNvPr id="172" name="Ink 171">
                  <a:extLst>
                    <a:ext uri="{FF2B5EF4-FFF2-40B4-BE49-F238E27FC236}">
                      <a16:creationId xmlns:a16="http://schemas.microsoft.com/office/drawing/2014/main" id="{A0DD4524-B1BF-9E13-B081-0FB634655600}"/>
                    </a:ext>
                  </a:extLst>
                </p:cNvPr>
                <p:cNvPicPr/>
                <p:nvPr/>
              </p:nvPicPr>
              <p:blipFill>
                <a:blip r:embed="rId272"/>
                <a:stretch>
                  <a:fillRect/>
                </a:stretch>
              </p:blipFill>
              <p:spPr>
                <a:xfrm>
                  <a:off x="4094487" y="1511897"/>
                  <a:ext cx="57766" cy="54703"/>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3" name="Ink 172">
                  <a:extLst>
                    <a:ext uri="{FF2B5EF4-FFF2-40B4-BE49-F238E27FC236}">
                      <a16:creationId xmlns:a16="http://schemas.microsoft.com/office/drawing/2014/main" id="{061A56B8-956B-58C4-8344-98464C0A7C9A}"/>
                    </a:ext>
                  </a:extLst>
                </p14:cNvPr>
                <p14:cNvContentPartPr/>
                <p14:nvPr/>
              </p14:nvContentPartPr>
              <p14:xfrm>
                <a:off x="4262897" y="1504293"/>
                <a:ext cx="104123" cy="238659"/>
              </p14:xfrm>
            </p:contentPart>
          </mc:Choice>
          <mc:Fallback xmlns="">
            <p:pic>
              <p:nvPicPr>
                <p:cNvPr id="173" name="Ink 172">
                  <a:extLst>
                    <a:ext uri="{FF2B5EF4-FFF2-40B4-BE49-F238E27FC236}">
                      <a16:creationId xmlns:a16="http://schemas.microsoft.com/office/drawing/2014/main" id="{061A56B8-956B-58C4-8344-98464C0A7C9A}"/>
                    </a:ext>
                  </a:extLst>
                </p:cNvPr>
                <p:cNvPicPr/>
                <p:nvPr/>
              </p:nvPicPr>
              <p:blipFill>
                <a:blip r:embed="rId274"/>
                <a:stretch>
                  <a:fillRect/>
                </a:stretch>
              </p:blipFill>
              <p:spPr>
                <a:xfrm>
                  <a:off x="4251628" y="1492971"/>
                  <a:ext cx="126210" cy="260849"/>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4" name="Ink 173">
                  <a:extLst>
                    <a:ext uri="{FF2B5EF4-FFF2-40B4-BE49-F238E27FC236}">
                      <a16:creationId xmlns:a16="http://schemas.microsoft.com/office/drawing/2014/main" id="{817C0DD2-D394-366C-B43A-80927B97A308}"/>
                    </a:ext>
                  </a:extLst>
                </p14:cNvPr>
                <p14:cNvContentPartPr/>
                <p14:nvPr/>
              </p14:nvContentPartPr>
              <p14:xfrm>
                <a:off x="4276300" y="1610734"/>
                <a:ext cx="103867" cy="14692"/>
              </p14:xfrm>
            </p:contentPart>
          </mc:Choice>
          <mc:Fallback xmlns="">
            <p:pic>
              <p:nvPicPr>
                <p:cNvPr id="174" name="Ink 173">
                  <a:extLst>
                    <a:ext uri="{FF2B5EF4-FFF2-40B4-BE49-F238E27FC236}">
                      <a16:creationId xmlns:a16="http://schemas.microsoft.com/office/drawing/2014/main" id="{817C0DD2-D394-366C-B43A-80927B97A308}"/>
                    </a:ext>
                  </a:extLst>
                </p:cNvPr>
                <p:cNvPicPr/>
                <p:nvPr/>
              </p:nvPicPr>
              <p:blipFill>
                <a:blip r:embed="rId276"/>
                <a:stretch>
                  <a:fillRect/>
                </a:stretch>
              </p:blipFill>
              <p:spPr>
                <a:xfrm>
                  <a:off x="4264961" y="1599604"/>
                  <a:ext cx="126092" cy="36507"/>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5" name="Ink 174">
                  <a:extLst>
                    <a:ext uri="{FF2B5EF4-FFF2-40B4-BE49-F238E27FC236}">
                      <a16:creationId xmlns:a16="http://schemas.microsoft.com/office/drawing/2014/main" id="{CBD25A10-B73C-85AD-61ED-61197D2687C0}"/>
                    </a:ext>
                  </a:extLst>
                </p14:cNvPr>
                <p14:cNvContentPartPr/>
                <p14:nvPr/>
              </p14:nvContentPartPr>
              <p14:xfrm>
                <a:off x="4253104" y="1496562"/>
                <a:ext cx="151289" cy="17526"/>
              </p14:xfrm>
            </p:contentPart>
          </mc:Choice>
          <mc:Fallback xmlns="">
            <p:pic>
              <p:nvPicPr>
                <p:cNvPr id="175" name="Ink 174">
                  <a:extLst>
                    <a:ext uri="{FF2B5EF4-FFF2-40B4-BE49-F238E27FC236}">
                      <a16:creationId xmlns:a16="http://schemas.microsoft.com/office/drawing/2014/main" id="{CBD25A10-B73C-85AD-61ED-61197D2687C0}"/>
                    </a:ext>
                  </a:extLst>
                </p:cNvPr>
                <p:cNvPicPr/>
                <p:nvPr/>
              </p:nvPicPr>
              <p:blipFill>
                <a:blip r:embed="rId278"/>
                <a:stretch>
                  <a:fillRect/>
                </a:stretch>
              </p:blipFill>
              <p:spPr>
                <a:xfrm>
                  <a:off x="4241814" y="1485327"/>
                  <a:ext cx="173418" cy="39546"/>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6" name="Ink 175">
                  <a:extLst>
                    <a:ext uri="{FF2B5EF4-FFF2-40B4-BE49-F238E27FC236}">
                      <a16:creationId xmlns:a16="http://schemas.microsoft.com/office/drawing/2014/main" id="{11132956-381C-FE3F-4855-11630AF4916D}"/>
                    </a:ext>
                  </a:extLst>
                </p14:cNvPr>
                <p14:cNvContentPartPr/>
                <p14:nvPr/>
              </p14:nvContentPartPr>
              <p14:xfrm>
                <a:off x="4473206" y="1696046"/>
                <a:ext cx="122938" cy="197421"/>
              </p14:xfrm>
            </p:contentPart>
          </mc:Choice>
          <mc:Fallback xmlns="">
            <p:pic>
              <p:nvPicPr>
                <p:cNvPr id="176" name="Ink 175">
                  <a:extLst>
                    <a:ext uri="{FF2B5EF4-FFF2-40B4-BE49-F238E27FC236}">
                      <a16:creationId xmlns:a16="http://schemas.microsoft.com/office/drawing/2014/main" id="{11132956-381C-FE3F-4855-11630AF4916D}"/>
                    </a:ext>
                  </a:extLst>
                </p:cNvPr>
                <p:cNvPicPr/>
                <p:nvPr/>
              </p:nvPicPr>
              <p:blipFill>
                <a:blip r:embed="rId280"/>
                <a:stretch>
                  <a:fillRect/>
                </a:stretch>
              </p:blipFill>
              <p:spPr>
                <a:xfrm>
                  <a:off x="4461907" y="1684752"/>
                  <a:ext cx="145085" cy="219557"/>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Ink 176">
                  <a:extLst>
                    <a:ext uri="{FF2B5EF4-FFF2-40B4-BE49-F238E27FC236}">
                      <a16:creationId xmlns:a16="http://schemas.microsoft.com/office/drawing/2014/main" id="{40861726-F99B-E918-8CE4-CF93CDB22FC8}"/>
                    </a:ext>
                  </a:extLst>
                </p14:cNvPr>
                <p14:cNvContentPartPr/>
                <p14:nvPr/>
              </p14:nvContentPartPr>
              <p14:xfrm>
                <a:off x="4984284" y="1463313"/>
                <a:ext cx="192266" cy="101288"/>
              </p14:xfrm>
            </p:contentPart>
          </mc:Choice>
          <mc:Fallback xmlns="">
            <p:pic>
              <p:nvPicPr>
                <p:cNvPr id="177" name="Ink 176">
                  <a:extLst>
                    <a:ext uri="{FF2B5EF4-FFF2-40B4-BE49-F238E27FC236}">
                      <a16:creationId xmlns:a16="http://schemas.microsoft.com/office/drawing/2014/main" id="{40861726-F99B-E918-8CE4-CF93CDB22FC8}"/>
                    </a:ext>
                  </a:extLst>
                </p:cNvPr>
                <p:cNvPicPr/>
                <p:nvPr/>
              </p:nvPicPr>
              <p:blipFill>
                <a:blip r:embed="rId282"/>
                <a:stretch>
                  <a:fillRect/>
                </a:stretch>
              </p:blipFill>
              <p:spPr>
                <a:xfrm>
                  <a:off x="4972974" y="1452009"/>
                  <a:ext cx="214433" cy="123445"/>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8" name="Ink 177">
                  <a:extLst>
                    <a:ext uri="{FF2B5EF4-FFF2-40B4-BE49-F238E27FC236}">
                      <a16:creationId xmlns:a16="http://schemas.microsoft.com/office/drawing/2014/main" id="{7384DC63-607D-3356-6F2A-4C595503FC24}"/>
                    </a:ext>
                  </a:extLst>
                </p14:cNvPr>
                <p14:cNvContentPartPr/>
                <p14:nvPr/>
              </p14:nvContentPartPr>
              <p14:xfrm>
                <a:off x="5172940" y="1559447"/>
                <a:ext cx="108504" cy="68041"/>
              </p14:xfrm>
            </p:contentPart>
          </mc:Choice>
          <mc:Fallback xmlns="">
            <p:pic>
              <p:nvPicPr>
                <p:cNvPr id="178" name="Ink 177">
                  <a:extLst>
                    <a:ext uri="{FF2B5EF4-FFF2-40B4-BE49-F238E27FC236}">
                      <a16:creationId xmlns:a16="http://schemas.microsoft.com/office/drawing/2014/main" id="{7384DC63-607D-3356-6F2A-4C595503FC24}"/>
                    </a:ext>
                  </a:extLst>
                </p:cNvPr>
                <p:cNvPicPr/>
                <p:nvPr/>
              </p:nvPicPr>
              <p:blipFill>
                <a:blip r:embed="rId284"/>
                <a:stretch>
                  <a:fillRect/>
                </a:stretch>
              </p:blipFill>
              <p:spPr>
                <a:xfrm>
                  <a:off x="5161637" y="1548182"/>
                  <a:ext cx="130657" cy="90121"/>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9" name="Ink 178">
                  <a:extLst>
                    <a:ext uri="{FF2B5EF4-FFF2-40B4-BE49-F238E27FC236}">
                      <a16:creationId xmlns:a16="http://schemas.microsoft.com/office/drawing/2014/main" id="{AB0F2C5F-C498-BD8C-9C4D-11A99C9B799F}"/>
                    </a:ext>
                  </a:extLst>
                </p14:cNvPr>
                <p14:cNvContentPartPr/>
                <p14:nvPr/>
              </p14:nvContentPartPr>
              <p14:xfrm>
                <a:off x="4990469" y="1673106"/>
                <a:ext cx="322679" cy="20103"/>
              </p14:xfrm>
            </p:contentPart>
          </mc:Choice>
          <mc:Fallback xmlns="">
            <p:pic>
              <p:nvPicPr>
                <p:cNvPr id="179" name="Ink 178">
                  <a:extLst>
                    <a:ext uri="{FF2B5EF4-FFF2-40B4-BE49-F238E27FC236}">
                      <a16:creationId xmlns:a16="http://schemas.microsoft.com/office/drawing/2014/main" id="{AB0F2C5F-C498-BD8C-9C4D-11A99C9B799F}"/>
                    </a:ext>
                  </a:extLst>
                </p:cNvPr>
                <p:cNvPicPr/>
                <p:nvPr/>
              </p:nvPicPr>
              <p:blipFill>
                <a:blip r:embed="rId286"/>
                <a:stretch>
                  <a:fillRect/>
                </a:stretch>
              </p:blipFill>
              <p:spPr>
                <a:xfrm>
                  <a:off x="4979155" y="1661938"/>
                  <a:ext cx="344855" cy="41993"/>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0" name="Ink 179">
                  <a:extLst>
                    <a:ext uri="{FF2B5EF4-FFF2-40B4-BE49-F238E27FC236}">
                      <a16:creationId xmlns:a16="http://schemas.microsoft.com/office/drawing/2014/main" id="{B4D0F566-C2FC-AD45-BA3E-0687A070D1F0}"/>
                    </a:ext>
                  </a:extLst>
                </p14:cNvPr>
                <p14:cNvContentPartPr/>
                <p14:nvPr/>
              </p14:nvContentPartPr>
              <p14:xfrm>
                <a:off x="5040985" y="1759190"/>
                <a:ext cx="214947" cy="101288"/>
              </p14:xfrm>
            </p:contentPart>
          </mc:Choice>
          <mc:Fallback xmlns="">
            <p:pic>
              <p:nvPicPr>
                <p:cNvPr id="180" name="Ink 179">
                  <a:extLst>
                    <a:ext uri="{FF2B5EF4-FFF2-40B4-BE49-F238E27FC236}">
                      <a16:creationId xmlns:a16="http://schemas.microsoft.com/office/drawing/2014/main" id="{B4D0F566-C2FC-AD45-BA3E-0687A070D1F0}"/>
                    </a:ext>
                  </a:extLst>
                </p:cNvPr>
                <p:cNvPicPr/>
                <p:nvPr/>
              </p:nvPicPr>
              <p:blipFill>
                <a:blip r:embed="rId288"/>
                <a:stretch>
                  <a:fillRect/>
                </a:stretch>
              </p:blipFill>
              <p:spPr>
                <a:xfrm>
                  <a:off x="5029672" y="1747886"/>
                  <a:ext cx="237120" cy="123445"/>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1" name="Ink 180">
                  <a:extLst>
                    <a:ext uri="{FF2B5EF4-FFF2-40B4-BE49-F238E27FC236}">
                      <a16:creationId xmlns:a16="http://schemas.microsoft.com/office/drawing/2014/main" id="{C6D09669-CEC7-94C0-3E40-4DB7407691C6}"/>
                    </a:ext>
                  </a:extLst>
                </p14:cNvPr>
                <p14:cNvContentPartPr/>
                <p14:nvPr/>
              </p14:nvContentPartPr>
              <p14:xfrm>
                <a:off x="5413407" y="1504293"/>
                <a:ext cx="119587" cy="224741"/>
              </p14:xfrm>
            </p:contentPart>
          </mc:Choice>
          <mc:Fallback xmlns="">
            <p:pic>
              <p:nvPicPr>
                <p:cNvPr id="181" name="Ink 180">
                  <a:extLst>
                    <a:ext uri="{FF2B5EF4-FFF2-40B4-BE49-F238E27FC236}">
                      <a16:creationId xmlns:a16="http://schemas.microsoft.com/office/drawing/2014/main" id="{C6D09669-CEC7-94C0-3E40-4DB7407691C6}"/>
                    </a:ext>
                  </a:extLst>
                </p:cNvPr>
                <p:cNvPicPr/>
                <p:nvPr/>
              </p:nvPicPr>
              <p:blipFill>
                <a:blip r:embed="rId290"/>
                <a:stretch>
                  <a:fillRect/>
                </a:stretch>
              </p:blipFill>
              <p:spPr>
                <a:xfrm>
                  <a:off x="5402125" y="1492965"/>
                  <a:ext cx="141699" cy="246943"/>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2" name="Ink 181">
                  <a:extLst>
                    <a:ext uri="{FF2B5EF4-FFF2-40B4-BE49-F238E27FC236}">
                      <a16:creationId xmlns:a16="http://schemas.microsoft.com/office/drawing/2014/main" id="{E9A7171D-1BA8-2356-E76B-E6B845A926A8}"/>
                    </a:ext>
                  </a:extLst>
                </p14:cNvPr>
                <p14:cNvContentPartPr/>
                <p14:nvPr/>
              </p14:nvContentPartPr>
              <p14:xfrm>
                <a:off x="5410827" y="1610221"/>
                <a:ext cx="131957" cy="5669"/>
              </p14:xfrm>
            </p:contentPart>
          </mc:Choice>
          <mc:Fallback xmlns="">
            <p:pic>
              <p:nvPicPr>
                <p:cNvPr id="182" name="Ink 181">
                  <a:extLst>
                    <a:ext uri="{FF2B5EF4-FFF2-40B4-BE49-F238E27FC236}">
                      <a16:creationId xmlns:a16="http://schemas.microsoft.com/office/drawing/2014/main" id="{E9A7171D-1BA8-2356-E76B-E6B845A926A8}"/>
                    </a:ext>
                  </a:extLst>
                </p:cNvPr>
                <p:cNvPicPr/>
                <p:nvPr/>
              </p:nvPicPr>
              <p:blipFill>
                <a:blip r:embed="rId292"/>
                <a:stretch>
                  <a:fillRect/>
                </a:stretch>
              </p:blipFill>
              <p:spPr>
                <a:xfrm>
                  <a:off x="5399529" y="1599319"/>
                  <a:ext cx="154100" cy="27037"/>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3" name="Ink 182">
                  <a:extLst>
                    <a:ext uri="{FF2B5EF4-FFF2-40B4-BE49-F238E27FC236}">
                      <a16:creationId xmlns:a16="http://schemas.microsoft.com/office/drawing/2014/main" id="{B797FBB6-276B-1ADA-374F-B738E64648E3}"/>
                    </a:ext>
                  </a:extLst>
                </p14:cNvPr>
                <p14:cNvContentPartPr/>
                <p14:nvPr/>
              </p14:nvContentPartPr>
              <p14:xfrm>
                <a:off x="5397685" y="1489346"/>
                <a:ext cx="170359" cy="15205"/>
              </p14:xfrm>
            </p:contentPart>
          </mc:Choice>
          <mc:Fallback xmlns="">
            <p:pic>
              <p:nvPicPr>
                <p:cNvPr id="183" name="Ink 182">
                  <a:extLst>
                    <a:ext uri="{FF2B5EF4-FFF2-40B4-BE49-F238E27FC236}">
                      <a16:creationId xmlns:a16="http://schemas.microsoft.com/office/drawing/2014/main" id="{B797FBB6-276B-1ADA-374F-B738E64648E3}"/>
                    </a:ext>
                  </a:extLst>
                </p:cNvPr>
                <p:cNvPicPr/>
                <p:nvPr/>
              </p:nvPicPr>
              <p:blipFill>
                <a:blip r:embed="rId294"/>
                <a:stretch>
                  <a:fillRect/>
                </a:stretch>
              </p:blipFill>
              <p:spPr>
                <a:xfrm>
                  <a:off x="5386358" y="1477827"/>
                  <a:ext cx="192560" cy="37782"/>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Ink 183">
                  <a:extLst>
                    <a:ext uri="{FF2B5EF4-FFF2-40B4-BE49-F238E27FC236}">
                      <a16:creationId xmlns:a16="http://schemas.microsoft.com/office/drawing/2014/main" id="{D54A7413-9E3B-7112-28AF-58D549EF0C94}"/>
                    </a:ext>
                  </a:extLst>
                </p14:cNvPr>
                <p14:cNvContentPartPr/>
                <p14:nvPr/>
              </p14:nvContentPartPr>
              <p14:xfrm>
                <a:off x="5599230" y="1688312"/>
                <a:ext cx="113401" cy="68815"/>
              </p14:xfrm>
            </p:contentPart>
          </mc:Choice>
          <mc:Fallback xmlns="">
            <p:pic>
              <p:nvPicPr>
                <p:cNvPr id="184" name="Ink 183">
                  <a:extLst>
                    <a:ext uri="{FF2B5EF4-FFF2-40B4-BE49-F238E27FC236}">
                      <a16:creationId xmlns:a16="http://schemas.microsoft.com/office/drawing/2014/main" id="{D54A7413-9E3B-7112-28AF-58D549EF0C94}"/>
                    </a:ext>
                  </a:extLst>
                </p:cNvPr>
                <p:cNvPicPr/>
                <p:nvPr/>
              </p:nvPicPr>
              <p:blipFill>
                <a:blip r:embed="rId296"/>
                <a:stretch>
                  <a:fillRect/>
                </a:stretch>
              </p:blipFill>
              <p:spPr>
                <a:xfrm>
                  <a:off x="5587935" y="1676994"/>
                  <a:ext cx="135539" cy="90999"/>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Ink 184">
                  <a:extLst>
                    <a:ext uri="{FF2B5EF4-FFF2-40B4-BE49-F238E27FC236}">
                      <a16:creationId xmlns:a16="http://schemas.microsoft.com/office/drawing/2014/main" id="{68233E86-66FE-A782-5F43-54F92F86882E}"/>
                    </a:ext>
                  </a:extLst>
                </p14:cNvPr>
                <p14:cNvContentPartPr/>
                <p14:nvPr/>
              </p14:nvContentPartPr>
              <p14:xfrm>
                <a:off x="5545879" y="1671562"/>
                <a:ext cx="164689" cy="123710"/>
              </p14:xfrm>
            </p:contentPart>
          </mc:Choice>
          <mc:Fallback xmlns="">
            <p:pic>
              <p:nvPicPr>
                <p:cNvPr id="185" name="Ink 184">
                  <a:extLst>
                    <a:ext uri="{FF2B5EF4-FFF2-40B4-BE49-F238E27FC236}">
                      <a16:creationId xmlns:a16="http://schemas.microsoft.com/office/drawing/2014/main" id="{68233E86-66FE-A782-5F43-54F92F86882E}"/>
                    </a:ext>
                  </a:extLst>
                </p:cNvPr>
                <p:cNvPicPr/>
                <p:nvPr/>
              </p:nvPicPr>
              <p:blipFill>
                <a:blip r:embed="rId298"/>
                <a:stretch>
                  <a:fillRect/>
                </a:stretch>
              </p:blipFill>
              <p:spPr>
                <a:xfrm>
                  <a:off x="5534537" y="1660233"/>
                  <a:ext cx="186920" cy="145914"/>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Ink 185">
                  <a:extLst>
                    <a:ext uri="{FF2B5EF4-FFF2-40B4-BE49-F238E27FC236}">
                      <a16:creationId xmlns:a16="http://schemas.microsoft.com/office/drawing/2014/main" id="{3914DAC7-1541-A7FF-976B-8A2A9C1B7043}"/>
                    </a:ext>
                  </a:extLst>
                </p14:cNvPr>
                <p14:cNvContentPartPr/>
                <p14:nvPr/>
              </p14:nvContentPartPr>
              <p14:xfrm>
                <a:off x="5646652" y="1388057"/>
                <a:ext cx="109277" cy="469585"/>
              </p14:xfrm>
            </p:contentPart>
          </mc:Choice>
          <mc:Fallback xmlns="">
            <p:pic>
              <p:nvPicPr>
                <p:cNvPr id="186" name="Ink 185">
                  <a:extLst>
                    <a:ext uri="{FF2B5EF4-FFF2-40B4-BE49-F238E27FC236}">
                      <a16:creationId xmlns:a16="http://schemas.microsoft.com/office/drawing/2014/main" id="{3914DAC7-1541-A7FF-976B-8A2A9C1B7043}"/>
                    </a:ext>
                  </a:extLst>
                </p:cNvPr>
                <p:cNvPicPr/>
                <p:nvPr/>
              </p:nvPicPr>
              <p:blipFill>
                <a:blip r:embed="rId300"/>
                <a:stretch>
                  <a:fillRect/>
                </a:stretch>
              </p:blipFill>
              <p:spPr>
                <a:xfrm>
                  <a:off x="5635316" y="1376736"/>
                  <a:ext cx="131495" cy="491774"/>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Ink 186">
                  <a:extLst>
                    <a:ext uri="{FF2B5EF4-FFF2-40B4-BE49-F238E27FC236}">
                      <a16:creationId xmlns:a16="http://schemas.microsoft.com/office/drawing/2014/main" id="{C4B2B9CF-1B63-6FE8-87BF-1D8AC75A8489}"/>
                    </a:ext>
                  </a:extLst>
                </p14:cNvPr>
                <p14:cNvContentPartPr/>
                <p14:nvPr/>
              </p14:nvContentPartPr>
              <p14:xfrm>
                <a:off x="5802838" y="1436768"/>
                <a:ext cx="54640" cy="365204"/>
              </p14:xfrm>
            </p:contentPart>
          </mc:Choice>
          <mc:Fallback xmlns="">
            <p:pic>
              <p:nvPicPr>
                <p:cNvPr id="187" name="Ink 186">
                  <a:extLst>
                    <a:ext uri="{FF2B5EF4-FFF2-40B4-BE49-F238E27FC236}">
                      <a16:creationId xmlns:a16="http://schemas.microsoft.com/office/drawing/2014/main" id="{C4B2B9CF-1B63-6FE8-87BF-1D8AC75A8489}"/>
                    </a:ext>
                  </a:extLst>
                </p:cNvPr>
                <p:cNvPicPr/>
                <p:nvPr/>
              </p:nvPicPr>
              <p:blipFill>
                <a:blip r:embed="rId302"/>
                <a:stretch>
                  <a:fillRect/>
                </a:stretch>
              </p:blipFill>
              <p:spPr>
                <a:xfrm>
                  <a:off x="5791549" y="1425440"/>
                  <a:ext cx="76767" cy="387406"/>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Ink 187">
                  <a:extLst>
                    <a:ext uri="{FF2B5EF4-FFF2-40B4-BE49-F238E27FC236}">
                      <a16:creationId xmlns:a16="http://schemas.microsoft.com/office/drawing/2014/main" id="{7C6BE72C-EAA4-7BF9-572C-FBA6627364C3}"/>
                    </a:ext>
                  </a:extLst>
                </p14:cNvPr>
                <p14:cNvContentPartPr/>
                <p14:nvPr/>
              </p14:nvContentPartPr>
              <p14:xfrm>
                <a:off x="5910311" y="1545531"/>
                <a:ext cx="14948" cy="142268"/>
              </p14:xfrm>
            </p:contentPart>
          </mc:Choice>
          <mc:Fallback xmlns="">
            <p:pic>
              <p:nvPicPr>
                <p:cNvPr id="188" name="Ink 187">
                  <a:extLst>
                    <a:ext uri="{FF2B5EF4-FFF2-40B4-BE49-F238E27FC236}">
                      <a16:creationId xmlns:a16="http://schemas.microsoft.com/office/drawing/2014/main" id="{7C6BE72C-EAA4-7BF9-572C-FBA6627364C3}"/>
                    </a:ext>
                  </a:extLst>
                </p:cNvPr>
                <p:cNvPicPr/>
                <p:nvPr/>
              </p:nvPicPr>
              <p:blipFill>
                <a:blip r:embed="rId304"/>
                <a:stretch>
                  <a:fillRect/>
                </a:stretch>
              </p:blipFill>
              <p:spPr>
                <a:xfrm>
                  <a:off x="5898987" y="1534240"/>
                  <a:ext cx="37144" cy="164399"/>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Ink 188">
                  <a:extLst>
                    <a:ext uri="{FF2B5EF4-FFF2-40B4-BE49-F238E27FC236}">
                      <a16:creationId xmlns:a16="http://schemas.microsoft.com/office/drawing/2014/main" id="{A959DBCA-832D-A744-98D9-76FF534A9A1C}"/>
                    </a:ext>
                  </a:extLst>
                </p14:cNvPr>
                <p14:cNvContentPartPr/>
                <p14:nvPr/>
              </p14:nvContentPartPr>
              <p14:xfrm>
                <a:off x="5992525" y="1604292"/>
                <a:ext cx="85567" cy="9536"/>
              </p14:xfrm>
            </p:contentPart>
          </mc:Choice>
          <mc:Fallback xmlns="">
            <p:pic>
              <p:nvPicPr>
                <p:cNvPr id="189" name="Ink 188">
                  <a:extLst>
                    <a:ext uri="{FF2B5EF4-FFF2-40B4-BE49-F238E27FC236}">
                      <a16:creationId xmlns:a16="http://schemas.microsoft.com/office/drawing/2014/main" id="{A959DBCA-832D-A744-98D9-76FF534A9A1C}"/>
                    </a:ext>
                  </a:extLst>
                </p:cNvPr>
                <p:cNvPicPr/>
                <p:nvPr/>
              </p:nvPicPr>
              <p:blipFill>
                <a:blip r:embed="rId306"/>
                <a:stretch>
                  <a:fillRect/>
                </a:stretch>
              </p:blipFill>
              <p:spPr>
                <a:xfrm>
                  <a:off x="5981207" y="1593456"/>
                  <a:ext cx="107751" cy="30775"/>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0" name="Ink 189">
                  <a:extLst>
                    <a:ext uri="{FF2B5EF4-FFF2-40B4-BE49-F238E27FC236}">
                      <a16:creationId xmlns:a16="http://schemas.microsoft.com/office/drawing/2014/main" id="{D5DBAC03-06F0-2D16-5B77-C45A0E288720}"/>
                    </a:ext>
                  </a:extLst>
                </p14:cNvPr>
                <p14:cNvContentPartPr/>
                <p14:nvPr/>
              </p14:nvContentPartPr>
              <p14:xfrm>
                <a:off x="6151804" y="1447335"/>
                <a:ext cx="140463" cy="118555"/>
              </p14:xfrm>
            </p:contentPart>
          </mc:Choice>
          <mc:Fallback xmlns="">
            <p:pic>
              <p:nvPicPr>
                <p:cNvPr id="190" name="Ink 189">
                  <a:extLst>
                    <a:ext uri="{FF2B5EF4-FFF2-40B4-BE49-F238E27FC236}">
                      <a16:creationId xmlns:a16="http://schemas.microsoft.com/office/drawing/2014/main" id="{D5DBAC03-06F0-2D16-5B77-C45A0E288720}"/>
                    </a:ext>
                  </a:extLst>
                </p:cNvPr>
                <p:cNvPicPr/>
                <p:nvPr/>
              </p:nvPicPr>
              <p:blipFill>
                <a:blip r:embed="rId308"/>
                <a:stretch>
                  <a:fillRect/>
                </a:stretch>
              </p:blipFill>
              <p:spPr>
                <a:xfrm>
                  <a:off x="6140513" y="1436022"/>
                  <a:ext cx="162594" cy="140728"/>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1" name="Ink 190">
                  <a:extLst>
                    <a:ext uri="{FF2B5EF4-FFF2-40B4-BE49-F238E27FC236}">
                      <a16:creationId xmlns:a16="http://schemas.microsoft.com/office/drawing/2014/main" id="{D04E7F5A-1B7D-3713-D29F-D348471AC354}"/>
                    </a:ext>
                  </a:extLst>
                </p14:cNvPr>
                <p14:cNvContentPartPr/>
                <p14:nvPr/>
              </p14:nvContentPartPr>
              <p14:xfrm>
                <a:off x="6314690" y="1557902"/>
                <a:ext cx="42011" cy="57217"/>
              </p14:xfrm>
            </p:contentPart>
          </mc:Choice>
          <mc:Fallback xmlns="">
            <p:pic>
              <p:nvPicPr>
                <p:cNvPr id="191" name="Ink 190">
                  <a:extLst>
                    <a:ext uri="{FF2B5EF4-FFF2-40B4-BE49-F238E27FC236}">
                      <a16:creationId xmlns:a16="http://schemas.microsoft.com/office/drawing/2014/main" id="{D04E7F5A-1B7D-3713-D29F-D348471AC354}"/>
                    </a:ext>
                  </a:extLst>
                </p:cNvPr>
                <p:cNvPicPr/>
                <p:nvPr/>
              </p:nvPicPr>
              <p:blipFill>
                <a:blip r:embed="rId310"/>
                <a:stretch>
                  <a:fillRect/>
                </a:stretch>
              </p:blipFill>
              <p:spPr>
                <a:xfrm>
                  <a:off x="6303397" y="1546639"/>
                  <a:ext cx="64146" cy="79293"/>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2" name="Ink 191">
                  <a:extLst>
                    <a:ext uri="{FF2B5EF4-FFF2-40B4-BE49-F238E27FC236}">
                      <a16:creationId xmlns:a16="http://schemas.microsoft.com/office/drawing/2014/main" id="{CFF469E3-981B-A42F-3E06-1C9F0DFBAB12}"/>
                    </a:ext>
                  </a:extLst>
                </p14:cNvPr>
                <p14:cNvContentPartPr/>
                <p14:nvPr/>
              </p14:nvContentPartPr>
              <p14:xfrm>
                <a:off x="6312885" y="1341665"/>
                <a:ext cx="71649" cy="70877"/>
              </p14:xfrm>
            </p:contentPart>
          </mc:Choice>
          <mc:Fallback xmlns="">
            <p:pic>
              <p:nvPicPr>
                <p:cNvPr id="192" name="Ink 191">
                  <a:extLst>
                    <a:ext uri="{FF2B5EF4-FFF2-40B4-BE49-F238E27FC236}">
                      <a16:creationId xmlns:a16="http://schemas.microsoft.com/office/drawing/2014/main" id="{CFF469E3-981B-A42F-3E06-1C9F0DFBAB12}"/>
                    </a:ext>
                  </a:extLst>
                </p:cNvPr>
                <p:cNvPicPr/>
                <p:nvPr/>
              </p:nvPicPr>
              <p:blipFill>
                <a:blip r:embed="rId312"/>
                <a:stretch>
                  <a:fillRect/>
                </a:stretch>
              </p:blipFill>
              <p:spPr>
                <a:xfrm>
                  <a:off x="6301548" y="1330379"/>
                  <a:ext cx="93869" cy="92998"/>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Ink 192">
                  <a:extLst>
                    <a:ext uri="{FF2B5EF4-FFF2-40B4-BE49-F238E27FC236}">
                      <a16:creationId xmlns:a16="http://schemas.microsoft.com/office/drawing/2014/main" id="{23DB95E0-366F-F958-53E7-B2F2DDF4130E}"/>
                    </a:ext>
                  </a:extLst>
                </p14:cNvPr>
                <p14:cNvContentPartPr/>
                <p14:nvPr/>
              </p14:nvContentPartPr>
              <p14:xfrm>
                <a:off x="6166495" y="1637282"/>
                <a:ext cx="230153" cy="22680"/>
              </p14:xfrm>
            </p:contentPart>
          </mc:Choice>
          <mc:Fallback xmlns="">
            <p:pic>
              <p:nvPicPr>
                <p:cNvPr id="193" name="Ink 192">
                  <a:extLst>
                    <a:ext uri="{FF2B5EF4-FFF2-40B4-BE49-F238E27FC236}">
                      <a16:creationId xmlns:a16="http://schemas.microsoft.com/office/drawing/2014/main" id="{23DB95E0-366F-F958-53E7-B2F2DDF4130E}"/>
                    </a:ext>
                  </a:extLst>
                </p:cNvPr>
                <p:cNvPicPr/>
                <p:nvPr/>
              </p:nvPicPr>
              <p:blipFill>
                <a:blip r:embed="rId314"/>
                <a:stretch>
                  <a:fillRect/>
                </a:stretch>
              </p:blipFill>
              <p:spPr>
                <a:xfrm>
                  <a:off x="6155191" y="1625942"/>
                  <a:ext cx="252309" cy="44906"/>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Ink 193">
                  <a:extLst>
                    <a:ext uri="{FF2B5EF4-FFF2-40B4-BE49-F238E27FC236}">
                      <a16:creationId xmlns:a16="http://schemas.microsoft.com/office/drawing/2014/main" id="{AA38A645-000F-DD11-2831-2567FA059403}"/>
                    </a:ext>
                  </a:extLst>
                </p14:cNvPr>
                <p14:cNvContentPartPr/>
                <p14:nvPr/>
              </p14:nvContentPartPr>
              <p14:xfrm>
                <a:off x="6202320" y="1729292"/>
                <a:ext cx="132731" cy="83505"/>
              </p14:xfrm>
            </p:contentPart>
          </mc:Choice>
          <mc:Fallback xmlns="">
            <p:pic>
              <p:nvPicPr>
                <p:cNvPr id="194" name="Ink 193">
                  <a:extLst>
                    <a:ext uri="{FF2B5EF4-FFF2-40B4-BE49-F238E27FC236}">
                      <a16:creationId xmlns:a16="http://schemas.microsoft.com/office/drawing/2014/main" id="{AA38A645-000F-DD11-2831-2567FA059403}"/>
                    </a:ext>
                  </a:extLst>
                </p:cNvPr>
                <p:cNvPicPr/>
                <p:nvPr/>
              </p:nvPicPr>
              <p:blipFill>
                <a:blip r:embed="rId316"/>
                <a:stretch>
                  <a:fillRect/>
                </a:stretch>
              </p:blipFill>
              <p:spPr>
                <a:xfrm>
                  <a:off x="6191033" y="1717946"/>
                  <a:ext cx="154853" cy="105743"/>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Ink 194">
                  <a:extLst>
                    <a:ext uri="{FF2B5EF4-FFF2-40B4-BE49-F238E27FC236}">
                      <a16:creationId xmlns:a16="http://schemas.microsoft.com/office/drawing/2014/main" id="{7214ED98-6349-C303-8BA0-F491DE51C287}"/>
                    </a:ext>
                  </a:extLst>
                </p14:cNvPr>
                <p14:cNvContentPartPr/>
                <p14:nvPr/>
              </p14:nvContentPartPr>
              <p14:xfrm>
                <a:off x="6351288" y="1682128"/>
                <a:ext cx="67011" cy="36598"/>
              </p14:xfrm>
            </p:contentPart>
          </mc:Choice>
          <mc:Fallback xmlns="">
            <p:pic>
              <p:nvPicPr>
                <p:cNvPr id="195" name="Ink 194">
                  <a:extLst>
                    <a:ext uri="{FF2B5EF4-FFF2-40B4-BE49-F238E27FC236}">
                      <a16:creationId xmlns:a16="http://schemas.microsoft.com/office/drawing/2014/main" id="{7214ED98-6349-C303-8BA0-F491DE51C287}"/>
                    </a:ext>
                  </a:extLst>
                </p:cNvPr>
                <p:cNvPicPr/>
                <p:nvPr/>
              </p:nvPicPr>
              <p:blipFill>
                <a:blip r:embed="rId318"/>
                <a:stretch>
                  <a:fillRect/>
                </a:stretch>
              </p:blipFill>
              <p:spPr>
                <a:xfrm>
                  <a:off x="6339969" y="1670832"/>
                  <a:ext cx="89197" cy="58738"/>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6" name="Ink 195">
                  <a:extLst>
                    <a:ext uri="{FF2B5EF4-FFF2-40B4-BE49-F238E27FC236}">
                      <a16:creationId xmlns:a16="http://schemas.microsoft.com/office/drawing/2014/main" id="{789E5C0A-7833-71D1-52E8-0CE4BAC84F64}"/>
                    </a:ext>
                  </a:extLst>
                </p14:cNvPr>
                <p14:cNvContentPartPr/>
                <p14:nvPr/>
              </p14:nvContentPartPr>
              <p14:xfrm>
                <a:off x="6422421" y="1353265"/>
                <a:ext cx="78093" cy="468812"/>
              </p14:xfrm>
            </p:contentPart>
          </mc:Choice>
          <mc:Fallback xmlns="">
            <p:pic>
              <p:nvPicPr>
                <p:cNvPr id="196" name="Ink 195">
                  <a:extLst>
                    <a:ext uri="{FF2B5EF4-FFF2-40B4-BE49-F238E27FC236}">
                      <a16:creationId xmlns:a16="http://schemas.microsoft.com/office/drawing/2014/main" id="{789E5C0A-7833-71D1-52E8-0CE4BAC84F64}"/>
                    </a:ext>
                  </a:extLst>
                </p:cNvPr>
                <p:cNvPicPr/>
                <p:nvPr/>
              </p:nvPicPr>
              <p:blipFill>
                <a:blip r:embed="rId320"/>
                <a:stretch>
                  <a:fillRect/>
                </a:stretch>
              </p:blipFill>
              <p:spPr>
                <a:xfrm>
                  <a:off x="6411070" y="1341941"/>
                  <a:ext cx="100340" cy="491007"/>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7" name="Ink 196">
                  <a:extLst>
                    <a:ext uri="{FF2B5EF4-FFF2-40B4-BE49-F238E27FC236}">
                      <a16:creationId xmlns:a16="http://schemas.microsoft.com/office/drawing/2014/main" id="{9C31D16B-122D-D4B5-34C9-9325E9E744A9}"/>
                    </a:ext>
                  </a:extLst>
                </p14:cNvPr>
                <p14:cNvContentPartPr/>
                <p14:nvPr/>
              </p14:nvContentPartPr>
              <p14:xfrm>
                <a:off x="6522162" y="1414861"/>
                <a:ext cx="41237" cy="1031"/>
              </p14:xfrm>
            </p:contentPart>
          </mc:Choice>
          <mc:Fallback xmlns="">
            <p:pic>
              <p:nvPicPr>
                <p:cNvPr id="197" name="Ink 196">
                  <a:extLst>
                    <a:ext uri="{FF2B5EF4-FFF2-40B4-BE49-F238E27FC236}">
                      <a16:creationId xmlns:a16="http://schemas.microsoft.com/office/drawing/2014/main" id="{9C31D16B-122D-D4B5-34C9-9325E9E744A9}"/>
                    </a:ext>
                  </a:extLst>
                </p:cNvPr>
                <p:cNvPicPr/>
                <p:nvPr/>
              </p:nvPicPr>
              <p:blipFill>
                <a:blip r:embed="rId322"/>
                <a:stretch>
                  <a:fillRect/>
                </a:stretch>
              </p:blipFill>
              <p:spPr>
                <a:xfrm>
                  <a:off x="6510833" y="1406269"/>
                  <a:ext cx="63442" cy="17871"/>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8" name="Ink 197">
                  <a:extLst>
                    <a:ext uri="{FF2B5EF4-FFF2-40B4-BE49-F238E27FC236}">
                      <a16:creationId xmlns:a16="http://schemas.microsoft.com/office/drawing/2014/main" id="{C25BAFB7-EE7E-3F9D-59BD-141B5EABFEB2}"/>
                    </a:ext>
                  </a:extLst>
                </p14:cNvPr>
                <p14:cNvContentPartPr/>
                <p14:nvPr/>
              </p14:nvContentPartPr>
              <p14:xfrm>
                <a:off x="6580926" y="1339088"/>
                <a:ext cx="4897" cy="121906"/>
              </p14:xfrm>
            </p:contentPart>
          </mc:Choice>
          <mc:Fallback xmlns="">
            <p:pic>
              <p:nvPicPr>
                <p:cNvPr id="198" name="Ink 197">
                  <a:extLst>
                    <a:ext uri="{FF2B5EF4-FFF2-40B4-BE49-F238E27FC236}">
                      <a16:creationId xmlns:a16="http://schemas.microsoft.com/office/drawing/2014/main" id="{C25BAFB7-EE7E-3F9D-59BD-141B5EABFEB2}"/>
                    </a:ext>
                  </a:extLst>
                </p:cNvPr>
                <p:cNvPicPr/>
                <p:nvPr/>
              </p:nvPicPr>
              <p:blipFill>
                <a:blip r:embed="rId324"/>
                <a:stretch>
                  <a:fillRect/>
                </a:stretch>
              </p:blipFill>
              <p:spPr>
                <a:xfrm>
                  <a:off x="6569796" y="1327758"/>
                  <a:ext cx="26711" cy="144112"/>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0" name="Ink 199">
                  <a:extLst>
                    <a:ext uri="{FF2B5EF4-FFF2-40B4-BE49-F238E27FC236}">
                      <a16:creationId xmlns:a16="http://schemas.microsoft.com/office/drawing/2014/main" id="{73930AD3-DADB-6FCA-2A7A-E10E6647D1BC}"/>
                    </a:ext>
                  </a:extLst>
                </p14:cNvPr>
                <p14:cNvContentPartPr/>
                <p14:nvPr/>
              </p14:nvContentPartPr>
              <p14:xfrm>
                <a:off x="4649751" y="1606871"/>
                <a:ext cx="173968" cy="10310"/>
              </p14:xfrm>
            </p:contentPart>
          </mc:Choice>
          <mc:Fallback xmlns="">
            <p:pic>
              <p:nvPicPr>
                <p:cNvPr id="200" name="Ink 199">
                  <a:extLst>
                    <a:ext uri="{FF2B5EF4-FFF2-40B4-BE49-F238E27FC236}">
                      <a16:creationId xmlns:a16="http://schemas.microsoft.com/office/drawing/2014/main" id="{73930AD3-DADB-6FCA-2A7A-E10E6647D1BC}"/>
                    </a:ext>
                  </a:extLst>
                </p:cNvPr>
                <p:cNvPicPr/>
                <p:nvPr/>
              </p:nvPicPr>
              <p:blipFill>
                <a:blip r:embed="rId326"/>
                <a:stretch>
                  <a:fillRect/>
                </a:stretch>
              </p:blipFill>
              <p:spPr>
                <a:xfrm>
                  <a:off x="4627099" y="1584458"/>
                  <a:ext cx="218819" cy="54688"/>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3" name="Ink 202">
                  <a:extLst>
                    <a:ext uri="{FF2B5EF4-FFF2-40B4-BE49-F238E27FC236}">
                      <a16:creationId xmlns:a16="http://schemas.microsoft.com/office/drawing/2014/main" id="{0B8D4BDE-BCDE-8A97-1D09-9217C30CF1BF}"/>
                    </a:ext>
                  </a:extLst>
                </p14:cNvPr>
                <p14:cNvContentPartPr/>
                <p14:nvPr/>
              </p14:nvContentPartPr>
              <p14:xfrm>
                <a:off x="2079883" y="716691"/>
                <a:ext cx="75922" cy="151175"/>
              </p14:xfrm>
            </p:contentPart>
          </mc:Choice>
          <mc:Fallback xmlns="">
            <p:pic>
              <p:nvPicPr>
                <p:cNvPr id="203" name="Ink 202">
                  <a:extLst>
                    <a:ext uri="{FF2B5EF4-FFF2-40B4-BE49-F238E27FC236}">
                      <a16:creationId xmlns:a16="http://schemas.microsoft.com/office/drawing/2014/main" id="{0B8D4BDE-BCDE-8A97-1D09-9217C30CF1BF}"/>
                    </a:ext>
                  </a:extLst>
                </p:cNvPr>
                <p:cNvPicPr/>
                <p:nvPr/>
              </p:nvPicPr>
              <p:blipFill>
                <a:blip r:embed="rId328"/>
                <a:stretch>
                  <a:fillRect/>
                </a:stretch>
              </p:blipFill>
              <p:spPr>
                <a:xfrm>
                  <a:off x="2068652" y="705376"/>
                  <a:ext cx="97935" cy="173353"/>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4" name="Ink 203">
                  <a:extLst>
                    <a:ext uri="{FF2B5EF4-FFF2-40B4-BE49-F238E27FC236}">
                      <a16:creationId xmlns:a16="http://schemas.microsoft.com/office/drawing/2014/main" id="{384DA23D-6E9A-641D-00E5-8F77BABF01F3}"/>
                    </a:ext>
                  </a:extLst>
                </p14:cNvPr>
                <p14:cNvContentPartPr/>
                <p14:nvPr/>
              </p14:nvContentPartPr>
              <p14:xfrm>
                <a:off x="2209320" y="730070"/>
                <a:ext cx="241146" cy="124085"/>
              </p14:xfrm>
            </p:contentPart>
          </mc:Choice>
          <mc:Fallback xmlns="">
            <p:pic>
              <p:nvPicPr>
                <p:cNvPr id="204" name="Ink 203">
                  <a:extLst>
                    <a:ext uri="{FF2B5EF4-FFF2-40B4-BE49-F238E27FC236}">
                      <a16:creationId xmlns:a16="http://schemas.microsoft.com/office/drawing/2014/main" id="{384DA23D-6E9A-641D-00E5-8F77BABF01F3}"/>
                    </a:ext>
                  </a:extLst>
                </p:cNvPr>
                <p:cNvPicPr/>
                <p:nvPr/>
              </p:nvPicPr>
              <p:blipFill>
                <a:blip r:embed="rId330"/>
                <a:stretch>
                  <a:fillRect/>
                </a:stretch>
              </p:blipFill>
              <p:spPr>
                <a:xfrm>
                  <a:off x="2198009" y="718748"/>
                  <a:ext cx="263315" cy="146275"/>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5" name="Ink 204">
                  <a:extLst>
                    <a:ext uri="{FF2B5EF4-FFF2-40B4-BE49-F238E27FC236}">
                      <a16:creationId xmlns:a16="http://schemas.microsoft.com/office/drawing/2014/main" id="{48D32CF0-69FE-A554-51D0-AFAB4DC7491F}"/>
                    </a:ext>
                  </a:extLst>
                </p14:cNvPr>
                <p14:cNvContentPartPr/>
                <p14:nvPr/>
              </p14:nvContentPartPr>
              <p14:xfrm>
                <a:off x="2556490" y="688595"/>
                <a:ext cx="119068" cy="135792"/>
              </p14:xfrm>
            </p:contentPart>
          </mc:Choice>
          <mc:Fallback xmlns="">
            <p:pic>
              <p:nvPicPr>
                <p:cNvPr id="205" name="Ink 204">
                  <a:extLst>
                    <a:ext uri="{FF2B5EF4-FFF2-40B4-BE49-F238E27FC236}">
                      <a16:creationId xmlns:a16="http://schemas.microsoft.com/office/drawing/2014/main" id="{48D32CF0-69FE-A554-51D0-AFAB4DC7491F}"/>
                    </a:ext>
                  </a:extLst>
                </p:cNvPr>
                <p:cNvPicPr/>
                <p:nvPr/>
              </p:nvPicPr>
              <p:blipFill>
                <a:blip r:embed="rId332"/>
                <a:stretch>
                  <a:fillRect/>
                </a:stretch>
              </p:blipFill>
              <p:spPr>
                <a:xfrm>
                  <a:off x="2545172" y="677317"/>
                  <a:ext cx="141252" cy="157898"/>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Ink 205">
                  <a:extLst>
                    <a:ext uri="{FF2B5EF4-FFF2-40B4-BE49-F238E27FC236}">
                      <a16:creationId xmlns:a16="http://schemas.microsoft.com/office/drawing/2014/main" id="{1A4A2582-1C0C-3AA7-AC9C-DDC9590295F6}"/>
                    </a:ext>
                  </a:extLst>
                </p14:cNvPr>
                <p14:cNvContentPartPr/>
                <p14:nvPr/>
              </p14:nvContentPartPr>
              <p14:xfrm>
                <a:off x="2752817" y="780908"/>
                <a:ext cx="64550" cy="72913"/>
              </p14:xfrm>
            </p:contentPart>
          </mc:Choice>
          <mc:Fallback xmlns="">
            <p:pic>
              <p:nvPicPr>
                <p:cNvPr id="206" name="Ink 205">
                  <a:extLst>
                    <a:ext uri="{FF2B5EF4-FFF2-40B4-BE49-F238E27FC236}">
                      <a16:creationId xmlns:a16="http://schemas.microsoft.com/office/drawing/2014/main" id="{1A4A2582-1C0C-3AA7-AC9C-DDC9590295F6}"/>
                    </a:ext>
                  </a:extLst>
                </p:cNvPr>
                <p:cNvPicPr/>
                <p:nvPr/>
              </p:nvPicPr>
              <p:blipFill>
                <a:blip r:embed="rId334"/>
                <a:stretch>
                  <a:fillRect/>
                </a:stretch>
              </p:blipFill>
              <p:spPr>
                <a:xfrm>
                  <a:off x="2741453" y="769586"/>
                  <a:ext cx="86824" cy="95104"/>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Ink 206">
                  <a:extLst>
                    <a:ext uri="{FF2B5EF4-FFF2-40B4-BE49-F238E27FC236}">
                      <a16:creationId xmlns:a16="http://schemas.microsoft.com/office/drawing/2014/main" id="{6E3EE5FA-1A65-6B47-FACA-7ED232C91B9E}"/>
                    </a:ext>
                  </a:extLst>
                </p14:cNvPr>
                <p14:cNvContentPartPr/>
                <p14:nvPr/>
              </p14:nvContentPartPr>
              <p14:xfrm>
                <a:off x="2907004" y="745454"/>
                <a:ext cx="166895" cy="138466"/>
              </p14:xfrm>
            </p:contentPart>
          </mc:Choice>
          <mc:Fallback xmlns="">
            <p:pic>
              <p:nvPicPr>
                <p:cNvPr id="207" name="Ink 206">
                  <a:extLst>
                    <a:ext uri="{FF2B5EF4-FFF2-40B4-BE49-F238E27FC236}">
                      <a16:creationId xmlns:a16="http://schemas.microsoft.com/office/drawing/2014/main" id="{6E3EE5FA-1A65-6B47-FACA-7ED232C91B9E}"/>
                    </a:ext>
                  </a:extLst>
                </p:cNvPr>
                <p:cNvPicPr/>
                <p:nvPr/>
              </p:nvPicPr>
              <p:blipFill>
                <a:blip r:embed="rId336"/>
                <a:stretch>
                  <a:fillRect/>
                </a:stretch>
              </p:blipFill>
              <p:spPr>
                <a:xfrm>
                  <a:off x="2895697" y="734141"/>
                  <a:ext cx="189057" cy="160639"/>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Ink 207">
                  <a:extLst>
                    <a:ext uri="{FF2B5EF4-FFF2-40B4-BE49-F238E27FC236}">
                      <a16:creationId xmlns:a16="http://schemas.microsoft.com/office/drawing/2014/main" id="{A243206E-03C1-D492-0CF3-AEEE6CD8CD8C}"/>
                    </a:ext>
                  </a:extLst>
                </p14:cNvPr>
                <p14:cNvContentPartPr/>
                <p14:nvPr/>
              </p14:nvContentPartPr>
              <p14:xfrm>
                <a:off x="2139083" y="927400"/>
                <a:ext cx="873946" cy="40136"/>
              </p14:xfrm>
            </p:contentPart>
          </mc:Choice>
          <mc:Fallback xmlns="">
            <p:pic>
              <p:nvPicPr>
                <p:cNvPr id="208" name="Ink 207">
                  <a:extLst>
                    <a:ext uri="{FF2B5EF4-FFF2-40B4-BE49-F238E27FC236}">
                      <a16:creationId xmlns:a16="http://schemas.microsoft.com/office/drawing/2014/main" id="{A243206E-03C1-D492-0CF3-AEEE6CD8CD8C}"/>
                    </a:ext>
                  </a:extLst>
                </p:cNvPr>
                <p:cNvPicPr/>
                <p:nvPr/>
              </p:nvPicPr>
              <p:blipFill>
                <a:blip r:embed="rId338"/>
                <a:stretch>
                  <a:fillRect/>
                </a:stretch>
              </p:blipFill>
              <p:spPr>
                <a:xfrm>
                  <a:off x="2127757" y="916251"/>
                  <a:ext cx="896146" cy="61988"/>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Ink 208">
                  <a:extLst>
                    <a:ext uri="{FF2B5EF4-FFF2-40B4-BE49-F238E27FC236}">
                      <a16:creationId xmlns:a16="http://schemas.microsoft.com/office/drawing/2014/main" id="{EE2CBF2F-8CF7-5308-3C06-52157332E1F2}"/>
                    </a:ext>
                  </a:extLst>
                </p14:cNvPr>
                <p14:cNvContentPartPr/>
                <p14:nvPr/>
              </p14:nvContentPartPr>
              <p14:xfrm>
                <a:off x="2490601" y="1025732"/>
                <a:ext cx="205025" cy="165559"/>
              </p14:xfrm>
            </p:contentPart>
          </mc:Choice>
          <mc:Fallback xmlns="">
            <p:pic>
              <p:nvPicPr>
                <p:cNvPr id="209" name="Ink 208">
                  <a:extLst>
                    <a:ext uri="{FF2B5EF4-FFF2-40B4-BE49-F238E27FC236}">
                      <a16:creationId xmlns:a16="http://schemas.microsoft.com/office/drawing/2014/main" id="{EE2CBF2F-8CF7-5308-3C06-52157332E1F2}"/>
                    </a:ext>
                  </a:extLst>
                </p:cNvPr>
                <p:cNvPicPr/>
                <p:nvPr/>
              </p:nvPicPr>
              <p:blipFill>
                <a:blip r:embed="rId340"/>
                <a:stretch>
                  <a:fillRect/>
                </a:stretch>
              </p:blipFill>
              <p:spPr>
                <a:xfrm>
                  <a:off x="2479286" y="1014423"/>
                  <a:ext cx="227202" cy="187724"/>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Ink 209">
                  <a:extLst>
                    <a:ext uri="{FF2B5EF4-FFF2-40B4-BE49-F238E27FC236}">
                      <a16:creationId xmlns:a16="http://schemas.microsoft.com/office/drawing/2014/main" id="{6D3FB11D-DBA7-DE03-91B6-356C4A5E97ED}"/>
                    </a:ext>
                  </a:extLst>
                </p14:cNvPr>
                <p14:cNvContentPartPr/>
                <p14:nvPr/>
              </p14:nvContentPartPr>
              <p14:xfrm>
                <a:off x="2480232" y="1089279"/>
                <a:ext cx="233789" cy="21740"/>
              </p14:xfrm>
            </p:contentPart>
          </mc:Choice>
          <mc:Fallback xmlns="">
            <p:pic>
              <p:nvPicPr>
                <p:cNvPr id="210" name="Ink 209">
                  <a:extLst>
                    <a:ext uri="{FF2B5EF4-FFF2-40B4-BE49-F238E27FC236}">
                      <a16:creationId xmlns:a16="http://schemas.microsoft.com/office/drawing/2014/main" id="{6D3FB11D-DBA7-DE03-91B6-356C4A5E97ED}"/>
                    </a:ext>
                  </a:extLst>
                </p:cNvPr>
                <p:cNvPicPr/>
                <p:nvPr/>
              </p:nvPicPr>
              <p:blipFill>
                <a:blip r:embed="rId342"/>
                <a:stretch>
                  <a:fillRect/>
                </a:stretch>
              </p:blipFill>
              <p:spPr>
                <a:xfrm>
                  <a:off x="2468927" y="1077956"/>
                  <a:ext cx="255947" cy="43933"/>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 name="Ink 210">
                  <a:extLst>
                    <a:ext uri="{FF2B5EF4-FFF2-40B4-BE49-F238E27FC236}">
                      <a16:creationId xmlns:a16="http://schemas.microsoft.com/office/drawing/2014/main" id="{6B149345-DB44-2226-21C5-7505BEAC1E8D}"/>
                    </a:ext>
                  </a:extLst>
                </p14:cNvPr>
                <p14:cNvContentPartPr/>
                <p14:nvPr/>
              </p14:nvContentPartPr>
              <p14:xfrm>
                <a:off x="2749472" y="1137108"/>
                <a:ext cx="70906" cy="82945"/>
              </p14:xfrm>
            </p:contentPart>
          </mc:Choice>
          <mc:Fallback xmlns="">
            <p:pic>
              <p:nvPicPr>
                <p:cNvPr id="211" name="Ink 210">
                  <a:extLst>
                    <a:ext uri="{FF2B5EF4-FFF2-40B4-BE49-F238E27FC236}">
                      <a16:creationId xmlns:a16="http://schemas.microsoft.com/office/drawing/2014/main" id="{6B149345-DB44-2226-21C5-7505BEAC1E8D}"/>
                    </a:ext>
                  </a:extLst>
                </p:cNvPr>
                <p:cNvPicPr/>
                <p:nvPr/>
              </p:nvPicPr>
              <p:blipFill>
                <a:blip r:embed="rId344"/>
                <a:stretch>
                  <a:fillRect/>
                </a:stretch>
              </p:blipFill>
              <p:spPr>
                <a:xfrm>
                  <a:off x="2738181" y="1125777"/>
                  <a:ext cx="93036" cy="105154"/>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2" name="Ink 211">
                  <a:extLst>
                    <a:ext uri="{FF2B5EF4-FFF2-40B4-BE49-F238E27FC236}">
                      <a16:creationId xmlns:a16="http://schemas.microsoft.com/office/drawing/2014/main" id="{1012D701-691E-B983-33B7-0463059D865E}"/>
                    </a:ext>
                  </a:extLst>
                </p14:cNvPr>
                <p14:cNvContentPartPr/>
                <p14:nvPr/>
              </p14:nvContentPartPr>
              <p14:xfrm>
                <a:off x="2188247" y="609329"/>
                <a:ext cx="335" cy="335"/>
              </p14:xfrm>
            </p:contentPart>
          </mc:Choice>
          <mc:Fallback xmlns="">
            <p:pic>
              <p:nvPicPr>
                <p:cNvPr id="212" name="Ink 211">
                  <a:extLst>
                    <a:ext uri="{FF2B5EF4-FFF2-40B4-BE49-F238E27FC236}">
                      <a16:creationId xmlns:a16="http://schemas.microsoft.com/office/drawing/2014/main" id="{1012D701-691E-B983-33B7-0463059D865E}"/>
                    </a:ext>
                  </a:extLst>
                </p:cNvPr>
                <p:cNvPicPr/>
                <p:nvPr/>
              </p:nvPicPr>
              <p:blipFill>
                <a:blip r:embed="rId346"/>
                <a:stretch>
                  <a:fillRect/>
                </a:stretch>
              </p:blipFill>
              <p:spPr>
                <a:xfrm>
                  <a:off x="2179872" y="600954"/>
                  <a:ext cx="16750" cy="1675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3" name="Ink 212">
                  <a:extLst>
                    <a:ext uri="{FF2B5EF4-FFF2-40B4-BE49-F238E27FC236}">
                      <a16:creationId xmlns:a16="http://schemas.microsoft.com/office/drawing/2014/main" id="{54A757E8-62A5-B423-C118-817D696A2C04}"/>
                    </a:ext>
                  </a:extLst>
                </p14:cNvPr>
                <p14:cNvContentPartPr/>
                <p14:nvPr/>
              </p14:nvContentPartPr>
              <p14:xfrm>
                <a:off x="1749436" y="1688968"/>
                <a:ext cx="115054" cy="16723"/>
              </p14:xfrm>
            </p:contentPart>
          </mc:Choice>
          <mc:Fallback xmlns="">
            <p:pic>
              <p:nvPicPr>
                <p:cNvPr id="213" name="Ink 212">
                  <a:extLst>
                    <a:ext uri="{FF2B5EF4-FFF2-40B4-BE49-F238E27FC236}">
                      <a16:creationId xmlns:a16="http://schemas.microsoft.com/office/drawing/2014/main" id="{54A757E8-62A5-B423-C118-817D696A2C04}"/>
                    </a:ext>
                  </a:extLst>
                </p:cNvPr>
                <p:cNvPicPr/>
                <p:nvPr/>
              </p:nvPicPr>
              <p:blipFill>
                <a:blip r:embed="rId348"/>
                <a:stretch>
                  <a:fillRect/>
                </a:stretch>
              </p:blipFill>
              <p:spPr>
                <a:xfrm>
                  <a:off x="1738112" y="1677355"/>
                  <a:ext cx="137249" cy="39485"/>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4" name="Ink 213">
                  <a:extLst>
                    <a:ext uri="{FF2B5EF4-FFF2-40B4-BE49-F238E27FC236}">
                      <a16:creationId xmlns:a16="http://schemas.microsoft.com/office/drawing/2014/main" id="{8D01465D-E175-20CA-5FDC-648752A67D9C}"/>
                    </a:ext>
                  </a:extLst>
                </p14:cNvPr>
                <p14:cNvContentPartPr/>
                <p14:nvPr/>
              </p14:nvContentPartPr>
              <p14:xfrm>
                <a:off x="1707628" y="1747833"/>
                <a:ext cx="214389" cy="29432"/>
              </p14:xfrm>
            </p:contentPart>
          </mc:Choice>
          <mc:Fallback xmlns="">
            <p:pic>
              <p:nvPicPr>
                <p:cNvPr id="214" name="Ink 213">
                  <a:extLst>
                    <a:ext uri="{FF2B5EF4-FFF2-40B4-BE49-F238E27FC236}">
                      <a16:creationId xmlns:a16="http://schemas.microsoft.com/office/drawing/2014/main" id="{8D01465D-E175-20CA-5FDC-648752A67D9C}"/>
                    </a:ext>
                  </a:extLst>
                </p:cNvPr>
                <p:cNvPicPr/>
                <p:nvPr/>
              </p:nvPicPr>
              <p:blipFill>
                <a:blip r:embed="rId350"/>
                <a:stretch>
                  <a:fillRect/>
                </a:stretch>
              </p:blipFill>
              <p:spPr>
                <a:xfrm>
                  <a:off x="1696297" y="1736513"/>
                  <a:ext cx="236598" cy="51619"/>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5" name="Ink 214">
                  <a:extLst>
                    <a:ext uri="{FF2B5EF4-FFF2-40B4-BE49-F238E27FC236}">
                      <a16:creationId xmlns:a16="http://schemas.microsoft.com/office/drawing/2014/main" id="{9BCBC983-7F1A-5362-68FB-D12FEE8A2EB9}"/>
                    </a:ext>
                  </a:extLst>
                </p14:cNvPr>
                <p14:cNvContentPartPr/>
                <p14:nvPr/>
              </p14:nvContentPartPr>
              <p14:xfrm>
                <a:off x="2251126" y="1433774"/>
                <a:ext cx="28094" cy="12375"/>
              </p14:xfrm>
            </p:contentPart>
          </mc:Choice>
          <mc:Fallback xmlns="">
            <p:pic>
              <p:nvPicPr>
                <p:cNvPr id="215" name="Ink 214">
                  <a:extLst>
                    <a:ext uri="{FF2B5EF4-FFF2-40B4-BE49-F238E27FC236}">
                      <a16:creationId xmlns:a16="http://schemas.microsoft.com/office/drawing/2014/main" id="{9BCBC983-7F1A-5362-68FB-D12FEE8A2EB9}"/>
                    </a:ext>
                  </a:extLst>
                </p:cNvPr>
                <p:cNvPicPr/>
                <p:nvPr/>
              </p:nvPicPr>
              <p:blipFill>
                <a:blip r:embed="rId352"/>
                <a:stretch>
                  <a:fillRect/>
                </a:stretch>
              </p:blipFill>
              <p:spPr>
                <a:xfrm>
                  <a:off x="2239798" y="1422725"/>
                  <a:ext cx="50297" cy="34031"/>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6" name="Ink 215">
                  <a:extLst>
                    <a:ext uri="{FF2B5EF4-FFF2-40B4-BE49-F238E27FC236}">
                      <a16:creationId xmlns:a16="http://schemas.microsoft.com/office/drawing/2014/main" id="{5F67BE00-7952-57B7-96FE-0F707BD6A969}"/>
                    </a:ext>
                  </a:extLst>
                </p14:cNvPr>
                <p14:cNvContentPartPr/>
                <p14:nvPr/>
              </p14:nvContentPartPr>
              <p14:xfrm>
                <a:off x="2191927" y="1571237"/>
                <a:ext cx="93649" cy="88631"/>
              </p14:xfrm>
            </p:contentPart>
          </mc:Choice>
          <mc:Fallback xmlns="">
            <p:pic>
              <p:nvPicPr>
                <p:cNvPr id="216" name="Ink 215">
                  <a:extLst>
                    <a:ext uri="{FF2B5EF4-FFF2-40B4-BE49-F238E27FC236}">
                      <a16:creationId xmlns:a16="http://schemas.microsoft.com/office/drawing/2014/main" id="{5F67BE00-7952-57B7-96FE-0F707BD6A969}"/>
                    </a:ext>
                  </a:extLst>
                </p:cNvPr>
                <p:cNvPicPr/>
                <p:nvPr/>
              </p:nvPicPr>
              <p:blipFill>
                <a:blip r:embed="rId354"/>
                <a:stretch>
                  <a:fillRect/>
                </a:stretch>
              </p:blipFill>
              <p:spPr>
                <a:xfrm>
                  <a:off x="2180617" y="1559989"/>
                  <a:ext cx="115817" cy="110676"/>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7" name="Ink 216">
                  <a:extLst>
                    <a:ext uri="{FF2B5EF4-FFF2-40B4-BE49-F238E27FC236}">
                      <a16:creationId xmlns:a16="http://schemas.microsoft.com/office/drawing/2014/main" id="{32BFA5A7-E489-ACB2-8079-C4A4BF955566}"/>
                    </a:ext>
                  </a:extLst>
                </p14:cNvPr>
                <p14:cNvContentPartPr/>
                <p14:nvPr/>
              </p14:nvContentPartPr>
              <p14:xfrm>
                <a:off x="2381900" y="1527089"/>
                <a:ext cx="225091" cy="130774"/>
              </p14:xfrm>
            </p:contentPart>
          </mc:Choice>
          <mc:Fallback xmlns="">
            <p:pic>
              <p:nvPicPr>
                <p:cNvPr id="217" name="Ink 216">
                  <a:extLst>
                    <a:ext uri="{FF2B5EF4-FFF2-40B4-BE49-F238E27FC236}">
                      <a16:creationId xmlns:a16="http://schemas.microsoft.com/office/drawing/2014/main" id="{32BFA5A7-E489-ACB2-8079-C4A4BF955566}"/>
                    </a:ext>
                  </a:extLst>
                </p:cNvPr>
                <p:cNvPicPr/>
                <p:nvPr/>
              </p:nvPicPr>
              <p:blipFill>
                <a:blip r:embed="rId356"/>
                <a:stretch>
                  <a:fillRect/>
                </a:stretch>
              </p:blipFill>
              <p:spPr>
                <a:xfrm>
                  <a:off x="2370578" y="1515776"/>
                  <a:ext cx="247283" cy="152947"/>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Ink 217">
                  <a:extLst>
                    <a:ext uri="{FF2B5EF4-FFF2-40B4-BE49-F238E27FC236}">
                      <a16:creationId xmlns:a16="http://schemas.microsoft.com/office/drawing/2014/main" id="{7B9DE089-6554-3F67-3A9E-3F2144C24F05}"/>
                    </a:ext>
                  </a:extLst>
                </p14:cNvPr>
                <p14:cNvContentPartPr/>
                <p14:nvPr/>
              </p14:nvContentPartPr>
              <p14:xfrm>
                <a:off x="2683919" y="1535784"/>
                <a:ext cx="104686" cy="120072"/>
              </p14:xfrm>
            </p:contentPart>
          </mc:Choice>
          <mc:Fallback xmlns="">
            <p:pic>
              <p:nvPicPr>
                <p:cNvPr id="218" name="Ink 217">
                  <a:extLst>
                    <a:ext uri="{FF2B5EF4-FFF2-40B4-BE49-F238E27FC236}">
                      <a16:creationId xmlns:a16="http://schemas.microsoft.com/office/drawing/2014/main" id="{7B9DE089-6554-3F67-3A9E-3F2144C24F05}"/>
                    </a:ext>
                  </a:extLst>
                </p:cNvPr>
                <p:cNvPicPr/>
                <p:nvPr/>
              </p:nvPicPr>
              <p:blipFill>
                <a:blip r:embed="rId358"/>
                <a:stretch>
                  <a:fillRect/>
                </a:stretch>
              </p:blipFill>
              <p:spPr>
                <a:xfrm>
                  <a:off x="2672589" y="1524456"/>
                  <a:ext cx="126892" cy="142274"/>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Ink 218">
                  <a:extLst>
                    <a:ext uri="{FF2B5EF4-FFF2-40B4-BE49-F238E27FC236}">
                      <a16:creationId xmlns:a16="http://schemas.microsoft.com/office/drawing/2014/main" id="{A2AD625D-2933-2456-9A6C-D2F75497D564}"/>
                    </a:ext>
                  </a:extLst>
                </p14:cNvPr>
                <p14:cNvContentPartPr/>
                <p14:nvPr/>
              </p14:nvContentPartPr>
              <p14:xfrm>
                <a:off x="2844795" y="1645821"/>
                <a:ext cx="60203" cy="49835"/>
              </p14:xfrm>
            </p:contentPart>
          </mc:Choice>
          <mc:Fallback xmlns="">
            <p:pic>
              <p:nvPicPr>
                <p:cNvPr id="219" name="Ink 218">
                  <a:extLst>
                    <a:ext uri="{FF2B5EF4-FFF2-40B4-BE49-F238E27FC236}">
                      <a16:creationId xmlns:a16="http://schemas.microsoft.com/office/drawing/2014/main" id="{A2AD625D-2933-2456-9A6C-D2F75497D564}"/>
                    </a:ext>
                  </a:extLst>
                </p:cNvPr>
                <p:cNvPicPr/>
                <p:nvPr/>
              </p:nvPicPr>
              <p:blipFill>
                <a:blip r:embed="rId360"/>
                <a:stretch>
                  <a:fillRect/>
                </a:stretch>
              </p:blipFill>
              <p:spPr>
                <a:xfrm>
                  <a:off x="2833563" y="1634495"/>
                  <a:ext cx="82218" cy="72034"/>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Ink 219">
                  <a:extLst>
                    <a:ext uri="{FF2B5EF4-FFF2-40B4-BE49-F238E27FC236}">
                      <a16:creationId xmlns:a16="http://schemas.microsoft.com/office/drawing/2014/main" id="{C16E3B37-4DB1-9DFF-E242-18CE0B7B776C}"/>
                    </a:ext>
                  </a:extLst>
                </p14:cNvPr>
                <p14:cNvContentPartPr/>
                <p14:nvPr/>
              </p14:nvContentPartPr>
              <p14:xfrm>
                <a:off x="2940785" y="1541805"/>
                <a:ext cx="136460" cy="129771"/>
              </p14:xfrm>
            </p:contentPart>
          </mc:Choice>
          <mc:Fallback xmlns="">
            <p:pic>
              <p:nvPicPr>
                <p:cNvPr id="220" name="Ink 219">
                  <a:extLst>
                    <a:ext uri="{FF2B5EF4-FFF2-40B4-BE49-F238E27FC236}">
                      <a16:creationId xmlns:a16="http://schemas.microsoft.com/office/drawing/2014/main" id="{C16E3B37-4DB1-9DFF-E242-18CE0B7B776C}"/>
                    </a:ext>
                  </a:extLst>
                </p:cNvPr>
                <p:cNvPicPr/>
                <p:nvPr/>
              </p:nvPicPr>
              <p:blipFill>
                <a:blip r:embed="rId362"/>
                <a:stretch>
                  <a:fillRect/>
                </a:stretch>
              </p:blipFill>
              <p:spPr>
                <a:xfrm>
                  <a:off x="2929451" y="1530501"/>
                  <a:ext cx="158674" cy="151927"/>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1" name="Ink 220">
                  <a:extLst>
                    <a:ext uri="{FF2B5EF4-FFF2-40B4-BE49-F238E27FC236}">
                      <a16:creationId xmlns:a16="http://schemas.microsoft.com/office/drawing/2014/main" id="{38ACFEB4-0C08-F4B9-DA32-2C42B488CE6C}"/>
                    </a:ext>
                  </a:extLst>
                </p14:cNvPr>
                <p14:cNvContentPartPr/>
                <p14:nvPr/>
              </p14:nvContentPartPr>
              <p14:xfrm>
                <a:off x="2210657" y="1778269"/>
                <a:ext cx="917090" cy="34115"/>
              </p14:xfrm>
            </p:contentPart>
          </mc:Choice>
          <mc:Fallback xmlns="">
            <p:pic>
              <p:nvPicPr>
                <p:cNvPr id="221" name="Ink 220">
                  <a:extLst>
                    <a:ext uri="{FF2B5EF4-FFF2-40B4-BE49-F238E27FC236}">
                      <a16:creationId xmlns:a16="http://schemas.microsoft.com/office/drawing/2014/main" id="{38ACFEB4-0C08-F4B9-DA32-2C42B488CE6C}"/>
                    </a:ext>
                  </a:extLst>
                </p:cNvPr>
                <p:cNvPicPr/>
                <p:nvPr/>
              </p:nvPicPr>
              <p:blipFill>
                <a:blip r:embed="rId364"/>
                <a:stretch>
                  <a:fillRect/>
                </a:stretch>
              </p:blipFill>
              <p:spPr>
                <a:xfrm>
                  <a:off x="2199329" y="1767047"/>
                  <a:ext cx="939745" cy="5611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Ink 221">
                  <a:extLst>
                    <a:ext uri="{FF2B5EF4-FFF2-40B4-BE49-F238E27FC236}">
                      <a16:creationId xmlns:a16="http://schemas.microsoft.com/office/drawing/2014/main" id="{7BFF1500-4EA4-9D45-169B-276117FC0247}"/>
                    </a:ext>
                  </a:extLst>
                </p14:cNvPr>
                <p14:cNvContentPartPr/>
                <p14:nvPr/>
              </p14:nvContentPartPr>
              <p14:xfrm>
                <a:off x="2654152" y="1893993"/>
                <a:ext cx="193318" cy="171244"/>
              </p14:xfrm>
            </p:contentPart>
          </mc:Choice>
          <mc:Fallback xmlns="">
            <p:pic>
              <p:nvPicPr>
                <p:cNvPr id="222" name="Ink 221">
                  <a:extLst>
                    <a:ext uri="{FF2B5EF4-FFF2-40B4-BE49-F238E27FC236}">
                      <a16:creationId xmlns:a16="http://schemas.microsoft.com/office/drawing/2014/main" id="{7BFF1500-4EA4-9D45-169B-276117FC0247}"/>
                    </a:ext>
                  </a:extLst>
                </p:cNvPr>
                <p:cNvPicPr/>
                <p:nvPr/>
              </p:nvPicPr>
              <p:blipFill>
                <a:blip r:embed="rId366"/>
                <a:stretch>
                  <a:fillRect/>
                </a:stretch>
              </p:blipFill>
              <p:spPr>
                <a:xfrm>
                  <a:off x="2642834" y="1882667"/>
                  <a:ext cx="215502" cy="193442"/>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Ink 222">
                  <a:extLst>
                    <a:ext uri="{FF2B5EF4-FFF2-40B4-BE49-F238E27FC236}">
                      <a16:creationId xmlns:a16="http://schemas.microsoft.com/office/drawing/2014/main" id="{525CD75F-FAC9-0ECF-A7C2-EDB72FF119A9}"/>
                    </a:ext>
                  </a:extLst>
                </p14:cNvPr>
                <p14:cNvContentPartPr/>
                <p14:nvPr/>
              </p14:nvContentPartPr>
              <p14:xfrm>
                <a:off x="2675557" y="1964229"/>
                <a:ext cx="195324" cy="17057"/>
              </p14:xfrm>
            </p:contentPart>
          </mc:Choice>
          <mc:Fallback xmlns="">
            <p:pic>
              <p:nvPicPr>
                <p:cNvPr id="223" name="Ink 222">
                  <a:extLst>
                    <a:ext uri="{FF2B5EF4-FFF2-40B4-BE49-F238E27FC236}">
                      <a16:creationId xmlns:a16="http://schemas.microsoft.com/office/drawing/2014/main" id="{525CD75F-FAC9-0ECF-A7C2-EDB72FF119A9}"/>
                    </a:ext>
                  </a:extLst>
                </p:cNvPr>
                <p:cNvPicPr/>
                <p:nvPr/>
              </p:nvPicPr>
              <p:blipFill>
                <a:blip r:embed="rId368"/>
                <a:stretch>
                  <a:fillRect/>
                </a:stretch>
              </p:blipFill>
              <p:spPr>
                <a:xfrm>
                  <a:off x="2664227" y="1952704"/>
                  <a:ext cx="217530" cy="39646"/>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Ink 223">
                  <a:extLst>
                    <a:ext uri="{FF2B5EF4-FFF2-40B4-BE49-F238E27FC236}">
                      <a16:creationId xmlns:a16="http://schemas.microsoft.com/office/drawing/2014/main" id="{91A98DC5-5A41-AEF0-E62C-9F34C78253B2}"/>
                    </a:ext>
                  </a:extLst>
                </p14:cNvPr>
                <p14:cNvContentPartPr/>
                <p14:nvPr/>
              </p14:nvContentPartPr>
              <p14:xfrm>
                <a:off x="2969549" y="2002025"/>
                <a:ext cx="78264" cy="88296"/>
              </p14:xfrm>
            </p:contentPart>
          </mc:Choice>
          <mc:Fallback xmlns="">
            <p:pic>
              <p:nvPicPr>
                <p:cNvPr id="224" name="Ink 223">
                  <a:extLst>
                    <a:ext uri="{FF2B5EF4-FFF2-40B4-BE49-F238E27FC236}">
                      <a16:creationId xmlns:a16="http://schemas.microsoft.com/office/drawing/2014/main" id="{91A98DC5-5A41-AEF0-E62C-9F34C78253B2}"/>
                    </a:ext>
                  </a:extLst>
                </p:cNvPr>
                <p:cNvPicPr/>
                <p:nvPr/>
              </p:nvPicPr>
              <p:blipFill>
                <a:blip r:embed="rId370"/>
                <a:stretch>
                  <a:fillRect/>
                </a:stretch>
              </p:blipFill>
              <p:spPr>
                <a:xfrm>
                  <a:off x="2958239" y="1990647"/>
                  <a:ext cx="100431" cy="110598"/>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5" name="Ink 224">
                  <a:extLst>
                    <a:ext uri="{FF2B5EF4-FFF2-40B4-BE49-F238E27FC236}">
                      <a16:creationId xmlns:a16="http://schemas.microsoft.com/office/drawing/2014/main" id="{1E934207-6111-7BD7-7BCD-7C663B4E6A6B}"/>
                    </a:ext>
                  </a:extLst>
                </p14:cNvPr>
                <p14:cNvContentPartPr/>
                <p14:nvPr/>
              </p14:nvContentPartPr>
              <p14:xfrm>
                <a:off x="2117675" y="582906"/>
                <a:ext cx="46155" cy="38128"/>
              </p14:xfrm>
            </p:contentPart>
          </mc:Choice>
          <mc:Fallback xmlns="">
            <p:pic>
              <p:nvPicPr>
                <p:cNvPr id="225" name="Ink 224">
                  <a:extLst>
                    <a:ext uri="{FF2B5EF4-FFF2-40B4-BE49-F238E27FC236}">
                      <a16:creationId xmlns:a16="http://schemas.microsoft.com/office/drawing/2014/main" id="{1E934207-6111-7BD7-7BCD-7C663B4E6A6B}"/>
                    </a:ext>
                  </a:extLst>
                </p:cNvPr>
                <p:cNvPicPr/>
                <p:nvPr/>
              </p:nvPicPr>
              <p:blipFill>
                <a:blip r:embed="rId372"/>
                <a:stretch>
                  <a:fillRect/>
                </a:stretch>
              </p:blipFill>
              <p:spPr>
                <a:xfrm>
                  <a:off x="2106472" y="571558"/>
                  <a:ext cx="68112" cy="60369"/>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6" name="Ink 225">
                  <a:extLst>
                    <a:ext uri="{FF2B5EF4-FFF2-40B4-BE49-F238E27FC236}">
                      <a16:creationId xmlns:a16="http://schemas.microsoft.com/office/drawing/2014/main" id="{7E5D4D6E-9A57-01D8-4E59-712B4B091C9B}"/>
                    </a:ext>
                  </a:extLst>
                </p14:cNvPr>
                <p14:cNvContentPartPr/>
                <p14:nvPr/>
              </p14:nvContentPartPr>
              <p14:xfrm>
                <a:off x="284552" y="893559"/>
                <a:ext cx="248504" cy="193988"/>
              </p14:xfrm>
            </p:contentPart>
          </mc:Choice>
          <mc:Fallback xmlns="">
            <p:pic>
              <p:nvPicPr>
                <p:cNvPr id="226" name="Ink 225">
                  <a:extLst>
                    <a:ext uri="{FF2B5EF4-FFF2-40B4-BE49-F238E27FC236}">
                      <a16:creationId xmlns:a16="http://schemas.microsoft.com/office/drawing/2014/main" id="{7E5D4D6E-9A57-01D8-4E59-712B4B091C9B}"/>
                    </a:ext>
                  </a:extLst>
                </p:cNvPr>
                <p:cNvPicPr/>
                <p:nvPr/>
              </p:nvPicPr>
              <p:blipFill>
                <a:blip r:embed="rId374"/>
                <a:stretch>
                  <a:fillRect/>
                </a:stretch>
              </p:blipFill>
              <p:spPr>
                <a:xfrm>
                  <a:off x="273236" y="882228"/>
                  <a:ext cx="270684" cy="216197"/>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7" name="Ink 226">
                  <a:extLst>
                    <a:ext uri="{FF2B5EF4-FFF2-40B4-BE49-F238E27FC236}">
                      <a16:creationId xmlns:a16="http://schemas.microsoft.com/office/drawing/2014/main" id="{772A9C70-ACC5-70C0-1F0C-C6DEDD38381E}"/>
                    </a:ext>
                  </a:extLst>
                </p14:cNvPr>
                <p14:cNvContentPartPr/>
                <p14:nvPr/>
              </p14:nvContentPartPr>
              <p14:xfrm>
                <a:off x="559812" y="751079"/>
                <a:ext cx="155524" cy="89970"/>
              </p14:xfrm>
            </p:contentPart>
          </mc:Choice>
          <mc:Fallback xmlns="">
            <p:pic>
              <p:nvPicPr>
                <p:cNvPr id="227" name="Ink 226">
                  <a:extLst>
                    <a:ext uri="{FF2B5EF4-FFF2-40B4-BE49-F238E27FC236}">
                      <a16:creationId xmlns:a16="http://schemas.microsoft.com/office/drawing/2014/main" id="{772A9C70-ACC5-70C0-1F0C-C6DEDD38381E}"/>
                    </a:ext>
                  </a:extLst>
                </p:cNvPr>
                <p:cNvPicPr/>
                <p:nvPr/>
              </p:nvPicPr>
              <p:blipFill>
                <a:blip r:embed="rId376"/>
                <a:stretch>
                  <a:fillRect/>
                </a:stretch>
              </p:blipFill>
              <p:spPr>
                <a:xfrm>
                  <a:off x="548509" y="739719"/>
                  <a:ext cx="177677" cy="112235"/>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8" name="Ink 227">
                  <a:extLst>
                    <a:ext uri="{FF2B5EF4-FFF2-40B4-BE49-F238E27FC236}">
                      <a16:creationId xmlns:a16="http://schemas.microsoft.com/office/drawing/2014/main" id="{1176880A-472D-5208-D4A9-652D6769F8E7}"/>
                    </a:ext>
                  </a:extLst>
                </p14:cNvPr>
                <p14:cNvContentPartPr/>
                <p14:nvPr/>
              </p14:nvContentPartPr>
              <p14:xfrm>
                <a:off x="784904" y="802920"/>
                <a:ext cx="169572" cy="254190"/>
              </p14:xfrm>
            </p:contentPart>
          </mc:Choice>
          <mc:Fallback xmlns="">
            <p:pic>
              <p:nvPicPr>
                <p:cNvPr id="228" name="Ink 227">
                  <a:extLst>
                    <a:ext uri="{FF2B5EF4-FFF2-40B4-BE49-F238E27FC236}">
                      <a16:creationId xmlns:a16="http://schemas.microsoft.com/office/drawing/2014/main" id="{1176880A-472D-5208-D4A9-652D6769F8E7}"/>
                    </a:ext>
                  </a:extLst>
                </p:cNvPr>
                <p:cNvPicPr/>
                <p:nvPr/>
              </p:nvPicPr>
              <p:blipFill>
                <a:blip r:embed="rId378"/>
                <a:stretch>
                  <a:fillRect/>
                </a:stretch>
              </p:blipFill>
              <p:spPr>
                <a:xfrm>
                  <a:off x="773569" y="791592"/>
                  <a:ext cx="191789" cy="276392"/>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9" name="Ink 228">
                  <a:extLst>
                    <a:ext uri="{FF2B5EF4-FFF2-40B4-BE49-F238E27FC236}">
                      <a16:creationId xmlns:a16="http://schemas.microsoft.com/office/drawing/2014/main" id="{E26AE6C4-12ED-CD37-41C7-348D8E2AFEA4}"/>
                    </a:ext>
                  </a:extLst>
                </p14:cNvPr>
                <p14:cNvContentPartPr/>
                <p14:nvPr/>
              </p14:nvContentPartPr>
              <p14:xfrm>
                <a:off x="798951" y="952089"/>
                <a:ext cx="159538" cy="13378"/>
              </p14:xfrm>
            </p:contentPart>
          </mc:Choice>
          <mc:Fallback xmlns="">
            <p:pic>
              <p:nvPicPr>
                <p:cNvPr id="229" name="Ink 228">
                  <a:extLst>
                    <a:ext uri="{FF2B5EF4-FFF2-40B4-BE49-F238E27FC236}">
                      <a16:creationId xmlns:a16="http://schemas.microsoft.com/office/drawing/2014/main" id="{E26AE6C4-12ED-CD37-41C7-348D8E2AFEA4}"/>
                    </a:ext>
                  </a:extLst>
                </p:cNvPr>
                <p:cNvPicPr/>
                <p:nvPr/>
              </p:nvPicPr>
              <p:blipFill>
                <a:blip r:embed="rId380"/>
                <a:stretch>
                  <a:fillRect/>
                </a:stretch>
              </p:blipFill>
              <p:spPr>
                <a:xfrm>
                  <a:off x="787620" y="940941"/>
                  <a:ext cx="181746" cy="35229"/>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0" name="Ink 229">
                  <a:extLst>
                    <a:ext uri="{FF2B5EF4-FFF2-40B4-BE49-F238E27FC236}">
                      <a16:creationId xmlns:a16="http://schemas.microsoft.com/office/drawing/2014/main" id="{EF2E19AA-4CE1-127B-D729-6B4EA2FD40C1}"/>
                    </a:ext>
                  </a:extLst>
                </p14:cNvPr>
                <p14:cNvContentPartPr/>
                <p14:nvPr/>
              </p14:nvContentPartPr>
              <p14:xfrm>
                <a:off x="823033" y="824660"/>
                <a:ext cx="171245" cy="57527"/>
              </p14:xfrm>
            </p:contentPart>
          </mc:Choice>
          <mc:Fallback xmlns="">
            <p:pic>
              <p:nvPicPr>
                <p:cNvPr id="230" name="Ink 229">
                  <a:extLst>
                    <a:ext uri="{FF2B5EF4-FFF2-40B4-BE49-F238E27FC236}">
                      <a16:creationId xmlns:a16="http://schemas.microsoft.com/office/drawing/2014/main" id="{EF2E19AA-4CE1-127B-D729-6B4EA2FD40C1}"/>
                    </a:ext>
                  </a:extLst>
                </p:cNvPr>
                <p:cNvPicPr/>
                <p:nvPr/>
              </p:nvPicPr>
              <p:blipFill>
                <a:blip r:embed="rId382"/>
                <a:stretch>
                  <a:fillRect/>
                </a:stretch>
              </p:blipFill>
              <p:spPr>
                <a:xfrm>
                  <a:off x="811707" y="813424"/>
                  <a:ext cx="193443" cy="79549"/>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1" name="Ink 230">
                  <a:extLst>
                    <a:ext uri="{FF2B5EF4-FFF2-40B4-BE49-F238E27FC236}">
                      <a16:creationId xmlns:a16="http://schemas.microsoft.com/office/drawing/2014/main" id="{FDF8B1C9-DE34-41F0-B1A0-A473A5C526E2}"/>
                    </a:ext>
                  </a:extLst>
                </p14:cNvPr>
                <p14:cNvContentPartPr/>
                <p14:nvPr/>
              </p14:nvContentPartPr>
              <p14:xfrm>
                <a:off x="1033741" y="1035037"/>
                <a:ext cx="165559" cy="86290"/>
              </p14:xfrm>
            </p:contentPart>
          </mc:Choice>
          <mc:Fallback xmlns="">
            <p:pic>
              <p:nvPicPr>
                <p:cNvPr id="231" name="Ink 230">
                  <a:extLst>
                    <a:ext uri="{FF2B5EF4-FFF2-40B4-BE49-F238E27FC236}">
                      <a16:creationId xmlns:a16="http://schemas.microsoft.com/office/drawing/2014/main" id="{FDF8B1C9-DE34-41F0-B1A0-A473A5C526E2}"/>
                    </a:ext>
                  </a:extLst>
                </p:cNvPr>
                <p:cNvPicPr/>
                <p:nvPr/>
              </p:nvPicPr>
              <p:blipFill>
                <a:blip r:embed="rId384"/>
                <a:stretch>
                  <a:fillRect/>
                </a:stretch>
              </p:blipFill>
              <p:spPr>
                <a:xfrm>
                  <a:off x="1022432" y="1023742"/>
                  <a:ext cx="187724" cy="108427"/>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2" name="Ink 231">
                  <a:extLst>
                    <a:ext uri="{FF2B5EF4-FFF2-40B4-BE49-F238E27FC236}">
                      <a16:creationId xmlns:a16="http://schemas.microsoft.com/office/drawing/2014/main" id="{3455B124-A935-FE26-CFC9-92646F305BDB}"/>
                    </a:ext>
                  </a:extLst>
                </p14:cNvPr>
                <p14:cNvContentPartPr/>
                <p14:nvPr/>
              </p14:nvContentPartPr>
              <p14:xfrm>
                <a:off x="1028725" y="995904"/>
                <a:ext cx="217399" cy="170575"/>
              </p14:xfrm>
            </p:contentPart>
          </mc:Choice>
          <mc:Fallback xmlns="">
            <p:pic>
              <p:nvPicPr>
                <p:cNvPr id="232" name="Ink 231">
                  <a:extLst>
                    <a:ext uri="{FF2B5EF4-FFF2-40B4-BE49-F238E27FC236}">
                      <a16:creationId xmlns:a16="http://schemas.microsoft.com/office/drawing/2014/main" id="{3455B124-A935-FE26-CFC9-92646F305BDB}"/>
                    </a:ext>
                  </a:extLst>
                </p:cNvPr>
                <p:cNvPicPr/>
                <p:nvPr/>
              </p:nvPicPr>
              <p:blipFill>
                <a:blip r:embed="rId386"/>
                <a:stretch>
                  <a:fillRect/>
                </a:stretch>
              </p:blipFill>
              <p:spPr>
                <a:xfrm>
                  <a:off x="1017402" y="984593"/>
                  <a:ext cx="239592" cy="192745"/>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3" name="Ink 232">
                  <a:extLst>
                    <a:ext uri="{FF2B5EF4-FFF2-40B4-BE49-F238E27FC236}">
                      <a16:creationId xmlns:a16="http://schemas.microsoft.com/office/drawing/2014/main" id="{0E618AC6-0461-01D2-3073-986A2CFE0735}"/>
                    </a:ext>
                  </a:extLst>
                </p14:cNvPr>
                <p14:cNvContentPartPr/>
                <p14:nvPr/>
              </p14:nvContentPartPr>
              <p14:xfrm>
                <a:off x="34040" y="1609641"/>
                <a:ext cx="207700" cy="166227"/>
              </p14:xfrm>
            </p:contentPart>
          </mc:Choice>
          <mc:Fallback xmlns="">
            <p:pic>
              <p:nvPicPr>
                <p:cNvPr id="233" name="Ink 232">
                  <a:extLst>
                    <a:ext uri="{FF2B5EF4-FFF2-40B4-BE49-F238E27FC236}">
                      <a16:creationId xmlns:a16="http://schemas.microsoft.com/office/drawing/2014/main" id="{0E618AC6-0461-01D2-3073-986A2CFE0735}"/>
                    </a:ext>
                  </a:extLst>
                </p:cNvPr>
                <p:cNvPicPr/>
                <p:nvPr/>
              </p:nvPicPr>
              <p:blipFill>
                <a:blip r:embed="rId388"/>
                <a:stretch>
                  <a:fillRect/>
                </a:stretch>
              </p:blipFill>
              <p:spPr>
                <a:xfrm>
                  <a:off x="22727" y="1598318"/>
                  <a:ext cx="229873" cy="188421"/>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4" name="Ink 233">
                  <a:extLst>
                    <a:ext uri="{FF2B5EF4-FFF2-40B4-BE49-F238E27FC236}">
                      <a16:creationId xmlns:a16="http://schemas.microsoft.com/office/drawing/2014/main" id="{9E9D2267-B51F-6582-FA05-E258C7E97515}"/>
                    </a:ext>
                  </a:extLst>
                </p14:cNvPr>
                <p14:cNvContentPartPr/>
                <p14:nvPr/>
              </p14:nvContentPartPr>
              <p14:xfrm>
                <a:off x="242409" y="1492911"/>
                <a:ext cx="115723" cy="75254"/>
              </p14:xfrm>
            </p:contentPart>
          </mc:Choice>
          <mc:Fallback xmlns="">
            <p:pic>
              <p:nvPicPr>
                <p:cNvPr id="234" name="Ink 233">
                  <a:extLst>
                    <a:ext uri="{FF2B5EF4-FFF2-40B4-BE49-F238E27FC236}">
                      <a16:creationId xmlns:a16="http://schemas.microsoft.com/office/drawing/2014/main" id="{9E9D2267-B51F-6582-FA05-E258C7E97515}"/>
                    </a:ext>
                  </a:extLst>
                </p:cNvPr>
                <p:cNvPicPr/>
                <p:nvPr/>
              </p:nvPicPr>
              <p:blipFill>
                <a:blip r:embed="rId390"/>
                <a:stretch>
                  <a:fillRect/>
                </a:stretch>
              </p:blipFill>
              <p:spPr>
                <a:xfrm>
                  <a:off x="231108" y="1481578"/>
                  <a:ext cx="137873" cy="97468"/>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5" name="Ink 234">
                  <a:extLst>
                    <a:ext uri="{FF2B5EF4-FFF2-40B4-BE49-F238E27FC236}">
                      <a16:creationId xmlns:a16="http://schemas.microsoft.com/office/drawing/2014/main" id="{A4460B57-FB99-000F-86BA-70E194CB9B9C}"/>
                    </a:ext>
                  </a:extLst>
                </p14:cNvPr>
                <p14:cNvContentPartPr/>
                <p14:nvPr/>
              </p14:nvContentPartPr>
              <p14:xfrm>
                <a:off x="349437" y="1695595"/>
                <a:ext cx="105689" cy="19064"/>
              </p14:xfrm>
            </p:contentPart>
          </mc:Choice>
          <mc:Fallback xmlns="">
            <p:pic>
              <p:nvPicPr>
                <p:cNvPr id="235" name="Ink 234">
                  <a:extLst>
                    <a:ext uri="{FF2B5EF4-FFF2-40B4-BE49-F238E27FC236}">
                      <a16:creationId xmlns:a16="http://schemas.microsoft.com/office/drawing/2014/main" id="{A4460B57-FB99-000F-86BA-70E194CB9B9C}"/>
                    </a:ext>
                  </a:extLst>
                </p:cNvPr>
                <p:cNvPicPr/>
                <p:nvPr/>
              </p:nvPicPr>
              <p:blipFill>
                <a:blip r:embed="rId392"/>
                <a:stretch>
                  <a:fillRect/>
                </a:stretch>
              </p:blipFill>
              <p:spPr>
                <a:xfrm>
                  <a:off x="338097" y="1684247"/>
                  <a:ext cx="127915" cy="41305"/>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6" name="Ink 235">
                  <a:extLst>
                    <a:ext uri="{FF2B5EF4-FFF2-40B4-BE49-F238E27FC236}">
                      <a16:creationId xmlns:a16="http://schemas.microsoft.com/office/drawing/2014/main" id="{F0561FB7-BF4E-C70E-5360-43E350959379}"/>
                    </a:ext>
                  </a:extLst>
                </p14:cNvPr>
                <p14:cNvContentPartPr/>
                <p14:nvPr/>
              </p14:nvContentPartPr>
              <p14:xfrm>
                <a:off x="527369" y="1651449"/>
                <a:ext cx="178936" cy="129771"/>
              </p14:xfrm>
            </p:contentPart>
          </mc:Choice>
          <mc:Fallback xmlns="">
            <p:pic>
              <p:nvPicPr>
                <p:cNvPr id="236" name="Ink 235">
                  <a:extLst>
                    <a:ext uri="{FF2B5EF4-FFF2-40B4-BE49-F238E27FC236}">
                      <a16:creationId xmlns:a16="http://schemas.microsoft.com/office/drawing/2014/main" id="{F0561FB7-BF4E-C70E-5360-43E350959379}"/>
                    </a:ext>
                  </a:extLst>
                </p:cNvPr>
                <p:cNvPicPr/>
                <p:nvPr/>
              </p:nvPicPr>
              <p:blipFill>
                <a:blip r:embed="rId394"/>
                <a:stretch>
                  <a:fillRect/>
                </a:stretch>
              </p:blipFill>
              <p:spPr>
                <a:xfrm>
                  <a:off x="516044" y="1640145"/>
                  <a:ext cx="201133" cy="151927"/>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7" name="Ink 236">
                  <a:extLst>
                    <a:ext uri="{FF2B5EF4-FFF2-40B4-BE49-F238E27FC236}">
                      <a16:creationId xmlns:a16="http://schemas.microsoft.com/office/drawing/2014/main" id="{1C72B0F0-9654-07B8-EEF2-3CC9B0117B0A}"/>
                    </a:ext>
                  </a:extLst>
                </p14:cNvPr>
                <p14:cNvContentPartPr/>
                <p14:nvPr/>
              </p14:nvContentPartPr>
              <p14:xfrm>
                <a:off x="618342" y="1490237"/>
                <a:ext cx="137798" cy="97997"/>
              </p14:xfrm>
            </p:contentPart>
          </mc:Choice>
          <mc:Fallback xmlns="">
            <p:pic>
              <p:nvPicPr>
                <p:cNvPr id="237" name="Ink 236">
                  <a:extLst>
                    <a:ext uri="{FF2B5EF4-FFF2-40B4-BE49-F238E27FC236}">
                      <a16:creationId xmlns:a16="http://schemas.microsoft.com/office/drawing/2014/main" id="{1C72B0F0-9654-07B8-EEF2-3CC9B0117B0A}"/>
                    </a:ext>
                  </a:extLst>
                </p:cNvPr>
                <p:cNvPicPr/>
                <p:nvPr/>
              </p:nvPicPr>
              <p:blipFill>
                <a:blip r:embed="rId396"/>
                <a:stretch>
                  <a:fillRect/>
                </a:stretch>
              </p:blipFill>
              <p:spPr>
                <a:xfrm>
                  <a:off x="607010" y="1478947"/>
                  <a:ext cx="160009" cy="120125"/>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8" name="Ink 237">
                  <a:extLst>
                    <a:ext uri="{FF2B5EF4-FFF2-40B4-BE49-F238E27FC236}">
                      <a16:creationId xmlns:a16="http://schemas.microsoft.com/office/drawing/2014/main" id="{D0402E47-DDE4-082B-5302-BDB05ED0AF02}"/>
                    </a:ext>
                  </a:extLst>
                </p14:cNvPr>
                <p14:cNvContentPartPr/>
                <p14:nvPr/>
              </p14:nvContentPartPr>
              <p14:xfrm>
                <a:off x="772194" y="1526358"/>
                <a:ext cx="129771" cy="285964"/>
              </p14:xfrm>
            </p:contentPart>
          </mc:Choice>
          <mc:Fallback xmlns="">
            <p:pic>
              <p:nvPicPr>
                <p:cNvPr id="238" name="Ink 237">
                  <a:extLst>
                    <a:ext uri="{FF2B5EF4-FFF2-40B4-BE49-F238E27FC236}">
                      <a16:creationId xmlns:a16="http://schemas.microsoft.com/office/drawing/2014/main" id="{D0402E47-DDE4-082B-5302-BDB05ED0AF02}"/>
                    </a:ext>
                  </a:extLst>
                </p:cNvPr>
                <p:cNvPicPr/>
                <p:nvPr/>
              </p:nvPicPr>
              <p:blipFill>
                <a:blip r:embed="rId398"/>
                <a:stretch>
                  <a:fillRect/>
                </a:stretch>
              </p:blipFill>
              <p:spPr>
                <a:xfrm>
                  <a:off x="760890" y="1515046"/>
                  <a:ext cx="151927" cy="308135"/>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9" name="Ink 238">
                  <a:extLst>
                    <a:ext uri="{FF2B5EF4-FFF2-40B4-BE49-F238E27FC236}">
                      <a16:creationId xmlns:a16="http://schemas.microsoft.com/office/drawing/2014/main" id="{B10F5E06-590E-E954-D938-8AED27157A0B}"/>
                    </a:ext>
                  </a:extLst>
                </p14:cNvPr>
                <p14:cNvContentPartPr/>
                <p14:nvPr/>
              </p14:nvContentPartPr>
              <p14:xfrm>
                <a:off x="834069" y="1425687"/>
                <a:ext cx="129771" cy="105020"/>
              </p14:xfrm>
            </p:contentPart>
          </mc:Choice>
          <mc:Fallback xmlns="">
            <p:pic>
              <p:nvPicPr>
                <p:cNvPr id="239" name="Ink 238">
                  <a:extLst>
                    <a:ext uri="{FF2B5EF4-FFF2-40B4-BE49-F238E27FC236}">
                      <a16:creationId xmlns:a16="http://schemas.microsoft.com/office/drawing/2014/main" id="{B10F5E06-590E-E954-D938-8AED27157A0B}"/>
                    </a:ext>
                  </a:extLst>
                </p:cNvPr>
                <p:cNvPicPr/>
                <p:nvPr/>
              </p:nvPicPr>
              <p:blipFill>
                <a:blip r:embed="rId400"/>
                <a:stretch>
                  <a:fillRect/>
                </a:stretch>
              </p:blipFill>
              <p:spPr>
                <a:xfrm>
                  <a:off x="822765" y="1414370"/>
                  <a:ext cx="151927" cy="127201"/>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0" name="Ink 239">
                  <a:extLst>
                    <a:ext uri="{FF2B5EF4-FFF2-40B4-BE49-F238E27FC236}">
                      <a16:creationId xmlns:a16="http://schemas.microsoft.com/office/drawing/2014/main" id="{BC1BA98F-7DC7-D936-8693-241C16FF3856}"/>
                    </a:ext>
                  </a:extLst>
                </p14:cNvPr>
                <p14:cNvContentPartPr/>
                <p14:nvPr/>
              </p14:nvContentPartPr>
              <p14:xfrm>
                <a:off x="-50579" y="1493246"/>
                <a:ext cx="153518" cy="448176"/>
              </p14:xfrm>
            </p:contentPart>
          </mc:Choice>
          <mc:Fallback xmlns="">
            <p:pic>
              <p:nvPicPr>
                <p:cNvPr id="240" name="Ink 239">
                  <a:extLst>
                    <a:ext uri="{FF2B5EF4-FFF2-40B4-BE49-F238E27FC236}">
                      <a16:creationId xmlns:a16="http://schemas.microsoft.com/office/drawing/2014/main" id="{BC1BA98F-7DC7-D936-8693-241C16FF3856}"/>
                    </a:ext>
                  </a:extLst>
                </p:cNvPr>
                <p:cNvPicPr/>
                <p:nvPr/>
              </p:nvPicPr>
              <p:blipFill>
                <a:blip r:embed="rId402"/>
                <a:stretch>
                  <a:fillRect/>
                </a:stretch>
              </p:blipFill>
              <p:spPr>
                <a:xfrm>
                  <a:off x="-61934" y="1481928"/>
                  <a:ext cx="175774" cy="470358"/>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1" name="Ink 240">
                  <a:extLst>
                    <a:ext uri="{FF2B5EF4-FFF2-40B4-BE49-F238E27FC236}">
                      <a16:creationId xmlns:a16="http://schemas.microsoft.com/office/drawing/2014/main" id="{188F5EA3-0768-E933-A420-0114102C96CD}"/>
                    </a:ext>
                  </a:extLst>
                </p14:cNvPr>
                <p14:cNvContentPartPr/>
                <p14:nvPr/>
              </p14:nvContentPartPr>
              <p14:xfrm>
                <a:off x="962168" y="1386888"/>
                <a:ext cx="81942" cy="602365"/>
              </p14:xfrm>
            </p:contentPart>
          </mc:Choice>
          <mc:Fallback xmlns="">
            <p:pic>
              <p:nvPicPr>
                <p:cNvPr id="241" name="Ink 240">
                  <a:extLst>
                    <a:ext uri="{FF2B5EF4-FFF2-40B4-BE49-F238E27FC236}">
                      <a16:creationId xmlns:a16="http://schemas.microsoft.com/office/drawing/2014/main" id="{188F5EA3-0768-E933-A420-0114102C96CD}"/>
                    </a:ext>
                  </a:extLst>
                </p:cNvPr>
                <p:cNvPicPr/>
                <p:nvPr/>
              </p:nvPicPr>
              <p:blipFill>
                <a:blip r:embed="rId404"/>
                <a:stretch>
                  <a:fillRect/>
                </a:stretch>
              </p:blipFill>
              <p:spPr>
                <a:xfrm>
                  <a:off x="950850" y="1375565"/>
                  <a:ext cx="104125" cy="624557"/>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42" name="Ink 241">
                  <a:extLst>
                    <a:ext uri="{FF2B5EF4-FFF2-40B4-BE49-F238E27FC236}">
                      <a16:creationId xmlns:a16="http://schemas.microsoft.com/office/drawing/2014/main" id="{5F34513C-A304-7509-9257-B8BD6C950F0D}"/>
                    </a:ext>
                  </a:extLst>
                </p14:cNvPr>
                <p14:cNvContentPartPr/>
                <p14:nvPr/>
              </p14:nvContentPartPr>
              <p14:xfrm>
                <a:off x="1177895" y="1558467"/>
                <a:ext cx="145156" cy="297001"/>
              </p14:xfrm>
            </p:contentPart>
          </mc:Choice>
          <mc:Fallback xmlns="">
            <p:pic>
              <p:nvPicPr>
                <p:cNvPr id="242" name="Ink 241">
                  <a:extLst>
                    <a:ext uri="{FF2B5EF4-FFF2-40B4-BE49-F238E27FC236}">
                      <a16:creationId xmlns:a16="http://schemas.microsoft.com/office/drawing/2014/main" id="{5F34513C-A304-7509-9257-B8BD6C950F0D}"/>
                    </a:ext>
                  </a:extLst>
                </p:cNvPr>
                <p:cNvPicPr/>
                <p:nvPr/>
              </p:nvPicPr>
              <p:blipFill>
                <a:blip r:embed="rId406"/>
                <a:stretch>
                  <a:fillRect/>
                </a:stretch>
              </p:blipFill>
              <p:spPr>
                <a:xfrm>
                  <a:off x="1166590" y="1547148"/>
                  <a:ext cx="167314" cy="319186"/>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43" name="Ink 242">
                  <a:extLst>
                    <a:ext uri="{FF2B5EF4-FFF2-40B4-BE49-F238E27FC236}">
                      <a16:creationId xmlns:a16="http://schemas.microsoft.com/office/drawing/2014/main" id="{1A28B109-412C-7D05-C4B5-5F419E644BC7}"/>
                    </a:ext>
                  </a:extLst>
                </p14:cNvPr>
                <p14:cNvContentPartPr/>
                <p14:nvPr/>
              </p14:nvContentPartPr>
              <p14:xfrm>
                <a:off x="1183915" y="1720011"/>
                <a:ext cx="153183" cy="27761"/>
              </p14:xfrm>
            </p:contentPart>
          </mc:Choice>
          <mc:Fallback xmlns="">
            <p:pic>
              <p:nvPicPr>
                <p:cNvPr id="243" name="Ink 242">
                  <a:extLst>
                    <a:ext uri="{FF2B5EF4-FFF2-40B4-BE49-F238E27FC236}">
                      <a16:creationId xmlns:a16="http://schemas.microsoft.com/office/drawing/2014/main" id="{1A28B109-412C-7D05-C4B5-5F419E644BC7}"/>
                    </a:ext>
                  </a:extLst>
                </p:cNvPr>
                <p:cNvPicPr/>
                <p:nvPr/>
              </p:nvPicPr>
              <p:blipFill>
                <a:blip r:embed="rId408"/>
                <a:stretch>
                  <a:fillRect/>
                </a:stretch>
              </p:blipFill>
              <p:spPr>
                <a:xfrm>
                  <a:off x="1172585" y="1708634"/>
                  <a:ext cx="175390" cy="50061"/>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4" name="Ink 243">
                  <a:extLst>
                    <a:ext uri="{FF2B5EF4-FFF2-40B4-BE49-F238E27FC236}">
                      <a16:creationId xmlns:a16="http://schemas.microsoft.com/office/drawing/2014/main" id="{92EA38E7-FDB9-F504-BEE6-6852ED91A136}"/>
                    </a:ext>
                  </a:extLst>
                </p14:cNvPr>
                <p14:cNvContentPartPr/>
                <p14:nvPr/>
              </p14:nvContentPartPr>
              <p14:xfrm>
                <a:off x="1172543" y="1567498"/>
                <a:ext cx="191646" cy="14717"/>
              </p14:xfrm>
            </p:contentPart>
          </mc:Choice>
          <mc:Fallback xmlns="">
            <p:pic>
              <p:nvPicPr>
                <p:cNvPr id="244" name="Ink 243">
                  <a:extLst>
                    <a:ext uri="{FF2B5EF4-FFF2-40B4-BE49-F238E27FC236}">
                      <a16:creationId xmlns:a16="http://schemas.microsoft.com/office/drawing/2014/main" id="{92EA38E7-FDB9-F504-BEE6-6852ED91A136}"/>
                    </a:ext>
                  </a:extLst>
                </p:cNvPr>
                <p:cNvPicPr/>
                <p:nvPr/>
              </p:nvPicPr>
              <p:blipFill>
                <a:blip r:embed="rId410"/>
                <a:stretch>
                  <a:fillRect/>
                </a:stretch>
              </p:blipFill>
              <p:spPr>
                <a:xfrm>
                  <a:off x="1161216" y="1556349"/>
                  <a:ext cx="213846" cy="3657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Ink 244">
                  <a:extLst>
                    <a:ext uri="{FF2B5EF4-FFF2-40B4-BE49-F238E27FC236}">
                      <a16:creationId xmlns:a16="http://schemas.microsoft.com/office/drawing/2014/main" id="{5232392F-7FC8-2767-1CB8-8AB88148BD55}"/>
                    </a:ext>
                  </a:extLst>
                </p14:cNvPr>
                <p14:cNvContentPartPr/>
                <p14:nvPr/>
              </p14:nvContentPartPr>
              <p14:xfrm>
                <a:off x="1403990" y="1790582"/>
                <a:ext cx="121743" cy="247166"/>
              </p14:xfrm>
            </p:contentPart>
          </mc:Choice>
          <mc:Fallback xmlns="">
            <p:pic>
              <p:nvPicPr>
                <p:cNvPr id="245" name="Ink 244">
                  <a:extLst>
                    <a:ext uri="{FF2B5EF4-FFF2-40B4-BE49-F238E27FC236}">
                      <a16:creationId xmlns:a16="http://schemas.microsoft.com/office/drawing/2014/main" id="{5232392F-7FC8-2767-1CB8-8AB88148BD55}"/>
                    </a:ext>
                  </a:extLst>
                </p:cNvPr>
                <p:cNvPicPr/>
                <p:nvPr/>
              </p:nvPicPr>
              <p:blipFill>
                <a:blip r:embed="rId412"/>
                <a:stretch>
                  <a:fillRect/>
                </a:stretch>
              </p:blipFill>
              <p:spPr>
                <a:xfrm>
                  <a:off x="1392633" y="1779265"/>
                  <a:ext cx="144002" cy="269348"/>
                </a:xfrm>
                <a:prstGeom prst="rect">
                  <a:avLst/>
                </a:prstGeom>
              </p:spPr>
            </p:pic>
          </mc:Fallback>
        </mc:AlternateContent>
      </p:grpSp>
      <p:grpSp>
        <p:nvGrpSpPr>
          <p:cNvPr id="250" name="Group 249">
            <a:extLst>
              <a:ext uri="{FF2B5EF4-FFF2-40B4-BE49-F238E27FC236}">
                <a16:creationId xmlns:a16="http://schemas.microsoft.com/office/drawing/2014/main" id="{EEC94D32-147A-FEDE-3AAE-E0AD8BFF1E64}"/>
              </a:ext>
            </a:extLst>
          </p:cNvPr>
          <p:cNvGrpSpPr/>
          <p:nvPr/>
        </p:nvGrpSpPr>
        <p:grpSpPr>
          <a:xfrm>
            <a:off x="1285676" y="4732832"/>
            <a:ext cx="434130" cy="199339"/>
            <a:chOff x="1285676" y="4732832"/>
            <a:chExt cx="434130" cy="199339"/>
          </a:xfrm>
        </p:grpSpPr>
        <mc:AlternateContent xmlns:mc="http://schemas.openxmlformats.org/markup-compatibility/2006" xmlns:p14="http://schemas.microsoft.com/office/powerpoint/2010/main">
          <mc:Choice Requires="p14">
            <p:contentPart p14:bwMode="auto" r:id="rId413">
              <p14:nvContentPartPr>
                <p14:cNvPr id="247" name="Ink 246">
                  <a:extLst>
                    <a:ext uri="{FF2B5EF4-FFF2-40B4-BE49-F238E27FC236}">
                      <a16:creationId xmlns:a16="http://schemas.microsoft.com/office/drawing/2014/main" id="{157BE825-B3B4-0F23-5BFB-2622583A2255}"/>
                    </a:ext>
                  </a:extLst>
                </p14:cNvPr>
                <p14:cNvContentPartPr/>
                <p14:nvPr/>
              </p14:nvContentPartPr>
              <p14:xfrm>
                <a:off x="1299389" y="4803069"/>
                <a:ext cx="130105" cy="19399"/>
              </p14:xfrm>
            </p:contentPart>
          </mc:Choice>
          <mc:Fallback xmlns="">
            <p:pic>
              <p:nvPicPr>
                <p:cNvPr id="247" name="Ink 246">
                  <a:extLst>
                    <a:ext uri="{FF2B5EF4-FFF2-40B4-BE49-F238E27FC236}">
                      <a16:creationId xmlns:a16="http://schemas.microsoft.com/office/drawing/2014/main" id="{157BE825-B3B4-0F23-5BFB-2622583A2255}"/>
                    </a:ext>
                  </a:extLst>
                </p:cNvPr>
                <p:cNvPicPr/>
                <p:nvPr/>
              </p:nvPicPr>
              <p:blipFill>
                <a:blip r:embed="rId414"/>
                <a:stretch>
                  <a:fillRect/>
                </a:stretch>
              </p:blipFill>
              <p:spPr>
                <a:xfrm>
                  <a:off x="1290404" y="4794088"/>
                  <a:ext cx="147716" cy="37002"/>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8" name="Ink 247">
                  <a:extLst>
                    <a:ext uri="{FF2B5EF4-FFF2-40B4-BE49-F238E27FC236}">
                      <a16:creationId xmlns:a16="http://schemas.microsoft.com/office/drawing/2014/main" id="{DC2DCE0B-6E93-4207-F71D-FD7ABFFAC409}"/>
                    </a:ext>
                  </a:extLst>
                </p14:cNvPr>
                <p14:cNvContentPartPr/>
                <p14:nvPr/>
              </p14:nvContentPartPr>
              <p14:xfrm>
                <a:off x="1285676" y="4878657"/>
                <a:ext cx="166896" cy="53514"/>
              </p14:xfrm>
            </p:contentPart>
          </mc:Choice>
          <mc:Fallback xmlns="">
            <p:pic>
              <p:nvPicPr>
                <p:cNvPr id="248" name="Ink 247">
                  <a:extLst>
                    <a:ext uri="{FF2B5EF4-FFF2-40B4-BE49-F238E27FC236}">
                      <a16:creationId xmlns:a16="http://schemas.microsoft.com/office/drawing/2014/main" id="{DC2DCE0B-6E93-4207-F71D-FD7ABFFAC409}"/>
                    </a:ext>
                  </a:extLst>
                </p:cNvPr>
                <p:cNvPicPr/>
                <p:nvPr/>
              </p:nvPicPr>
              <p:blipFill>
                <a:blip r:embed="rId416"/>
                <a:stretch>
                  <a:fillRect/>
                </a:stretch>
              </p:blipFill>
              <p:spPr>
                <a:xfrm>
                  <a:off x="1277025" y="4869979"/>
                  <a:ext cx="184559" cy="71231"/>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9" name="Ink 248">
                  <a:extLst>
                    <a:ext uri="{FF2B5EF4-FFF2-40B4-BE49-F238E27FC236}">
                      <a16:creationId xmlns:a16="http://schemas.microsoft.com/office/drawing/2014/main" id="{1304AF19-0EB8-A1AE-60BC-E99F547A7584}"/>
                    </a:ext>
                  </a:extLst>
                </p14:cNvPr>
                <p14:cNvContentPartPr/>
                <p14:nvPr/>
              </p14:nvContentPartPr>
              <p14:xfrm>
                <a:off x="1586356" y="4732832"/>
                <a:ext cx="133450" cy="34115"/>
              </p14:xfrm>
            </p:contentPart>
          </mc:Choice>
          <mc:Fallback xmlns="">
            <p:pic>
              <p:nvPicPr>
                <p:cNvPr id="249" name="Ink 248">
                  <a:extLst>
                    <a:ext uri="{FF2B5EF4-FFF2-40B4-BE49-F238E27FC236}">
                      <a16:creationId xmlns:a16="http://schemas.microsoft.com/office/drawing/2014/main" id="{1304AF19-0EB8-A1AE-60BC-E99F547A7584}"/>
                    </a:ext>
                  </a:extLst>
                </p:cNvPr>
                <p:cNvPicPr/>
                <p:nvPr/>
              </p:nvPicPr>
              <p:blipFill>
                <a:blip r:embed="rId418"/>
                <a:stretch>
                  <a:fillRect/>
                </a:stretch>
              </p:blipFill>
              <p:spPr>
                <a:xfrm>
                  <a:off x="1577723" y="4724213"/>
                  <a:ext cx="151075" cy="5171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9">
            <p14:nvContentPartPr>
              <p14:cNvPr id="251" name="Ink 250">
                <a:extLst>
                  <a:ext uri="{FF2B5EF4-FFF2-40B4-BE49-F238E27FC236}">
                    <a16:creationId xmlns:a16="http://schemas.microsoft.com/office/drawing/2014/main" id="{69F66DF3-AEA7-D765-7689-F97EA00736CB}"/>
                  </a:ext>
                </a:extLst>
              </p14:cNvPr>
              <p14:cNvContentPartPr/>
              <p14:nvPr/>
            </p14:nvContentPartPr>
            <p14:xfrm>
              <a:off x="3769046" y="4662261"/>
              <a:ext cx="22743" cy="194991"/>
            </p14:xfrm>
          </p:contentPart>
        </mc:Choice>
        <mc:Fallback xmlns="">
          <p:pic>
            <p:nvPicPr>
              <p:cNvPr id="251" name="Ink 250">
                <a:extLst>
                  <a:ext uri="{FF2B5EF4-FFF2-40B4-BE49-F238E27FC236}">
                    <a16:creationId xmlns:a16="http://schemas.microsoft.com/office/drawing/2014/main" id="{69F66DF3-AEA7-D765-7689-F97EA00736CB}"/>
                  </a:ext>
                </a:extLst>
              </p:cNvPr>
              <p:cNvPicPr/>
              <p:nvPr/>
            </p:nvPicPr>
            <p:blipFill>
              <a:blip r:embed="rId420"/>
              <a:stretch>
                <a:fillRect/>
              </a:stretch>
            </p:blipFill>
            <p:spPr>
              <a:xfrm>
                <a:off x="3760162" y="4653627"/>
                <a:ext cx="40156" cy="212619"/>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2" name="Ink 251">
                <a:extLst>
                  <a:ext uri="{FF2B5EF4-FFF2-40B4-BE49-F238E27FC236}">
                    <a16:creationId xmlns:a16="http://schemas.microsoft.com/office/drawing/2014/main" id="{8E4A393E-F386-829C-1EB0-EDD211970F76}"/>
                  </a:ext>
                </a:extLst>
              </p14:cNvPr>
              <p14:cNvContentPartPr/>
              <p14:nvPr/>
            </p14:nvContentPartPr>
            <p14:xfrm>
              <a:off x="1751580" y="5320814"/>
              <a:ext cx="97997" cy="10703"/>
            </p14:xfrm>
          </p:contentPart>
        </mc:Choice>
        <mc:Fallback xmlns="">
          <p:pic>
            <p:nvPicPr>
              <p:cNvPr id="252" name="Ink 251">
                <a:extLst>
                  <a:ext uri="{FF2B5EF4-FFF2-40B4-BE49-F238E27FC236}">
                    <a16:creationId xmlns:a16="http://schemas.microsoft.com/office/drawing/2014/main" id="{8E4A393E-F386-829C-1EB0-EDD211970F76}"/>
                  </a:ext>
                </a:extLst>
              </p:cNvPr>
              <p:cNvPicPr/>
              <p:nvPr/>
            </p:nvPicPr>
            <p:blipFill>
              <a:blip r:embed="rId422"/>
              <a:stretch>
                <a:fillRect/>
              </a:stretch>
            </p:blipFill>
            <p:spPr>
              <a:xfrm>
                <a:off x="1742573" y="5311895"/>
                <a:ext cx="115651" cy="28185"/>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3" name="Ink 252">
                <a:extLst>
                  <a:ext uri="{FF2B5EF4-FFF2-40B4-BE49-F238E27FC236}">
                    <a16:creationId xmlns:a16="http://schemas.microsoft.com/office/drawing/2014/main" id="{5B1104E1-9A62-C855-4B1E-C9A17CC9D882}"/>
                  </a:ext>
                </a:extLst>
              </p14:cNvPr>
              <p14:cNvContentPartPr/>
              <p14:nvPr/>
            </p14:nvContentPartPr>
            <p14:xfrm>
              <a:off x="3804499" y="5488044"/>
              <a:ext cx="40135" cy="30101"/>
            </p14:xfrm>
          </p:contentPart>
        </mc:Choice>
        <mc:Fallback xmlns="">
          <p:pic>
            <p:nvPicPr>
              <p:cNvPr id="253" name="Ink 252">
                <a:extLst>
                  <a:ext uri="{FF2B5EF4-FFF2-40B4-BE49-F238E27FC236}">
                    <a16:creationId xmlns:a16="http://schemas.microsoft.com/office/drawing/2014/main" id="{5B1104E1-9A62-C855-4B1E-C9A17CC9D882}"/>
                  </a:ext>
                </a:extLst>
              </p:cNvPr>
              <p:cNvPicPr/>
              <p:nvPr/>
            </p:nvPicPr>
            <p:blipFill>
              <a:blip r:embed="rId424"/>
              <a:stretch>
                <a:fillRect/>
              </a:stretch>
            </p:blipFill>
            <p:spPr>
              <a:xfrm>
                <a:off x="3795821" y="5478977"/>
                <a:ext cx="57852" cy="47871"/>
              </a:xfrm>
              <a:prstGeom prst="rect">
                <a:avLst/>
              </a:prstGeom>
            </p:spPr>
          </p:pic>
        </mc:Fallback>
      </mc:AlternateContent>
      <p:grpSp>
        <p:nvGrpSpPr>
          <p:cNvPr id="262" name="Group 261">
            <a:extLst>
              <a:ext uri="{FF2B5EF4-FFF2-40B4-BE49-F238E27FC236}">
                <a16:creationId xmlns:a16="http://schemas.microsoft.com/office/drawing/2014/main" id="{3FC114A2-70D1-2774-360E-41F78A53EA3A}"/>
              </a:ext>
            </a:extLst>
          </p:cNvPr>
          <p:cNvGrpSpPr/>
          <p:nvPr/>
        </p:nvGrpSpPr>
        <p:grpSpPr>
          <a:xfrm>
            <a:off x="968876" y="3828765"/>
            <a:ext cx="776160" cy="550080"/>
            <a:chOff x="968876" y="3828765"/>
            <a:chExt cx="776160" cy="550080"/>
          </a:xfrm>
        </p:grpSpPr>
        <mc:AlternateContent xmlns:mc="http://schemas.openxmlformats.org/markup-compatibility/2006" xmlns:p14="http://schemas.microsoft.com/office/powerpoint/2010/main">
          <mc:Choice Requires="p14">
            <p:contentPart p14:bwMode="auto" r:id="rId425">
              <p14:nvContentPartPr>
                <p14:cNvPr id="255" name="Ink 254">
                  <a:extLst>
                    <a:ext uri="{FF2B5EF4-FFF2-40B4-BE49-F238E27FC236}">
                      <a16:creationId xmlns:a16="http://schemas.microsoft.com/office/drawing/2014/main" id="{A8A8EBF7-C1AB-FCE5-AFC1-2FAE05FBB528}"/>
                    </a:ext>
                  </a:extLst>
                </p14:cNvPr>
                <p14:cNvContentPartPr/>
                <p14:nvPr/>
              </p14:nvContentPartPr>
              <p14:xfrm>
                <a:off x="968876" y="3828765"/>
                <a:ext cx="152280" cy="44640"/>
              </p14:xfrm>
            </p:contentPart>
          </mc:Choice>
          <mc:Fallback xmlns="">
            <p:pic>
              <p:nvPicPr>
                <p:cNvPr id="255" name="Ink 254">
                  <a:extLst>
                    <a:ext uri="{FF2B5EF4-FFF2-40B4-BE49-F238E27FC236}">
                      <a16:creationId xmlns:a16="http://schemas.microsoft.com/office/drawing/2014/main" id="{A8A8EBF7-C1AB-FCE5-AFC1-2FAE05FBB528}"/>
                    </a:ext>
                  </a:extLst>
                </p:cNvPr>
                <p:cNvPicPr/>
                <p:nvPr/>
              </p:nvPicPr>
              <p:blipFill>
                <a:blip r:embed="rId426"/>
                <a:stretch>
                  <a:fillRect/>
                </a:stretch>
              </p:blipFill>
              <p:spPr>
                <a:xfrm>
                  <a:off x="960236" y="3819765"/>
                  <a:ext cx="169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4" name="Ink 253">
                  <a:extLst>
                    <a:ext uri="{FF2B5EF4-FFF2-40B4-BE49-F238E27FC236}">
                      <a16:creationId xmlns:a16="http://schemas.microsoft.com/office/drawing/2014/main" id="{EFC8DBEB-C260-E9DF-8A49-A3CFD22EEE4D}"/>
                    </a:ext>
                  </a:extLst>
                </p14:cNvPr>
                <p14:cNvContentPartPr/>
                <p14:nvPr/>
              </p14:nvContentPartPr>
              <p14:xfrm>
                <a:off x="1021796" y="3987165"/>
                <a:ext cx="164160" cy="335520"/>
              </p14:xfrm>
            </p:contentPart>
          </mc:Choice>
          <mc:Fallback xmlns="">
            <p:pic>
              <p:nvPicPr>
                <p:cNvPr id="254" name="Ink 253">
                  <a:extLst>
                    <a:ext uri="{FF2B5EF4-FFF2-40B4-BE49-F238E27FC236}">
                      <a16:creationId xmlns:a16="http://schemas.microsoft.com/office/drawing/2014/main" id="{EFC8DBEB-C260-E9DF-8A49-A3CFD22EEE4D}"/>
                    </a:ext>
                  </a:extLst>
                </p:cNvPr>
                <p:cNvPicPr/>
                <p:nvPr/>
              </p:nvPicPr>
              <p:blipFill>
                <a:blip r:embed="rId428"/>
                <a:stretch>
                  <a:fillRect/>
                </a:stretch>
              </p:blipFill>
              <p:spPr>
                <a:xfrm>
                  <a:off x="1013156" y="3978165"/>
                  <a:ext cx="18180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Ink 257">
                  <a:extLst>
                    <a:ext uri="{FF2B5EF4-FFF2-40B4-BE49-F238E27FC236}">
                      <a16:creationId xmlns:a16="http://schemas.microsoft.com/office/drawing/2014/main" id="{DC361667-EFB0-9FA2-F619-E875AB5B41CA}"/>
                    </a:ext>
                  </a:extLst>
                </p14:cNvPr>
                <p14:cNvContentPartPr/>
                <p14:nvPr/>
              </p14:nvContentPartPr>
              <p14:xfrm>
                <a:off x="1328876" y="3900045"/>
                <a:ext cx="38520" cy="478800"/>
              </p14:xfrm>
            </p:contentPart>
          </mc:Choice>
          <mc:Fallback xmlns="">
            <p:pic>
              <p:nvPicPr>
                <p:cNvPr id="258" name="Ink 257">
                  <a:extLst>
                    <a:ext uri="{FF2B5EF4-FFF2-40B4-BE49-F238E27FC236}">
                      <a16:creationId xmlns:a16="http://schemas.microsoft.com/office/drawing/2014/main" id="{DC361667-EFB0-9FA2-F619-E875AB5B41CA}"/>
                    </a:ext>
                  </a:extLst>
                </p:cNvPr>
                <p:cNvPicPr/>
                <p:nvPr/>
              </p:nvPicPr>
              <p:blipFill>
                <a:blip r:embed="rId430"/>
                <a:stretch>
                  <a:fillRect/>
                </a:stretch>
              </p:blipFill>
              <p:spPr>
                <a:xfrm>
                  <a:off x="1319876" y="3891405"/>
                  <a:ext cx="5616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Ink 258">
                  <a:extLst>
                    <a:ext uri="{FF2B5EF4-FFF2-40B4-BE49-F238E27FC236}">
                      <a16:creationId xmlns:a16="http://schemas.microsoft.com/office/drawing/2014/main" id="{0D4941F3-F7FC-D69E-B2D3-0BD823A483B3}"/>
                    </a:ext>
                  </a:extLst>
                </p14:cNvPr>
                <p14:cNvContentPartPr/>
                <p14:nvPr/>
              </p14:nvContentPartPr>
              <p14:xfrm>
                <a:off x="1424636" y="3884205"/>
                <a:ext cx="29520" cy="478440"/>
              </p14:xfrm>
            </p:contentPart>
          </mc:Choice>
          <mc:Fallback xmlns="">
            <p:pic>
              <p:nvPicPr>
                <p:cNvPr id="259" name="Ink 258">
                  <a:extLst>
                    <a:ext uri="{FF2B5EF4-FFF2-40B4-BE49-F238E27FC236}">
                      <a16:creationId xmlns:a16="http://schemas.microsoft.com/office/drawing/2014/main" id="{0D4941F3-F7FC-D69E-B2D3-0BD823A483B3}"/>
                    </a:ext>
                  </a:extLst>
                </p:cNvPr>
                <p:cNvPicPr/>
                <p:nvPr/>
              </p:nvPicPr>
              <p:blipFill>
                <a:blip r:embed="rId432"/>
                <a:stretch>
                  <a:fillRect/>
                </a:stretch>
              </p:blipFill>
              <p:spPr>
                <a:xfrm>
                  <a:off x="1415636" y="3875205"/>
                  <a:ext cx="4716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0" name="Ink 259">
                  <a:extLst>
                    <a:ext uri="{FF2B5EF4-FFF2-40B4-BE49-F238E27FC236}">
                      <a16:creationId xmlns:a16="http://schemas.microsoft.com/office/drawing/2014/main" id="{025B8C35-9296-76B4-961D-031F16E61F30}"/>
                    </a:ext>
                  </a:extLst>
                </p14:cNvPr>
                <p14:cNvContentPartPr/>
                <p14:nvPr/>
              </p14:nvContentPartPr>
              <p14:xfrm>
                <a:off x="1545596" y="4101285"/>
                <a:ext cx="152280" cy="149400"/>
              </p14:xfrm>
            </p:contentPart>
          </mc:Choice>
          <mc:Fallback xmlns="">
            <p:pic>
              <p:nvPicPr>
                <p:cNvPr id="260" name="Ink 259">
                  <a:extLst>
                    <a:ext uri="{FF2B5EF4-FFF2-40B4-BE49-F238E27FC236}">
                      <a16:creationId xmlns:a16="http://schemas.microsoft.com/office/drawing/2014/main" id="{025B8C35-9296-76B4-961D-031F16E61F30}"/>
                    </a:ext>
                  </a:extLst>
                </p:cNvPr>
                <p:cNvPicPr/>
                <p:nvPr/>
              </p:nvPicPr>
              <p:blipFill>
                <a:blip r:embed="rId434"/>
                <a:stretch>
                  <a:fillRect/>
                </a:stretch>
              </p:blipFill>
              <p:spPr>
                <a:xfrm>
                  <a:off x="1536956" y="4092645"/>
                  <a:ext cx="169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1" name="Ink 260">
                  <a:extLst>
                    <a:ext uri="{FF2B5EF4-FFF2-40B4-BE49-F238E27FC236}">
                      <a16:creationId xmlns:a16="http://schemas.microsoft.com/office/drawing/2014/main" id="{1962998D-33B1-3DA8-5449-2A91EEBDC4E9}"/>
                    </a:ext>
                  </a:extLst>
                </p14:cNvPr>
                <p14:cNvContentPartPr/>
                <p14:nvPr/>
              </p14:nvContentPartPr>
              <p14:xfrm>
                <a:off x="1552796" y="4051605"/>
                <a:ext cx="192240" cy="259920"/>
              </p14:xfrm>
            </p:contentPart>
          </mc:Choice>
          <mc:Fallback xmlns="">
            <p:pic>
              <p:nvPicPr>
                <p:cNvPr id="261" name="Ink 260">
                  <a:extLst>
                    <a:ext uri="{FF2B5EF4-FFF2-40B4-BE49-F238E27FC236}">
                      <a16:creationId xmlns:a16="http://schemas.microsoft.com/office/drawing/2014/main" id="{1962998D-33B1-3DA8-5449-2A91EEBDC4E9}"/>
                    </a:ext>
                  </a:extLst>
                </p:cNvPr>
                <p:cNvPicPr/>
                <p:nvPr/>
              </p:nvPicPr>
              <p:blipFill>
                <a:blip r:embed="rId436"/>
                <a:stretch>
                  <a:fillRect/>
                </a:stretch>
              </p:blipFill>
              <p:spPr>
                <a:xfrm>
                  <a:off x="1543796" y="4042965"/>
                  <a:ext cx="209880" cy="27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7">
            <p14:nvContentPartPr>
              <p14:cNvPr id="264" name="Ink 263">
                <a:extLst>
                  <a:ext uri="{FF2B5EF4-FFF2-40B4-BE49-F238E27FC236}">
                    <a16:creationId xmlns:a16="http://schemas.microsoft.com/office/drawing/2014/main" id="{A95AA8FD-FF35-8030-6043-CA792003C662}"/>
                  </a:ext>
                </a:extLst>
              </p14:cNvPr>
              <p14:cNvContentPartPr/>
              <p14:nvPr/>
            </p14:nvContentPartPr>
            <p14:xfrm>
              <a:off x="2121956" y="3903285"/>
              <a:ext cx="1374480" cy="442800"/>
            </p14:xfrm>
          </p:contentPart>
        </mc:Choice>
        <mc:Fallback xmlns="">
          <p:pic>
            <p:nvPicPr>
              <p:cNvPr id="264" name="Ink 263">
                <a:extLst>
                  <a:ext uri="{FF2B5EF4-FFF2-40B4-BE49-F238E27FC236}">
                    <a16:creationId xmlns:a16="http://schemas.microsoft.com/office/drawing/2014/main" id="{A95AA8FD-FF35-8030-6043-CA792003C662}"/>
                  </a:ext>
                </a:extLst>
              </p:cNvPr>
              <p:cNvPicPr/>
              <p:nvPr/>
            </p:nvPicPr>
            <p:blipFill>
              <a:blip r:embed="rId438"/>
              <a:stretch>
                <a:fillRect/>
              </a:stretch>
            </p:blipFill>
            <p:spPr>
              <a:xfrm>
                <a:off x="2112956" y="3894285"/>
                <a:ext cx="1392120" cy="460440"/>
              </a:xfrm>
              <a:prstGeom prst="rect">
                <a:avLst/>
              </a:prstGeom>
            </p:spPr>
          </p:pic>
        </mc:Fallback>
      </mc:AlternateContent>
      <p:grpSp>
        <p:nvGrpSpPr>
          <p:cNvPr id="272" name="Group 271">
            <a:extLst>
              <a:ext uri="{FF2B5EF4-FFF2-40B4-BE49-F238E27FC236}">
                <a16:creationId xmlns:a16="http://schemas.microsoft.com/office/drawing/2014/main" id="{B87287ED-DD98-C82B-1766-E2D7369CCC41}"/>
              </a:ext>
            </a:extLst>
          </p:cNvPr>
          <p:cNvGrpSpPr/>
          <p:nvPr/>
        </p:nvGrpSpPr>
        <p:grpSpPr>
          <a:xfrm>
            <a:off x="7954316" y="3714645"/>
            <a:ext cx="931680" cy="445680"/>
            <a:chOff x="7954316" y="3714645"/>
            <a:chExt cx="931680" cy="445680"/>
          </a:xfrm>
        </p:grpSpPr>
        <mc:AlternateContent xmlns:mc="http://schemas.openxmlformats.org/markup-compatibility/2006" xmlns:p14="http://schemas.microsoft.com/office/powerpoint/2010/main">
          <mc:Choice Requires="p14">
            <p:contentPart p14:bwMode="auto" r:id="rId439">
              <p14:nvContentPartPr>
                <p14:cNvPr id="265" name="Ink 264">
                  <a:extLst>
                    <a:ext uri="{FF2B5EF4-FFF2-40B4-BE49-F238E27FC236}">
                      <a16:creationId xmlns:a16="http://schemas.microsoft.com/office/drawing/2014/main" id="{85EA26AF-B4CD-489A-DF52-50BAF4789086}"/>
                    </a:ext>
                  </a:extLst>
                </p14:cNvPr>
                <p14:cNvContentPartPr/>
                <p14:nvPr/>
              </p14:nvContentPartPr>
              <p14:xfrm>
                <a:off x="7994636" y="3864405"/>
                <a:ext cx="207000" cy="295920"/>
              </p14:xfrm>
            </p:contentPart>
          </mc:Choice>
          <mc:Fallback xmlns="">
            <p:pic>
              <p:nvPicPr>
                <p:cNvPr id="265" name="Ink 264">
                  <a:extLst>
                    <a:ext uri="{FF2B5EF4-FFF2-40B4-BE49-F238E27FC236}">
                      <a16:creationId xmlns:a16="http://schemas.microsoft.com/office/drawing/2014/main" id="{85EA26AF-B4CD-489A-DF52-50BAF4789086}"/>
                    </a:ext>
                  </a:extLst>
                </p:cNvPr>
                <p:cNvPicPr/>
                <p:nvPr/>
              </p:nvPicPr>
              <p:blipFill>
                <a:blip r:embed="rId440"/>
                <a:stretch>
                  <a:fillRect/>
                </a:stretch>
              </p:blipFill>
              <p:spPr>
                <a:xfrm>
                  <a:off x="7985996" y="3855765"/>
                  <a:ext cx="2246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6" name="Ink 265">
                  <a:extLst>
                    <a:ext uri="{FF2B5EF4-FFF2-40B4-BE49-F238E27FC236}">
                      <a16:creationId xmlns:a16="http://schemas.microsoft.com/office/drawing/2014/main" id="{F2E9AEE1-F5BE-8ED0-975C-393E53E767D5}"/>
                    </a:ext>
                  </a:extLst>
                </p14:cNvPr>
                <p14:cNvContentPartPr/>
                <p14:nvPr/>
              </p14:nvContentPartPr>
              <p14:xfrm>
                <a:off x="7954316" y="3733005"/>
                <a:ext cx="213120" cy="23760"/>
              </p14:xfrm>
            </p:contentPart>
          </mc:Choice>
          <mc:Fallback xmlns="">
            <p:pic>
              <p:nvPicPr>
                <p:cNvPr id="266" name="Ink 265">
                  <a:extLst>
                    <a:ext uri="{FF2B5EF4-FFF2-40B4-BE49-F238E27FC236}">
                      <a16:creationId xmlns:a16="http://schemas.microsoft.com/office/drawing/2014/main" id="{F2E9AEE1-F5BE-8ED0-975C-393E53E767D5}"/>
                    </a:ext>
                  </a:extLst>
                </p:cNvPr>
                <p:cNvPicPr/>
                <p:nvPr/>
              </p:nvPicPr>
              <p:blipFill>
                <a:blip r:embed="rId442"/>
                <a:stretch>
                  <a:fillRect/>
                </a:stretch>
              </p:blipFill>
              <p:spPr>
                <a:xfrm>
                  <a:off x="7945676" y="3724365"/>
                  <a:ext cx="2307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7" name="Ink 266">
                  <a:extLst>
                    <a:ext uri="{FF2B5EF4-FFF2-40B4-BE49-F238E27FC236}">
                      <a16:creationId xmlns:a16="http://schemas.microsoft.com/office/drawing/2014/main" id="{25739885-EE7E-9704-9BAE-ACED77B8C24D}"/>
                    </a:ext>
                  </a:extLst>
                </p14:cNvPr>
                <p14:cNvContentPartPr/>
                <p14:nvPr/>
              </p14:nvContentPartPr>
              <p14:xfrm>
                <a:off x="8334836" y="3740205"/>
                <a:ext cx="36360" cy="376920"/>
              </p14:xfrm>
            </p:contentPart>
          </mc:Choice>
          <mc:Fallback xmlns="">
            <p:pic>
              <p:nvPicPr>
                <p:cNvPr id="267" name="Ink 266">
                  <a:extLst>
                    <a:ext uri="{FF2B5EF4-FFF2-40B4-BE49-F238E27FC236}">
                      <a16:creationId xmlns:a16="http://schemas.microsoft.com/office/drawing/2014/main" id="{25739885-EE7E-9704-9BAE-ACED77B8C24D}"/>
                    </a:ext>
                  </a:extLst>
                </p:cNvPr>
                <p:cNvPicPr/>
                <p:nvPr/>
              </p:nvPicPr>
              <p:blipFill>
                <a:blip r:embed="rId444"/>
                <a:stretch>
                  <a:fillRect/>
                </a:stretch>
              </p:blipFill>
              <p:spPr>
                <a:xfrm>
                  <a:off x="8326196" y="3731565"/>
                  <a:ext cx="540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8" name="Ink 267">
                  <a:extLst>
                    <a:ext uri="{FF2B5EF4-FFF2-40B4-BE49-F238E27FC236}">
                      <a16:creationId xmlns:a16="http://schemas.microsoft.com/office/drawing/2014/main" id="{B768E6D4-0FA7-6911-45D8-D657EF44C893}"/>
                    </a:ext>
                  </a:extLst>
                </p14:cNvPr>
                <p14:cNvContentPartPr/>
                <p14:nvPr/>
              </p14:nvContentPartPr>
              <p14:xfrm>
                <a:off x="8452556" y="3740205"/>
                <a:ext cx="28440" cy="337680"/>
              </p14:xfrm>
            </p:contentPart>
          </mc:Choice>
          <mc:Fallback xmlns="">
            <p:pic>
              <p:nvPicPr>
                <p:cNvPr id="268" name="Ink 267">
                  <a:extLst>
                    <a:ext uri="{FF2B5EF4-FFF2-40B4-BE49-F238E27FC236}">
                      <a16:creationId xmlns:a16="http://schemas.microsoft.com/office/drawing/2014/main" id="{B768E6D4-0FA7-6911-45D8-D657EF44C893}"/>
                    </a:ext>
                  </a:extLst>
                </p:cNvPr>
                <p:cNvPicPr/>
                <p:nvPr/>
              </p:nvPicPr>
              <p:blipFill>
                <a:blip r:embed="rId446"/>
                <a:stretch>
                  <a:fillRect/>
                </a:stretch>
              </p:blipFill>
              <p:spPr>
                <a:xfrm>
                  <a:off x="8443556" y="3731565"/>
                  <a:ext cx="4608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9" name="Ink 268">
                  <a:extLst>
                    <a:ext uri="{FF2B5EF4-FFF2-40B4-BE49-F238E27FC236}">
                      <a16:creationId xmlns:a16="http://schemas.microsoft.com/office/drawing/2014/main" id="{ABDF37B5-986A-EFCF-B4CC-79C540FCF0E2}"/>
                    </a:ext>
                  </a:extLst>
                </p14:cNvPr>
                <p14:cNvContentPartPr/>
                <p14:nvPr/>
              </p14:nvContentPartPr>
              <p14:xfrm>
                <a:off x="8667116" y="3919485"/>
                <a:ext cx="204120" cy="182520"/>
              </p14:xfrm>
            </p:contentPart>
          </mc:Choice>
          <mc:Fallback xmlns="">
            <p:pic>
              <p:nvPicPr>
                <p:cNvPr id="269" name="Ink 268">
                  <a:extLst>
                    <a:ext uri="{FF2B5EF4-FFF2-40B4-BE49-F238E27FC236}">
                      <a16:creationId xmlns:a16="http://schemas.microsoft.com/office/drawing/2014/main" id="{ABDF37B5-986A-EFCF-B4CC-79C540FCF0E2}"/>
                    </a:ext>
                  </a:extLst>
                </p:cNvPr>
                <p:cNvPicPr/>
                <p:nvPr/>
              </p:nvPicPr>
              <p:blipFill>
                <a:blip r:embed="rId448"/>
                <a:stretch>
                  <a:fillRect/>
                </a:stretch>
              </p:blipFill>
              <p:spPr>
                <a:xfrm>
                  <a:off x="8658476" y="3910845"/>
                  <a:ext cx="221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0" name="Ink 269">
                  <a:extLst>
                    <a:ext uri="{FF2B5EF4-FFF2-40B4-BE49-F238E27FC236}">
                      <a16:creationId xmlns:a16="http://schemas.microsoft.com/office/drawing/2014/main" id="{AC27C999-A20D-3731-159C-C5F303781D0C}"/>
                    </a:ext>
                  </a:extLst>
                </p14:cNvPr>
                <p14:cNvContentPartPr/>
                <p14:nvPr/>
              </p14:nvContentPartPr>
              <p14:xfrm>
                <a:off x="8650556" y="4001205"/>
                <a:ext cx="235440" cy="48600"/>
              </p14:xfrm>
            </p:contentPart>
          </mc:Choice>
          <mc:Fallback xmlns="">
            <p:pic>
              <p:nvPicPr>
                <p:cNvPr id="270" name="Ink 269">
                  <a:extLst>
                    <a:ext uri="{FF2B5EF4-FFF2-40B4-BE49-F238E27FC236}">
                      <a16:creationId xmlns:a16="http://schemas.microsoft.com/office/drawing/2014/main" id="{AC27C999-A20D-3731-159C-C5F303781D0C}"/>
                    </a:ext>
                  </a:extLst>
                </p:cNvPr>
                <p:cNvPicPr/>
                <p:nvPr/>
              </p:nvPicPr>
              <p:blipFill>
                <a:blip r:embed="rId450"/>
                <a:stretch>
                  <a:fillRect/>
                </a:stretch>
              </p:blipFill>
              <p:spPr>
                <a:xfrm>
                  <a:off x="8641556" y="3992205"/>
                  <a:ext cx="253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1" name="Ink 270">
                  <a:extLst>
                    <a:ext uri="{FF2B5EF4-FFF2-40B4-BE49-F238E27FC236}">
                      <a16:creationId xmlns:a16="http://schemas.microsoft.com/office/drawing/2014/main" id="{0408AC4C-30CF-D69A-26A6-FEF33A4DEB4C}"/>
                    </a:ext>
                  </a:extLst>
                </p14:cNvPr>
                <p14:cNvContentPartPr/>
                <p14:nvPr/>
              </p14:nvContentPartPr>
              <p14:xfrm>
                <a:off x="8669996" y="3714645"/>
                <a:ext cx="167760" cy="111600"/>
              </p14:xfrm>
            </p:contentPart>
          </mc:Choice>
          <mc:Fallback xmlns="">
            <p:pic>
              <p:nvPicPr>
                <p:cNvPr id="271" name="Ink 270">
                  <a:extLst>
                    <a:ext uri="{FF2B5EF4-FFF2-40B4-BE49-F238E27FC236}">
                      <a16:creationId xmlns:a16="http://schemas.microsoft.com/office/drawing/2014/main" id="{0408AC4C-30CF-D69A-26A6-FEF33A4DEB4C}"/>
                    </a:ext>
                  </a:extLst>
                </p:cNvPr>
                <p:cNvPicPr/>
                <p:nvPr/>
              </p:nvPicPr>
              <p:blipFill>
                <a:blip r:embed="rId452"/>
                <a:stretch>
                  <a:fillRect/>
                </a:stretch>
              </p:blipFill>
              <p:spPr>
                <a:xfrm>
                  <a:off x="8661356" y="3705645"/>
                  <a:ext cx="185400" cy="12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3">
            <p14:nvContentPartPr>
              <p14:cNvPr id="273" name="Ink 272">
                <a:extLst>
                  <a:ext uri="{FF2B5EF4-FFF2-40B4-BE49-F238E27FC236}">
                    <a16:creationId xmlns:a16="http://schemas.microsoft.com/office/drawing/2014/main" id="{2E315CB2-9017-D980-23A9-672461DEB85A}"/>
                  </a:ext>
                </a:extLst>
              </p14:cNvPr>
              <p14:cNvContentPartPr/>
              <p14:nvPr/>
            </p14:nvContentPartPr>
            <p14:xfrm>
              <a:off x="9254276" y="3860085"/>
              <a:ext cx="888480" cy="269640"/>
            </p14:xfrm>
          </p:contentPart>
        </mc:Choice>
        <mc:Fallback xmlns="">
          <p:pic>
            <p:nvPicPr>
              <p:cNvPr id="273" name="Ink 272">
                <a:extLst>
                  <a:ext uri="{FF2B5EF4-FFF2-40B4-BE49-F238E27FC236}">
                    <a16:creationId xmlns:a16="http://schemas.microsoft.com/office/drawing/2014/main" id="{2E315CB2-9017-D980-23A9-672461DEB85A}"/>
                  </a:ext>
                </a:extLst>
              </p:cNvPr>
              <p:cNvPicPr/>
              <p:nvPr/>
            </p:nvPicPr>
            <p:blipFill>
              <a:blip r:embed="rId454"/>
              <a:stretch>
                <a:fillRect/>
              </a:stretch>
            </p:blipFill>
            <p:spPr>
              <a:xfrm>
                <a:off x="9245276" y="3851085"/>
                <a:ext cx="9061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25" name="Ink 324">
                <a:extLst>
                  <a:ext uri="{FF2B5EF4-FFF2-40B4-BE49-F238E27FC236}">
                    <a16:creationId xmlns:a16="http://schemas.microsoft.com/office/drawing/2014/main" id="{87A09809-03CA-2642-E185-37AF1C8C9574}"/>
                  </a:ext>
                </a:extLst>
              </p14:cNvPr>
              <p14:cNvContentPartPr/>
              <p14:nvPr/>
            </p14:nvContentPartPr>
            <p14:xfrm>
              <a:off x="9150956" y="4743165"/>
              <a:ext cx="129600" cy="81000"/>
            </p14:xfrm>
          </p:contentPart>
        </mc:Choice>
        <mc:Fallback xmlns="">
          <p:pic>
            <p:nvPicPr>
              <p:cNvPr id="325" name="Ink 324">
                <a:extLst>
                  <a:ext uri="{FF2B5EF4-FFF2-40B4-BE49-F238E27FC236}">
                    <a16:creationId xmlns:a16="http://schemas.microsoft.com/office/drawing/2014/main" id="{87A09809-03CA-2642-E185-37AF1C8C9574}"/>
                  </a:ext>
                </a:extLst>
              </p:cNvPr>
              <p:cNvPicPr/>
              <p:nvPr/>
            </p:nvPicPr>
            <p:blipFill>
              <a:blip r:embed="rId456"/>
              <a:stretch>
                <a:fillRect/>
              </a:stretch>
            </p:blipFill>
            <p:spPr>
              <a:xfrm>
                <a:off x="9142316" y="4734165"/>
                <a:ext cx="1472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4" name="Ink 273">
                <a:extLst>
                  <a:ext uri="{FF2B5EF4-FFF2-40B4-BE49-F238E27FC236}">
                    <a16:creationId xmlns:a16="http://schemas.microsoft.com/office/drawing/2014/main" id="{2B62216C-CDCF-BBCA-7E04-A6752AEC33B6}"/>
                  </a:ext>
                </a:extLst>
              </p14:cNvPr>
              <p14:cNvContentPartPr/>
              <p14:nvPr/>
            </p14:nvContentPartPr>
            <p14:xfrm>
              <a:off x="5914196" y="4639845"/>
              <a:ext cx="201240" cy="141480"/>
            </p14:xfrm>
          </p:contentPart>
        </mc:Choice>
        <mc:Fallback xmlns="">
          <p:pic>
            <p:nvPicPr>
              <p:cNvPr id="274" name="Ink 273">
                <a:extLst>
                  <a:ext uri="{FF2B5EF4-FFF2-40B4-BE49-F238E27FC236}">
                    <a16:creationId xmlns:a16="http://schemas.microsoft.com/office/drawing/2014/main" id="{2B62216C-CDCF-BBCA-7E04-A6752AEC33B6}"/>
                  </a:ext>
                </a:extLst>
              </p:cNvPr>
              <p:cNvPicPr/>
              <p:nvPr/>
            </p:nvPicPr>
            <p:blipFill>
              <a:blip r:embed="rId458"/>
              <a:stretch>
                <a:fillRect/>
              </a:stretch>
            </p:blipFill>
            <p:spPr>
              <a:xfrm>
                <a:off x="5905196" y="4631205"/>
                <a:ext cx="2188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5" name="Ink 274">
                <a:extLst>
                  <a:ext uri="{FF2B5EF4-FFF2-40B4-BE49-F238E27FC236}">
                    <a16:creationId xmlns:a16="http://schemas.microsoft.com/office/drawing/2014/main" id="{4E7D704A-8699-72B1-688B-4462FAE8038E}"/>
                  </a:ext>
                </a:extLst>
              </p14:cNvPr>
              <p14:cNvContentPartPr/>
              <p14:nvPr/>
            </p14:nvContentPartPr>
            <p14:xfrm>
              <a:off x="6103916" y="4465605"/>
              <a:ext cx="133200" cy="99360"/>
            </p14:xfrm>
          </p:contentPart>
        </mc:Choice>
        <mc:Fallback xmlns="">
          <p:pic>
            <p:nvPicPr>
              <p:cNvPr id="275" name="Ink 274">
                <a:extLst>
                  <a:ext uri="{FF2B5EF4-FFF2-40B4-BE49-F238E27FC236}">
                    <a16:creationId xmlns:a16="http://schemas.microsoft.com/office/drawing/2014/main" id="{4E7D704A-8699-72B1-688B-4462FAE8038E}"/>
                  </a:ext>
                </a:extLst>
              </p:cNvPr>
              <p:cNvPicPr/>
              <p:nvPr/>
            </p:nvPicPr>
            <p:blipFill>
              <a:blip r:embed="rId460"/>
              <a:stretch>
                <a:fillRect/>
              </a:stretch>
            </p:blipFill>
            <p:spPr>
              <a:xfrm>
                <a:off x="6095276" y="4456605"/>
                <a:ext cx="150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6" name="Ink 275">
                <a:extLst>
                  <a:ext uri="{FF2B5EF4-FFF2-40B4-BE49-F238E27FC236}">
                    <a16:creationId xmlns:a16="http://schemas.microsoft.com/office/drawing/2014/main" id="{3C0A5C90-3FEC-1167-95EB-EF7BE1ACA6BE}"/>
                  </a:ext>
                </a:extLst>
              </p14:cNvPr>
              <p14:cNvContentPartPr/>
              <p14:nvPr/>
            </p14:nvContentPartPr>
            <p14:xfrm>
              <a:off x="6231716" y="4732005"/>
              <a:ext cx="117360" cy="16200"/>
            </p14:xfrm>
          </p:contentPart>
        </mc:Choice>
        <mc:Fallback xmlns="">
          <p:pic>
            <p:nvPicPr>
              <p:cNvPr id="276" name="Ink 275">
                <a:extLst>
                  <a:ext uri="{FF2B5EF4-FFF2-40B4-BE49-F238E27FC236}">
                    <a16:creationId xmlns:a16="http://schemas.microsoft.com/office/drawing/2014/main" id="{3C0A5C90-3FEC-1167-95EB-EF7BE1ACA6BE}"/>
                  </a:ext>
                </a:extLst>
              </p:cNvPr>
              <p:cNvPicPr/>
              <p:nvPr/>
            </p:nvPicPr>
            <p:blipFill>
              <a:blip r:embed="rId462"/>
              <a:stretch>
                <a:fillRect/>
              </a:stretch>
            </p:blipFill>
            <p:spPr>
              <a:xfrm>
                <a:off x="6222716" y="4723365"/>
                <a:ext cx="13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7" name="Ink 276">
                <a:extLst>
                  <a:ext uri="{FF2B5EF4-FFF2-40B4-BE49-F238E27FC236}">
                    <a16:creationId xmlns:a16="http://schemas.microsoft.com/office/drawing/2014/main" id="{F1F2206D-3938-E15E-CC60-11E35931D066}"/>
                  </a:ext>
                </a:extLst>
              </p14:cNvPr>
              <p14:cNvContentPartPr/>
              <p14:nvPr/>
            </p14:nvContentPartPr>
            <p14:xfrm>
              <a:off x="6396596" y="4666845"/>
              <a:ext cx="139320" cy="140040"/>
            </p14:xfrm>
          </p:contentPart>
        </mc:Choice>
        <mc:Fallback xmlns="">
          <p:pic>
            <p:nvPicPr>
              <p:cNvPr id="277" name="Ink 276">
                <a:extLst>
                  <a:ext uri="{FF2B5EF4-FFF2-40B4-BE49-F238E27FC236}">
                    <a16:creationId xmlns:a16="http://schemas.microsoft.com/office/drawing/2014/main" id="{F1F2206D-3938-E15E-CC60-11E35931D066}"/>
                  </a:ext>
                </a:extLst>
              </p:cNvPr>
              <p:cNvPicPr/>
              <p:nvPr/>
            </p:nvPicPr>
            <p:blipFill>
              <a:blip r:embed="rId464"/>
              <a:stretch>
                <a:fillRect/>
              </a:stretch>
            </p:blipFill>
            <p:spPr>
              <a:xfrm>
                <a:off x="6387596" y="4658205"/>
                <a:ext cx="156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8" name="Ink 277">
                <a:extLst>
                  <a:ext uri="{FF2B5EF4-FFF2-40B4-BE49-F238E27FC236}">
                    <a16:creationId xmlns:a16="http://schemas.microsoft.com/office/drawing/2014/main" id="{33EE22A3-3594-3DBF-9789-4B7D45A9EEE7}"/>
                  </a:ext>
                </a:extLst>
              </p14:cNvPr>
              <p14:cNvContentPartPr/>
              <p14:nvPr/>
            </p14:nvContentPartPr>
            <p14:xfrm>
              <a:off x="6480476" y="4493685"/>
              <a:ext cx="126360" cy="135000"/>
            </p14:xfrm>
          </p:contentPart>
        </mc:Choice>
        <mc:Fallback xmlns="">
          <p:pic>
            <p:nvPicPr>
              <p:cNvPr id="278" name="Ink 277">
                <a:extLst>
                  <a:ext uri="{FF2B5EF4-FFF2-40B4-BE49-F238E27FC236}">
                    <a16:creationId xmlns:a16="http://schemas.microsoft.com/office/drawing/2014/main" id="{33EE22A3-3594-3DBF-9789-4B7D45A9EEE7}"/>
                  </a:ext>
                </a:extLst>
              </p:cNvPr>
              <p:cNvPicPr/>
              <p:nvPr/>
            </p:nvPicPr>
            <p:blipFill>
              <a:blip r:embed="rId466"/>
              <a:stretch>
                <a:fillRect/>
              </a:stretch>
            </p:blipFill>
            <p:spPr>
              <a:xfrm>
                <a:off x="6471836" y="4484685"/>
                <a:ext cx="1440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9" name="Ink 278">
                <a:extLst>
                  <a:ext uri="{FF2B5EF4-FFF2-40B4-BE49-F238E27FC236}">
                    <a16:creationId xmlns:a16="http://schemas.microsoft.com/office/drawing/2014/main" id="{751C28A9-A505-4F04-689F-16B32B891BF7}"/>
                  </a:ext>
                </a:extLst>
              </p14:cNvPr>
              <p14:cNvContentPartPr/>
              <p14:nvPr/>
            </p14:nvContentPartPr>
            <p14:xfrm>
              <a:off x="6649676" y="4461645"/>
              <a:ext cx="146880" cy="347760"/>
            </p14:xfrm>
          </p:contentPart>
        </mc:Choice>
        <mc:Fallback xmlns="">
          <p:pic>
            <p:nvPicPr>
              <p:cNvPr id="279" name="Ink 278">
                <a:extLst>
                  <a:ext uri="{FF2B5EF4-FFF2-40B4-BE49-F238E27FC236}">
                    <a16:creationId xmlns:a16="http://schemas.microsoft.com/office/drawing/2014/main" id="{751C28A9-A505-4F04-689F-16B32B891BF7}"/>
                  </a:ext>
                </a:extLst>
              </p:cNvPr>
              <p:cNvPicPr/>
              <p:nvPr/>
            </p:nvPicPr>
            <p:blipFill>
              <a:blip r:embed="rId468"/>
              <a:stretch>
                <a:fillRect/>
              </a:stretch>
            </p:blipFill>
            <p:spPr>
              <a:xfrm>
                <a:off x="6640676" y="4452645"/>
                <a:ext cx="1645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1" name="Ink 280">
                <a:extLst>
                  <a:ext uri="{FF2B5EF4-FFF2-40B4-BE49-F238E27FC236}">
                    <a16:creationId xmlns:a16="http://schemas.microsoft.com/office/drawing/2014/main" id="{B6E24227-4227-ECB7-0262-23B5D809A640}"/>
                  </a:ext>
                </a:extLst>
              </p14:cNvPr>
              <p14:cNvContentPartPr/>
              <p14:nvPr/>
            </p14:nvContentPartPr>
            <p14:xfrm>
              <a:off x="6708356" y="4422765"/>
              <a:ext cx="136440" cy="132120"/>
            </p14:xfrm>
          </p:contentPart>
        </mc:Choice>
        <mc:Fallback xmlns="">
          <p:pic>
            <p:nvPicPr>
              <p:cNvPr id="281" name="Ink 280">
                <a:extLst>
                  <a:ext uri="{FF2B5EF4-FFF2-40B4-BE49-F238E27FC236}">
                    <a16:creationId xmlns:a16="http://schemas.microsoft.com/office/drawing/2014/main" id="{B6E24227-4227-ECB7-0262-23B5D809A640}"/>
                  </a:ext>
                </a:extLst>
              </p:cNvPr>
              <p:cNvPicPr/>
              <p:nvPr/>
            </p:nvPicPr>
            <p:blipFill>
              <a:blip r:embed="rId470"/>
              <a:stretch>
                <a:fillRect/>
              </a:stretch>
            </p:blipFill>
            <p:spPr>
              <a:xfrm>
                <a:off x="6699356" y="4414125"/>
                <a:ext cx="154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3" name="Ink 282">
                <a:extLst>
                  <a:ext uri="{FF2B5EF4-FFF2-40B4-BE49-F238E27FC236}">
                    <a16:creationId xmlns:a16="http://schemas.microsoft.com/office/drawing/2014/main" id="{A4506619-668D-61A8-21CD-631162B05CEC}"/>
                  </a:ext>
                </a:extLst>
              </p14:cNvPr>
              <p14:cNvContentPartPr/>
              <p14:nvPr/>
            </p14:nvContentPartPr>
            <p14:xfrm>
              <a:off x="5825276" y="4460205"/>
              <a:ext cx="103680" cy="448200"/>
            </p14:xfrm>
          </p:contentPart>
        </mc:Choice>
        <mc:Fallback xmlns="">
          <p:pic>
            <p:nvPicPr>
              <p:cNvPr id="283" name="Ink 282">
                <a:extLst>
                  <a:ext uri="{FF2B5EF4-FFF2-40B4-BE49-F238E27FC236}">
                    <a16:creationId xmlns:a16="http://schemas.microsoft.com/office/drawing/2014/main" id="{A4506619-668D-61A8-21CD-631162B05CEC}"/>
                  </a:ext>
                </a:extLst>
              </p:cNvPr>
              <p:cNvPicPr/>
              <p:nvPr/>
            </p:nvPicPr>
            <p:blipFill>
              <a:blip r:embed="rId472"/>
              <a:stretch>
                <a:fillRect/>
              </a:stretch>
            </p:blipFill>
            <p:spPr>
              <a:xfrm>
                <a:off x="5816276" y="4451205"/>
                <a:ext cx="12132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4" name="Ink 283">
                <a:extLst>
                  <a:ext uri="{FF2B5EF4-FFF2-40B4-BE49-F238E27FC236}">
                    <a16:creationId xmlns:a16="http://schemas.microsoft.com/office/drawing/2014/main" id="{AB34BCCA-6980-097D-87C2-B3243E715720}"/>
                  </a:ext>
                </a:extLst>
              </p14:cNvPr>
              <p14:cNvContentPartPr/>
              <p14:nvPr/>
            </p14:nvContentPartPr>
            <p14:xfrm>
              <a:off x="6877556" y="4421325"/>
              <a:ext cx="136800" cy="495360"/>
            </p14:xfrm>
          </p:contentPart>
        </mc:Choice>
        <mc:Fallback xmlns="">
          <p:pic>
            <p:nvPicPr>
              <p:cNvPr id="284" name="Ink 283">
                <a:extLst>
                  <a:ext uri="{FF2B5EF4-FFF2-40B4-BE49-F238E27FC236}">
                    <a16:creationId xmlns:a16="http://schemas.microsoft.com/office/drawing/2014/main" id="{AB34BCCA-6980-097D-87C2-B3243E715720}"/>
                  </a:ext>
                </a:extLst>
              </p:cNvPr>
              <p:cNvPicPr/>
              <p:nvPr/>
            </p:nvPicPr>
            <p:blipFill>
              <a:blip r:embed="rId474"/>
              <a:stretch>
                <a:fillRect/>
              </a:stretch>
            </p:blipFill>
            <p:spPr>
              <a:xfrm>
                <a:off x="6868556" y="4412685"/>
                <a:ext cx="15444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Ink 285">
                <a:extLst>
                  <a:ext uri="{FF2B5EF4-FFF2-40B4-BE49-F238E27FC236}">
                    <a16:creationId xmlns:a16="http://schemas.microsoft.com/office/drawing/2014/main" id="{7DF2DFA5-8FD3-3E3B-9B6F-B38301B26D99}"/>
                  </a:ext>
                </a:extLst>
              </p14:cNvPr>
              <p14:cNvContentPartPr/>
              <p14:nvPr/>
            </p14:nvContentPartPr>
            <p14:xfrm>
              <a:off x="7157276" y="4556685"/>
              <a:ext cx="124560" cy="223200"/>
            </p14:xfrm>
          </p:contentPart>
        </mc:Choice>
        <mc:Fallback xmlns="">
          <p:pic>
            <p:nvPicPr>
              <p:cNvPr id="286" name="Ink 285">
                <a:extLst>
                  <a:ext uri="{FF2B5EF4-FFF2-40B4-BE49-F238E27FC236}">
                    <a16:creationId xmlns:a16="http://schemas.microsoft.com/office/drawing/2014/main" id="{7DF2DFA5-8FD3-3E3B-9B6F-B38301B26D99}"/>
                  </a:ext>
                </a:extLst>
              </p:cNvPr>
              <p:cNvPicPr/>
              <p:nvPr/>
            </p:nvPicPr>
            <p:blipFill>
              <a:blip r:embed="rId476"/>
              <a:stretch>
                <a:fillRect/>
              </a:stretch>
            </p:blipFill>
            <p:spPr>
              <a:xfrm>
                <a:off x="7148636" y="4547685"/>
                <a:ext cx="142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7" name="Ink 286">
                <a:extLst>
                  <a:ext uri="{FF2B5EF4-FFF2-40B4-BE49-F238E27FC236}">
                    <a16:creationId xmlns:a16="http://schemas.microsoft.com/office/drawing/2014/main" id="{ECEC84BC-E925-3275-33CD-60CB27CA40EF}"/>
                  </a:ext>
                </a:extLst>
              </p14:cNvPr>
              <p14:cNvContentPartPr/>
              <p14:nvPr/>
            </p14:nvContentPartPr>
            <p14:xfrm>
              <a:off x="7187156" y="4643805"/>
              <a:ext cx="117720" cy="19800"/>
            </p14:xfrm>
          </p:contentPart>
        </mc:Choice>
        <mc:Fallback xmlns="">
          <p:pic>
            <p:nvPicPr>
              <p:cNvPr id="287" name="Ink 286">
                <a:extLst>
                  <a:ext uri="{FF2B5EF4-FFF2-40B4-BE49-F238E27FC236}">
                    <a16:creationId xmlns:a16="http://schemas.microsoft.com/office/drawing/2014/main" id="{ECEC84BC-E925-3275-33CD-60CB27CA40EF}"/>
                  </a:ext>
                </a:extLst>
              </p:cNvPr>
              <p:cNvPicPr/>
              <p:nvPr/>
            </p:nvPicPr>
            <p:blipFill>
              <a:blip r:embed="rId478"/>
              <a:stretch>
                <a:fillRect/>
              </a:stretch>
            </p:blipFill>
            <p:spPr>
              <a:xfrm>
                <a:off x="7178516" y="4635165"/>
                <a:ext cx="135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8" name="Ink 287">
                <a:extLst>
                  <a:ext uri="{FF2B5EF4-FFF2-40B4-BE49-F238E27FC236}">
                    <a16:creationId xmlns:a16="http://schemas.microsoft.com/office/drawing/2014/main" id="{3F2ECED1-2AE7-B282-3A48-92EC28C1A217}"/>
                  </a:ext>
                </a:extLst>
              </p14:cNvPr>
              <p14:cNvContentPartPr/>
              <p14:nvPr/>
            </p14:nvContentPartPr>
            <p14:xfrm>
              <a:off x="7142156" y="4524285"/>
              <a:ext cx="141840" cy="32400"/>
            </p14:xfrm>
          </p:contentPart>
        </mc:Choice>
        <mc:Fallback xmlns="">
          <p:pic>
            <p:nvPicPr>
              <p:cNvPr id="288" name="Ink 287">
                <a:extLst>
                  <a:ext uri="{FF2B5EF4-FFF2-40B4-BE49-F238E27FC236}">
                    <a16:creationId xmlns:a16="http://schemas.microsoft.com/office/drawing/2014/main" id="{3F2ECED1-2AE7-B282-3A48-92EC28C1A217}"/>
                  </a:ext>
                </a:extLst>
              </p:cNvPr>
              <p:cNvPicPr/>
              <p:nvPr/>
            </p:nvPicPr>
            <p:blipFill>
              <a:blip r:embed="rId480"/>
              <a:stretch>
                <a:fillRect/>
              </a:stretch>
            </p:blipFill>
            <p:spPr>
              <a:xfrm>
                <a:off x="7133516" y="4515645"/>
                <a:ext cx="159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9" name="Ink 288">
                <a:extLst>
                  <a:ext uri="{FF2B5EF4-FFF2-40B4-BE49-F238E27FC236}">
                    <a16:creationId xmlns:a16="http://schemas.microsoft.com/office/drawing/2014/main" id="{C151592C-D525-50E1-A249-9B778AAD6108}"/>
                  </a:ext>
                </a:extLst>
              </p14:cNvPr>
              <p14:cNvContentPartPr/>
              <p14:nvPr/>
            </p14:nvContentPartPr>
            <p14:xfrm>
              <a:off x="7335836" y="4735965"/>
              <a:ext cx="123120" cy="92160"/>
            </p14:xfrm>
          </p:contentPart>
        </mc:Choice>
        <mc:Fallback xmlns="">
          <p:pic>
            <p:nvPicPr>
              <p:cNvPr id="289" name="Ink 288">
                <a:extLst>
                  <a:ext uri="{FF2B5EF4-FFF2-40B4-BE49-F238E27FC236}">
                    <a16:creationId xmlns:a16="http://schemas.microsoft.com/office/drawing/2014/main" id="{C151592C-D525-50E1-A249-9B778AAD6108}"/>
                  </a:ext>
                </a:extLst>
              </p:cNvPr>
              <p:cNvPicPr/>
              <p:nvPr/>
            </p:nvPicPr>
            <p:blipFill>
              <a:blip r:embed="rId482"/>
              <a:stretch>
                <a:fillRect/>
              </a:stretch>
            </p:blipFill>
            <p:spPr>
              <a:xfrm>
                <a:off x="7327196" y="4727325"/>
                <a:ext cx="1407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0" name="Ink 289">
                <a:extLst>
                  <a:ext uri="{FF2B5EF4-FFF2-40B4-BE49-F238E27FC236}">
                    <a16:creationId xmlns:a16="http://schemas.microsoft.com/office/drawing/2014/main" id="{0D207E3F-9A00-7CCD-8B88-57A51EAF604A}"/>
                  </a:ext>
                </a:extLst>
              </p14:cNvPr>
              <p14:cNvContentPartPr/>
              <p14:nvPr/>
            </p14:nvContentPartPr>
            <p14:xfrm>
              <a:off x="7356356" y="4734885"/>
              <a:ext cx="141120" cy="136440"/>
            </p14:xfrm>
          </p:contentPart>
        </mc:Choice>
        <mc:Fallback xmlns="">
          <p:pic>
            <p:nvPicPr>
              <p:cNvPr id="290" name="Ink 289">
                <a:extLst>
                  <a:ext uri="{FF2B5EF4-FFF2-40B4-BE49-F238E27FC236}">
                    <a16:creationId xmlns:a16="http://schemas.microsoft.com/office/drawing/2014/main" id="{0D207E3F-9A00-7CCD-8B88-57A51EAF604A}"/>
                  </a:ext>
                </a:extLst>
              </p:cNvPr>
              <p:cNvPicPr/>
              <p:nvPr/>
            </p:nvPicPr>
            <p:blipFill>
              <a:blip r:embed="rId484"/>
              <a:stretch>
                <a:fillRect/>
              </a:stretch>
            </p:blipFill>
            <p:spPr>
              <a:xfrm>
                <a:off x="7347356" y="4726245"/>
                <a:ext cx="1587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07" name="Ink 306">
                <a:extLst>
                  <a:ext uri="{FF2B5EF4-FFF2-40B4-BE49-F238E27FC236}">
                    <a16:creationId xmlns:a16="http://schemas.microsoft.com/office/drawing/2014/main" id="{B6998847-E691-DBE8-D29E-7A7F21F32BF8}"/>
                  </a:ext>
                </a:extLst>
              </p14:cNvPr>
              <p14:cNvContentPartPr/>
              <p14:nvPr/>
            </p14:nvContentPartPr>
            <p14:xfrm>
              <a:off x="7620956" y="4573245"/>
              <a:ext cx="136080" cy="25200"/>
            </p14:xfrm>
          </p:contentPart>
        </mc:Choice>
        <mc:Fallback xmlns="">
          <p:pic>
            <p:nvPicPr>
              <p:cNvPr id="307" name="Ink 306">
                <a:extLst>
                  <a:ext uri="{FF2B5EF4-FFF2-40B4-BE49-F238E27FC236}">
                    <a16:creationId xmlns:a16="http://schemas.microsoft.com/office/drawing/2014/main" id="{B6998847-E691-DBE8-D29E-7A7F21F32BF8}"/>
                  </a:ext>
                </a:extLst>
              </p:cNvPr>
              <p:cNvPicPr/>
              <p:nvPr/>
            </p:nvPicPr>
            <p:blipFill>
              <a:blip r:embed="rId486"/>
              <a:stretch>
                <a:fillRect/>
              </a:stretch>
            </p:blipFill>
            <p:spPr>
              <a:xfrm>
                <a:off x="7612316" y="4564245"/>
                <a:ext cx="153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08" name="Ink 307">
                <a:extLst>
                  <a:ext uri="{FF2B5EF4-FFF2-40B4-BE49-F238E27FC236}">
                    <a16:creationId xmlns:a16="http://schemas.microsoft.com/office/drawing/2014/main" id="{39B76454-EB33-8C3A-5AD9-BA7A8AE1FD2A}"/>
                  </a:ext>
                </a:extLst>
              </p14:cNvPr>
              <p14:cNvContentPartPr/>
              <p14:nvPr/>
            </p14:nvContentPartPr>
            <p14:xfrm>
              <a:off x="7627436" y="4679085"/>
              <a:ext cx="170640" cy="19080"/>
            </p14:xfrm>
          </p:contentPart>
        </mc:Choice>
        <mc:Fallback xmlns="">
          <p:pic>
            <p:nvPicPr>
              <p:cNvPr id="308" name="Ink 307">
                <a:extLst>
                  <a:ext uri="{FF2B5EF4-FFF2-40B4-BE49-F238E27FC236}">
                    <a16:creationId xmlns:a16="http://schemas.microsoft.com/office/drawing/2014/main" id="{39B76454-EB33-8C3A-5AD9-BA7A8AE1FD2A}"/>
                  </a:ext>
                </a:extLst>
              </p:cNvPr>
              <p:cNvPicPr/>
              <p:nvPr/>
            </p:nvPicPr>
            <p:blipFill>
              <a:blip r:embed="rId488"/>
              <a:stretch>
                <a:fillRect/>
              </a:stretch>
            </p:blipFill>
            <p:spPr>
              <a:xfrm>
                <a:off x="7618796" y="4670445"/>
                <a:ext cx="188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10" name="Ink 309">
                <a:extLst>
                  <a:ext uri="{FF2B5EF4-FFF2-40B4-BE49-F238E27FC236}">
                    <a16:creationId xmlns:a16="http://schemas.microsoft.com/office/drawing/2014/main" id="{5231655F-4B3F-3EB7-E629-17056CA71B90}"/>
                  </a:ext>
                </a:extLst>
              </p14:cNvPr>
              <p14:cNvContentPartPr/>
              <p14:nvPr/>
            </p14:nvContentPartPr>
            <p14:xfrm>
              <a:off x="8213876" y="4371645"/>
              <a:ext cx="180000" cy="141840"/>
            </p14:xfrm>
          </p:contentPart>
        </mc:Choice>
        <mc:Fallback xmlns="">
          <p:pic>
            <p:nvPicPr>
              <p:cNvPr id="310" name="Ink 309">
                <a:extLst>
                  <a:ext uri="{FF2B5EF4-FFF2-40B4-BE49-F238E27FC236}">
                    <a16:creationId xmlns:a16="http://schemas.microsoft.com/office/drawing/2014/main" id="{5231655F-4B3F-3EB7-E629-17056CA71B90}"/>
                  </a:ext>
                </a:extLst>
              </p:cNvPr>
              <p:cNvPicPr/>
              <p:nvPr/>
            </p:nvPicPr>
            <p:blipFill>
              <a:blip r:embed="rId490"/>
              <a:stretch>
                <a:fillRect/>
              </a:stretch>
            </p:blipFill>
            <p:spPr>
              <a:xfrm>
                <a:off x="8205236" y="4363005"/>
                <a:ext cx="197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11" name="Ink 310">
                <a:extLst>
                  <a:ext uri="{FF2B5EF4-FFF2-40B4-BE49-F238E27FC236}">
                    <a16:creationId xmlns:a16="http://schemas.microsoft.com/office/drawing/2014/main" id="{A428340B-42EC-EB76-BBE6-C2DD5FBD93F3}"/>
                  </a:ext>
                </a:extLst>
              </p14:cNvPr>
              <p14:cNvContentPartPr/>
              <p14:nvPr/>
            </p14:nvContentPartPr>
            <p14:xfrm>
              <a:off x="8416196" y="4503765"/>
              <a:ext cx="84240" cy="166320"/>
            </p14:xfrm>
          </p:contentPart>
        </mc:Choice>
        <mc:Fallback xmlns="">
          <p:pic>
            <p:nvPicPr>
              <p:cNvPr id="311" name="Ink 310">
                <a:extLst>
                  <a:ext uri="{FF2B5EF4-FFF2-40B4-BE49-F238E27FC236}">
                    <a16:creationId xmlns:a16="http://schemas.microsoft.com/office/drawing/2014/main" id="{A428340B-42EC-EB76-BBE6-C2DD5FBD93F3}"/>
                  </a:ext>
                </a:extLst>
              </p:cNvPr>
              <p:cNvPicPr/>
              <p:nvPr/>
            </p:nvPicPr>
            <p:blipFill>
              <a:blip r:embed="rId492"/>
              <a:stretch>
                <a:fillRect/>
              </a:stretch>
            </p:blipFill>
            <p:spPr>
              <a:xfrm>
                <a:off x="8407556" y="4494765"/>
                <a:ext cx="101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12" name="Ink 311">
                <a:extLst>
                  <a:ext uri="{FF2B5EF4-FFF2-40B4-BE49-F238E27FC236}">
                    <a16:creationId xmlns:a16="http://schemas.microsoft.com/office/drawing/2014/main" id="{86B5E096-0DFC-0290-463F-8693C28357BE}"/>
                  </a:ext>
                </a:extLst>
              </p14:cNvPr>
              <p14:cNvContentPartPr/>
              <p14:nvPr/>
            </p14:nvContentPartPr>
            <p14:xfrm>
              <a:off x="8477036" y="4308645"/>
              <a:ext cx="71280" cy="74160"/>
            </p14:xfrm>
          </p:contentPart>
        </mc:Choice>
        <mc:Fallback xmlns="">
          <p:pic>
            <p:nvPicPr>
              <p:cNvPr id="312" name="Ink 311">
                <a:extLst>
                  <a:ext uri="{FF2B5EF4-FFF2-40B4-BE49-F238E27FC236}">
                    <a16:creationId xmlns:a16="http://schemas.microsoft.com/office/drawing/2014/main" id="{86B5E096-0DFC-0290-463F-8693C28357BE}"/>
                  </a:ext>
                </a:extLst>
              </p:cNvPr>
              <p:cNvPicPr/>
              <p:nvPr/>
            </p:nvPicPr>
            <p:blipFill>
              <a:blip r:embed="rId494"/>
              <a:stretch>
                <a:fillRect/>
              </a:stretch>
            </p:blipFill>
            <p:spPr>
              <a:xfrm>
                <a:off x="8468396" y="4300005"/>
                <a:ext cx="88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5" name="Ink 314">
                <a:extLst>
                  <a:ext uri="{FF2B5EF4-FFF2-40B4-BE49-F238E27FC236}">
                    <a16:creationId xmlns:a16="http://schemas.microsoft.com/office/drawing/2014/main" id="{60C9A3B3-E34E-3955-4C93-BCCEFC89BFB3}"/>
                  </a:ext>
                </a:extLst>
              </p14:cNvPr>
              <p14:cNvContentPartPr/>
              <p14:nvPr/>
            </p14:nvContentPartPr>
            <p14:xfrm>
              <a:off x="8034596" y="4815525"/>
              <a:ext cx="30240" cy="162720"/>
            </p14:xfrm>
          </p:contentPart>
        </mc:Choice>
        <mc:Fallback xmlns="">
          <p:pic>
            <p:nvPicPr>
              <p:cNvPr id="315" name="Ink 314">
                <a:extLst>
                  <a:ext uri="{FF2B5EF4-FFF2-40B4-BE49-F238E27FC236}">
                    <a16:creationId xmlns:a16="http://schemas.microsoft.com/office/drawing/2014/main" id="{60C9A3B3-E34E-3955-4C93-BCCEFC89BFB3}"/>
                  </a:ext>
                </a:extLst>
              </p:cNvPr>
              <p:cNvPicPr/>
              <p:nvPr/>
            </p:nvPicPr>
            <p:blipFill>
              <a:blip r:embed="rId496"/>
              <a:stretch>
                <a:fillRect/>
              </a:stretch>
            </p:blipFill>
            <p:spPr>
              <a:xfrm>
                <a:off x="8025596" y="4806885"/>
                <a:ext cx="47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6" name="Ink 315">
                <a:extLst>
                  <a:ext uri="{FF2B5EF4-FFF2-40B4-BE49-F238E27FC236}">
                    <a16:creationId xmlns:a16="http://schemas.microsoft.com/office/drawing/2014/main" id="{8C4940EA-B6B6-8B65-83D9-C62121CEC3ED}"/>
                  </a:ext>
                </a:extLst>
              </p14:cNvPr>
              <p14:cNvContentPartPr/>
              <p14:nvPr/>
            </p14:nvContentPartPr>
            <p14:xfrm>
              <a:off x="8207396" y="4895445"/>
              <a:ext cx="127800" cy="23040"/>
            </p14:xfrm>
          </p:contentPart>
        </mc:Choice>
        <mc:Fallback xmlns="">
          <p:pic>
            <p:nvPicPr>
              <p:cNvPr id="316" name="Ink 315">
                <a:extLst>
                  <a:ext uri="{FF2B5EF4-FFF2-40B4-BE49-F238E27FC236}">
                    <a16:creationId xmlns:a16="http://schemas.microsoft.com/office/drawing/2014/main" id="{8C4940EA-B6B6-8B65-83D9-C62121CEC3ED}"/>
                  </a:ext>
                </a:extLst>
              </p:cNvPr>
              <p:cNvPicPr/>
              <p:nvPr/>
            </p:nvPicPr>
            <p:blipFill>
              <a:blip r:embed="rId498"/>
              <a:stretch>
                <a:fillRect/>
              </a:stretch>
            </p:blipFill>
            <p:spPr>
              <a:xfrm>
                <a:off x="8198396" y="4886445"/>
                <a:ext cx="145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8" name="Ink 317">
                <a:extLst>
                  <a:ext uri="{FF2B5EF4-FFF2-40B4-BE49-F238E27FC236}">
                    <a16:creationId xmlns:a16="http://schemas.microsoft.com/office/drawing/2014/main" id="{802C77CC-C22B-8EC6-B0D1-966CE3F38A78}"/>
                  </a:ext>
                </a:extLst>
              </p14:cNvPr>
              <p14:cNvContentPartPr/>
              <p14:nvPr/>
            </p14:nvContentPartPr>
            <p14:xfrm>
              <a:off x="8414396" y="4840365"/>
              <a:ext cx="177840" cy="114480"/>
            </p14:xfrm>
          </p:contentPart>
        </mc:Choice>
        <mc:Fallback xmlns="">
          <p:pic>
            <p:nvPicPr>
              <p:cNvPr id="318" name="Ink 317">
                <a:extLst>
                  <a:ext uri="{FF2B5EF4-FFF2-40B4-BE49-F238E27FC236}">
                    <a16:creationId xmlns:a16="http://schemas.microsoft.com/office/drawing/2014/main" id="{802C77CC-C22B-8EC6-B0D1-966CE3F38A78}"/>
                  </a:ext>
                </a:extLst>
              </p:cNvPr>
              <p:cNvPicPr/>
              <p:nvPr/>
            </p:nvPicPr>
            <p:blipFill>
              <a:blip r:embed="rId500"/>
              <a:stretch>
                <a:fillRect/>
              </a:stretch>
            </p:blipFill>
            <p:spPr>
              <a:xfrm>
                <a:off x="8405396" y="4831725"/>
                <a:ext cx="195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9" name="Ink 318">
                <a:extLst>
                  <a:ext uri="{FF2B5EF4-FFF2-40B4-BE49-F238E27FC236}">
                    <a16:creationId xmlns:a16="http://schemas.microsoft.com/office/drawing/2014/main" id="{C4DDE4B6-F070-4EEF-2C5C-6B949832BAD7}"/>
                  </a:ext>
                </a:extLst>
              </p14:cNvPr>
              <p14:cNvContentPartPr/>
              <p14:nvPr/>
            </p14:nvContentPartPr>
            <p14:xfrm>
              <a:off x="8644796" y="4960965"/>
              <a:ext cx="91800" cy="78840"/>
            </p14:xfrm>
          </p:contentPart>
        </mc:Choice>
        <mc:Fallback xmlns="">
          <p:pic>
            <p:nvPicPr>
              <p:cNvPr id="319" name="Ink 318">
                <a:extLst>
                  <a:ext uri="{FF2B5EF4-FFF2-40B4-BE49-F238E27FC236}">
                    <a16:creationId xmlns:a16="http://schemas.microsoft.com/office/drawing/2014/main" id="{C4DDE4B6-F070-4EEF-2C5C-6B949832BAD7}"/>
                  </a:ext>
                </a:extLst>
              </p:cNvPr>
              <p:cNvPicPr/>
              <p:nvPr/>
            </p:nvPicPr>
            <p:blipFill>
              <a:blip r:embed="rId502"/>
              <a:stretch>
                <a:fillRect/>
              </a:stretch>
            </p:blipFill>
            <p:spPr>
              <a:xfrm>
                <a:off x="8635796" y="4952325"/>
                <a:ext cx="1094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20" name="Ink 319">
                <a:extLst>
                  <a:ext uri="{FF2B5EF4-FFF2-40B4-BE49-F238E27FC236}">
                    <a16:creationId xmlns:a16="http://schemas.microsoft.com/office/drawing/2014/main" id="{9D77BA42-2B33-5B3C-A2C4-B8FF84BE7F26}"/>
                  </a:ext>
                </a:extLst>
              </p14:cNvPr>
              <p14:cNvContentPartPr/>
              <p14:nvPr/>
            </p14:nvContentPartPr>
            <p14:xfrm>
              <a:off x="8636876" y="4781685"/>
              <a:ext cx="156960" cy="72000"/>
            </p14:xfrm>
          </p:contentPart>
        </mc:Choice>
        <mc:Fallback xmlns="">
          <p:pic>
            <p:nvPicPr>
              <p:cNvPr id="320" name="Ink 319">
                <a:extLst>
                  <a:ext uri="{FF2B5EF4-FFF2-40B4-BE49-F238E27FC236}">
                    <a16:creationId xmlns:a16="http://schemas.microsoft.com/office/drawing/2014/main" id="{9D77BA42-2B33-5B3C-A2C4-B8FF84BE7F26}"/>
                  </a:ext>
                </a:extLst>
              </p:cNvPr>
              <p:cNvPicPr/>
              <p:nvPr/>
            </p:nvPicPr>
            <p:blipFill>
              <a:blip r:embed="rId504"/>
              <a:stretch>
                <a:fillRect/>
              </a:stretch>
            </p:blipFill>
            <p:spPr>
              <a:xfrm>
                <a:off x="8627876" y="4773045"/>
                <a:ext cx="174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21" name="Ink 320">
                <a:extLst>
                  <a:ext uri="{FF2B5EF4-FFF2-40B4-BE49-F238E27FC236}">
                    <a16:creationId xmlns:a16="http://schemas.microsoft.com/office/drawing/2014/main" id="{321D5F11-1F4F-DFCC-955D-7EA36211681F}"/>
                  </a:ext>
                </a:extLst>
              </p14:cNvPr>
              <p14:cNvContentPartPr/>
              <p14:nvPr/>
            </p14:nvContentPartPr>
            <p14:xfrm>
              <a:off x="8790596" y="4790325"/>
              <a:ext cx="167040" cy="247320"/>
            </p14:xfrm>
          </p:contentPart>
        </mc:Choice>
        <mc:Fallback xmlns="">
          <p:pic>
            <p:nvPicPr>
              <p:cNvPr id="321" name="Ink 320">
                <a:extLst>
                  <a:ext uri="{FF2B5EF4-FFF2-40B4-BE49-F238E27FC236}">
                    <a16:creationId xmlns:a16="http://schemas.microsoft.com/office/drawing/2014/main" id="{321D5F11-1F4F-DFCC-955D-7EA36211681F}"/>
                  </a:ext>
                </a:extLst>
              </p:cNvPr>
              <p:cNvPicPr/>
              <p:nvPr/>
            </p:nvPicPr>
            <p:blipFill>
              <a:blip r:embed="rId506"/>
              <a:stretch>
                <a:fillRect/>
              </a:stretch>
            </p:blipFill>
            <p:spPr>
              <a:xfrm>
                <a:off x="8781596" y="4781325"/>
                <a:ext cx="184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22" name="Ink 321">
                <a:extLst>
                  <a:ext uri="{FF2B5EF4-FFF2-40B4-BE49-F238E27FC236}">
                    <a16:creationId xmlns:a16="http://schemas.microsoft.com/office/drawing/2014/main" id="{900F0CBA-62BD-DCA2-EFC1-3E59F8A6C536}"/>
                  </a:ext>
                </a:extLst>
              </p14:cNvPr>
              <p14:cNvContentPartPr/>
              <p14:nvPr/>
            </p14:nvContentPartPr>
            <p14:xfrm>
              <a:off x="8947196" y="4826685"/>
              <a:ext cx="165960" cy="143640"/>
            </p14:xfrm>
          </p:contentPart>
        </mc:Choice>
        <mc:Fallback xmlns="">
          <p:pic>
            <p:nvPicPr>
              <p:cNvPr id="322" name="Ink 321">
                <a:extLst>
                  <a:ext uri="{FF2B5EF4-FFF2-40B4-BE49-F238E27FC236}">
                    <a16:creationId xmlns:a16="http://schemas.microsoft.com/office/drawing/2014/main" id="{900F0CBA-62BD-DCA2-EFC1-3E59F8A6C536}"/>
                  </a:ext>
                </a:extLst>
              </p:cNvPr>
              <p:cNvPicPr/>
              <p:nvPr/>
            </p:nvPicPr>
            <p:blipFill>
              <a:blip r:embed="rId508"/>
              <a:stretch>
                <a:fillRect/>
              </a:stretch>
            </p:blipFill>
            <p:spPr>
              <a:xfrm>
                <a:off x="8938556" y="4817685"/>
                <a:ext cx="183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9" name="Ink 328">
                <a:extLst>
                  <a:ext uri="{FF2B5EF4-FFF2-40B4-BE49-F238E27FC236}">
                    <a16:creationId xmlns:a16="http://schemas.microsoft.com/office/drawing/2014/main" id="{8C932BA2-4273-5F3F-D39D-5B38EA752441}"/>
                  </a:ext>
                </a:extLst>
              </p14:cNvPr>
              <p14:cNvContentPartPr/>
              <p14:nvPr/>
            </p14:nvContentPartPr>
            <p14:xfrm>
              <a:off x="7977356" y="4643445"/>
              <a:ext cx="1356120" cy="53280"/>
            </p14:xfrm>
          </p:contentPart>
        </mc:Choice>
        <mc:Fallback xmlns="">
          <p:pic>
            <p:nvPicPr>
              <p:cNvPr id="329" name="Ink 328">
                <a:extLst>
                  <a:ext uri="{FF2B5EF4-FFF2-40B4-BE49-F238E27FC236}">
                    <a16:creationId xmlns:a16="http://schemas.microsoft.com/office/drawing/2014/main" id="{8C932BA2-4273-5F3F-D39D-5B38EA752441}"/>
                  </a:ext>
                </a:extLst>
              </p:cNvPr>
              <p:cNvPicPr/>
              <p:nvPr/>
            </p:nvPicPr>
            <p:blipFill>
              <a:blip r:embed="rId510"/>
              <a:stretch>
                <a:fillRect/>
              </a:stretch>
            </p:blipFill>
            <p:spPr>
              <a:xfrm>
                <a:off x="7968356" y="4634805"/>
                <a:ext cx="1373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40" name="Ink 339">
                <a:extLst>
                  <a:ext uri="{FF2B5EF4-FFF2-40B4-BE49-F238E27FC236}">
                    <a16:creationId xmlns:a16="http://schemas.microsoft.com/office/drawing/2014/main" id="{129EE2DE-7DF4-B879-D677-F675D148C64E}"/>
                  </a:ext>
                </a:extLst>
              </p14:cNvPr>
              <p14:cNvContentPartPr/>
              <p14:nvPr/>
            </p14:nvContentPartPr>
            <p14:xfrm>
              <a:off x="10686716" y="4351845"/>
              <a:ext cx="217800" cy="139320"/>
            </p14:xfrm>
          </p:contentPart>
        </mc:Choice>
        <mc:Fallback xmlns="">
          <p:pic>
            <p:nvPicPr>
              <p:cNvPr id="340" name="Ink 339">
                <a:extLst>
                  <a:ext uri="{FF2B5EF4-FFF2-40B4-BE49-F238E27FC236}">
                    <a16:creationId xmlns:a16="http://schemas.microsoft.com/office/drawing/2014/main" id="{129EE2DE-7DF4-B879-D677-F675D148C64E}"/>
                  </a:ext>
                </a:extLst>
              </p:cNvPr>
              <p:cNvPicPr/>
              <p:nvPr/>
            </p:nvPicPr>
            <p:blipFill>
              <a:blip r:embed="rId512"/>
              <a:stretch>
                <a:fillRect/>
              </a:stretch>
            </p:blipFill>
            <p:spPr>
              <a:xfrm>
                <a:off x="10677716" y="4343205"/>
                <a:ext cx="235440" cy="156960"/>
              </a:xfrm>
              <a:prstGeom prst="rect">
                <a:avLst/>
              </a:prstGeom>
            </p:spPr>
          </p:pic>
        </mc:Fallback>
      </mc:AlternateContent>
      <p:grpSp>
        <p:nvGrpSpPr>
          <p:cNvPr id="372" name="Group 371">
            <a:extLst>
              <a:ext uri="{FF2B5EF4-FFF2-40B4-BE49-F238E27FC236}">
                <a16:creationId xmlns:a16="http://schemas.microsoft.com/office/drawing/2014/main" id="{E36192B0-9C23-772F-C397-12CA58E2DCB3}"/>
              </a:ext>
            </a:extLst>
          </p:cNvPr>
          <p:cNvGrpSpPr/>
          <p:nvPr/>
        </p:nvGrpSpPr>
        <p:grpSpPr>
          <a:xfrm>
            <a:off x="5842741" y="5181645"/>
            <a:ext cx="3683695" cy="787680"/>
            <a:chOff x="5842741" y="5181645"/>
            <a:chExt cx="3683695" cy="787680"/>
          </a:xfrm>
        </p:grpSpPr>
        <mc:AlternateContent xmlns:mc="http://schemas.openxmlformats.org/markup-compatibility/2006" xmlns:p14="http://schemas.microsoft.com/office/powerpoint/2010/main">
          <mc:Choice Requires="p14">
            <p:contentPart p14:bwMode="auto" r:id="rId513">
              <p14:nvContentPartPr>
                <p14:cNvPr id="292" name="Ink 291">
                  <a:extLst>
                    <a:ext uri="{FF2B5EF4-FFF2-40B4-BE49-F238E27FC236}">
                      <a16:creationId xmlns:a16="http://schemas.microsoft.com/office/drawing/2014/main" id="{F2440463-66B6-5CF7-084B-D436D893C746}"/>
                    </a:ext>
                  </a:extLst>
                </p14:cNvPr>
                <p14:cNvContentPartPr/>
                <p14:nvPr/>
              </p14:nvContentPartPr>
              <p14:xfrm>
                <a:off x="5842741" y="5464454"/>
                <a:ext cx="108000" cy="333720"/>
              </p14:xfrm>
            </p:contentPart>
          </mc:Choice>
          <mc:Fallback xmlns="">
            <p:pic>
              <p:nvPicPr>
                <p:cNvPr id="292" name="Ink 291">
                  <a:extLst>
                    <a:ext uri="{FF2B5EF4-FFF2-40B4-BE49-F238E27FC236}">
                      <a16:creationId xmlns:a16="http://schemas.microsoft.com/office/drawing/2014/main" id="{F2440463-66B6-5CF7-084B-D436D893C746}"/>
                    </a:ext>
                  </a:extLst>
                </p:cNvPr>
                <p:cNvPicPr/>
                <p:nvPr/>
              </p:nvPicPr>
              <p:blipFill>
                <a:blip r:embed="rId514"/>
                <a:stretch>
                  <a:fillRect/>
                </a:stretch>
              </p:blipFill>
              <p:spPr>
                <a:xfrm>
                  <a:off x="5833741" y="5455814"/>
                  <a:ext cx="1256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93" name="Ink 292">
                  <a:extLst>
                    <a:ext uri="{FF2B5EF4-FFF2-40B4-BE49-F238E27FC236}">
                      <a16:creationId xmlns:a16="http://schemas.microsoft.com/office/drawing/2014/main" id="{66B2180B-BFC7-9814-275F-CACF475EDD62}"/>
                    </a:ext>
                  </a:extLst>
                </p14:cNvPr>
                <p14:cNvContentPartPr/>
                <p14:nvPr/>
              </p14:nvContentPartPr>
              <p14:xfrm>
                <a:off x="5995021" y="5623574"/>
                <a:ext cx="171720" cy="117000"/>
              </p14:xfrm>
            </p:contentPart>
          </mc:Choice>
          <mc:Fallback xmlns="">
            <p:pic>
              <p:nvPicPr>
                <p:cNvPr id="293" name="Ink 292">
                  <a:extLst>
                    <a:ext uri="{FF2B5EF4-FFF2-40B4-BE49-F238E27FC236}">
                      <a16:creationId xmlns:a16="http://schemas.microsoft.com/office/drawing/2014/main" id="{66B2180B-BFC7-9814-275F-CACF475EDD62}"/>
                    </a:ext>
                  </a:extLst>
                </p:cNvPr>
                <p:cNvPicPr/>
                <p:nvPr/>
              </p:nvPicPr>
              <p:blipFill>
                <a:blip r:embed="rId516"/>
                <a:stretch>
                  <a:fillRect/>
                </a:stretch>
              </p:blipFill>
              <p:spPr>
                <a:xfrm>
                  <a:off x="5986381" y="5614574"/>
                  <a:ext cx="189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94" name="Ink 293">
                  <a:extLst>
                    <a:ext uri="{FF2B5EF4-FFF2-40B4-BE49-F238E27FC236}">
                      <a16:creationId xmlns:a16="http://schemas.microsoft.com/office/drawing/2014/main" id="{CFD299D4-90BA-4A53-E631-431112C90843}"/>
                    </a:ext>
                  </a:extLst>
                </p14:cNvPr>
                <p14:cNvContentPartPr/>
                <p14:nvPr/>
              </p14:nvContentPartPr>
              <p14:xfrm>
                <a:off x="6162061" y="5507294"/>
                <a:ext cx="97200" cy="79560"/>
              </p14:xfrm>
            </p:contentPart>
          </mc:Choice>
          <mc:Fallback xmlns="">
            <p:pic>
              <p:nvPicPr>
                <p:cNvPr id="294" name="Ink 293">
                  <a:extLst>
                    <a:ext uri="{FF2B5EF4-FFF2-40B4-BE49-F238E27FC236}">
                      <a16:creationId xmlns:a16="http://schemas.microsoft.com/office/drawing/2014/main" id="{CFD299D4-90BA-4A53-E631-431112C90843}"/>
                    </a:ext>
                  </a:extLst>
                </p:cNvPr>
                <p:cNvPicPr/>
                <p:nvPr/>
              </p:nvPicPr>
              <p:blipFill>
                <a:blip r:embed="rId518"/>
                <a:stretch>
                  <a:fillRect/>
                </a:stretch>
              </p:blipFill>
              <p:spPr>
                <a:xfrm>
                  <a:off x="6153061" y="5498654"/>
                  <a:ext cx="114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95" name="Ink 294">
                  <a:extLst>
                    <a:ext uri="{FF2B5EF4-FFF2-40B4-BE49-F238E27FC236}">
                      <a16:creationId xmlns:a16="http://schemas.microsoft.com/office/drawing/2014/main" id="{6FB21AF3-E203-809A-D36C-5B79C8208AB4}"/>
                    </a:ext>
                  </a:extLst>
                </p14:cNvPr>
                <p14:cNvContentPartPr/>
                <p14:nvPr/>
              </p14:nvContentPartPr>
              <p14:xfrm>
                <a:off x="6307861" y="5691974"/>
                <a:ext cx="113760" cy="9000"/>
              </p14:xfrm>
            </p:contentPart>
          </mc:Choice>
          <mc:Fallback xmlns="">
            <p:pic>
              <p:nvPicPr>
                <p:cNvPr id="295" name="Ink 294">
                  <a:extLst>
                    <a:ext uri="{FF2B5EF4-FFF2-40B4-BE49-F238E27FC236}">
                      <a16:creationId xmlns:a16="http://schemas.microsoft.com/office/drawing/2014/main" id="{6FB21AF3-E203-809A-D36C-5B79C8208AB4}"/>
                    </a:ext>
                  </a:extLst>
                </p:cNvPr>
                <p:cNvPicPr/>
                <p:nvPr/>
              </p:nvPicPr>
              <p:blipFill>
                <a:blip r:embed="rId520"/>
                <a:stretch>
                  <a:fillRect/>
                </a:stretch>
              </p:blipFill>
              <p:spPr>
                <a:xfrm>
                  <a:off x="6298861" y="5682974"/>
                  <a:ext cx="131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96" name="Ink 295">
                  <a:extLst>
                    <a:ext uri="{FF2B5EF4-FFF2-40B4-BE49-F238E27FC236}">
                      <a16:creationId xmlns:a16="http://schemas.microsoft.com/office/drawing/2014/main" id="{679914D2-1D89-8321-61FE-70F69CE31AFA}"/>
                    </a:ext>
                  </a:extLst>
                </p14:cNvPr>
                <p14:cNvContentPartPr/>
                <p14:nvPr/>
              </p14:nvContentPartPr>
              <p14:xfrm>
                <a:off x="6540781" y="5612054"/>
                <a:ext cx="157680" cy="111960"/>
              </p14:xfrm>
            </p:contentPart>
          </mc:Choice>
          <mc:Fallback xmlns="">
            <p:pic>
              <p:nvPicPr>
                <p:cNvPr id="296" name="Ink 295">
                  <a:extLst>
                    <a:ext uri="{FF2B5EF4-FFF2-40B4-BE49-F238E27FC236}">
                      <a16:creationId xmlns:a16="http://schemas.microsoft.com/office/drawing/2014/main" id="{679914D2-1D89-8321-61FE-70F69CE31AFA}"/>
                    </a:ext>
                  </a:extLst>
                </p:cNvPr>
                <p:cNvPicPr/>
                <p:nvPr/>
              </p:nvPicPr>
              <p:blipFill>
                <a:blip r:embed="rId522"/>
                <a:stretch>
                  <a:fillRect/>
                </a:stretch>
              </p:blipFill>
              <p:spPr>
                <a:xfrm>
                  <a:off x="6532141" y="5603054"/>
                  <a:ext cx="175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97" name="Ink 296">
                  <a:extLst>
                    <a:ext uri="{FF2B5EF4-FFF2-40B4-BE49-F238E27FC236}">
                      <a16:creationId xmlns:a16="http://schemas.microsoft.com/office/drawing/2014/main" id="{F2454740-2ECD-EE17-EAC3-A640E11B8026}"/>
                    </a:ext>
                  </a:extLst>
                </p14:cNvPr>
                <p14:cNvContentPartPr/>
                <p14:nvPr/>
              </p14:nvContentPartPr>
              <p14:xfrm>
                <a:off x="6601621" y="5412254"/>
                <a:ext cx="164160" cy="105120"/>
              </p14:xfrm>
            </p:contentPart>
          </mc:Choice>
          <mc:Fallback xmlns="">
            <p:pic>
              <p:nvPicPr>
                <p:cNvPr id="297" name="Ink 296">
                  <a:extLst>
                    <a:ext uri="{FF2B5EF4-FFF2-40B4-BE49-F238E27FC236}">
                      <a16:creationId xmlns:a16="http://schemas.microsoft.com/office/drawing/2014/main" id="{F2454740-2ECD-EE17-EAC3-A640E11B8026}"/>
                    </a:ext>
                  </a:extLst>
                </p:cNvPr>
                <p:cNvPicPr/>
                <p:nvPr/>
              </p:nvPicPr>
              <p:blipFill>
                <a:blip r:embed="rId524"/>
                <a:stretch>
                  <a:fillRect/>
                </a:stretch>
              </p:blipFill>
              <p:spPr>
                <a:xfrm>
                  <a:off x="6592621" y="5403254"/>
                  <a:ext cx="181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98" name="Ink 297">
                  <a:extLst>
                    <a:ext uri="{FF2B5EF4-FFF2-40B4-BE49-F238E27FC236}">
                      <a16:creationId xmlns:a16="http://schemas.microsoft.com/office/drawing/2014/main" id="{3DFA5C13-0093-B2BB-3C84-AF6B999D9E71}"/>
                    </a:ext>
                  </a:extLst>
                </p14:cNvPr>
                <p14:cNvContentPartPr/>
                <p14:nvPr/>
              </p14:nvContentPartPr>
              <p14:xfrm>
                <a:off x="6823021" y="5466614"/>
                <a:ext cx="116280" cy="282240"/>
              </p14:xfrm>
            </p:contentPart>
          </mc:Choice>
          <mc:Fallback xmlns="">
            <p:pic>
              <p:nvPicPr>
                <p:cNvPr id="298" name="Ink 297">
                  <a:extLst>
                    <a:ext uri="{FF2B5EF4-FFF2-40B4-BE49-F238E27FC236}">
                      <a16:creationId xmlns:a16="http://schemas.microsoft.com/office/drawing/2014/main" id="{3DFA5C13-0093-B2BB-3C84-AF6B999D9E71}"/>
                    </a:ext>
                  </a:extLst>
                </p:cNvPr>
                <p:cNvPicPr/>
                <p:nvPr/>
              </p:nvPicPr>
              <p:blipFill>
                <a:blip r:embed="rId526"/>
                <a:stretch>
                  <a:fillRect/>
                </a:stretch>
              </p:blipFill>
              <p:spPr>
                <a:xfrm>
                  <a:off x="6814021" y="5457974"/>
                  <a:ext cx="1339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99" name="Ink 298">
                  <a:extLst>
                    <a:ext uri="{FF2B5EF4-FFF2-40B4-BE49-F238E27FC236}">
                      <a16:creationId xmlns:a16="http://schemas.microsoft.com/office/drawing/2014/main" id="{A1C5608F-C17A-4A0E-0B91-1CAEE0DE3530}"/>
                    </a:ext>
                  </a:extLst>
                </p14:cNvPr>
                <p14:cNvContentPartPr/>
                <p14:nvPr/>
              </p14:nvContentPartPr>
              <p14:xfrm>
                <a:off x="6889621" y="5380934"/>
                <a:ext cx="115200" cy="87480"/>
              </p14:xfrm>
            </p:contentPart>
          </mc:Choice>
          <mc:Fallback xmlns="">
            <p:pic>
              <p:nvPicPr>
                <p:cNvPr id="299" name="Ink 298">
                  <a:extLst>
                    <a:ext uri="{FF2B5EF4-FFF2-40B4-BE49-F238E27FC236}">
                      <a16:creationId xmlns:a16="http://schemas.microsoft.com/office/drawing/2014/main" id="{A1C5608F-C17A-4A0E-0B91-1CAEE0DE3530}"/>
                    </a:ext>
                  </a:extLst>
                </p:cNvPr>
                <p:cNvPicPr/>
                <p:nvPr/>
              </p:nvPicPr>
              <p:blipFill>
                <a:blip r:embed="rId528"/>
                <a:stretch>
                  <a:fillRect/>
                </a:stretch>
              </p:blipFill>
              <p:spPr>
                <a:xfrm>
                  <a:off x="6880621" y="5372294"/>
                  <a:ext cx="132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00" name="Ink 299">
                  <a:extLst>
                    <a:ext uri="{FF2B5EF4-FFF2-40B4-BE49-F238E27FC236}">
                      <a16:creationId xmlns:a16="http://schemas.microsoft.com/office/drawing/2014/main" id="{E1DBEF4F-5B25-C0A5-5B97-F61BD0AA8026}"/>
                    </a:ext>
                  </a:extLst>
                </p14:cNvPr>
                <p14:cNvContentPartPr/>
                <p14:nvPr/>
              </p14:nvContentPartPr>
              <p14:xfrm>
                <a:off x="7033981" y="5320814"/>
                <a:ext cx="151200" cy="533160"/>
              </p14:xfrm>
            </p:contentPart>
          </mc:Choice>
          <mc:Fallback xmlns="">
            <p:pic>
              <p:nvPicPr>
                <p:cNvPr id="300" name="Ink 299">
                  <a:extLst>
                    <a:ext uri="{FF2B5EF4-FFF2-40B4-BE49-F238E27FC236}">
                      <a16:creationId xmlns:a16="http://schemas.microsoft.com/office/drawing/2014/main" id="{E1DBEF4F-5B25-C0A5-5B97-F61BD0AA8026}"/>
                    </a:ext>
                  </a:extLst>
                </p:cNvPr>
                <p:cNvPicPr/>
                <p:nvPr/>
              </p:nvPicPr>
              <p:blipFill>
                <a:blip r:embed="rId530"/>
                <a:stretch>
                  <a:fillRect/>
                </a:stretch>
              </p:blipFill>
              <p:spPr>
                <a:xfrm>
                  <a:off x="7024981" y="5312174"/>
                  <a:ext cx="16884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02" name="Ink 301">
                  <a:extLst>
                    <a:ext uri="{FF2B5EF4-FFF2-40B4-BE49-F238E27FC236}">
                      <a16:creationId xmlns:a16="http://schemas.microsoft.com/office/drawing/2014/main" id="{22CAC44A-BC8E-5459-E865-255E482C6EE6}"/>
                    </a:ext>
                  </a:extLst>
                </p14:cNvPr>
                <p14:cNvContentPartPr/>
                <p14:nvPr/>
              </p14:nvContentPartPr>
              <p14:xfrm>
                <a:off x="7308301" y="5445014"/>
                <a:ext cx="148320" cy="277200"/>
              </p14:xfrm>
            </p:contentPart>
          </mc:Choice>
          <mc:Fallback xmlns="">
            <p:pic>
              <p:nvPicPr>
                <p:cNvPr id="302" name="Ink 301">
                  <a:extLst>
                    <a:ext uri="{FF2B5EF4-FFF2-40B4-BE49-F238E27FC236}">
                      <a16:creationId xmlns:a16="http://schemas.microsoft.com/office/drawing/2014/main" id="{22CAC44A-BC8E-5459-E865-255E482C6EE6}"/>
                    </a:ext>
                  </a:extLst>
                </p:cNvPr>
                <p:cNvPicPr/>
                <p:nvPr/>
              </p:nvPicPr>
              <p:blipFill>
                <a:blip r:embed="rId532"/>
                <a:stretch>
                  <a:fillRect/>
                </a:stretch>
              </p:blipFill>
              <p:spPr>
                <a:xfrm>
                  <a:off x="7299301" y="5436014"/>
                  <a:ext cx="1659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03" name="Ink 302">
                  <a:extLst>
                    <a:ext uri="{FF2B5EF4-FFF2-40B4-BE49-F238E27FC236}">
                      <a16:creationId xmlns:a16="http://schemas.microsoft.com/office/drawing/2014/main" id="{25929C44-4274-5E92-830F-21B75C6075F6}"/>
                    </a:ext>
                  </a:extLst>
                </p14:cNvPr>
                <p14:cNvContentPartPr/>
                <p14:nvPr/>
              </p14:nvContentPartPr>
              <p14:xfrm>
                <a:off x="7349701" y="5605934"/>
                <a:ext cx="126720" cy="30960"/>
              </p14:xfrm>
            </p:contentPart>
          </mc:Choice>
          <mc:Fallback xmlns="">
            <p:pic>
              <p:nvPicPr>
                <p:cNvPr id="303" name="Ink 302">
                  <a:extLst>
                    <a:ext uri="{FF2B5EF4-FFF2-40B4-BE49-F238E27FC236}">
                      <a16:creationId xmlns:a16="http://schemas.microsoft.com/office/drawing/2014/main" id="{25929C44-4274-5E92-830F-21B75C6075F6}"/>
                    </a:ext>
                  </a:extLst>
                </p:cNvPr>
                <p:cNvPicPr/>
                <p:nvPr/>
              </p:nvPicPr>
              <p:blipFill>
                <a:blip r:embed="rId534"/>
                <a:stretch>
                  <a:fillRect/>
                </a:stretch>
              </p:blipFill>
              <p:spPr>
                <a:xfrm>
                  <a:off x="7340701" y="5597294"/>
                  <a:ext cx="144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04" name="Ink 303">
                  <a:extLst>
                    <a:ext uri="{FF2B5EF4-FFF2-40B4-BE49-F238E27FC236}">
                      <a16:creationId xmlns:a16="http://schemas.microsoft.com/office/drawing/2014/main" id="{C9689D07-DF3D-E891-D485-2E34B823DB4D}"/>
                    </a:ext>
                  </a:extLst>
                </p14:cNvPr>
                <p14:cNvContentPartPr/>
                <p14:nvPr/>
              </p14:nvContentPartPr>
              <p14:xfrm>
                <a:off x="7309741" y="5469854"/>
                <a:ext cx="185400" cy="24480"/>
              </p14:xfrm>
            </p:contentPart>
          </mc:Choice>
          <mc:Fallback xmlns="">
            <p:pic>
              <p:nvPicPr>
                <p:cNvPr id="304" name="Ink 303">
                  <a:extLst>
                    <a:ext uri="{FF2B5EF4-FFF2-40B4-BE49-F238E27FC236}">
                      <a16:creationId xmlns:a16="http://schemas.microsoft.com/office/drawing/2014/main" id="{C9689D07-DF3D-E891-D485-2E34B823DB4D}"/>
                    </a:ext>
                  </a:extLst>
                </p:cNvPr>
                <p:cNvPicPr/>
                <p:nvPr/>
              </p:nvPicPr>
              <p:blipFill>
                <a:blip r:embed="rId536"/>
                <a:stretch>
                  <a:fillRect/>
                </a:stretch>
              </p:blipFill>
              <p:spPr>
                <a:xfrm>
                  <a:off x="7300741" y="5460854"/>
                  <a:ext cx="203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05" name="Ink 304">
                  <a:extLst>
                    <a:ext uri="{FF2B5EF4-FFF2-40B4-BE49-F238E27FC236}">
                      <a16:creationId xmlns:a16="http://schemas.microsoft.com/office/drawing/2014/main" id="{8777CAA3-6130-CBC1-9C3F-481CBDF52EEF}"/>
                    </a:ext>
                  </a:extLst>
                </p14:cNvPr>
                <p14:cNvContentPartPr/>
                <p14:nvPr/>
              </p14:nvContentPartPr>
              <p14:xfrm>
                <a:off x="7526461" y="5727974"/>
                <a:ext cx="129240" cy="177480"/>
              </p14:xfrm>
            </p:contentPart>
          </mc:Choice>
          <mc:Fallback xmlns="">
            <p:pic>
              <p:nvPicPr>
                <p:cNvPr id="305" name="Ink 304">
                  <a:extLst>
                    <a:ext uri="{FF2B5EF4-FFF2-40B4-BE49-F238E27FC236}">
                      <a16:creationId xmlns:a16="http://schemas.microsoft.com/office/drawing/2014/main" id="{8777CAA3-6130-CBC1-9C3F-481CBDF52EEF}"/>
                    </a:ext>
                  </a:extLst>
                </p:cNvPr>
                <p:cNvPicPr/>
                <p:nvPr/>
              </p:nvPicPr>
              <p:blipFill>
                <a:blip r:embed="rId538"/>
                <a:stretch>
                  <a:fillRect/>
                </a:stretch>
              </p:blipFill>
              <p:spPr>
                <a:xfrm>
                  <a:off x="7517821" y="5718974"/>
                  <a:ext cx="1468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52" name="Ink 351">
                  <a:extLst>
                    <a:ext uri="{FF2B5EF4-FFF2-40B4-BE49-F238E27FC236}">
                      <a16:creationId xmlns:a16="http://schemas.microsoft.com/office/drawing/2014/main" id="{DAD8103F-908A-66CA-E4DA-83B78FBE75A3}"/>
                    </a:ext>
                  </a:extLst>
                </p14:cNvPr>
                <p14:cNvContentPartPr/>
                <p14:nvPr/>
              </p14:nvContentPartPr>
              <p14:xfrm>
                <a:off x="7695116" y="5550645"/>
                <a:ext cx="173880" cy="10440"/>
              </p14:xfrm>
            </p:contentPart>
          </mc:Choice>
          <mc:Fallback xmlns="">
            <p:pic>
              <p:nvPicPr>
                <p:cNvPr id="352" name="Ink 351">
                  <a:extLst>
                    <a:ext uri="{FF2B5EF4-FFF2-40B4-BE49-F238E27FC236}">
                      <a16:creationId xmlns:a16="http://schemas.microsoft.com/office/drawing/2014/main" id="{DAD8103F-908A-66CA-E4DA-83B78FBE75A3}"/>
                    </a:ext>
                  </a:extLst>
                </p:cNvPr>
                <p:cNvPicPr/>
                <p:nvPr/>
              </p:nvPicPr>
              <p:blipFill>
                <a:blip r:embed="rId540"/>
                <a:stretch>
                  <a:fillRect/>
                </a:stretch>
              </p:blipFill>
              <p:spPr>
                <a:xfrm>
                  <a:off x="7686116" y="5541645"/>
                  <a:ext cx="191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53" name="Ink 352">
                  <a:extLst>
                    <a:ext uri="{FF2B5EF4-FFF2-40B4-BE49-F238E27FC236}">
                      <a16:creationId xmlns:a16="http://schemas.microsoft.com/office/drawing/2014/main" id="{B04DC60C-B0A0-30FE-A511-9063CE4493D1}"/>
                    </a:ext>
                  </a:extLst>
                </p14:cNvPr>
                <p14:cNvContentPartPr/>
                <p14:nvPr/>
              </p14:nvContentPartPr>
              <p14:xfrm>
                <a:off x="7716716" y="5644245"/>
                <a:ext cx="168840" cy="5040"/>
              </p14:xfrm>
            </p:contentPart>
          </mc:Choice>
          <mc:Fallback xmlns="">
            <p:pic>
              <p:nvPicPr>
                <p:cNvPr id="353" name="Ink 352">
                  <a:extLst>
                    <a:ext uri="{FF2B5EF4-FFF2-40B4-BE49-F238E27FC236}">
                      <a16:creationId xmlns:a16="http://schemas.microsoft.com/office/drawing/2014/main" id="{B04DC60C-B0A0-30FE-A511-9063CE4493D1}"/>
                    </a:ext>
                  </a:extLst>
                </p:cNvPr>
                <p:cNvPicPr/>
                <p:nvPr/>
              </p:nvPicPr>
              <p:blipFill>
                <a:blip r:embed="rId542"/>
                <a:stretch>
                  <a:fillRect/>
                </a:stretch>
              </p:blipFill>
              <p:spPr>
                <a:xfrm>
                  <a:off x="7708076" y="5635605"/>
                  <a:ext cx="1864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55" name="Ink 354">
                  <a:extLst>
                    <a:ext uri="{FF2B5EF4-FFF2-40B4-BE49-F238E27FC236}">
                      <a16:creationId xmlns:a16="http://schemas.microsoft.com/office/drawing/2014/main" id="{7538A7A8-0655-CE64-AFA3-DEA4EE713125}"/>
                    </a:ext>
                  </a:extLst>
                </p14:cNvPr>
                <p14:cNvContentPartPr/>
                <p14:nvPr/>
              </p14:nvContentPartPr>
              <p14:xfrm>
                <a:off x="8381276" y="5282085"/>
                <a:ext cx="185760" cy="129240"/>
              </p14:xfrm>
            </p:contentPart>
          </mc:Choice>
          <mc:Fallback xmlns="">
            <p:pic>
              <p:nvPicPr>
                <p:cNvPr id="355" name="Ink 354">
                  <a:extLst>
                    <a:ext uri="{FF2B5EF4-FFF2-40B4-BE49-F238E27FC236}">
                      <a16:creationId xmlns:a16="http://schemas.microsoft.com/office/drawing/2014/main" id="{7538A7A8-0655-CE64-AFA3-DEA4EE713125}"/>
                    </a:ext>
                  </a:extLst>
                </p:cNvPr>
                <p:cNvPicPr/>
                <p:nvPr/>
              </p:nvPicPr>
              <p:blipFill>
                <a:blip r:embed="rId544"/>
                <a:stretch>
                  <a:fillRect/>
                </a:stretch>
              </p:blipFill>
              <p:spPr>
                <a:xfrm>
                  <a:off x="8372636" y="5273445"/>
                  <a:ext cx="203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6" name="Ink 355">
                  <a:extLst>
                    <a:ext uri="{FF2B5EF4-FFF2-40B4-BE49-F238E27FC236}">
                      <a16:creationId xmlns:a16="http://schemas.microsoft.com/office/drawing/2014/main" id="{84DFCC2C-C84D-7053-08C7-F01DB12D9B81}"/>
                    </a:ext>
                  </a:extLst>
                </p14:cNvPr>
                <p14:cNvContentPartPr/>
                <p14:nvPr/>
              </p14:nvContentPartPr>
              <p14:xfrm>
                <a:off x="8604116" y="5381445"/>
                <a:ext cx="91080" cy="164520"/>
              </p14:xfrm>
            </p:contentPart>
          </mc:Choice>
          <mc:Fallback xmlns="">
            <p:pic>
              <p:nvPicPr>
                <p:cNvPr id="356" name="Ink 355">
                  <a:extLst>
                    <a:ext uri="{FF2B5EF4-FFF2-40B4-BE49-F238E27FC236}">
                      <a16:creationId xmlns:a16="http://schemas.microsoft.com/office/drawing/2014/main" id="{84DFCC2C-C84D-7053-08C7-F01DB12D9B81}"/>
                    </a:ext>
                  </a:extLst>
                </p:cNvPr>
                <p:cNvPicPr/>
                <p:nvPr/>
              </p:nvPicPr>
              <p:blipFill>
                <a:blip r:embed="rId546"/>
                <a:stretch>
                  <a:fillRect/>
                </a:stretch>
              </p:blipFill>
              <p:spPr>
                <a:xfrm>
                  <a:off x="8595116" y="5372805"/>
                  <a:ext cx="108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7" name="Ink 356">
                  <a:extLst>
                    <a:ext uri="{FF2B5EF4-FFF2-40B4-BE49-F238E27FC236}">
                      <a16:creationId xmlns:a16="http://schemas.microsoft.com/office/drawing/2014/main" id="{095EA5C4-7512-2586-9769-A1BF3150CCAE}"/>
                    </a:ext>
                  </a:extLst>
                </p14:cNvPr>
                <p14:cNvContentPartPr/>
                <p14:nvPr/>
              </p14:nvContentPartPr>
              <p14:xfrm>
                <a:off x="8682596" y="5181645"/>
                <a:ext cx="119520" cy="111960"/>
              </p14:xfrm>
            </p:contentPart>
          </mc:Choice>
          <mc:Fallback xmlns="">
            <p:pic>
              <p:nvPicPr>
                <p:cNvPr id="357" name="Ink 356">
                  <a:extLst>
                    <a:ext uri="{FF2B5EF4-FFF2-40B4-BE49-F238E27FC236}">
                      <a16:creationId xmlns:a16="http://schemas.microsoft.com/office/drawing/2014/main" id="{095EA5C4-7512-2586-9769-A1BF3150CCAE}"/>
                    </a:ext>
                  </a:extLst>
                </p:cNvPr>
                <p:cNvPicPr/>
                <p:nvPr/>
              </p:nvPicPr>
              <p:blipFill>
                <a:blip r:embed="rId548"/>
                <a:stretch>
                  <a:fillRect/>
                </a:stretch>
              </p:blipFill>
              <p:spPr>
                <a:xfrm>
                  <a:off x="8673596" y="5173005"/>
                  <a:ext cx="13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8" name="Ink 357">
                  <a:extLst>
                    <a:ext uri="{FF2B5EF4-FFF2-40B4-BE49-F238E27FC236}">
                      <a16:creationId xmlns:a16="http://schemas.microsoft.com/office/drawing/2014/main" id="{7205C127-6E18-86BE-E936-A023163FF277}"/>
                    </a:ext>
                  </a:extLst>
                </p14:cNvPr>
                <p14:cNvContentPartPr/>
                <p14:nvPr/>
              </p14:nvContentPartPr>
              <p14:xfrm>
                <a:off x="8017316" y="5589525"/>
                <a:ext cx="1195200" cy="38880"/>
              </p14:xfrm>
            </p:contentPart>
          </mc:Choice>
          <mc:Fallback xmlns="">
            <p:pic>
              <p:nvPicPr>
                <p:cNvPr id="358" name="Ink 357">
                  <a:extLst>
                    <a:ext uri="{FF2B5EF4-FFF2-40B4-BE49-F238E27FC236}">
                      <a16:creationId xmlns:a16="http://schemas.microsoft.com/office/drawing/2014/main" id="{7205C127-6E18-86BE-E936-A023163FF277}"/>
                    </a:ext>
                  </a:extLst>
                </p:cNvPr>
                <p:cNvPicPr/>
                <p:nvPr/>
              </p:nvPicPr>
              <p:blipFill>
                <a:blip r:embed="rId550"/>
                <a:stretch>
                  <a:fillRect/>
                </a:stretch>
              </p:blipFill>
              <p:spPr>
                <a:xfrm>
                  <a:off x="8008316" y="5580885"/>
                  <a:ext cx="1212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9" name="Ink 358">
                  <a:extLst>
                    <a:ext uri="{FF2B5EF4-FFF2-40B4-BE49-F238E27FC236}">
                      <a16:creationId xmlns:a16="http://schemas.microsoft.com/office/drawing/2014/main" id="{97B090B4-0C6C-4514-18BF-51B4D3603B75}"/>
                    </a:ext>
                  </a:extLst>
                </p14:cNvPr>
                <p14:cNvContentPartPr/>
                <p14:nvPr/>
              </p14:nvContentPartPr>
              <p14:xfrm>
                <a:off x="8114876" y="5745405"/>
                <a:ext cx="33120" cy="189720"/>
              </p14:xfrm>
            </p:contentPart>
          </mc:Choice>
          <mc:Fallback xmlns="">
            <p:pic>
              <p:nvPicPr>
                <p:cNvPr id="359" name="Ink 358">
                  <a:extLst>
                    <a:ext uri="{FF2B5EF4-FFF2-40B4-BE49-F238E27FC236}">
                      <a16:creationId xmlns:a16="http://schemas.microsoft.com/office/drawing/2014/main" id="{97B090B4-0C6C-4514-18BF-51B4D3603B75}"/>
                    </a:ext>
                  </a:extLst>
                </p:cNvPr>
                <p:cNvPicPr/>
                <p:nvPr/>
              </p:nvPicPr>
              <p:blipFill>
                <a:blip r:embed="rId552"/>
                <a:stretch>
                  <a:fillRect/>
                </a:stretch>
              </p:blipFill>
              <p:spPr>
                <a:xfrm>
                  <a:off x="8105876" y="5736765"/>
                  <a:ext cx="50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1" name="Ink 360">
                  <a:extLst>
                    <a:ext uri="{FF2B5EF4-FFF2-40B4-BE49-F238E27FC236}">
                      <a16:creationId xmlns:a16="http://schemas.microsoft.com/office/drawing/2014/main" id="{5E7033F9-6447-6998-F615-4C7370EF56C0}"/>
                    </a:ext>
                  </a:extLst>
                </p14:cNvPr>
                <p14:cNvContentPartPr/>
                <p14:nvPr/>
              </p14:nvContentPartPr>
              <p14:xfrm>
                <a:off x="8233316" y="5833605"/>
                <a:ext cx="133920" cy="21240"/>
              </p14:xfrm>
            </p:contentPart>
          </mc:Choice>
          <mc:Fallback xmlns="">
            <p:pic>
              <p:nvPicPr>
                <p:cNvPr id="361" name="Ink 360">
                  <a:extLst>
                    <a:ext uri="{FF2B5EF4-FFF2-40B4-BE49-F238E27FC236}">
                      <a16:creationId xmlns:a16="http://schemas.microsoft.com/office/drawing/2014/main" id="{5E7033F9-6447-6998-F615-4C7370EF56C0}"/>
                    </a:ext>
                  </a:extLst>
                </p:cNvPr>
                <p:cNvPicPr/>
                <p:nvPr/>
              </p:nvPicPr>
              <p:blipFill>
                <a:blip r:embed="rId554"/>
                <a:stretch>
                  <a:fillRect/>
                </a:stretch>
              </p:blipFill>
              <p:spPr>
                <a:xfrm>
                  <a:off x="8224676" y="5824605"/>
                  <a:ext cx="151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2" name="Ink 361">
                  <a:extLst>
                    <a:ext uri="{FF2B5EF4-FFF2-40B4-BE49-F238E27FC236}">
                      <a16:creationId xmlns:a16="http://schemas.microsoft.com/office/drawing/2014/main" id="{C4FBB0A5-3363-E8D1-3CE7-53E75F750197}"/>
                    </a:ext>
                  </a:extLst>
                </p14:cNvPr>
                <p14:cNvContentPartPr/>
                <p14:nvPr/>
              </p14:nvContentPartPr>
              <p14:xfrm>
                <a:off x="8465516" y="5794725"/>
                <a:ext cx="165960" cy="110880"/>
              </p14:xfrm>
            </p:contentPart>
          </mc:Choice>
          <mc:Fallback xmlns="">
            <p:pic>
              <p:nvPicPr>
                <p:cNvPr id="362" name="Ink 361">
                  <a:extLst>
                    <a:ext uri="{FF2B5EF4-FFF2-40B4-BE49-F238E27FC236}">
                      <a16:creationId xmlns:a16="http://schemas.microsoft.com/office/drawing/2014/main" id="{C4FBB0A5-3363-E8D1-3CE7-53E75F750197}"/>
                    </a:ext>
                  </a:extLst>
                </p:cNvPr>
                <p:cNvPicPr/>
                <p:nvPr/>
              </p:nvPicPr>
              <p:blipFill>
                <a:blip r:embed="rId556"/>
                <a:stretch>
                  <a:fillRect/>
                </a:stretch>
              </p:blipFill>
              <p:spPr>
                <a:xfrm>
                  <a:off x="8456876" y="5785725"/>
                  <a:ext cx="183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3" name="Ink 362">
                  <a:extLst>
                    <a:ext uri="{FF2B5EF4-FFF2-40B4-BE49-F238E27FC236}">
                      <a16:creationId xmlns:a16="http://schemas.microsoft.com/office/drawing/2014/main" id="{F50C5066-26E0-8971-91E4-E96A46D332E2}"/>
                    </a:ext>
                  </a:extLst>
                </p14:cNvPr>
                <p14:cNvContentPartPr/>
                <p14:nvPr/>
              </p14:nvContentPartPr>
              <p14:xfrm>
                <a:off x="8650916" y="5929005"/>
                <a:ext cx="103320" cy="40320"/>
              </p14:xfrm>
            </p:contentPart>
          </mc:Choice>
          <mc:Fallback xmlns="">
            <p:pic>
              <p:nvPicPr>
                <p:cNvPr id="363" name="Ink 362">
                  <a:extLst>
                    <a:ext uri="{FF2B5EF4-FFF2-40B4-BE49-F238E27FC236}">
                      <a16:creationId xmlns:a16="http://schemas.microsoft.com/office/drawing/2014/main" id="{F50C5066-26E0-8971-91E4-E96A46D332E2}"/>
                    </a:ext>
                  </a:extLst>
                </p:cNvPr>
                <p:cNvPicPr/>
                <p:nvPr/>
              </p:nvPicPr>
              <p:blipFill>
                <a:blip r:embed="rId558"/>
                <a:stretch>
                  <a:fillRect/>
                </a:stretch>
              </p:blipFill>
              <p:spPr>
                <a:xfrm>
                  <a:off x="8642276" y="5920365"/>
                  <a:ext cx="120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4" name="Ink 363">
                  <a:extLst>
                    <a:ext uri="{FF2B5EF4-FFF2-40B4-BE49-F238E27FC236}">
                      <a16:creationId xmlns:a16="http://schemas.microsoft.com/office/drawing/2014/main" id="{5F394AD0-8659-D6E4-1BB9-FA65487682A0}"/>
                    </a:ext>
                  </a:extLst>
                </p14:cNvPr>
                <p14:cNvContentPartPr/>
                <p14:nvPr/>
              </p14:nvContentPartPr>
              <p14:xfrm>
                <a:off x="8676476" y="5682765"/>
                <a:ext cx="127440" cy="81000"/>
              </p14:xfrm>
            </p:contentPart>
          </mc:Choice>
          <mc:Fallback xmlns="">
            <p:pic>
              <p:nvPicPr>
                <p:cNvPr id="364" name="Ink 363">
                  <a:extLst>
                    <a:ext uri="{FF2B5EF4-FFF2-40B4-BE49-F238E27FC236}">
                      <a16:creationId xmlns:a16="http://schemas.microsoft.com/office/drawing/2014/main" id="{5F394AD0-8659-D6E4-1BB9-FA65487682A0}"/>
                    </a:ext>
                  </a:extLst>
                </p:cNvPr>
                <p:cNvPicPr/>
                <p:nvPr/>
              </p:nvPicPr>
              <p:blipFill>
                <a:blip r:embed="rId560"/>
                <a:stretch>
                  <a:fillRect/>
                </a:stretch>
              </p:blipFill>
              <p:spPr>
                <a:xfrm>
                  <a:off x="8667836" y="5673765"/>
                  <a:ext cx="14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6" name="Ink 365">
                  <a:extLst>
                    <a:ext uri="{FF2B5EF4-FFF2-40B4-BE49-F238E27FC236}">
                      <a16:creationId xmlns:a16="http://schemas.microsoft.com/office/drawing/2014/main" id="{FCC43404-F284-D7D5-D057-B67BA923FE8D}"/>
                    </a:ext>
                  </a:extLst>
                </p14:cNvPr>
                <p14:cNvContentPartPr/>
                <p14:nvPr/>
              </p14:nvContentPartPr>
              <p14:xfrm>
                <a:off x="8825156" y="5730285"/>
                <a:ext cx="173160" cy="237600"/>
              </p14:xfrm>
            </p:contentPart>
          </mc:Choice>
          <mc:Fallback xmlns="">
            <p:pic>
              <p:nvPicPr>
                <p:cNvPr id="366" name="Ink 365">
                  <a:extLst>
                    <a:ext uri="{FF2B5EF4-FFF2-40B4-BE49-F238E27FC236}">
                      <a16:creationId xmlns:a16="http://schemas.microsoft.com/office/drawing/2014/main" id="{FCC43404-F284-D7D5-D057-B67BA923FE8D}"/>
                    </a:ext>
                  </a:extLst>
                </p:cNvPr>
                <p:cNvPicPr/>
                <p:nvPr/>
              </p:nvPicPr>
              <p:blipFill>
                <a:blip r:embed="rId562"/>
                <a:stretch>
                  <a:fillRect/>
                </a:stretch>
              </p:blipFill>
              <p:spPr>
                <a:xfrm>
                  <a:off x="8816516" y="5721645"/>
                  <a:ext cx="190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8" name="Ink 367">
                  <a:extLst>
                    <a:ext uri="{FF2B5EF4-FFF2-40B4-BE49-F238E27FC236}">
                      <a16:creationId xmlns:a16="http://schemas.microsoft.com/office/drawing/2014/main" id="{E184E969-E911-AEA8-9E68-D76885DC4431}"/>
                    </a:ext>
                  </a:extLst>
                </p14:cNvPr>
                <p14:cNvContentPartPr/>
                <p14:nvPr/>
              </p14:nvContentPartPr>
              <p14:xfrm>
                <a:off x="8995796" y="5845845"/>
                <a:ext cx="173160" cy="116640"/>
              </p14:xfrm>
            </p:contentPart>
          </mc:Choice>
          <mc:Fallback xmlns="">
            <p:pic>
              <p:nvPicPr>
                <p:cNvPr id="368" name="Ink 367">
                  <a:extLst>
                    <a:ext uri="{FF2B5EF4-FFF2-40B4-BE49-F238E27FC236}">
                      <a16:creationId xmlns:a16="http://schemas.microsoft.com/office/drawing/2014/main" id="{E184E969-E911-AEA8-9E68-D76885DC4431}"/>
                    </a:ext>
                  </a:extLst>
                </p:cNvPr>
                <p:cNvPicPr/>
                <p:nvPr/>
              </p:nvPicPr>
              <p:blipFill>
                <a:blip r:embed="rId564"/>
                <a:stretch>
                  <a:fillRect/>
                </a:stretch>
              </p:blipFill>
              <p:spPr>
                <a:xfrm>
                  <a:off x="8987156" y="5837205"/>
                  <a:ext cx="1908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9" name="Ink 368">
                  <a:extLst>
                    <a:ext uri="{FF2B5EF4-FFF2-40B4-BE49-F238E27FC236}">
                      <a16:creationId xmlns:a16="http://schemas.microsoft.com/office/drawing/2014/main" id="{2269A0CF-0592-003B-2BDB-824AC37A178C}"/>
                    </a:ext>
                  </a:extLst>
                </p14:cNvPr>
                <p14:cNvContentPartPr/>
                <p14:nvPr/>
              </p14:nvContentPartPr>
              <p14:xfrm>
                <a:off x="9182276" y="5719485"/>
                <a:ext cx="98640" cy="73440"/>
              </p14:xfrm>
            </p:contentPart>
          </mc:Choice>
          <mc:Fallback xmlns="">
            <p:pic>
              <p:nvPicPr>
                <p:cNvPr id="369" name="Ink 368">
                  <a:extLst>
                    <a:ext uri="{FF2B5EF4-FFF2-40B4-BE49-F238E27FC236}">
                      <a16:creationId xmlns:a16="http://schemas.microsoft.com/office/drawing/2014/main" id="{2269A0CF-0592-003B-2BDB-824AC37A178C}"/>
                    </a:ext>
                  </a:extLst>
                </p:cNvPr>
                <p:cNvPicPr/>
                <p:nvPr/>
              </p:nvPicPr>
              <p:blipFill>
                <a:blip r:embed="rId566"/>
                <a:stretch>
                  <a:fillRect/>
                </a:stretch>
              </p:blipFill>
              <p:spPr>
                <a:xfrm>
                  <a:off x="9173636" y="5710485"/>
                  <a:ext cx="116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1" name="Ink 370">
                  <a:extLst>
                    <a:ext uri="{FF2B5EF4-FFF2-40B4-BE49-F238E27FC236}">
                      <a16:creationId xmlns:a16="http://schemas.microsoft.com/office/drawing/2014/main" id="{8C95BB47-EC12-C881-B8BA-199512D00AD2}"/>
                    </a:ext>
                  </a:extLst>
                </p14:cNvPr>
                <p14:cNvContentPartPr/>
                <p14:nvPr/>
              </p14:nvContentPartPr>
              <p14:xfrm>
                <a:off x="9390356" y="5281365"/>
                <a:ext cx="136080" cy="640800"/>
              </p14:xfrm>
            </p:contentPart>
          </mc:Choice>
          <mc:Fallback xmlns="">
            <p:pic>
              <p:nvPicPr>
                <p:cNvPr id="371" name="Ink 370">
                  <a:extLst>
                    <a:ext uri="{FF2B5EF4-FFF2-40B4-BE49-F238E27FC236}">
                      <a16:creationId xmlns:a16="http://schemas.microsoft.com/office/drawing/2014/main" id="{8C95BB47-EC12-C881-B8BA-199512D00AD2}"/>
                    </a:ext>
                  </a:extLst>
                </p:cNvPr>
                <p:cNvPicPr/>
                <p:nvPr/>
              </p:nvPicPr>
              <p:blipFill>
                <a:blip r:embed="rId568"/>
                <a:stretch>
                  <a:fillRect/>
                </a:stretch>
              </p:blipFill>
              <p:spPr>
                <a:xfrm>
                  <a:off x="9381356" y="5272365"/>
                  <a:ext cx="153720" cy="65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9">
            <p14:nvContentPartPr>
              <p14:cNvPr id="373" name="Ink 372">
                <a:extLst>
                  <a:ext uri="{FF2B5EF4-FFF2-40B4-BE49-F238E27FC236}">
                    <a16:creationId xmlns:a16="http://schemas.microsoft.com/office/drawing/2014/main" id="{52AAA779-51A3-0534-2CA4-88B2B3C071D0}"/>
                  </a:ext>
                </a:extLst>
              </p14:cNvPr>
              <p14:cNvContentPartPr/>
              <p14:nvPr/>
            </p14:nvContentPartPr>
            <p14:xfrm>
              <a:off x="9578276" y="5460645"/>
              <a:ext cx="125280" cy="239400"/>
            </p14:xfrm>
          </p:contentPart>
        </mc:Choice>
        <mc:Fallback xmlns="">
          <p:pic>
            <p:nvPicPr>
              <p:cNvPr id="373" name="Ink 372">
                <a:extLst>
                  <a:ext uri="{FF2B5EF4-FFF2-40B4-BE49-F238E27FC236}">
                    <a16:creationId xmlns:a16="http://schemas.microsoft.com/office/drawing/2014/main" id="{52AAA779-51A3-0534-2CA4-88B2B3C071D0}"/>
                  </a:ext>
                </a:extLst>
              </p:cNvPr>
              <p:cNvPicPr/>
              <p:nvPr/>
            </p:nvPicPr>
            <p:blipFill>
              <a:blip r:embed="rId570"/>
              <a:stretch>
                <a:fillRect/>
              </a:stretch>
            </p:blipFill>
            <p:spPr>
              <a:xfrm>
                <a:off x="9569276" y="5451645"/>
                <a:ext cx="1429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4" name="Ink 373">
                <a:extLst>
                  <a:ext uri="{FF2B5EF4-FFF2-40B4-BE49-F238E27FC236}">
                    <a16:creationId xmlns:a16="http://schemas.microsoft.com/office/drawing/2014/main" id="{AB8B1AA1-AF92-B2C2-BB43-E8EF1FCB0AF6}"/>
                  </a:ext>
                </a:extLst>
              </p14:cNvPr>
              <p14:cNvContentPartPr/>
              <p14:nvPr/>
            </p14:nvContentPartPr>
            <p14:xfrm>
              <a:off x="9622556" y="5565045"/>
              <a:ext cx="114840" cy="20520"/>
            </p14:xfrm>
          </p:contentPart>
        </mc:Choice>
        <mc:Fallback xmlns="">
          <p:pic>
            <p:nvPicPr>
              <p:cNvPr id="374" name="Ink 373">
                <a:extLst>
                  <a:ext uri="{FF2B5EF4-FFF2-40B4-BE49-F238E27FC236}">
                    <a16:creationId xmlns:a16="http://schemas.microsoft.com/office/drawing/2014/main" id="{AB8B1AA1-AF92-B2C2-BB43-E8EF1FCB0AF6}"/>
                  </a:ext>
                </a:extLst>
              </p:cNvPr>
              <p:cNvPicPr/>
              <p:nvPr/>
            </p:nvPicPr>
            <p:blipFill>
              <a:blip r:embed="rId572"/>
              <a:stretch>
                <a:fillRect/>
              </a:stretch>
            </p:blipFill>
            <p:spPr>
              <a:xfrm>
                <a:off x="9613916" y="5556045"/>
                <a:ext cx="132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5" name="Ink 374">
                <a:extLst>
                  <a:ext uri="{FF2B5EF4-FFF2-40B4-BE49-F238E27FC236}">
                    <a16:creationId xmlns:a16="http://schemas.microsoft.com/office/drawing/2014/main" id="{62855266-B84D-D2CD-2373-D5F6795A10E4}"/>
                  </a:ext>
                </a:extLst>
              </p14:cNvPr>
              <p14:cNvContentPartPr/>
              <p14:nvPr/>
            </p14:nvContentPartPr>
            <p14:xfrm>
              <a:off x="9598796" y="5421405"/>
              <a:ext cx="179640" cy="29880"/>
            </p14:xfrm>
          </p:contentPart>
        </mc:Choice>
        <mc:Fallback xmlns="">
          <p:pic>
            <p:nvPicPr>
              <p:cNvPr id="375" name="Ink 374">
                <a:extLst>
                  <a:ext uri="{FF2B5EF4-FFF2-40B4-BE49-F238E27FC236}">
                    <a16:creationId xmlns:a16="http://schemas.microsoft.com/office/drawing/2014/main" id="{62855266-B84D-D2CD-2373-D5F6795A10E4}"/>
                  </a:ext>
                </a:extLst>
              </p:cNvPr>
              <p:cNvPicPr/>
              <p:nvPr/>
            </p:nvPicPr>
            <p:blipFill>
              <a:blip r:embed="rId574"/>
              <a:stretch>
                <a:fillRect/>
              </a:stretch>
            </p:blipFill>
            <p:spPr>
              <a:xfrm>
                <a:off x="9589796" y="5412765"/>
                <a:ext cx="197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7" name="Ink 376">
                <a:extLst>
                  <a:ext uri="{FF2B5EF4-FFF2-40B4-BE49-F238E27FC236}">
                    <a16:creationId xmlns:a16="http://schemas.microsoft.com/office/drawing/2014/main" id="{17489D17-E2CE-9485-44C7-0ABE5BAB7F64}"/>
                  </a:ext>
                </a:extLst>
              </p14:cNvPr>
              <p14:cNvContentPartPr/>
              <p14:nvPr/>
            </p14:nvContentPartPr>
            <p14:xfrm>
              <a:off x="9884636" y="5617965"/>
              <a:ext cx="162720" cy="236520"/>
            </p14:xfrm>
          </p:contentPart>
        </mc:Choice>
        <mc:Fallback xmlns="">
          <p:pic>
            <p:nvPicPr>
              <p:cNvPr id="377" name="Ink 376">
                <a:extLst>
                  <a:ext uri="{FF2B5EF4-FFF2-40B4-BE49-F238E27FC236}">
                    <a16:creationId xmlns:a16="http://schemas.microsoft.com/office/drawing/2014/main" id="{17489D17-E2CE-9485-44C7-0ABE5BAB7F64}"/>
                  </a:ext>
                </a:extLst>
              </p:cNvPr>
              <p:cNvPicPr/>
              <p:nvPr/>
            </p:nvPicPr>
            <p:blipFill>
              <a:blip r:embed="rId576"/>
              <a:stretch>
                <a:fillRect/>
              </a:stretch>
            </p:blipFill>
            <p:spPr>
              <a:xfrm>
                <a:off x="9875636" y="5608965"/>
                <a:ext cx="1803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3" name="Ink 392">
                <a:extLst>
                  <a:ext uri="{FF2B5EF4-FFF2-40B4-BE49-F238E27FC236}">
                    <a16:creationId xmlns:a16="http://schemas.microsoft.com/office/drawing/2014/main" id="{768B1D4F-9C50-B04D-DD01-ADCCA02D1D6C}"/>
                  </a:ext>
                </a:extLst>
              </p14:cNvPr>
              <p14:cNvContentPartPr/>
              <p14:nvPr/>
            </p14:nvContentPartPr>
            <p14:xfrm>
              <a:off x="5559236" y="3951525"/>
              <a:ext cx="32040" cy="550440"/>
            </p14:xfrm>
          </p:contentPart>
        </mc:Choice>
        <mc:Fallback xmlns="">
          <p:pic>
            <p:nvPicPr>
              <p:cNvPr id="393" name="Ink 392">
                <a:extLst>
                  <a:ext uri="{FF2B5EF4-FFF2-40B4-BE49-F238E27FC236}">
                    <a16:creationId xmlns:a16="http://schemas.microsoft.com/office/drawing/2014/main" id="{768B1D4F-9C50-B04D-DD01-ADCCA02D1D6C}"/>
                  </a:ext>
                </a:extLst>
              </p:cNvPr>
              <p:cNvPicPr/>
              <p:nvPr/>
            </p:nvPicPr>
            <p:blipFill>
              <a:blip r:embed="rId578"/>
              <a:stretch>
                <a:fillRect/>
              </a:stretch>
            </p:blipFill>
            <p:spPr>
              <a:xfrm>
                <a:off x="5550596" y="3942525"/>
                <a:ext cx="49680" cy="5680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4" name="Ink 393">
                <a:extLst>
                  <a:ext uri="{FF2B5EF4-FFF2-40B4-BE49-F238E27FC236}">
                    <a16:creationId xmlns:a16="http://schemas.microsoft.com/office/drawing/2014/main" id="{5B6F2EE5-102D-3D14-62DB-3C9CB3ADC591}"/>
                  </a:ext>
                </a:extLst>
              </p14:cNvPr>
              <p14:cNvContentPartPr/>
              <p14:nvPr/>
            </p14:nvContentPartPr>
            <p14:xfrm>
              <a:off x="5550596" y="4734885"/>
              <a:ext cx="28440" cy="459360"/>
            </p14:xfrm>
          </p:contentPart>
        </mc:Choice>
        <mc:Fallback xmlns="">
          <p:pic>
            <p:nvPicPr>
              <p:cNvPr id="394" name="Ink 393">
                <a:extLst>
                  <a:ext uri="{FF2B5EF4-FFF2-40B4-BE49-F238E27FC236}">
                    <a16:creationId xmlns:a16="http://schemas.microsoft.com/office/drawing/2014/main" id="{5B6F2EE5-102D-3D14-62DB-3C9CB3ADC591}"/>
                  </a:ext>
                </a:extLst>
              </p:cNvPr>
              <p:cNvPicPr/>
              <p:nvPr/>
            </p:nvPicPr>
            <p:blipFill>
              <a:blip r:embed="rId580"/>
              <a:stretch>
                <a:fillRect/>
              </a:stretch>
            </p:blipFill>
            <p:spPr>
              <a:xfrm>
                <a:off x="5541596" y="4726245"/>
                <a:ext cx="4608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95" name="Ink 394">
                <a:extLst>
                  <a:ext uri="{FF2B5EF4-FFF2-40B4-BE49-F238E27FC236}">
                    <a16:creationId xmlns:a16="http://schemas.microsoft.com/office/drawing/2014/main" id="{FB0257C4-AD59-D965-8E4F-CE172C7024E9}"/>
                  </a:ext>
                </a:extLst>
              </p14:cNvPr>
              <p14:cNvContentPartPr/>
              <p14:nvPr/>
            </p14:nvContentPartPr>
            <p14:xfrm>
              <a:off x="5554916" y="5511405"/>
              <a:ext cx="6120" cy="393480"/>
            </p14:xfrm>
          </p:contentPart>
        </mc:Choice>
        <mc:Fallback xmlns="">
          <p:pic>
            <p:nvPicPr>
              <p:cNvPr id="395" name="Ink 394">
                <a:extLst>
                  <a:ext uri="{FF2B5EF4-FFF2-40B4-BE49-F238E27FC236}">
                    <a16:creationId xmlns:a16="http://schemas.microsoft.com/office/drawing/2014/main" id="{FB0257C4-AD59-D965-8E4F-CE172C7024E9}"/>
                  </a:ext>
                </a:extLst>
              </p:cNvPr>
              <p:cNvPicPr/>
              <p:nvPr/>
            </p:nvPicPr>
            <p:blipFill>
              <a:blip r:embed="rId582"/>
              <a:stretch>
                <a:fillRect/>
              </a:stretch>
            </p:blipFill>
            <p:spPr>
              <a:xfrm>
                <a:off x="5546276" y="5502405"/>
                <a:ext cx="237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96" name="Ink 395">
                <a:extLst>
                  <a:ext uri="{FF2B5EF4-FFF2-40B4-BE49-F238E27FC236}">
                    <a16:creationId xmlns:a16="http://schemas.microsoft.com/office/drawing/2014/main" id="{371208C6-73C8-0D50-2AC0-E0311C7B6B60}"/>
                  </a:ext>
                </a:extLst>
              </p14:cNvPr>
              <p14:cNvContentPartPr/>
              <p14:nvPr/>
            </p14:nvContentPartPr>
            <p14:xfrm>
              <a:off x="5557076" y="6210525"/>
              <a:ext cx="7200" cy="285480"/>
            </p14:xfrm>
          </p:contentPart>
        </mc:Choice>
        <mc:Fallback xmlns="">
          <p:pic>
            <p:nvPicPr>
              <p:cNvPr id="396" name="Ink 395">
                <a:extLst>
                  <a:ext uri="{FF2B5EF4-FFF2-40B4-BE49-F238E27FC236}">
                    <a16:creationId xmlns:a16="http://schemas.microsoft.com/office/drawing/2014/main" id="{371208C6-73C8-0D50-2AC0-E0311C7B6B60}"/>
                  </a:ext>
                </a:extLst>
              </p:cNvPr>
              <p:cNvPicPr/>
              <p:nvPr/>
            </p:nvPicPr>
            <p:blipFill>
              <a:blip r:embed="rId584"/>
              <a:stretch>
                <a:fillRect/>
              </a:stretch>
            </p:blipFill>
            <p:spPr>
              <a:xfrm>
                <a:off x="5548436" y="6201885"/>
                <a:ext cx="248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97" name="Ink 396">
                <a:extLst>
                  <a:ext uri="{FF2B5EF4-FFF2-40B4-BE49-F238E27FC236}">
                    <a16:creationId xmlns:a16="http://schemas.microsoft.com/office/drawing/2014/main" id="{F30A11AC-0526-F273-1F5B-A56BF56C9469}"/>
                  </a:ext>
                </a:extLst>
              </p14:cNvPr>
              <p14:cNvContentPartPr/>
              <p14:nvPr/>
            </p14:nvContentPartPr>
            <p14:xfrm>
              <a:off x="4856156" y="3996885"/>
              <a:ext cx="1652040" cy="222120"/>
            </p14:xfrm>
          </p:contentPart>
        </mc:Choice>
        <mc:Fallback xmlns="">
          <p:pic>
            <p:nvPicPr>
              <p:cNvPr id="397" name="Ink 396">
                <a:extLst>
                  <a:ext uri="{FF2B5EF4-FFF2-40B4-BE49-F238E27FC236}">
                    <a16:creationId xmlns:a16="http://schemas.microsoft.com/office/drawing/2014/main" id="{F30A11AC-0526-F273-1F5B-A56BF56C9469}"/>
                  </a:ext>
                </a:extLst>
              </p:cNvPr>
              <p:cNvPicPr/>
              <p:nvPr/>
            </p:nvPicPr>
            <p:blipFill>
              <a:blip r:embed="rId586"/>
              <a:stretch>
                <a:fillRect/>
              </a:stretch>
            </p:blipFill>
            <p:spPr>
              <a:xfrm>
                <a:off x="4847156" y="3987885"/>
                <a:ext cx="1669680" cy="239760"/>
              </a:xfrm>
              <a:prstGeom prst="rect">
                <a:avLst/>
              </a:prstGeom>
            </p:spPr>
          </p:pic>
        </mc:Fallback>
      </mc:AlternateContent>
      <p:grpSp>
        <p:nvGrpSpPr>
          <p:cNvPr id="407" name="Group 406">
            <a:extLst>
              <a:ext uri="{FF2B5EF4-FFF2-40B4-BE49-F238E27FC236}">
                <a16:creationId xmlns:a16="http://schemas.microsoft.com/office/drawing/2014/main" id="{6A2922C4-5361-B06D-9757-ACBE338ED1C4}"/>
              </a:ext>
            </a:extLst>
          </p:cNvPr>
          <p:cNvGrpSpPr/>
          <p:nvPr/>
        </p:nvGrpSpPr>
        <p:grpSpPr>
          <a:xfrm>
            <a:off x="10139876" y="5207205"/>
            <a:ext cx="1712880" cy="685440"/>
            <a:chOff x="10139876" y="5207205"/>
            <a:chExt cx="1712880" cy="685440"/>
          </a:xfrm>
        </p:grpSpPr>
        <mc:AlternateContent xmlns:mc="http://schemas.openxmlformats.org/markup-compatibility/2006" xmlns:p14="http://schemas.microsoft.com/office/powerpoint/2010/main">
          <mc:Choice Requires="p14">
            <p:contentPart p14:bwMode="auto" r:id="rId587">
              <p14:nvContentPartPr>
                <p14:cNvPr id="381" name="Ink 380">
                  <a:extLst>
                    <a:ext uri="{FF2B5EF4-FFF2-40B4-BE49-F238E27FC236}">
                      <a16:creationId xmlns:a16="http://schemas.microsoft.com/office/drawing/2014/main" id="{DF6F8E30-E67E-760A-853B-62AAB6D5D35B}"/>
                    </a:ext>
                  </a:extLst>
                </p14:cNvPr>
                <p14:cNvContentPartPr/>
                <p14:nvPr/>
              </p14:nvContentPartPr>
              <p14:xfrm>
                <a:off x="10694996" y="5340765"/>
                <a:ext cx="232200" cy="120960"/>
              </p14:xfrm>
            </p:contentPart>
          </mc:Choice>
          <mc:Fallback xmlns="">
            <p:pic>
              <p:nvPicPr>
                <p:cNvPr id="381" name="Ink 380">
                  <a:extLst>
                    <a:ext uri="{FF2B5EF4-FFF2-40B4-BE49-F238E27FC236}">
                      <a16:creationId xmlns:a16="http://schemas.microsoft.com/office/drawing/2014/main" id="{DF6F8E30-E67E-760A-853B-62AAB6D5D35B}"/>
                    </a:ext>
                  </a:extLst>
                </p:cNvPr>
                <p:cNvPicPr/>
                <p:nvPr/>
              </p:nvPicPr>
              <p:blipFill>
                <a:blip r:embed="rId588"/>
                <a:stretch>
                  <a:fillRect/>
                </a:stretch>
              </p:blipFill>
              <p:spPr>
                <a:xfrm>
                  <a:off x="10685996" y="5332125"/>
                  <a:ext cx="249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2" name="Ink 381">
                  <a:extLst>
                    <a:ext uri="{FF2B5EF4-FFF2-40B4-BE49-F238E27FC236}">
                      <a16:creationId xmlns:a16="http://schemas.microsoft.com/office/drawing/2014/main" id="{4825549C-0305-BD4F-3C08-6E755447127E}"/>
                    </a:ext>
                  </a:extLst>
                </p14:cNvPr>
                <p14:cNvContentPartPr/>
                <p14:nvPr/>
              </p14:nvContentPartPr>
              <p14:xfrm>
                <a:off x="10984436" y="5470005"/>
                <a:ext cx="120240" cy="73800"/>
              </p14:xfrm>
            </p:contentPart>
          </mc:Choice>
          <mc:Fallback xmlns="">
            <p:pic>
              <p:nvPicPr>
                <p:cNvPr id="382" name="Ink 381">
                  <a:extLst>
                    <a:ext uri="{FF2B5EF4-FFF2-40B4-BE49-F238E27FC236}">
                      <a16:creationId xmlns:a16="http://schemas.microsoft.com/office/drawing/2014/main" id="{4825549C-0305-BD4F-3C08-6E755447127E}"/>
                    </a:ext>
                  </a:extLst>
                </p:cNvPr>
                <p:cNvPicPr/>
                <p:nvPr/>
              </p:nvPicPr>
              <p:blipFill>
                <a:blip r:embed="rId590"/>
                <a:stretch>
                  <a:fillRect/>
                </a:stretch>
              </p:blipFill>
              <p:spPr>
                <a:xfrm>
                  <a:off x="10975796" y="5461365"/>
                  <a:ext cx="137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3" name="Ink 382">
                  <a:extLst>
                    <a:ext uri="{FF2B5EF4-FFF2-40B4-BE49-F238E27FC236}">
                      <a16:creationId xmlns:a16="http://schemas.microsoft.com/office/drawing/2014/main" id="{074B4E88-5907-08C6-FCA8-E9CD7185B030}"/>
                    </a:ext>
                  </a:extLst>
                </p14:cNvPr>
                <p14:cNvContentPartPr/>
                <p14:nvPr/>
              </p14:nvContentPartPr>
              <p14:xfrm>
                <a:off x="10685636" y="5611485"/>
                <a:ext cx="370440" cy="23400"/>
              </p14:xfrm>
            </p:contentPart>
          </mc:Choice>
          <mc:Fallback xmlns="">
            <p:pic>
              <p:nvPicPr>
                <p:cNvPr id="383" name="Ink 382">
                  <a:extLst>
                    <a:ext uri="{FF2B5EF4-FFF2-40B4-BE49-F238E27FC236}">
                      <a16:creationId xmlns:a16="http://schemas.microsoft.com/office/drawing/2014/main" id="{074B4E88-5907-08C6-FCA8-E9CD7185B030}"/>
                    </a:ext>
                  </a:extLst>
                </p:cNvPr>
                <p:cNvPicPr/>
                <p:nvPr/>
              </p:nvPicPr>
              <p:blipFill>
                <a:blip r:embed="rId592"/>
                <a:stretch>
                  <a:fillRect/>
                </a:stretch>
              </p:blipFill>
              <p:spPr>
                <a:xfrm>
                  <a:off x="10676636" y="5602845"/>
                  <a:ext cx="388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4" name="Ink 383">
                  <a:extLst>
                    <a:ext uri="{FF2B5EF4-FFF2-40B4-BE49-F238E27FC236}">
                      <a16:creationId xmlns:a16="http://schemas.microsoft.com/office/drawing/2014/main" id="{0DF32C41-1510-FCC9-2227-6687892D9BE8}"/>
                    </a:ext>
                  </a:extLst>
                </p14:cNvPr>
                <p14:cNvContentPartPr/>
                <p14:nvPr/>
              </p14:nvContentPartPr>
              <p14:xfrm>
                <a:off x="10779956" y="5725965"/>
                <a:ext cx="231480" cy="159120"/>
              </p14:xfrm>
            </p:contentPart>
          </mc:Choice>
          <mc:Fallback xmlns="">
            <p:pic>
              <p:nvPicPr>
                <p:cNvPr id="384" name="Ink 383">
                  <a:extLst>
                    <a:ext uri="{FF2B5EF4-FFF2-40B4-BE49-F238E27FC236}">
                      <a16:creationId xmlns:a16="http://schemas.microsoft.com/office/drawing/2014/main" id="{0DF32C41-1510-FCC9-2227-6687892D9BE8}"/>
                    </a:ext>
                  </a:extLst>
                </p:cNvPr>
                <p:cNvPicPr/>
                <p:nvPr/>
              </p:nvPicPr>
              <p:blipFill>
                <a:blip r:embed="rId594"/>
                <a:stretch>
                  <a:fillRect/>
                </a:stretch>
              </p:blipFill>
              <p:spPr>
                <a:xfrm>
                  <a:off x="10771316" y="5717325"/>
                  <a:ext cx="249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6" name="Ink 385">
                  <a:extLst>
                    <a:ext uri="{FF2B5EF4-FFF2-40B4-BE49-F238E27FC236}">
                      <a16:creationId xmlns:a16="http://schemas.microsoft.com/office/drawing/2014/main" id="{12219809-7E4B-5C73-0070-4B64459751D2}"/>
                    </a:ext>
                  </a:extLst>
                </p14:cNvPr>
                <p14:cNvContentPartPr/>
                <p14:nvPr/>
              </p14:nvContentPartPr>
              <p14:xfrm>
                <a:off x="11237876" y="5422845"/>
                <a:ext cx="160560" cy="209880"/>
              </p14:xfrm>
            </p:contentPart>
          </mc:Choice>
          <mc:Fallback xmlns="">
            <p:pic>
              <p:nvPicPr>
                <p:cNvPr id="386" name="Ink 385">
                  <a:extLst>
                    <a:ext uri="{FF2B5EF4-FFF2-40B4-BE49-F238E27FC236}">
                      <a16:creationId xmlns:a16="http://schemas.microsoft.com/office/drawing/2014/main" id="{12219809-7E4B-5C73-0070-4B64459751D2}"/>
                    </a:ext>
                  </a:extLst>
                </p:cNvPr>
                <p:cNvPicPr/>
                <p:nvPr/>
              </p:nvPicPr>
              <p:blipFill>
                <a:blip r:embed="rId596"/>
                <a:stretch>
                  <a:fillRect/>
                </a:stretch>
              </p:blipFill>
              <p:spPr>
                <a:xfrm>
                  <a:off x="11229236" y="5413845"/>
                  <a:ext cx="178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7" name="Ink 386">
                  <a:extLst>
                    <a:ext uri="{FF2B5EF4-FFF2-40B4-BE49-F238E27FC236}">
                      <a16:creationId xmlns:a16="http://schemas.microsoft.com/office/drawing/2014/main" id="{16014935-3A1D-5DA7-B4F6-F59189DBC95D}"/>
                    </a:ext>
                  </a:extLst>
                </p14:cNvPr>
                <p14:cNvContentPartPr/>
                <p14:nvPr/>
              </p14:nvContentPartPr>
              <p14:xfrm>
                <a:off x="11269556" y="5503845"/>
                <a:ext cx="144720" cy="19080"/>
              </p14:xfrm>
            </p:contentPart>
          </mc:Choice>
          <mc:Fallback xmlns="">
            <p:pic>
              <p:nvPicPr>
                <p:cNvPr id="387" name="Ink 386">
                  <a:extLst>
                    <a:ext uri="{FF2B5EF4-FFF2-40B4-BE49-F238E27FC236}">
                      <a16:creationId xmlns:a16="http://schemas.microsoft.com/office/drawing/2014/main" id="{16014935-3A1D-5DA7-B4F6-F59189DBC95D}"/>
                    </a:ext>
                  </a:extLst>
                </p:cNvPr>
                <p:cNvPicPr/>
                <p:nvPr/>
              </p:nvPicPr>
              <p:blipFill>
                <a:blip r:embed="rId598"/>
                <a:stretch>
                  <a:fillRect/>
                </a:stretch>
              </p:blipFill>
              <p:spPr>
                <a:xfrm>
                  <a:off x="11260916" y="5495205"/>
                  <a:ext cx="1623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8" name="Ink 387">
                  <a:extLst>
                    <a:ext uri="{FF2B5EF4-FFF2-40B4-BE49-F238E27FC236}">
                      <a16:creationId xmlns:a16="http://schemas.microsoft.com/office/drawing/2014/main" id="{92CBF83D-52F1-7FB0-75C9-713BDA373735}"/>
                    </a:ext>
                  </a:extLst>
                </p14:cNvPr>
                <p14:cNvContentPartPr/>
                <p14:nvPr/>
              </p14:nvContentPartPr>
              <p14:xfrm>
                <a:off x="11241116" y="5393685"/>
                <a:ext cx="179640" cy="22320"/>
              </p14:xfrm>
            </p:contentPart>
          </mc:Choice>
          <mc:Fallback xmlns="">
            <p:pic>
              <p:nvPicPr>
                <p:cNvPr id="388" name="Ink 387">
                  <a:extLst>
                    <a:ext uri="{FF2B5EF4-FFF2-40B4-BE49-F238E27FC236}">
                      <a16:creationId xmlns:a16="http://schemas.microsoft.com/office/drawing/2014/main" id="{92CBF83D-52F1-7FB0-75C9-713BDA373735}"/>
                    </a:ext>
                  </a:extLst>
                </p:cNvPr>
                <p:cNvPicPr/>
                <p:nvPr/>
              </p:nvPicPr>
              <p:blipFill>
                <a:blip r:embed="rId600"/>
                <a:stretch>
                  <a:fillRect/>
                </a:stretch>
              </p:blipFill>
              <p:spPr>
                <a:xfrm>
                  <a:off x="11232476" y="5384685"/>
                  <a:ext cx="197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9" name="Ink 388">
                  <a:extLst>
                    <a:ext uri="{FF2B5EF4-FFF2-40B4-BE49-F238E27FC236}">
                      <a16:creationId xmlns:a16="http://schemas.microsoft.com/office/drawing/2014/main" id="{5E1BF068-399A-2CE6-FD14-45DED2971DEE}"/>
                    </a:ext>
                  </a:extLst>
                </p14:cNvPr>
                <p14:cNvContentPartPr/>
                <p14:nvPr/>
              </p14:nvContentPartPr>
              <p14:xfrm>
                <a:off x="11499596" y="5586645"/>
                <a:ext cx="159480" cy="103320"/>
              </p14:xfrm>
            </p:contentPart>
          </mc:Choice>
          <mc:Fallback xmlns="">
            <p:pic>
              <p:nvPicPr>
                <p:cNvPr id="389" name="Ink 388">
                  <a:extLst>
                    <a:ext uri="{FF2B5EF4-FFF2-40B4-BE49-F238E27FC236}">
                      <a16:creationId xmlns:a16="http://schemas.microsoft.com/office/drawing/2014/main" id="{5E1BF068-399A-2CE6-FD14-45DED2971DEE}"/>
                    </a:ext>
                  </a:extLst>
                </p:cNvPr>
                <p:cNvPicPr/>
                <p:nvPr/>
              </p:nvPicPr>
              <p:blipFill>
                <a:blip r:embed="rId602"/>
                <a:stretch>
                  <a:fillRect/>
                </a:stretch>
              </p:blipFill>
              <p:spPr>
                <a:xfrm>
                  <a:off x="11490596" y="5577645"/>
                  <a:ext cx="177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0" name="Ink 389">
                  <a:extLst>
                    <a:ext uri="{FF2B5EF4-FFF2-40B4-BE49-F238E27FC236}">
                      <a16:creationId xmlns:a16="http://schemas.microsoft.com/office/drawing/2014/main" id="{29C356F2-C18D-4ECC-56AE-FE7963ADCB38}"/>
                    </a:ext>
                  </a:extLst>
                </p14:cNvPr>
                <p14:cNvContentPartPr/>
                <p14:nvPr/>
              </p14:nvContentPartPr>
              <p14:xfrm>
                <a:off x="11461436" y="5587365"/>
                <a:ext cx="205920" cy="128520"/>
              </p14:xfrm>
            </p:contentPart>
          </mc:Choice>
          <mc:Fallback xmlns="">
            <p:pic>
              <p:nvPicPr>
                <p:cNvPr id="390" name="Ink 389">
                  <a:extLst>
                    <a:ext uri="{FF2B5EF4-FFF2-40B4-BE49-F238E27FC236}">
                      <a16:creationId xmlns:a16="http://schemas.microsoft.com/office/drawing/2014/main" id="{29C356F2-C18D-4ECC-56AE-FE7963ADCB38}"/>
                    </a:ext>
                  </a:extLst>
                </p:cNvPr>
                <p:cNvPicPr/>
                <p:nvPr/>
              </p:nvPicPr>
              <p:blipFill>
                <a:blip r:embed="rId604"/>
                <a:stretch>
                  <a:fillRect/>
                </a:stretch>
              </p:blipFill>
              <p:spPr>
                <a:xfrm>
                  <a:off x="11452796" y="5578725"/>
                  <a:ext cx="223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1" name="Ink 390">
                  <a:extLst>
                    <a:ext uri="{FF2B5EF4-FFF2-40B4-BE49-F238E27FC236}">
                      <a16:creationId xmlns:a16="http://schemas.microsoft.com/office/drawing/2014/main" id="{2B7F24A9-5859-7F83-1249-DB4F622F2481}"/>
                    </a:ext>
                  </a:extLst>
                </p14:cNvPr>
                <p14:cNvContentPartPr/>
                <p14:nvPr/>
              </p14:nvContentPartPr>
              <p14:xfrm>
                <a:off x="11670956" y="5207205"/>
                <a:ext cx="181800" cy="685440"/>
              </p14:xfrm>
            </p:contentPart>
          </mc:Choice>
          <mc:Fallback xmlns="">
            <p:pic>
              <p:nvPicPr>
                <p:cNvPr id="391" name="Ink 390">
                  <a:extLst>
                    <a:ext uri="{FF2B5EF4-FFF2-40B4-BE49-F238E27FC236}">
                      <a16:creationId xmlns:a16="http://schemas.microsoft.com/office/drawing/2014/main" id="{2B7F24A9-5859-7F83-1249-DB4F622F2481}"/>
                    </a:ext>
                  </a:extLst>
                </p:cNvPr>
                <p:cNvPicPr/>
                <p:nvPr/>
              </p:nvPicPr>
              <p:blipFill>
                <a:blip r:embed="rId606"/>
                <a:stretch>
                  <a:fillRect/>
                </a:stretch>
              </p:blipFill>
              <p:spPr>
                <a:xfrm>
                  <a:off x="11662316" y="5198565"/>
                  <a:ext cx="19944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02" name="Ink 401">
                  <a:extLst>
                    <a:ext uri="{FF2B5EF4-FFF2-40B4-BE49-F238E27FC236}">
                      <a16:creationId xmlns:a16="http://schemas.microsoft.com/office/drawing/2014/main" id="{206BA480-FB19-D1A6-6CF1-287081D2FA33}"/>
                    </a:ext>
                  </a:extLst>
                </p14:cNvPr>
                <p14:cNvContentPartPr/>
                <p14:nvPr/>
              </p14:nvContentPartPr>
              <p14:xfrm>
                <a:off x="10191716" y="5457045"/>
                <a:ext cx="28800" cy="204120"/>
              </p14:xfrm>
            </p:contentPart>
          </mc:Choice>
          <mc:Fallback xmlns="">
            <p:pic>
              <p:nvPicPr>
                <p:cNvPr id="402" name="Ink 401">
                  <a:extLst>
                    <a:ext uri="{FF2B5EF4-FFF2-40B4-BE49-F238E27FC236}">
                      <a16:creationId xmlns:a16="http://schemas.microsoft.com/office/drawing/2014/main" id="{206BA480-FB19-D1A6-6CF1-287081D2FA33}"/>
                    </a:ext>
                  </a:extLst>
                </p:cNvPr>
                <p:cNvPicPr/>
                <p:nvPr/>
              </p:nvPicPr>
              <p:blipFill>
                <a:blip r:embed="rId608"/>
                <a:stretch>
                  <a:fillRect/>
                </a:stretch>
              </p:blipFill>
              <p:spPr>
                <a:xfrm>
                  <a:off x="10183076" y="5448045"/>
                  <a:ext cx="46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03" name="Ink 402">
                  <a:extLst>
                    <a:ext uri="{FF2B5EF4-FFF2-40B4-BE49-F238E27FC236}">
                      <a16:creationId xmlns:a16="http://schemas.microsoft.com/office/drawing/2014/main" id="{8EFA6A20-BB0B-CE3E-50EB-52585A08EA37}"/>
                    </a:ext>
                  </a:extLst>
                </p14:cNvPr>
                <p14:cNvContentPartPr/>
                <p14:nvPr/>
              </p14:nvContentPartPr>
              <p14:xfrm>
                <a:off x="10139876" y="5556765"/>
                <a:ext cx="172440" cy="11160"/>
              </p14:xfrm>
            </p:contentPart>
          </mc:Choice>
          <mc:Fallback xmlns="">
            <p:pic>
              <p:nvPicPr>
                <p:cNvPr id="403" name="Ink 402">
                  <a:extLst>
                    <a:ext uri="{FF2B5EF4-FFF2-40B4-BE49-F238E27FC236}">
                      <a16:creationId xmlns:a16="http://schemas.microsoft.com/office/drawing/2014/main" id="{8EFA6A20-BB0B-CE3E-50EB-52585A08EA37}"/>
                    </a:ext>
                  </a:extLst>
                </p:cNvPr>
                <p:cNvPicPr/>
                <p:nvPr/>
              </p:nvPicPr>
              <p:blipFill>
                <a:blip r:embed="rId610"/>
                <a:stretch>
                  <a:fillRect/>
                </a:stretch>
              </p:blipFill>
              <p:spPr>
                <a:xfrm>
                  <a:off x="10131236" y="5548125"/>
                  <a:ext cx="19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05" name="Ink 404">
                  <a:extLst>
                    <a:ext uri="{FF2B5EF4-FFF2-40B4-BE49-F238E27FC236}">
                      <a16:creationId xmlns:a16="http://schemas.microsoft.com/office/drawing/2014/main" id="{F851F820-EAE8-A2F7-EB99-4C33776D145F}"/>
                    </a:ext>
                  </a:extLst>
                </p14:cNvPr>
                <p14:cNvContentPartPr/>
                <p14:nvPr/>
              </p14:nvContentPartPr>
              <p14:xfrm>
                <a:off x="10491236" y="5518965"/>
                <a:ext cx="116280" cy="164880"/>
              </p14:xfrm>
            </p:contentPart>
          </mc:Choice>
          <mc:Fallback xmlns="">
            <p:pic>
              <p:nvPicPr>
                <p:cNvPr id="405" name="Ink 404">
                  <a:extLst>
                    <a:ext uri="{FF2B5EF4-FFF2-40B4-BE49-F238E27FC236}">
                      <a16:creationId xmlns:a16="http://schemas.microsoft.com/office/drawing/2014/main" id="{F851F820-EAE8-A2F7-EB99-4C33776D145F}"/>
                    </a:ext>
                  </a:extLst>
                </p:cNvPr>
                <p:cNvPicPr/>
                <p:nvPr/>
              </p:nvPicPr>
              <p:blipFill>
                <a:blip r:embed="rId612"/>
                <a:stretch>
                  <a:fillRect/>
                </a:stretch>
              </p:blipFill>
              <p:spPr>
                <a:xfrm>
                  <a:off x="10482236" y="5509965"/>
                  <a:ext cx="133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06" name="Ink 405">
                  <a:extLst>
                    <a:ext uri="{FF2B5EF4-FFF2-40B4-BE49-F238E27FC236}">
                      <a16:creationId xmlns:a16="http://schemas.microsoft.com/office/drawing/2014/main" id="{10CDA4CE-6998-D436-94B3-BF5D4BB77B37}"/>
                    </a:ext>
                  </a:extLst>
                </p14:cNvPr>
                <p14:cNvContentPartPr/>
                <p14:nvPr/>
              </p14:nvContentPartPr>
              <p14:xfrm>
                <a:off x="10477196" y="5367405"/>
                <a:ext cx="43560" cy="58680"/>
              </p14:xfrm>
            </p:contentPart>
          </mc:Choice>
          <mc:Fallback xmlns="">
            <p:pic>
              <p:nvPicPr>
                <p:cNvPr id="406" name="Ink 405">
                  <a:extLst>
                    <a:ext uri="{FF2B5EF4-FFF2-40B4-BE49-F238E27FC236}">
                      <a16:creationId xmlns:a16="http://schemas.microsoft.com/office/drawing/2014/main" id="{10CDA4CE-6998-D436-94B3-BF5D4BB77B37}"/>
                    </a:ext>
                  </a:extLst>
                </p:cNvPr>
                <p:cNvPicPr/>
                <p:nvPr/>
              </p:nvPicPr>
              <p:blipFill>
                <a:blip r:embed="rId614"/>
                <a:stretch>
                  <a:fillRect/>
                </a:stretch>
              </p:blipFill>
              <p:spPr>
                <a:xfrm>
                  <a:off x="10468556" y="5358405"/>
                  <a:ext cx="61200" cy="76320"/>
                </a:xfrm>
                <a:prstGeom prst="rect">
                  <a:avLst/>
                </a:prstGeom>
              </p:spPr>
            </p:pic>
          </mc:Fallback>
        </mc:AlternateContent>
      </p:grpSp>
      <p:grpSp>
        <p:nvGrpSpPr>
          <p:cNvPr id="409" name="Group 408">
            <a:extLst>
              <a:ext uri="{FF2B5EF4-FFF2-40B4-BE49-F238E27FC236}">
                <a16:creationId xmlns:a16="http://schemas.microsoft.com/office/drawing/2014/main" id="{F764E1C1-0DA7-7A64-678A-30976CACD782}"/>
              </a:ext>
            </a:extLst>
          </p:cNvPr>
          <p:cNvGrpSpPr/>
          <p:nvPr/>
        </p:nvGrpSpPr>
        <p:grpSpPr>
          <a:xfrm>
            <a:off x="9519956" y="4357605"/>
            <a:ext cx="2230920" cy="541440"/>
            <a:chOff x="9519956" y="4357605"/>
            <a:chExt cx="2230920" cy="541440"/>
          </a:xfrm>
        </p:grpSpPr>
        <mc:AlternateContent xmlns:mc="http://schemas.openxmlformats.org/markup-compatibility/2006" xmlns:p14="http://schemas.microsoft.com/office/powerpoint/2010/main">
          <mc:Choice Requires="p14">
            <p:contentPart p14:bwMode="auto" r:id="rId615">
              <p14:nvContentPartPr>
                <p14:cNvPr id="331" name="Ink 330">
                  <a:extLst>
                    <a:ext uri="{FF2B5EF4-FFF2-40B4-BE49-F238E27FC236}">
                      <a16:creationId xmlns:a16="http://schemas.microsoft.com/office/drawing/2014/main" id="{2C43874C-E0BA-12CA-BD38-CD2F2086B39D}"/>
                    </a:ext>
                  </a:extLst>
                </p14:cNvPr>
                <p14:cNvContentPartPr/>
                <p14:nvPr/>
              </p14:nvContentPartPr>
              <p14:xfrm>
                <a:off x="9519956" y="4371285"/>
                <a:ext cx="116280" cy="527760"/>
              </p14:xfrm>
            </p:contentPart>
          </mc:Choice>
          <mc:Fallback xmlns="">
            <p:pic>
              <p:nvPicPr>
                <p:cNvPr id="331" name="Ink 330">
                  <a:extLst>
                    <a:ext uri="{FF2B5EF4-FFF2-40B4-BE49-F238E27FC236}">
                      <a16:creationId xmlns:a16="http://schemas.microsoft.com/office/drawing/2014/main" id="{2C43874C-E0BA-12CA-BD38-CD2F2086B39D}"/>
                    </a:ext>
                  </a:extLst>
                </p:cNvPr>
                <p:cNvPicPr/>
                <p:nvPr/>
              </p:nvPicPr>
              <p:blipFill>
                <a:blip r:embed="rId616"/>
                <a:stretch>
                  <a:fillRect/>
                </a:stretch>
              </p:blipFill>
              <p:spPr>
                <a:xfrm>
                  <a:off x="9511316" y="4362285"/>
                  <a:ext cx="13392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32" name="Ink 331">
                  <a:extLst>
                    <a:ext uri="{FF2B5EF4-FFF2-40B4-BE49-F238E27FC236}">
                      <a16:creationId xmlns:a16="http://schemas.microsoft.com/office/drawing/2014/main" id="{13E2F718-69E9-71FE-0B6D-73B121F11CAA}"/>
                    </a:ext>
                  </a:extLst>
                </p14:cNvPr>
                <p14:cNvContentPartPr/>
                <p14:nvPr/>
              </p14:nvContentPartPr>
              <p14:xfrm>
                <a:off x="9749276" y="4482525"/>
                <a:ext cx="163440" cy="307440"/>
              </p14:xfrm>
            </p:contentPart>
          </mc:Choice>
          <mc:Fallback xmlns="">
            <p:pic>
              <p:nvPicPr>
                <p:cNvPr id="332" name="Ink 331">
                  <a:extLst>
                    <a:ext uri="{FF2B5EF4-FFF2-40B4-BE49-F238E27FC236}">
                      <a16:creationId xmlns:a16="http://schemas.microsoft.com/office/drawing/2014/main" id="{13E2F718-69E9-71FE-0B6D-73B121F11CAA}"/>
                    </a:ext>
                  </a:extLst>
                </p:cNvPr>
                <p:cNvPicPr/>
                <p:nvPr/>
              </p:nvPicPr>
              <p:blipFill>
                <a:blip r:embed="rId618"/>
                <a:stretch>
                  <a:fillRect/>
                </a:stretch>
              </p:blipFill>
              <p:spPr>
                <a:xfrm>
                  <a:off x="9740276" y="4473885"/>
                  <a:ext cx="181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33" name="Ink 332">
                  <a:extLst>
                    <a:ext uri="{FF2B5EF4-FFF2-40B4-BE49-F238E27FC236}">
                      <a16:creationId xmlns:a16="http://schemas.microsoft.com/office/drawing/2014/main" id="{35FBF286-96A4-5616-57F2-00D35295455B}"/>
                    </a:ext>
                  </a:extLst>
                </p14:cNvPr>
                <p14:cNvContentPartPr/>
                <p14:nvPr/>
              </p14:nvContentPartPr>
              <p14:xfrm>
                <a:off x="9776636" y="4639485"/>
                <a:ext cx="153360" cy="43200"/>
              </p14:xfrm>
            </p:contentPart>
          </mc:Choice>
          <mc:Fallback xmlns="">
            <p:pic>
              <p:nvPicPr>
                <p:cNvPr id="333" name="Ink 332">
                  <a:extLst>
                    <a:ext uri="{FF2B5EF4-FFF2-40B4-BE49-F238E27FC236}">
                      <a16:creationId xmlns:a16="http://schemas.microsoft.com/office/drawing/2014/main" id="{35FBF286-96A4-5616-57F2-00D35295455B}"/>
                    </a:ext>
                  </a:extLst>
                </p:cNvPr>
                <p:cNvPicPr/>
                <p:nvPr/>
              </p:nvPicPr>
              <p:blipFill>
                <a:blip r:embed="rId620"/>
                <a:stretch>
                  <a:fillRect/>
                </a:stretch>
              </p:blipFill>
              <p:spPr>
                <a:xfrm>
                  <a:off x="9767636" y="4630485"/>
                  <a:ext cx="171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34" name="Ink 333">
                  <a:extLst>
                    <a:ext uri="{FF2B5EF4-FFF2-40B4-BE49-F238E27FC236}">
                      <a16:creationId xmlns:a16="http://schemas.microsoft.com/office/drawing/2014/main" id="{5414ED0B-D559-4C6C-81D2-3D11E531CF1B}"/>
                    </a:ext>
                  </a:extLst>
                </p14:cNvPr>
                <p14:cNvContentPartPr/>
                <p14:nvPr/>
              </p14:nvContentPartPr>
              <p14:xfrm>
                <a:off x="9764756" y="4485405"/>
                <a:ext cx="192960" cy="55440"/>
              </p14:xfrm>
            </p:contentPart>
          </mc:Choice>
          <mc:Fallback xmlns="">
            <p:pic>
              <p:nvPicPr>
                <p:cNvPr id="334" name="Ink 333">
                  <a:extLst>
                    <a:ext uri="{FF2B5EF4-FFF2-40B4-BE49-F238E27FC236}">
                      <a16:creationId xmlns:a16="http://schemas.microsoft.com/office/drawing/2014/main" id="{5414ED0B-D559-4C6C-81D2-3D11E531CF1B}"/>
                    </a:ext>
                  </a:extLst>
                </p:cNvPr>
                <p:cNvPicPr/>
                <p:nvPr/>
              </p:nvPicPr>
              <p:blipFill>
                <a:blip r:embed="rId622"/>
                <a:stretch>
                  <a:fillRect/>
                </a:stretch>
              </p:blipFill>
              <p:spPr>
                <a:xfrm>
                  <a:off x="9756116" y="4476765"/>
                  <a:ext cx="2106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36" name="Ink 335">
                  <a:extLst>
                    <a:ext uri="{FF2B5EF4-FFF2-40B4-BE49-F238E27FC236}">
                      <a16:creationId xmlns:a16="http://schemas.microsoft.com/office/drawing/2014/main" id="{DF8CD1C0-BFCA-8B1C-FD60-3E7453920410}"/>
                    </a:ext>
                  </a:extLst>
                </p14:cNvPr>
                <p14:cNvContentPartPr/>
                <p14:nvPr/>
              </p14:nvContentPartPr>
              <p14:xfrm>
                <a:off x="10020356" y="4739565"/>
                <a:ext cx="122040" cy="107280"/>
              </p14:xfrm>
            </p:contentPart>
          </mc:Choice>
          <mc:Fallback xmlns="">
            <p:pic>
              <p:nvPicPr>
                <p:cNvPr id="336" name="Ink 335">
                  <a:extLst>
                    <a:ext uri="{FF2B5EF4-FFF2-40B4-BE49-F238E27FC236}">
                      <a16:creationId xmlns:a16="http://schemas.microsoft.com/office/drawing/2014/main" id="{DF8CD1C0-BFCA-8B1C-FD60-3E7453920410}"/>
                    </a:ext>
                  </a:extLst>
                </p:cNvPr>
                <p:cNvPicPr/>
                <p:nvPr/>
              </p:nvPicPr>
              <p:blipFill>
                <a:blip r:embed="rId624"/>
                <a:stretch>
                  <a:fillRect/>
                </a:stretch>
              </p:blipFill>
              <p:spPr>
                <a:xfrm>
                  <a:off x="10011716" y="4730565"/>
                  <a:ext cx="139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37" name="Ink 336">
                  <a:extLst>
                    <a:ext uri="{FF2B5EF4-FFF2-40B4-BE49-F238E27FC236}">
                      <a16:creationId xmlns:a16="http://schemas.microsoft.com/office/drawing/2014/main" id="{AD3C3BDB-35C7-D481-BDEC-5ADF7A80BA8B}"/>
                    </a:ext>
                  </a:extLst>
                </p14:cNvPr>
                <p14:cNvContentPartPr/>
                <p14:nvPr/>
              </p14:nvContentPartPr>
              <p14:xfrm>
                <a:off x="10029356" y="4762605"/>
                <a:ext cx="174240" cy="114840"/>
              </p14:xfrm>
            </p:contentPart>
          </mc:Choice>
          <mc:Fallback xmlns="">
            <p:pic>
              <p:nvPicPr>
                <p:cNvPr id="337" name="Ink 336">
                  <a:extLst>
                    <a:ext uri="{FF2B5EF4-FFF2-40B4-BE49-F238E27FC236}">
                      <a16:creationId xmlns:a16="http://schemas.microsoft.com/office/drawing/2014/main" id="{AD3C3BDB-35C7-D481-BDEC-5ADF7A80BA8B}"/>
                    </a:ext>
                  </a:extLst>
                </p:cNvPr>
                <p:cNvPicPr/>
                <p:nvPr/>
              </p:nvPicPr>
              <p:blipFill>
                <a:blip r:embed="rId626"/>
                <a:stretch>
                  <a:fillRect/>
                </a:stretch>
              </p:blipFill>
              <p:spPr>
                <a:xfrm>
                  <a:off x="10020356" y="4753605"/>
                  <a:ext cx="1918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43" name="Ink 342">
                  <a:extLst>
                    <a:ext uri="{FF2B5EF4-FFF2-40B4-BE49-F238E27FC236}">
                      <a16:creationId xmlns:a16="http://schemas.microsoft.com/office/drawing/2014/main" id="{8A770BDD-8236-1850-0E32-434D8080B871}"/>
                    </a:ext>
                  </a:extLst>
                </p14:cNvPr>
                <p14:cNvContentPartPr/>
                <p14:nvPr/>
              </p14:nvContentPartPr>
              <p14:xfrm>
                <a:off x="10961036" y="4482525"/>
                <a:ext cx="82080" cy="108720"/>
              </p14:xfrm>
            </p:contentPart>
          </mc:Choice>
          <mc:Fallback xmlns="">
            <p:pic>
              <p:nvPicPr>
                <p:cNvPr id="343" name="Ink 342">
                  <a:extLst>
                    <a:ext uri="{FF2B5EF4-FFF2-40B4-BE49-F238E27FC236}">
                      <a16:creationId xmlns:a16="http://schemas.microsoft.com/office/drawing/2014/main" id="{8A770BDD-8236-1850-0E32-434D8080B871}"/>
                    </a:ext>
                  </a:extLst>
                </p:cNvPr>
                <p:cNvPicPr/>
                <p:nvPr/>
              </p:nvPicPr>
              <p:blipFill>
                <a:blip r:embed="rId628"/>
                <a:stretch>
                  <a:fillRect/>
                </a:stretch>
              </p:blipFill>
              <p:spPr>
                <a:xfrm>
                  <a:off x="10952036" y="4473885"/>
                  <a:ext cx="99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45" name="Ink 344">
                  <a:extLst>
                    <a:ext uri="{FF2B5EF4-FFF2-40B4-BE49-F238E27FC236}">
                      <a16:creationId xmlns:a16="http://schemas.microsoft.com/office/drawing/2014/main" id="{49C83FBA-6641-693D-FF51-8A4FDD26E4DA}"/>
                    </a:ext>
                  </a:extLst>
                </p14:cNvPr>
                <p14:cNvContentPartPr/>
                <p14:nvPr/>
              </p14:nvContentPartPr>
              <p14:xfrm>
                <a:off x="10776356" y="4731645"/>
                <a:ext cx="216000" cy="139680"/>
              </p14:xfrm>
            </p:contentPart>
          </mc:Choice>
          <mc:Fallback xmlns="">
            <p:pic>
              <p:nvPicPr>
                <p:cNvPr id="345" name="Ink 344">
                  <a:extLst>
                    <a:ext uri="{FF2B5EF4-FFF2-40B4-BE49-F238E27FC236}">
                      <a16:creationId xmlns:a16="http://schemas.microsoft.com/office/drawing/2014/main" id="{49C83FBA-6641-693D-FF51-8A4FDD26E4DA}"/>
                    </a:ext>
                  </a:extLst>
                </p:cNvPr>
                <p:cNvPicPr/>
                <p:nvPr/>
              </p:nvPicPr>
              <p:blipFill>
                <a:blip r:embed="rId630"/>
                <a:stretch>
                  <a:fillRect/>
                </a:stretch>
              </p:blipFill>
              <p:spPr>
                <a:xfrm>
                  <a:off x="10767716" y="4722645"/>
                  <a:ext cx="2336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46" name="Ink 345">
                  <a:extLst>
                    <a:ext uri="{FF2B5EF4-FFF2-40B4-BE49-F238E27FC236}">
                      <a16:creationId xmlns:a16="http://schemas.microsoft.com/office/drawing/2014/main" id="{F1FFD12B-E13B-6589-8791-26EAC2FA68F5}"/>
                    </a:ext>
                  </a:extLst>
                </p14:cNvPr>
                <p14:cNvContentPartPr/>
                <p14:nvPr/>
              </p14:nvContentPartPr>
              <p14:xfrm>
                <a:off x="11223836" y="4472445"/>
                <a:ext cx="100800" cy="269280"/>
              </p14:xfrm>
            </p:contentPart>
          </mc:Choice>
          <mc:Fallback xmlns="">
            <p:pic>
              <p:nvPicPr>
                <p:cNvPr id="346" name="Ink 345">
                  <a:extLst>
                    <a:ext uri="{FF2B5EF4-FFF2-40B4-BE49-F238E27FC236}">
                      <a16:creationId xmlns:a16="http://schemas.microsoft.com/office/drawing/2014/main" id="{F1FFD12B-E13B-6589-8791-26EAC2FA68F5}"/>
                    </a:ext>
                  </a:extLst>
                </p:cNvPr>
                <p:cNvPicPr/>
                <p:nvPr/>
              </p:nvPicPr>
              <p:blipFill>
                <a:blip r:embed="rId632"/>
                <a:stretch>
                  <a:fillRect/>
                </a:stretch>
              </p:blipFill>
              <p:spPr>
                <a:xfrm>
                  <a:off x="11215196" y="4463445"/>
                  <a:ext cx="1184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47" name="Ink 346">
                  <a:extLst>
                    <a:ext uri="{FF2B5EF4-FFF2-40B4-BE49-F238E27FC236}">
                      <a16:creationId xmlns:a16="http://schemas.microsoft.com/office/drawing/2014/main" id="{49FFFACC-D9C9-C6C9-1394-04A5FBF8CB4C}"/>
                    </a:ext>
                  </a:extLst>
                </p14:cNvPr>
                <p14:cNvContentPartPr/>
                <p14:nvPr/>
              </p14:nvContentPartPr>
              <p14:xfrm>
                <a:off x="11228156" y="4619325"/>
                <a:ext cx="123480" cy="16200"/>
              </p14:xfrm>
            </p:contentPart>
          </mc:Choice>
          <mc:Fallback xmlns="">
            <p:pic>
              <p:nvPicPr>
                <p:cNvPr id="347" name="Ink 346">
                  <a:extLst>
                    <a:ext uri="{FF2B5EF4-FFF2-40B4-BE49-F238E27FC236}">
                      <a16:creationId xmlns:a16="http://schemas.microsoft.com/office/drawing/2014/main" id="{49FFFACC-D9C9-C6C9-1394-04A5FBF8CB4C}"/>
                    </a:ext>
                  </a:extLst>
                </p:cNvPr>
                <p:cNvPicPr/>
                <p:nvPr/>
              </p:nvPicPr>
              <p:blipFill>
                <a:blip r:embed="rId634"/>
                <a:stretch>
                  <a:fillRect/>
                </a:stretch>
              </p:blipFill>
              <p:spPr>
                <a:xfrm>
                  <a:off x="11219516" y="4610325"/>
                  <a:ext cx="141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48" name="Ink 347">
                  <a:extLst>
                    <a:ext uri="{FF2B5EF4-FFF2-40B4-BE49-F238E27FC236}">
                      <a16:creationId xmlns:a16="http://schemas.microsoft.com/office/drawing/2014/main" id="{42049E5E-D052-57B2-BF48-18FC474A7236}"/>
                    </a:ext>
                  </a:extLst>
                </p14:cNvPr>
                <p14:cNvContentPartPr/>
                <p14:nvPr/>
              </p14:nvContentPartPr>
              <p14:xfrm>
                <a:off x="11237516" y="4472445"/>
                <a:ext cx="154440" cy="34560"/>
              </p14:xfrm>
            </p:contentPart>
          </mc:Choice>
          <mc:Fallback xmlns="">
            <p:pic>
              <p:nvPicPr>
                <p:cNvPr id="348" name="Ink 347">
                  <a:extLst>
                    <a:ext uri="{FF2B5EF4-FFF2-40B4-BE49-F238E27FC236}">
                      <a16:creationId xmlns:a16="http://schemas.microsoft.com/office/drawing/2014/main" id="{42049E5E-D052-57B2-BF48-18FC474A7236}"/>
                    </a:ext>
                  </a:extLst>
                </p:cNvPr>
                <p:cNvPicPr/>
                <p:nvPr/>
              </p:nvPicPr>
              <p:blipFill>
                <a:blip r:embed="rId636"/>
                <a:stretch>
                  <a:fillRect/>
                </a:stretch>
              </p:blipFill>
              <p:spPr>
                <a:xfrm>
                  <a:off x="11228876" y="4463445"/>
                  <a:ext cx="172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49" name="Ink 348">
                  <a:extLst>
                    <a:ext uri="{FF2B5EF4-FFF2-40B4-BE49-F238E27FC236}">
                      <a16:creationId xmlns:a16="http://schemas.microsoft.com/office/drawing/2014/main" id="{45F4C788-6150-15C7-35D5-ECADE9261D3A}"/>
                    </a:ext>
                  </a:extLst>
                </p14:cNvPr>
                <p14:cNvContentPartPr/>
                <p14:nvPr/>
              </p14:nvContentPartPr>
              <p14:xfrm>
                <a:off x="11427596" y="4698165"/>
                <a:ext cx="123840" cy="157680"/>
              </p14:xfrm>
            </p:contentPart>
          </mc:Choice>
          <mc:Fallback xmlns="">
            <p:pic>
              <p:nvPicPr>
                <p:cNvPr id="349" name="Ink 348">
                  <a:extLst>
                    <a:ext uri="{FF2B5EF4-FFF2-40B4-BE49-F238E27FC236}">
                      <a16:creationId xmlns:a16="http://schemas.microsoft.com/office/drawing/2014/main" id="{45F4C788-6150-15C7-35D5-ECADE9261D3A}"/>
                    </a:ext>
                  </a:extLst>
                </p:cNvPr>
                <p:cNvPicPr/>
                <p:nvPr/>
              </p:nvPicPr>
              <p:blipFill>
                <a:blip r:embed="rId638"/>
                <a:stretch>
                  <a:fillRect/>
                </a:stretch>
              </p:blipFill>
              <p:spPr>
                <a:xfrm>
                  <a:off x="11418956" y="4689165"/>
                  <a:ext cx="141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50" name="Ink 349">
                  <a:extLst>
                    <a:ext uri="{FF2B5EF4-FFF2-40B4-BE49-F238E27FC236}">
                      <a16:creationId xmlns:a16="http://schemas.microsoft.com/office/drawing/2014/main" id="{831F856F-1AFF-16D0-E6B6-2A759FDFEE2E}"/>
                    </a:ext>
                  </a:extLst>
                </p14:cNvPr>
                <p14:cNvContentPartPr/>
                <p14:nvPr/>
              </p14:nvContentPartPr>
              <p14:xfrm>
                <a:off x="11561156" y="4357605"/>
                <a:ext cx="189720" cy="513000"/>
              </p14:xfrm>
            </p:contentPart>
          </mc:Choice>
          <mc:Fallback xmlns="">
            <p:pic>
              <p:nvPicPr>
                <p:cNvPr id="350" name="Ink 349">
                  <a:extLst>
                    <a:ext uri="{FF2B5EF4-FFF2-40B4-BE49-F238E27FC236}">
                      <a16:creationId xmlns:a16="http://schemas.microsoft.com/office/drawing/2014/main" id="{831F856F-1AFF-16D0-E6B6-2A759FDFEE2E}"/>
                    </a:ext>
                  </a:extLst>
                </p:cNvPr>
                <p:cNvPicPr/>
                <p:nvPr/>
              </p:nvPicPr>
              <p:blipFill>
                <a:blip r:embed="rId640"/>
                <a:stretch>
                  <a:fillRect/>
                </a:stretch>
              </p:blipFill>
              <p:spPr>
                <a:xfrm>
                  <a:off x="11552516" y="4348965"/>
                  <a:ext cx="20736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8" name="Ink 397">
                  <a:extLst>
                    <a:ext uri="{FF2B5EF4-FFF2-40B4-BE49-F238E27FC236}">
                      <a16:creationId xmlns:a16="http://schemas.microsoft.com/office/drawing/2014/main" id="{C1183A15-3DCA-8E57-9D0D-49A0128E6F8D}"/>
                    </a:ext>
                  </a:extLst>
                </p14:cNvPr>
                <p14:cNvContentPartPr/>
                <p14:nvPr/>
              </p14:nvContentPartPr>
              <p14:xfrm>
                <a:off x="10274876" y="4586205"/>
                <a:ext cx="173520" cy="37440"/>
              </p14:xfrm>
            </p:contentPart>
          </mc:Choice>
          <mc:Fallback xmlns="">
            <p:pic>
              <p:nvPicPr>
                <p:cNvPr id="398" name="Ink 397">
                  <a:extLst>
                    <a:ext uri="{FF2B5EF4-FFF2-40B4-BE49-F238E27FC236}">
                      <a16:creationId xmlns:a16="http://schemas.microsoft.com/office/drawing/2014/main" id="{C1183A15-3DCA-8E57-9D0D-49A0128E6F8D}"/>
                    </a:ext>
                  </a:extLst>
                </p:cNvPr>
                <p:cNvPicPr/>
                <p:nvPr/>
              </p:nvPicPr>
              <p:blipFill>
                <a:blip r:embed="rId642"/>
                <a:stretch>
                  <a:fillRect/>
                </a:stretch>
              </p:blipFill>
              <p:spPr>
                <a:xfrm>
                  <a:off x="10266236" y="4577565"/>
                  <a:ext cx="191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0" name="Ink 399">
                  <a:extLst>
                    <a:ext uri="{FF2B5EF4-FFF2-40B4-BE49-F238E27FC236}">
                      <a16:creationId xmlns:a16="http://schemas.microsoft.com/office/drawing/2014/main" id="{0C17481C-6294-6CE2-1DE5-9CCFE42D909B}"/>
                    </a:ext>
                  </a:extLst>
                </p14:cNvPr>
                <p14:cNvContentPartPr/>
                <p14:nvPr/>
              </p14:nvContentPartPr>
              <p14:xfrm>
                <a:off x="10577996" y="4440045"/>
                <a:ext cx="25560" cy="6480"/>
              </p14:xfrm>
            </p:contentPart>
          </mc:Choice>
          <mc:Fallback xmlns="">
            <p:pic>
              <p:nvPicPr>
                <p:cNvPr id="400" name="Ink 399">
                  <a:extLst>
                    <a:ext uri="{FF2B5EF4-FFF2-40B4-BE49-F238E27FC236}">
                      <a16:creationId xmlns:a16="http://schemas.microsoft.com/office/drawing/2014/main" id="{0C17481C-6294-6CE2-1DE5-9CCFE42D909B}"/>
                    </a:ext>
                  </a:extLst>
                </p:cNvPr>
                <p:cNvPicPr/>
                <p:nvPr/>
              </p:nvPicPr>
              <p:blipFill>
                <a:blip r:embed="rId644"/>
                <a:stretch>
                  <a:fillRect/>
                </a:stretch>
              </p:blipFill>
              <p:spPr>
                <a:xfrm>
                  <a:off x="10569356" y="4431405"/>
                  <a:ext cx="43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8" name="Ink 407">
                  <a:extLst>
                    <a:ext uri="{FF2B5EF4-FFF2-40B4-BE49-F238E27FC236}">
                      <a16:creationId xmlns:a16="http://schemas.microsoft.com/office/drawing/2014/main" id="{4ACD26E4-3F3E-96A1-5CB5-0223992319EF}"/>
                    </a:ext>
                  </a:extLst>
                </p14:cNvPr>
                <p14:cNvContentPartPr/>
                <p14:nvPr/>
              </p14:nvContentPartPr>
              <p14:xfrm>
                <a:off x="10685636" y="4660725"/>
                <a:ext cx="470880" cy="27360"/>
              </p14:xfrm>
            </p:contentPart>
          </mc:Choice>
          <mc:Fallback xmlns="">
            <p:pic>
              <p:nvPicPr>
                <p:cNvPr id="408" name="Ink 407">
                  <a:extLst>
                    <a:ext uri="{FF2B5EF4-FFF2-40B4-BE49-F238E27FC236}">
                      <a16:creationId xmlns:a16="http://schemas.microsoft.com/office/drawing/2014/main" id="{4ACD26E4-3F3E-96A1-5CB5-0223992319EF}"/>
                    </a:ext>
                  </a:extLst>
                </p:cNvPr>
                <p:cNvPicPr/>
                <p:nvPr/>
              </p:nvPicPr>
              <p:blipFill>
                <a:blip r:embed="rId646"/>
                <a:stretch>
                  <a:fillRect/>
                </a:stretch>
              </p:blipFill>
              <p:spPr>
                <a:xfrm>
                  <a:off x="10676636" y="4652085"/>
                  <a:ext cx="4885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7">
            <p14:nvContentPartPr>
              <p14:cNvPr id="410" name="Ink 409">
                <a:extLst>
                  <a:ext uri="{FF2B5EF4-FFF2-40B4-BE49-F238E27FC236}">
                    <a16:creationId xmlns:a16="http://schemas.microsoft.com/office/drawing/2014/main" id="{06D221EB-5E3F-0200-0FEC-321DCF7DEE75}"/>
                  </a:ext>
                </a:extLst>
              </p14:cNvPr>
              <p14:cNvContentPartPr/>
              <p14:nvPr/>
            </p14:nvContentPartPr>
            <p14:xfrm>
              <a:off x="10565036" y="4603125"/>
              <a:ext cx="69840" cy="123840"/>
            </p14:xfrm>
          </p:contentPart>
        </mc:Choice>
        <mc:Fallback xmlns="">
          <p:pic>
            <p:nvPicPr>
              <p:cNvPr id="410" name="Ink 409">
                <a:extLst>
                  <a:ext uri="{FF2B5EF4-FFF2-40B4-BE49-F238E27FC236}">
                    <a16:creationId xmlns:a16="http://schemas.microsoft.com/office/drawing/2014/main" id="{06D221EB-5E3F-0200-0FEC-321DCF7DEE75}"/>
                  </a:ext>
                </a:extLst>
              </p:cNvPr>
              <p:cNvPicPr/>
              <p:nvPr/>
            </p:nvPicPr>
            <p:blipFill>
              <a:blip r:embed="rId648"/>
              <a:stretch>
                <a:fillRect/>
              </a:stretch>
            </p:blipFill>
            <p:spPr>
              <a:xfrm>
                <a:off x="10556396" y="4594125"/>
                <a:ext cx="874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1" name="Ink 410">
                <a:extLst>
                  <a:ext uri="{FF2B5EF4-FFF2-40B4-BE49-F238E27FC236}">
                    <a16:creationId xmlns:a16="http://schemas.microsoft.com/office/drawing/2014/main" id="{68EA281C-7553-FC32-20DC-44D3A0AAE5CE}"/>
                  </a:ext>
                </a:extLst>
              </p14:cNvPr>
              <p14:cNvContentPartPr/>
              <p14:nvPr/>
            </p14:nvContentPartPr>
            <p14:xfrm>
              <a:off x="6416036" y="4487925"/>
              <a:ext cx="398880" cy="347760"/>
            </p14:xfrm>
          </p:contentPart>
        </mc:Choice>
        <mc:Fallback xmlns="">
          <p:pic>
            <p:nvPicPr>
              <p:cNvPr id="411" name="Ink 410">
                <a:extLst>
                  <a:ext uri="{FF2B5EF4-FFF2-40B4-BE49-F238E27FC236}">
                    <a16:creationId xmlns:a16="http://schemas.microsoft.com/office/drawing/2014/main" id="{68EA281C-7553-FC32-20DC-44D3A0AAE5CE}"/>
                  </a:ext>
                </a:extLst>
              </p:cNvPr>
              <p:cNvPicPr/>
              <p:nvPr/>
            </p:nvPicPr>
            <p:blipFill>
              <a:blip r:embed="rId650"/>
              <a:stretch>
                <a:fillRect/>
              </a:stretch>
            </p:blipFill>
            <p:spPr>
              <a:xfrm>
                <a:off x="6380036" y="4415925"/>
                <a:ext cx="470520" cy="491400"/>
              </a:xfrm>
              <a:prstGeom prst="rect">
                <a:avLst/>
              </a:prstGeom>
            </p:spPr>
          </p:pic>
        </mc:Fallback>
      </mc:AlternateContent>
      <p:grpSp>
        <p:nvGrpSpPr>
          <p:cNvPr id="415" name="Group 414">
            <a:extLst>
              <a:ext uri="{FF2B5EF4-FFF2-40B4-BE49-F238E27FC236}">
                <a16:creationId xmlns:a16="http://schemas.microsoft.com/office/drawing/2014/main" id="{BD9ECF27-2E80-6F3A-039B-ABB5E5F11EC2}"/>
              </a:ext>
            </a:extLst>
          </p:cNvPr>
          <p:cNvGrpSpPr/>
          <p:nvPr/>
        </p:nvGrpSpPr>
        <p:grpSpPr>
          <a:xfrm>
            <a:off x="5626556" y="4980405"/>
            <a:ext cx="749880" cy="1357200"/>
            <a:chOff x="5626556" y="4980405"/>
            <a:chExt cx="749880" cy="1357200"/>
          </a:xfrm>
        </p:grpSpPr>
        <mc:AlternateContent xmlns:mc="http://schemas.openxmlformats.org/markup-compatibility/2006" xmlns:p14="http://schemas.microsoft.com/office/powerpoint/2010/main">
          <mc:Choice Requires="p14">
            <p:contentPart p14:bwMode="auto" r:id="rId651">
              <p14:nvContentPartPr>
                <p14:cNvPr id="412" name="Ink 411">
                  <a:extLst>
                    <a:ext uri="{FF2B5EF4-FFF2-40B4-BE49-F238E27FC236}">
                      <a16:creationId xmlns:a16="http://schemas.microsoft.com/office/drawing/2014/main" id="{8AE43CBB-D78C-E399-9EE6-2BB83A2316D7}"/>
                    </a:ext>
                  </a:extLst>
                </p14:cNvPr>
                <p14:cNvContentPartPr/>
                <p14:nvPr/>
              </p14:nvContentPartPr>
              <p14:xfrm>
                <a:off x="5626556" y="5002005"/>
                <a:ext cx="721440" cy="1335600"/>
              </p14:xfrm>
            </p:contentPart>
          </mc:Choice>
          <mc:Fallback xmlns="">
            <p:pic>
              <p:nvPicPr>
                <p:cNvPr id="412" name="Ink 411">
                  <a:extLst>
                    <a:ext uri="{FF2B5EF4-FFF2-40B4-BE49-F238E27FC236}">
                      <a16:creationId xmlns:a16="http://schemas.microsoft.com/office/drawing/2014/main" id="{8AE43CBB-D78C-E399-9EE6-2BB83A2316D7}"/>
                    </a:ext>
                  </a:extLst>
                </p:cNvPr>
                <p:cNvPicPr/>
                <p:nvPr/>
              </p:nvPicPr>
              <p:blipFill>
                <a:blip r:embed="rId652"/>
                <a:stretch>
                  <a:fillRect/>
                </a:stretch>
              </p:blipFill>
              <p:spPr>
                <a:xfrm>
                  <a:off x="5617556" y="4993005"/>
                  <a:ext cx="739080" cy="13532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13" name="Ink 412">
                  <a:extLst>
                    <a:ext uri="{FF2B5EF4-FFF2-40B4-BE49-F238E27FC236}">
                      <a16:creationId xmlns:a16="http://schemas.microsoft.com/office/drawing/2014/main" id="{5846E223-75CD-5D82-4874-8E65608E8FA8}"/>
                    </a:ext>
                  </a:extLst>
                </p14:cNvPr>
                <p14:cNvContentPartPr/>
                <p14:nvPr/>
              </p14:nvContentPartPr>
              <p14:xfrm>
                <a:off x="6191396" y="4980405"/>
                <a:ext cx="185040" cy="108720"/>
              </p14:xfrm>
            </p:contentPart>
          </mc:Choice>
          <mc:Fallback xmlns="">
            <p:pic>
              <p:nvPicPr>
                <p:cNvPr id="413" name="Ink 412">
                  <a:extLst>
                    <a:ext uri="{FF2B5EF4-FFF2-40B4-BE49-F238E27FC236}">
                      <a16:creationId xmlns:a16="http://schemas.microsoft.com/office/drawing/2014/main" id="{5846E223-75CD-5D82-4874-8E65608E8FA8}"/>
                    </a:ext>
                  </a:extLst>
                </p:cNvPr>
                <p:cNvPicPr/>
                <p:nvPr/>
              </p:nvPicPr>
              <p:blipFill>
                <a:blip r:embed="rId654"/>
                <a:stretch>
                  <a:fillRect/>
                </a:stretch>
              </p:blipFill>
              <p:spPr>
                <a:xfrm>
                  <a:off x="6182756" y="4971405"/>
                  <a:ext cx="202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14" name="Ink 413">
                  <a:extLst>
                    <a:ext uri="{FF2B5EF4-FFF2-40B4-BE49-F238E27FC236}">
                      <a16:creationId xmlns:a16="http://schemas.microsoft.com/office/drawing/2014/main" id="{E7B5A639-486B-E578-5140-1F595F1FA01A}"/>
                    </a:ext>
                  </a:extLst>
                </p14:cNvPr>
                <p14:cNvContentPartPr/>
                <p14:nvPr/>
              </p14:nvContentPartPr>
              <p14:xfrm>
                <a:off x="6172316" y="5016405"/>
                <a:ext cx="179640" cy="37080"/>
              </p14:xfrm>
            </p:contentPart>
          </mc:Choice>
          <mc:Fallback xmlns="">
            <p:pic>
              <p:nvPicPr>
                <p:cNvPr id="414" name="Ink 413">
                  <a:extLst>
                    <a:ext uri="{FF2B5EF4-FFF2-40B4-BE49-F238E27FC236}">
                      <a16:creationId xmlns:a16="http://schemas.microsoft.com/office/drawing/2014/main" id="{E7B5A639-486B-E578-5140-1F595F1FA01A}"/>
                    </a:ext>
                  </a:extLst>
                </p:cNvPr>
                <p:cNvPicPr/>
                <p:nvPr/>
              </p:nvPicPr>
              <p:blipFill>
                <a:blip r:embed="rId656"/>
                <a:stretch>
                  <a:fillRect/>
                </a:stretch>
              </p:blipFill>
              <p:spPr>
                <a:xfrm>
                  <a:off x="6163316" y="5007765"/>
                  <a:ext cx="197280" cy="54720"/>
                </a:xfrm>
                <a:prstGeom prst="rect">
                  <a:avLst/>
                </a:prstGeom>
              </p:spPr>
            </p:pic>
          </mc:Fallback>
        </mc:AlternateContent>
      </p:grpSp>
      <p:grpSp>
        <p:nvGrpSpPr>
          <p:cNvPr id="429" name="Group 428">
            <a:extLst>
              <a:ext uri="{FF2B5EF4-FFF2-40B4-BE49-F238E27FC236}">
                <a16:creationId xmlns:a16="http://schemas.microsoft.com/office/drawing/2014/main" id="{D1615A08-4913-1A34-F3C8-DD79D7D889F2}"/>
              </a:ext>
            </a:extLst>
          </p:cNvPr>
          <p:cNvGrpSpPr/>
          <p:nvPr/>
        </p:nvGrpSpPr>
        <p:grpSpPr>
          <a:xfrm>
            <a:off x="5987996" y="6175245"/>
            <a:ext cx="2352240" cy="369720"/>
            <a:chOff x="5987996" y="6175245"/>
            <a:chExt cx="2352240" cy="369720"/>
          </a:xfrm>
        </p:grpSpPr>
        <mc:AlternateContent xmlns:mc="http://schemas.openxmlformats.org/markup-compatibility/2006" xmlns:p14="http://schemas.microsoft.com/office/powerpoint/2010/main">
          <mc:Choice Requires="p14">
            <p:contentPart p14:bwMode="auto" r:id="rId657">
              <p14:nvContentPartPr>
                <p14:cNvPr id="416" name="Ink 415">
                  <a:extLst>
                    <a:ext uri="{FF2B5EF4-FFF2-40B4-BE49-F238E27FC236}">
                      <a16:creationId xmlns:a16="http://schemas.microsoft.com/office/drawing/2014/main" id="{E73AFC8A-2ED8-5D51-B5BD-30206FEC5F1F}"/>
                    </a:ext>
                  </a:extLst>
                </p14:cNvPr>
                <p14:cNvContentPartPr/>
                <p14:nvPr/>
              </p14:nvContentPartPr>
              <p14:xfrm>
                <a:off x="5987996" y="6202605"/>
                <a:ext cx="982080" cy="319680"/>
              </p14:xfrm>
            </p:contentPart>
          </mc:Choice>
          <mc:Fallback xmlns="">
            <p:pic>
              <p:nvPicPr>
                <p:cNvPr id="416" name="Ink 415">
                  <a:extLst>
                    <a:ext uri="{FF2B5EF4-FFF2-40B4-BE49-F238E27FC236}">
                      <a16:creationId xmlns:a16="http://schemas.microsoft.com/office/drawing/2014/main" id="{E73AFC8A-2ED8-5D51-B5BD-30206FEC5F1F}"/>
                    </a:ext>
                  </a:extLst>
                </p:cNvPr>
                <p:cNvPicPr/>
                <p:nvPr/>
              </p:nvPicPr>
              <p:blipFill>
                <a:blip r:embed="rId658"/>
                <a:stretch>
                  <a:fillRect/>
                </a:stretch>
              </p:blipFill>
              <p:spPr>
                <a:xfrm>
                  <a:off x="5978996" y="6193605"/>
                  <a:ext cx="9997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17" name="Ink 416">
                  <a:extLst>
                    <a:ext uri="{FF2B5EF4-FFF2-40B4-BE49-F238E27FC236}">
                      <a16:creationId xmlns:a16="http://schemas.microsoft.com/office/drawing/2014/main" id="{E734B641-0D0E-2523-C14A-9538A724E716}"/>
                    </a:ext>
                  </a:extLst>
                </p14:cNvPr>
                <p14:cNvContentPartPr/>
                <p14:nvPr/>
              </p14:nvContentPartPr>
              <p14:xfrm>
                <a:off x="7166276" y="6229605"/>
                <a:ext cx="158400" cy="272880"/>
              </p14:xfrm>
            </p:contentPart>
          </mc:Choice>
          <mc:Fallback xmlns="">
            <p:pic>
              <p:nvPicPr>
                <p:cNvPr id="417" name="Ink 416">
                  <a:extLst>
                    <a:ext uri="{FF2B5EF4-FFF2-40B4-BE49-F238E27FC236}">
                      <a16:creationId xmlns:a16="http://schemas.microsoft.com/office/drawing/2014/main" id="{E734B641-0D0E-2523-C14A-9538A724E716}"/>
                    </a:ext>
                  </a:extLst>
                </p:cNvPr>
                <p:cNvPicPr/>
                <p:nvPr/>
              </p:nvPicPr>
              <p:blipFill>
                <a:blip r:embed="rId660"/>
                <a:stretch>
                  <a:fillRect/>
                </a:stretch>
              </p:blipFill>
              <p:spPr>
                <a:xfrm>
                  <a:off x="7157276" y="6220605"/>
                  <a:ext cx="1760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18" name="Ink 417">
                  <a:extLst>
                    <a:ext uri="{FF2B5EF4-FFF2-40B4-BE49-F238E27FC236}">
                      <a16:creationId xmlns:a16="http://schemas.microsoft.com/office/drawing/2014/main" id="{01125265-0B0E-261C-28D4-83D65C5F85FC}"/>
                    </a:ext>
                  </a:extLst>
                </p14:cNvPr>
                <p14:cNvContentPartPr/>
                <p14:nvPr/>
              </p14:nvContentPartPr>
              <p14:xfrm>
                <a:off x="7112276" y="6175245"/>
                <a:ext cx="125640" cy="14760"/>
              </p14:xfrm>
            </p:contentPart>
          </mc:Choice>
          <mc:Fallback xmlns="">
            <p:pic>
              <p:nvPicPr>
                <p:cNvPr id="418" name="Ink 417">
                  <a:extLst>
                    <a:ext uri="{FF2B5EF4-FFF2-40B4-BE49-F238E27FC236}">
                      <a16:creationId xmlns:a16="http://schemas.microsoft.com/office/drawing/2014/main" id="{01125265-0B0E-261C-28D4-83D65C5F85FC}"/>
                    </a:ext>
                  </a:extLst>
                </p:cNvPr>
                <p:cNvPicPr/>
                <p:nvPr/>
              </p:nvPicPr>
              <p:blipFill>
                <a:blip r:embed="rId662"/>
                <a:stretch>
                  <a:fillRect/>
                </a:stretch>
              </p:blipFill>
              <p:spPr>
                <a:xfrm>
                  <a:off x="7103636" y="6166245"/>
                  <a:ext cx="143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9" name="Ink 418">
                  <a:extLst>
                    <a:ext uri="{FF2B5EF4-FFF2-40B4-BE49-F238E27FC236}">
                      <a16:creationId xmlns:a16="http://schemas.microsoft.com/office/drawing/2014/main" id="{6D25B1D6-D456-9731-3048-E96EA99CB72D}"/>
                    </a:ext>
                  </a:extLst>
                </p14:cNvPr>
                <p14:cNvContentPartPr/>
                <p14:nvPr/>
              </p14:nvContentPartPr>
              <p14:xfrm>
                <a:off x="7445636" y="6379725"/>
                <a:ext cx="360" cy="360"/>
              </p14:xfrm>
            </p:contentPart>
          </mc:Choice>
          <mc:Fallback xmlns="">
            <p:pic>
              <p:nvPicPr>
                <p:cNvPr id="419" name="Ink 418">
                  <a:extLst>
                    <a:ext uri="{FF2B5EF4-FFF2-40B4-BE49-F238E27FC236}">
                      <a16:creationId xmlns:a16="http://schemas.microsoft.com/office/drawing/2014/main" id="{6D25B1D6-D456-9731-3048-E96EA99CB72D}"/>
                    </a:ext>
                  </a:extLst>
                </p:cNvPr>
                <p:cNvPicPr/>
                <p:nvPr/>
              </p:nvPicPr>
              <p:blipFill>
                <a:blip r:embed="rId664"/>
                <a:stretch>
                  <a:fillRect/>
                </a:stretch>
              </p:blipFill>
              <p:spPr>
                <a:xfrm>
                  <a:off x="7436636" y="63707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20" name="Ink 419">
                  <a:extLst>
                    <a:ext uri="{FF2B5EF4-FFF2-40B4-BE49-F238E27FC236}">
                      <a16:creationId xmlns:a16="http://schemas.microsoft.com/office/drawing/2014/main" id="{3083B341-8535-1D9B-DEAE-5660A101C673}"/>
                    </a:ext>
                  </a:extLst>
                </p14:cNvPr>
                <p14:cNvContentPartPr/>
                <p14:nvPr/>
              </p14:nvContentPartPr>
              <p14:xfrm>
                <a:off x="7425836" y="6379725"/>
                <a:ext cx="19800" cy="41400"/>
              </p14:xfrm>
            </p:contentPart>
          </mc:Choice>
          <mc:Fallback xmlns="">
            <p:pic>
              <p:nvPicPr>
                <p:cNvPr id="420" name="Ink 419">
                  <a:extLst>
                    <a:ext uri="{FF2B5EF4-FFF2-40B4-BE49-F238E27FC236}">
                      <a16:creationId xmlns:a16="http://schemas.microsoft.com/office/drawing/2014/main" id="{3083B341-8535-1D9B-DEAE-5660A101C673}"/>
                    </a:ext>
                  </a:extLst>
                </p:cNvPr>
                <p:cNvPicPr/>
                <p:nvPr/>
              </p:nvPicPr>
              <p:blipFill>
                <a:blip r:embed="rId666"/>
                <a:stretch>
                  <a:fillRect/>
                </a:stretch>
              </p:blipFill>
              <p:spPr>
                <a:xfrm>
                  <a:off x="7417196" y="6370725"/>
                  <a:ext cx="374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21" name="Ink 420">
                  <a:extLst>
                    <a:ext uri="{FF2B5EF4-FFF2-40B4-BE49-F238E27FC236}">
                      <a16:creationId xmlns:a16="http://schemas.microsoft.com/office/drawing/2014/main" id="{21344B12-30D3-5FAF-CA3A-422083FB6C70}"/>
                    </a:ext>
                  </a:extLst>
                </p14:cNvPr>
                <p14:cNvContentPartPr/>
                <p14:nvPr/>
              </p14:nvContentPartPr>
              <p14:xfrm>
                <a:off x="7561556" y="6265965"/>
                <a:ext cx="125280" cy="203400"/>
              </p14:xfrm>
            </p:contentPart>
          </mc:Choice>
          <mc:Fallback xmlns="">
            <p:pic>
              <p:nvPicPr>
                <p:cNvPr id="421" name="Ink 420">
                  <a:extLst>
                    <a:ext uri="{FF2B5EF4-FFF2-40B4-BE49-F238E27FC236}">
                      <a16:creationId xmlns:a16="http://schemas.microsoft.com/office/drawing/2014/main" id="{21344B12-30D3-5FAF-CA3A-422083FB6C70}"/>
                    </a:ext>
                  </a:extLst>
                </p:cNvPr>
                <p:cNvPicPr/>
                <p:nvPr/>
              </p:nvPicPr>
              <p:blipFill>
                <a:blip r:embed="rId668"/>
                <a:stretch>
                  <a:fillRect/>
                </a:stretch>
              </p:blipFill>
              <p:spPr>
                <a:xfrm>
                  <a:off x="7552556" y="6256965"/>
                  <a:ext cx="142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22" name="Ink 421">
                  <a:extLst>
                    <a:ext uri="{FF2B5EF4-FFF2-40B4-BE49-F238E27FC236}">
                      <a16:creationId xmlns:a16="http://schemas.microsoft.com/office/drawing/2014/main" id="{28F72785-464F-E81A-392F-C83C8CAF52BD}"/>
                    </a:ext>
                  </a:extLst>
                </p14:cNvPr>
                <p14:cNvContentPartPr/>
                <p14:nvPr/>
              </p14:nvContentPartPr>
              <p14:xfrm>
                <a:off x="7585316" y="6354165"/>
                <a:ext cx="115200" cy="23760"/>
              </p14:xfrm>
            </p:contentPart>
          </mc:Choice>
          <mc:Fallback xmlns="">
            <p:pic>
              <p:nvPicPr>
                <p:cNvPr id="422" name="Ink 421">
                  <a:extLst>
                    <a:ext uri="{FF2B5EF4-FFF2-40B4-BE49-F238E27FC236}">
                      <a16:creationId xmlns:a16="http://schemas.microsoft.com/office/drawing/2014/main" id="{28F72785-464F-E81A-392F-C83C8CAF52BD}"/>
                    </a:ext>
                  </a:extLst>
                </p:cNvPr>
                <p:cNvPicPr/>
                <p:nvPr/>
              </p:nvPicPr>
              <p:blipFill>
                <a:blip r:embed="rId670"/>
                <a:stretch>
                  <a:fillRect/>
                </a:stretch>
              </p:blipFill>
              <p:spPr>
                <a:xfrm>
                  <a:off x="7576676" y="6345165"/>
                  <a:ext cx="132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23" name="Ink 422">
                  <a:extLst>
                    <a:ext uri="{FF2B5EF4-FFF2-40B4-BE49-F238E27FC236}">
                      <a16:creationId xmlns:a16="http://schemas.microsoft.com/office/drawing/2014/main" id="{1ED5D98A-2B5C-B0C8-171E-5CB5C7AC9146}"/>
                    </a:ext>
                  </a:extLst>
                </p14:cNvPr>
                <p14:cNvContentPartPr/>
                <p14:nvPr/>
              </p14:nvContentPartPr>
              <p14:xfrm>
                <a:off x="7562996" y="6262365"/>
                <a:ext cx="125280" cy="12600"/>
              </p14:xfrm>
            </p:contentPart>
          </mc:Choice>
          <mc:Fallback xmlns="">
            <p:pic>
              <p:nvPicPr>
                <p:cNvPr id="423" name="Ink 422">
                  <a:extLst>
                    <a:ext uri="{FF2B5EF4-FFF2-40B4-BE49-F238E27FC236}">
                      <a16:creationId xmlns:a16="http://schemas.microsoft.com/office/drawing/2014/main" id="{1ED5D98A-2B5C-B0C8-171E-5CB5C7AC9146}"/>
                    </a:ext>
                  </a:extLst>
                </p:cNvPr>
                <p:cNvPicPr/>
                <p:nvPr/>
              </p:nvPicPr>
              <p:blipFill>
                <a:blip r:embed="rId672"/>
                <a:stretch>
                  <a:fillRect/>
                </a:stretch>
              </p:blipFill>
              <p:spPr>
                <a:xfrm>
                  <a:off x="7553996" y="6253725"/>
                  <a:ext cx="1429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24" name="Ink 423">
                  <a:extLst>
                    <a:ext uri="{FF2B5EF4-FFF2-40B4-BE49-F238E27FC236}">
                      <a16:creationId xmlns:a16="http://schemas.microsoft.com/office/drawing/2014/main" id="{9082A779-02D7-884F-00D2-5D709E5C591C}"/>
                    </a:ext>
                  </a:extLst>
                </p14:cNvPr>
                <p14:cNvContentPartPr/>
                <p14:nvPr/>
              </p14:nvContentPartPr>
              <p14:xfrm>
                <a:off x="7528796" y="6187845"/>
                <a:ext cx="179640" cy="14760"/>
              </p14:xfrm>
            </p:contentPart>
          </mc:Choice>
          <mc:Fallback xmlns="">
            <p:pic>
              <p:nvPicPr>
                <p:cNvPr id="424" name="Ink 423">
                  <a:extLst>
                    <a:ext uri="{FF2B5EF4-FFF2-40B4-BE49-F238E27FC236}">
                      <a16:creationId xmlns:a16="http://schemas.microsoft.com/office/drawing/2014/main" id="{9082A779-02D7-884F-00D2-5D709E5C591C}"/>
                    </a:ext>
                  </a:extLst>
                </p:cNvPr>
                <p:cNvPicPr/>
                <p:nvPr/>
              </p:nvPicPr>
              <p:blipFill>
                <a:blip r:embed="rId674"/>
                <a:stretch>
                  <a:fillRect/>
                </a:stretch>
              </p:blipFill>
              <p:spPr>
                <a:xfrm>
                  <a:off x="7520156" y="6178845"/>
                  <a:ext cx="197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5" name="Ink 424">
                  <a:extLst>
                    <a:ext uri="{FF2B5EF4-FFF2-40B4-BE49-F238E27FC236}">
                      <a16:creationId xmlns:a16="http://schemas.microsoft.com/office/drawing/2014/main" id="{4E581EA9-79C3-019A-8A2B-1B5BBEC0C07B}"/>
                    </a:ext>
                  </a:extLst>
                </p14:cNvPr>
                <p14:cNvContentPartPr/>
                <p14:nvPr/>
              </p14:nvContentPartPr>
              <p14:xfrm>
                <a:off x="7789436" y="6470445"/>
                <a:ext cx="10440" cy="74520"/>
              </p14:xfrm>
            </p:contentPart>
          </mc:Choice>
          <mc:Fallback xmlns="">
            <p:pic>
              <p:nvPicPr>
                <p:cNvPr id="425" name="Ink 424">
                  <a:extLst>
                    <a:ext uri="{FF2B5EF4-FFF2-40B4-BE49-F238E27FC236}">
                      <a16:creationId xmlns:a16="http://schemas.microsoft.com/office/drawing/2014/main" id="{4E581EA9-79C3-019A-8A2B-1B5BBEC0C07B}"/>
                    </a:ext>
                  </a:extLst>
                </p:cNvPr>
                <p:cNvPicPr/>
                <p:nvPr/>
              </p:nvPicPr>
              <p:blipFill>
                <a:blip r:embed="rId676"/>
                <a:stretch>
                  <a:fillRect/>
                </a:stretch>
              </p:blipFill>
              <p:spPr>
                <a:xfrm>
                  <a:off x="7780436" y="6461445"/>
                  <a:ext cx="280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6" name="Ink 425">
                  <a:extLst>
                    <a:ext uri="{FF2B5EF4-FFF2-40B4-BE49-F238E27FC236}">
                      <a16:creationId xmlns:a16="http://schemas.microsoft.com/office/drawing/2014/main" id="{281F8E6A-18DA-514B-DB82-CE617D01E9B8}"/>
                    </a:ext>
                  </a:extLst>
                </p14:cNvPr>
                <p14:cNvContentPartPr/>
                <p14:nvPr/>
              </p14:nvContentPartPr>
              <p14:xfrm>
                <a:off x="7930916" y="6313485"/>
                <a:ext cx="108360" cy="32400"/>
              </p14:xfrm>
            </p:contentPart>
          </mc:Choice>
          <mc:Fallback xmlns="">
            <p:pic>
              <p:nvPicPr>
                <p:cNvPr id="426" name="Ink 425">
                  <a:extLst>
                    <a:ext uri="{FF2B5EF4-FFF2-40B4-BE49-F238E27FC236}">
                      <a16:creationId xmlns:a16="http://schemas.microsoft.com/office/drawing/2014/main" id="{281F8E6A-18DA-514B-DB82-CE617D01E9B8}"/>
                    </a:ext>
                  </a:extLst>
                </p:cNvPr>
                <p:cNvPicPr/>
                <p:nvPr/>
              </p:nvPicPr>
              <p:blipFill>
                <a:blip r:embed="rId678"/>
                <a:stretch>
                  <a:fillRect/>
                </a:stretch>
              </p:blipFill>
              <p:spPr>
                <a:xfrm>
                  <a:off x="7921916" y="6304485"/>
                  <a:ext cx="1260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7" name="Ink 426">
                  <a:extLst>
                    <a:ext uri="{FF2B5EF4-FFF2-40B4-BE49-F238E27FC236}">
                      <a16:creationId xmlns:a16="http://schemas.microsoft.com/office/drawing/2014/main" id="{60A43418-82AE-B47A-9771-6F44165024E4}"/>
                    </a:ext>
                  </a:extLst>
                </p14:cNvPr>
                <p14:cNvContentPartPr/>
                <p14:nvPr/>
              </p14:nvContentPartPr>
              <p14:xfrm>
                <a:off x="7930916" y="6396285"/>
                <a:ext cx="123480" cy="24480"/>
              </p14:xfrm>
            </p:contentPart>
          </mc:Choice>
          <mc:Fallback xmlns="">
            <p:pic>
              <p:nvPicPr>
                <p:cNvPr id="427" name="Ink 426">
                  <a:extLst>
                    <a:ext uri="{FF2B5EF4-FFF2-40B4-BE49-F238E27FC236}">
                      <a16:creationId xmlns:a16="http://schemas.microsoft.com/office/drawing/2014/main" id="{60A43418-82AE-B47A-9771-6F44165024E4}"/>
                    </a:ext>
                  </a:extLst>
                </p:cNvPr>
                <p:cNvPicPr/>
                <p:nvPr/>
              </p:nvPicPr>
              <p:blipFill>
                <a:blip r:embed="rId680"/>
                <a:stretch>
                  <a:fillRect/>
                </a:stretch>
              </p:blipFill>
              <p:spPr>
                <a:xfrm>
                  <a:off x="7921916" y="6387645"/>
                  <a:ext cx="141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8" name="Ink 427">
                  <a:extLst>
                    <a:ext uri="{FF2B5EF4-FFF2-40B4-BE49-F238E27FC236}">
                      <a16:creationId xmlns:a16="http://schemas.microsoft.com/office/drawing/2014/main" id="{AF16AB7C-3354-E669-5A4B-8DD8F5909C5A}"/>
                    </a:ext>
                  </a:extLst>
                </p14:cNvPr>
                <p14:cNvContentPartPr/>
                <p14:nvPr/>
              </p14:nvContentPartPr>
              <p14:xfrm>
                <a:off x="8194796" y="6256245"/>
                <a:ext cx="145440" cy="235440"/>
              </p14:xfrm>
            </p:contentPart>
          </mc:Choice>
          <mc:Fallback xmlns="">
            <p:pic>
              <p:nvPicPr>
                <p:cNvPr id="428" name="Ink 427">
                  <a:extLst>
                    <a:ext uri="{FF2B5EF4-FFF2-40B4-BE49-F238E27FC236}">
                      <a16:creationId xmlns:a16="http://schemas.microsoft.com/office/drawing/2014/main" id="{AF16AB7C-3354-E669-5A4B-8DD8F5909C5A}"/>
                    </a:ext>
                  </a:extLst>
                </p:cNvPr>
                <p:cNvPicPr/>
                <p:nvPr/>
              </p:nvPicPr>
              <p:blipFill>
                <a:blip r:embed="rId682"/>
                <a:stretch>
                  <a:fillRect/>
                </a:stretch>
              </p:blipFill>
              <p:spPr>
                <a:xfrm>
                  <a:off x="8185796" y="6247245"/>
                  <a:ext cx="163080" cy="253080"/>
                </a:xfrm>
                <a:prstGeom prst="rect">
                  <a:avLst/>
                </a:prstGeom>
              </p:spPr>
            </p:pic>
          </mc:Fallback>
        </mc:AlternateContent>
      </p:grpSp>
      <p:grpSp>
        <p:nvGrpSpPr>
          <p:cNvPr id="453" name="Group 452">
            <a:extLst>
              <a:ext uri="{FF2B5EF4-FFF2-40B4-BE49-F238E27FC236}">
                <a16:creationId xmlns:a16="http://schemas.microsoft.com/office/drawing/2014/main" id="{79DE02D5-031F-3343-F187-C7F8849C0130}"/>
              </a:ext>
            </a:extLst>
          </p:cNvPr>
          <p:cNvGrpSpPr/>
          <p:nvPr/>
        </p:nvGrpSpPr>
        <p:grpSpPr>
          <a:xfrm>
            <a:off x="752876" y="6158685"/>
            <a:ext cx="2486160" cy="445320"/>
            <a:chOff x="752876" y="6158685"/>
            <a:chExt cx="2486160" cy="445320"/>
          </a:xfrm>
        </p:grpSpPr>
        <mc:AlternateContent xmlns:mc="http://schemas.openxmlformats.org/markup-compatibility/2006" xmlns:p14="http://schemas.microsoft.com/office/powerpoint/2010/main">
          <mc:Choice Requires="p14">
            <p:contentPart p14:bwMode="auto" r:id="rId683">
              <p14:nvContentPartPr>
                <p14:cNvPr id="430" name="Ink 429">
                  <a:extLst>
                    <a:ext uri="{FF2B5EF4-FFF2-40B4-BE49-F238E27FC236}">
                      <a16:creationId xmlns:a16="http://schemas.microsoft.com/office/drawing/2014/main" id="{070DB9BE-1FA1-9A09-5F57-7AE95E2272C5}"/>
                    </a:ext>
                  </a:extLst>
                </p14:cNvPr>
                <p14:cNvContentPartPr/>
                <p14:nvPr/>
              </p14:nvContentPartPr>
              <p14:xfrm>
                <a:off x="847196" y="6252645"/>
                <a:ext cx="148320" cy="295560"/>
              </p14:xfrm>
            </p:contentPart>
          </mc:Choice>
          <mc:Fallback xmlns="">
            <p:pic>
              <p:nvPicPr>
                <p:cNvPr id="430" name="Ink 429">
                  <a:extLst>
                    <a:ext uri="{FF2B5EF4-FFF2-40B4-BE49-F238E27FC236}">
                      <a16:creationId xmlns:a16="http://schemas.microsoft.com/office/drawing/2014/main" id="{070DB9BE-1FA1-9A09-5F57-7AE95E2272C5}"/>
                    </a:ext>
                  </a:extLst>
                </p:cNvPr>
                <p:cNvPicPr/>
                <p:nvPr/>
              </p:nvPicPr>
              <p:blipFill>
                <a:blip r:embed="rId684"/>
                <a:stretch>
                  <a:fillRect/>
                </a:stretch>
              </p:blipFill>
              <p:spPr>
                <a:xfrm>
                  <a:off x="838196" y="6244005"/>
                  <a:ext cx="165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31" name="Ink 430">
                  <a:extLst>
                    <a:ext uri="{FF2B5EF4-FFF2-40B4-BE49-F238E27FC236}">
                      <a16:creationId xmlns:a16="http://schemas.microsoft.com/office/drawing/2014/main" id="{A40D5EDF-5154-05F9-97F0-D89F6422CFB9}"/>
                    </a:ext>
                  </a:extLst>
                </p14:cNvPr>
                <p14:cNvContentPartPr/>
                <p14:nvPr/>
              </p14:nvContentPartPr>
              <p14:xfrm>
                <a:off x="752876" y="6158685"/>
                <a:ext cx="172080" cy="39240"/>
              </p14:xfrm>
            </p:contentPart>
          </mc:Choice>
          <mc:Fallback xmlns="">
            <p:pic>
              <p:nvPicPr>
                <p:cNvPr id="431" name="Ink 430">
                  <a:extLst>
                    <a:ext uri="{FF2B5EF4-FFF2-40B4-BE49-F238E27FC236}">
                      <a16:creationId xmlns:a16="http://schemas.microsoft.com/office/drawing/2014/main" id="{A40D5EDF-5154-05F9-97F0-D89F6422CFB9}"/>
                    </a:ext>
                  </a:extLst>
                </p:cNvPr>
                <p:cNvPicPr/>
                <p:nvPr/>
              </p:nvPicPr>
              <p:blipFill>
                <a:blip r:embed="rId686"/>
                <a:stretch>
                  <a:fillRect/>
                </a:stretch>
              </p:blipFill>
              <p:spPr>
                <a:xfrm>
                  <a:off x="743876" y="6150045"/>
                  <a:ext cx="189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32" name="Ink 431">
                  <a:extLst>
                    <a:ext uri="{FF2B5EF4-FFF2-40B4-BE49-F238E27FC236}">
                      <a16:creationId xmlns:a16="http://schemas.microsoft.com/office/drawing/2014/main" id="{0F5954DC-5097-770B-D847-4289F648142F}"/>
                    </a:ext>
                  </a:extLst>
                </p14:cNvPr>
                <p14:cNvContentPartPr/>
                <p14:nvPr/>
              </p14:nvContentPartPr>
              <p14:xfrm>
                <a:off x="1097756" y="6365325"/>
                <a:ext cx="23040" cy="44280"/>
              </p14:xfrm>
            </p:contentPart>
          </mc:Choice>
          <mc:Fallback xmlns="">
            <p:pic>
              <p:nvPicPr>
                <p:cNvPr id="432" name="Ink 431">
                  <a:extLst>
                    <a:ext uri="{FF2B5EF4-FFF2-40B4-BE49-F238E27FC236}">
                      <a16:creationId xmlns:a16="http://schemas.microsoft.com/office/drawing/2014/main" id="{0F5954DC-5097-770B-D847-4289F648142F}"/>
                    </a:ext>
                  </a:extLst>
                </p:cNvPr>
                <p:cNvPicPr/>
                <p:nvPr/>
              </p:nvPicPr>
              <p:blipFill>
                <a:blip r:embed="rId688"/>
                <a:stretch>
                  <a:fillRect/>
                </a:stretch>
              </p:blipFill>
              <p:spPr>
                <a:xfrm>
                  <a:off x="1089116" y="6356325"/>
                  <a:ext cx="406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33" name="Ink 432">
                  <a:extLst>
                    <a:ext uri="{FF2B5EF4-FFF2-40B4-BE49-F238E27FC236}">
                      <a16:creationId xmlns:a16="http://schemas.microsoft.com/office/drawing/2014/main" id="{A6B6BDD1-3D14-986F-AA3C-FC09D188AB06}"/>
                    </a:ext>
                  </a:extLst>
                </p14:cNvPr>
                <p14:cNvContentPartPr/>
                <p14:nvPr/>
              </p14:nvContentPartPr>
              <p14:xfrm>
                <a:off x="1223396" y="6238245"/>
                <a:ext cx="165960" cy="246240"/>
              </p14:xfrm>
            </p:contentPart>
          </mc:Choice>
          <mc:Fallback xmlns="">
            <p:pic>
              <p:nvPicPr>
                <p:cNvPr id="433" name="Ink 432">
                  <a:extLst>
                    <a:ext uri="{FF2B5EF4-FFF2-40B4-BE49-F238E27FC236}">
                      <a16:creationId xmlns:a16="http://schemas.microsoft.com/office/drawing/2014/main" id="{A6B6BDD1-3D14-986F-AA3C-FC09D188AB06}"/>
                    </a:ext>
                  </a:extLst>
                </p:cNvPr>
                <p:cNvPicPr/>
                <p:nvPr/>
              </p:nvPicPr>
              <p:blipFill>
                <a:blip r:embed="rId690"/>
                <a:stretch>
                  <a:fillRect/>
                </a:stretch>
              </p:blipFill>
              <p:spPr>
                <a:xfrm>
                  <a:off x="1214756" y="6229245"/>
                  <a:ext cx="1836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4" name="Ink 433">
                  <a:extLst>
                    <a:ext uri="{FF2B5EF4-FFF2-40B4-BE49-F238E27FC236}">
                      <a16:creationId xmlns:a16="http://schemas.microsoft.com/office/drawing/2014/main" id="{BA0D1026-8E9A-D9DB-BC90-11CC79248BAD}"/>
                    </a:ext>
                  </a:extLst>
                </p14:cNvPr>
                <p14:cNvContentPartPr/>
                <p14:nvPr/>
              </p14:nvContentPartPr>
              <p14:xfrm>
                <a:off x="1264796" y="6372885"/>
                <a:ext cx="140400" cy="9720"/>
              </p14:xfrm>
            </p:contentPart>
          </mc:Choice>
          <mc:Fallback xmlns="">
            <p:pic>
              <p:nvPicPr>
                <p:cNvPr id="434" name="Ink 433">
                  <a:extLst>
                    <a:ext uri="{FF2B5EF4-FFF2-40B4-BE49-F238E27FC236}">
                      <a16:creationId xmlns:a16="http://schemas.microsoft.com/office/drawing/2014/main" id="{BA0D1026-8E9A-D9DB-BC90-11CC79248BAD}"/>
                    </a:ext>
                  </a:extLst>
                </p:cNvPr>
                <p:cNvPicPr/>
                <p:nvPr/>
              </p:nvPicPr>
              <p:blipFill>
                <a:blip r:embed="rId692"/>
                <a:stretch>
                  <a:fillRect/>
                </a:stretch>
              </p:blipFill>
              <p:spPr>
                <a:xfrm>
                  <a:off x="1256156" y="6364245"/>
                  <a:ext cx="1580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35" name="Ink 434">
                  <a:extLst>
                    <a:ext uri="{FF2B5EF4-FFF2-40B4-BE49-F238E27FC236}">
                      <a16:creationId xmlns:a16="http://schemas.microsoft.com/office/drawing/2014/main" id="{4D585A3A-72D3-C1AD-683C-A2E065DA3FF3}"/>
                    </a:ext>
                  </a:extLst>
                </p14:cNvPr>
                <p14:cNvContentPartPr/>
                <p14:nvPr/>
              </p14:nvContentPartPr>
              <p14:xfrm>
                <a:off x="1216196" y="6235365"/>
                <a:ext cx="217440" cy="32760"/>
              </p14:xfrm>
            </p:contentPart>
          </mc:Choice>
          <mc:Fallback xmlns="">
            <p:pic>
              <p:nvPicPr>
                <p:cNvPr id="435" name="Ink 434">
                  <a:extLst>
                    <a:ext uri="{FF2B5EF4-FFF2-40B4-BE49-F238E27FC236}">
                      <a16:creationId xmlns:a16="http://schemas.microsoft.com/office/drawing/2014/main" id="{4D585A3A-72D3-C1AD-683C-A2E065DA3FF3}"/>
                    </a:ext>
                  </a:extLst>
                </p:cNvPr>
                <p:cNvPicPr/>
                <p:nvPr/>
              </p:nvPicPr>
              <p:blipFill>
                <a:blip r:embed="rId694"/>
                <a:stretch>
                  <a:fillRect/>
                </a:stretch>
              </p:blipFill>
              <p:spPr>
                <a:xfrm>
                  <a:off x="1207556" y="6226725"/>
                  <a:ext cx="23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36" name="Ink 435">
                  <a:extLst>
                    <a:ext uri="{FF2B5EF4-FFF2-40B4-BE49-F238E27FC236}">
                      <a16:creationId xmlns:a16="http://schemas.microsoft.com/office/drawing/2014/main" id="{890C4B65-8884-3AB7-E943-1234CA9D6293}"/>
                    </a:ext>
                  </a:extLst>
                </p14:cNvPr>
                <p14:cNvContentPartPr/>
                <p14:nvPr/>
              </p14:nvContentPartPr>
              <p14:xfrm>
                <a:off x="1523996" y="6496365"/>
                <a:ext cx="28440" cy="107640"/>
              </p14:xfrm>
            </p:contentPart>
          </mc:Choice>
          <mc:Fallback xmlns="">
            <p:pic>
              <p:nvPicPr>
                <p:cNvPr id="436" name="Ink 435">
                  <a:extLst>
                    <a:ext uri="{FF2B5EF4-FFF2-40B4-BE49-F238E27FC236}">
                      <a16:creationId xmlns:a16="http://schemas.microsoft.com/office/drawing/2014/main" id="{890C4B65-8884-3AB7-E943-1234CA9D6293}"/>
                    </a:ext>
                  </a:extLst>
                </p:cNvPr>
                <p:cNvPicPr/>
                <p:nvPr/>
              </p:nvPicPr>
              <p:blipFill>
                <a:blip r:embed="rId696"/>
                <a:stretch>
                  <a:fillRect/>
                </a:stretch>
              </p:blipFill>
              <p:spPr>
                <a:xfrm>
                  <a:off x="1514996" y="6487725"/>
                  <a:ext cx="460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7" name="Ink 436">
                  <a:extLst>
                    <a:ext uri="{FF2B5EF4-FFF2-40B4-BE49-F238E27FC236}">
                      <a16:creationId xmlns:a16="http://schemas.microsoft.com/office/drawing/2014/main" id="{FA5D9C22-FCE3-5C3E-5A05-972BB819D6E6}"/>
                    </a:ext>
                  </a:extLst>
                </p14:cNvPr>
                <p14:cNvContentPartPr/>
                <p14:nvPr/>
              </p14:nvContentPartPr>
              <p14:xfrm>
                <a:off x="1650716" y="6308805"/>
                <a:ext cx="144360" cy="48240"/>
              </p14:xfrm>
            </p:contentPart>
          </mc:Choice>
          <mc:Fallback xmlns="">
            <p:pic>
              <p:nvPicPr>
                <p:cNvPr id="437" name="Ink 436">
                  <a:extLst>
                    <a:ext uri="{FF2B5EF4-FFF2-40B4-BE49-F238E27FC236}">
                      <a16:creationId xmlns:a16="http://schemas.microsoft.com/office/drawing/2014/main" id="{FA5D9C22-FCE3-5C3E-5A05-972BB819D6E6}"/>
                    </a:ext>
                  </a:extLst>
                </p:cNvPr>
                <p:cNvPicPr/>
                <p:nvPr/>
              </p:nvPicPr>
              <p:blipFill>
                <a:blip r:embed="rId698"/>
                <a:stretch>
                  <a:fillRect/>
                </a:stretch>
              </p:blipFill>
              <p:spPr>
                <a:xfrm>
                  <a:off x="1642076" y="6299805"/>
                  <a:ext cx="162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8" name="Ink 437">
                  <a:extLst>
                    <a:ext uri="{FF2B5EF4-FFF2-40B4-BE49-F238E27FC236}">
                      <a16:creationId xmlns:a16="http://schemas.microsoft.com/office/drawing/2014/main" id="{58E81222-3ACD-4CCE-8D30-5C6A4D28AE91}"/>
                    </a:ext>
                  </a:extLst>
                </p14:cNvPr>
                <p14:cNvContentPartPr/>
                <p14:nvPr/>
              </p14:nvContentPartPr>
              <p14:xfrm>
                <a:off x="1667636" y="6368925"/>
                <a:ext cx="116280" cy="49680"/>
              </p14:xfrm>
            </p:contentPart>
          </mc:Choice>
          <mc:Fallback xmlns="">
            <p:pic>
              <p:nvPicPr>
                <p:cNvPr id="438" name="Ink 437">
                  <a:extLst>
                    <a:ext uri="{FF2B5EF4-FFF2-40B4-BE49-F238E27FC236}">
                      <a16:creationId xmlns:a16="http://schemas.microsoft.com/office/drawing/2014/main" id="{58E81222-3ACD-4CCE-8D30-5C6A4D28AE91}"/>
                    </a:ext>
                  </a:extLst>
                </p:cNvPr>
                <p:cNvPicPr/>
                <p:nvPr/>
              </p:nvPicPr>
              <p:blipFill>
                <a:blip r:embed="rId700"/>
                <a:stretch>
                  <a:fillRect/>
                </a:stretch>
              </p:blipFill>
              <p:spPr>
                <a:xfrm>
                  <a:off x="1658636" y="6359925"/>
                  <a:ext cx="133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40" name="Ink 439">
                  <a:extLst>
                    <a:ext uri="{FF2B5EF4-FFF2-40B4-BE49-F238E27FC236}">
                      <a16:creationId xmlns:a16="http://schemas.microsoft.com/office/drawing/2014/main" id="{B59D8DCE-4D4D-87D5-8C46-52937A65055C}"/>
                    </a:ext>
                  </a:extLst>
                </p14:cNvPr>
                <p14:cNvContentPartPr/>
                <p14:nvPr/>
              </p14:nvContentPartPr>
              <p14:xfrm>
                <a:off x="1982996" y="6205485"/>
                <a:ext cx="174960" cy="284760"/>
              </p14:xfrm>
            </p:contentPart>
          </mc:Choice>
          <mc:Fallback xmlns="">
            <p:pic>
              <p:nvPicPr>
                <p:cNvPr id="440" name="Ink 439">
                  <a:extLst>
                    <a:ext uri="{FF2B5EF4-FFF2-40B4-BE49-F238E27FC236}">
                      <a16:creationId xmlns:a16="http://schemas.microsoft.com/office/drawing/2014/main" id="{B59D8DCE-4D4D-87D5-8C46-52937A65055C}"/>
                    </a:ext>
                  </a:extLst>
                </p:cNvPr>
                <p:cNvPicPr/>
                <p:nvPr/>
              </p:nvPicPr>
              <p:blipFill>
                <a:blip r:embed="rId702"/>
                <a:stretch>
                  <a:fillRect/>
                </a:stretch>
              </p:blipFill>
              <p:spPr>
                <a:xfrm>
                  <a:off x="1974356" y="6196845"/>
                  <a:ext cx="1926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41" name="Ink 440">
                  <a:extLst>
                    <a:ext uri="{FF2B5EF4-FFF2-40B4-BE49-F238E27FC236}">
                      <a16:creationId xmlns:a16="http://schemas.microsoft.com/office/drawing/2014/main" id="{F4B2EDBC-1CC9-B1F6-11D5-24FE214B9787}"/>
                    </a:ext>
                  </a:extLst>
                </p14:cNvPr>
                <p14:cNvContentPartPr/>
                <p14:nvPr/>
              </p14:nvContentPartPr>
              <p14:xfrm>
                <a:off x="2219516" y="6250485"/>
                <a:ext cx="136080" cy="228960"/>
              </p14:xfrm>
            </p:contentPart>
          </mc:Choice>
          <mc:Fallback xmlns="">
            <p:pic>
              <p:nvPicPr>
                <p:cNvPr id="441" name="Ink 440">
                  <a:extLst>
                    <a:ext uri="{FF2B5EF4-FFF2-40B4-BE49-F238E27FC236}">
                      <a16:creationId xmlns:a16="http://schemas.microsoft.com/office/drawing/2014/main" id="{F4B2EDBC-1CC9-B1F6-11D5-24FE214B9787}"/>
                    </a:ext>
                  </a:extLst>
                </p:cNvPr>
                <p:cNvPicPr/>
                <p:nvPr/>
              </p:nvPicPr>
              <p:blipFill>
                <a:blip r:embed="rId704"/>
                <a:stretch>
                  <a:fillRect/>
                </a:stretch>
              </p:blipFill>
              <p:spPr>
                <a:xfrm>
                  <a:off x="2210876" y="6241845"/>
                  <a:ext cx="153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2" name="Ink 441">
                  <a:extLst>
                    <a:ext uri="{FF2B5EF4-FFF2-40B4-BE49-F238E27FC236}">
                      <a16:creationId xmlns:a16="http://schemas.microsoft.com/office/drawing/2014/main" id="{774A4B2D-7A9F-D8DB-8EC3-4CA10858E61C}"/>
                    </a:ext>
                  </a:extLst>
                </p14:cNvPr>
                <p14:cNvContentPartPr/>
                <p14:nvPr/>
              </p14:nvContentPartPr>
              <p14:xfrm>
                <a:off x="2219516" y="6348765"/>
                <a:ext cx="142920" cy="45720"/>
              </p14:xfrm>
            </p:contentPart>
          </mc:Choice>
          <mc:Fallback xmlns="">
            <p:pic>
              <p:nvPicPr>
                <p:cNvPr id="442" name="Ink 441">
                  <a:extLst>
                    <a:ext uri="{FF2B5EF4-FFF2-40B4-BE49-F238E27FC236}">
                      <a16:creationId xmlns:a16="http://schemas.microsoft.com/office/drawing/2014/main" id="{774A4B2D-7A9F-D8DB-8EC3-4CA10858E61C}"/>
                    </a:ext>
                  </a:extLst>
                </p:cNvPr>
                <p:cNvPicPr/>
                <p:nvPr/>
              </p:nvPicPr>
              <p:blipFill>
                <a:blip r:embed="rId706"/>
                <a:stretch>
                  <a:fillRect/>
                </a:stretch>
              </p:blipFill>
              <p:spPr>
                <a:xfrm>
                  <a:off x="2210876" y="6340125"/>
                  <a:ext cx="160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3" name="Ink 442">
                  <a:extLst>
                    <a:ext uri="{FF2B5EF4-FFF2-40B4-BE49-F238E27FC236}">
                      <a16:creationId xmlns:a16="http://schemas.microsoft.com/office/drawing/2014/main" id="{4D3E6FF6-F918-6A57-00B9-42722B931061}"/>
                    </a:ext>
                  </a:extLst>
                </p14:cNvPr>
                <p14:cNvContentPartPr/>
                <p14:nvPr/>
              </p14:nvContentPartPr>
              <p14:xfrm>
                <a:off x="2215916" y="6224565"/>
                <a:ext cx="157320" cy="24840"/>
              </p14:xfrm>
            </p:contentPart>
          </mc:Choice>
          <mc:Fallback xmlns="">
            <p:pic>
              <p:nvPicPr>
                <p:cNvPr id="443" name="Ink 442">
                  <a:extLst>
                    <a:ext uri="{FF2B5EF4-FFF2-40B4-BE49-F238E27FC236}">
                      <a16:creationId xmlns:a16="http://schemas.microsoft.com/office/drawing/2014/main" id="{4D3E6FF6-F918-6A57-00B9-42722B931061}"/>
                    </a:ext>
                  </a:extLst>
                </p:cNvPr>
                <p:cNvPicPr/>
                <p:nvPr/>
              </p:nvPicPr>
              <p:blipFill>
                <a:blip r:embed="rId708"/>
                <a:stretch>
                  <a:fillRect/>
                </a:stretch>
              </p:blipFill>
              <p:spPr>
                <a:xfrm>
                  <a:off x="2207276" y="6215565"/>
                  <a:ext cx="174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4" name="Ink 443">
                  <a:extLst>
                    <a:ext uri="{FF2B5EF4-FFF2-40B4-BE49-F238E27FC236}">
                      <a16:creationId xmlns:a16="http://schemas.microsoft.com/office/drawing/2014/main" id="{9B720496-160C-0CBC-3CA0-69C7C5C539FC}"/>
                    </a:ext>
                  </a:extLst>
                </p14:cNvPr>
                <p14:cNvContentPartPr/>
                <p14:nvPr/>
              </p14:nvContentPartPr>
              <p14:xfrm>
                <a:off x="2432996" y="6460725"/>
                <a:ext cx="120600" cy="81360"/>
              </p14:xfrm>
            </p:contentPart>
          </mc:Choice>
          <mc:Fallback xmlns="">
            <p:pic>
              <p:nvPicPr>
                <p:cNvPr id="444" name="Ink 443">
                  <a:extLst>
                    <a:ext uri="{FF2B5EF4-FFF2-40B4-BE49-F238E27FC236}">
                      <a16:creationId xmlns:a16="http://schemas.microsoft.com/office/drawing/2014/main" id="{9B720496-160C-0CBC-3CA0-69C7C5C539FC}"/>
                    </a:ext>
                  </a:extLst>
                </p:cNvPr>
                <p:cNvPicPr/>
                <p:nvPr/>
              </p:nvPicPr>
              <p:blipFill>
                <a:blip r:embed="rId710"/>
                <a:stretch>
                  <a:fillRect/>
                </a:stretch>
              </p:blipFill>
              <p:spPr>
                <a:xfrm>
                  <a:off x="2423996" y="6452085"/>
                  <a:ext cx="138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5" name="Ink 444">
                  <a:extLst>
                    <a:ext uri="{FF2B5EF4-FFF2-40B4-BE49-F238E27FC236}">
                      <a16:creationId xmlns:a16="http://schemas.microsoft.com/office/drawing/2014/main" id="{EA2C5C6E-7E0E-C909-2718-FC393F0F1E35}"/>
                    </a:ext>
                  </a:extLst>
                </p14:cNvPr>
                <p14:cNvContentPartPr/>
                <p14:nvPr/>
              </p14:nvContentPartPr>
              <p14:xfrm>
                <a:off x="2456036" y="6430485"/>
                <a:ext cx="119520" cy="140400"/>
              </p14:xfrm>
            </p:contentPart>
          </mc:Choice>
          <mc:Fallback xmlns="">
            <p:pic>
              <p:nvPicPr>
                <p:cNvPr id="445" name="Ink 444">
                  <a:extLst>
                    <a:ext uri="{FF2B5EF4-FFF2-40B4-BE49-F238E27FC236}">
                      <a16:creationId xmlns:a16="http://schemas.microsoft.com/office/drawing/2014/main" id="{EA2C5C6E-7E0E-C909-2718-FC393F0F1E35}"/>
                    </a:ext>
                  </a:extLst>
                </p:cNvPr>
                <p:cNvPicPr/>
                <p:nvPr/>
              </p:nvPicPr>
              <p:blipFill>
                <a:blip r:embed="rId712"/>
                <a:stretch>
                  <a:fillRect/>
                </a:stretch>
              </p:blipFill>
              <p:spPr>
                <a:xfrm>
                  <a:off x="2447396" y="6421485"/>
                  <a:ext cx="137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6" name="Ink 445">
                  <a:extLst>
                    <a:ext uri="{FF2B5EF4-FFF2-40B4-BE49-F238E27FC236}">
                      <a16:creationId xmlns:a16="http://schemas.microsoft.com/office/drawing/2014/main" id="{692EB774-8E53-BCB3-5F2B-6C12AE89E8B0}"/>
                    </a:ext>
                  </a:extLst>
                </p14:cNvPr>
                <p14:cNvContentPartPr/>
                <p14:nvPr/>
              </p14:nvContentPartPr>
              <p14:xfrm>
                <a:off x="2706596" y="6337245"/>
                <a:ext cx="181440" cy="11160"/>
              </p14:xfrm>
            </p:contentPart>
          </mc:Choice>
          <mc:Fallback xmlns="">
            <p:pic>
              <p:nvPicPr>
                <p:cNvPr id="446" name="Ink 445">
                  <a:extLst>
                    <a:ext uri="{FF2B5EF4-FFF2-40B4-BE49-F238E27FC236}">
                      <a16:creationId xmlns:a16="http://schemas.microsoft.com/office/drawing/2014/main" id="{692EB774-8E53-BCB3-5F2B-6C12AE89E8B0}"/>
                    </a:ext>
                  </a:extLst>
                </p:cNvPr>
                <p:cNvPicPr/>
                <p:nvPr/>
              </p:nvPicPr>
              <p:blipFill>
                <a:blip r:embed="rId714"/>
                <a:stretch>
                  <a:fillRect/>
                </a:stretch>
              </p:blipFill>
              <p:spPr>
                <a:xfrm>
                  <a:off x="2697596" y="6328245"/>
                  <a:ext cx="199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7" name="Ink 446">
                  <a:extLst>
                    <a:ext uri="{FF2B5EF4-FFF2-40B4-BE49-F238E27FC236}">
                      <a16:creationId xmlns:a16="http://schemas.microsoft.com/office/drawing/2014/main" id="{EC6BBC05-523D-DE15-1943-0CB18EFED0FC}"/>
                    </a:ext>
                  </a:extLst>
                </p14:cNvPr>
                <p14:cNvContentPartPr/>
                <p14:nvPr/>
              </p14:nvContentPartPr>
              <p14:xfrm>
                <a:off x="2699396" y="6403125"/>
                <a:ext cx="150480" cy="44280"/>
              </p14:xfrm>
            </p:contentPart>
          </mc:Choice>
          <mc:Fallback xmlns="">
            <p:pic>
              <p:nvPicPr>
                <p:cNvPr id="447" name="Ink 446">
                  <a:extLst>
                    <a:ext uri="{FF2B5EF4-FFF2-40B4-BE49-F238E27FC236}">
                      <a16:creationId xmlns:a16="http://schemas.microsoft.com/office/drawing/2014/main" id="{EC6BBC05-523D-DE15-1943-0CB18EFED0FC}"/>
                    </a:ext>
                  </a:extLst>
                </p:cNvPr>
                <p:cNvPicPr/>
                <p:nvPr/>
              </p:nvPicPr>
              <p:blipFill>
                <a:blip r:embed="rId716"/>
                <a:stretch>
                  <a:fillRect/>
                </a:stretch>
              </p:blipFill>
              <p:spPr>
                <a:xfrm>
                  <a:off x="2690396" y="6394485"/>
                  <a:ext cx="168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8" name="Ink 447">
                  <a:extLst>
                    <a:ext uri="{FF2B5EF4-FFF2-40B4-BE49-F238E27FC236}">
                      <a16:creationId xmlns:a16="http://schemas.microsoft.com/office/drawing/2014/main" id="{F791717C-C539-847F-083A-0C336F4BE7E7}"/>
                    </a:ext>
                  </a:extLst>
                </p14:cNvPr>
                <p14:cNvContentPartPr/>
                <p14:nvPr/>
              </p14:nvContentPartPr>
              <p14:xfrm>
                <a:off x="2752316" y="6256965"/>
                <a:ext cx="56880" cy="266760"/>
              </p14:xfrm>
            </p:contentPart>
          </mc:Choice>
          <mc:Fallback xmlns="">
            <p:pic>
              <p:nvPicPr>
                <p:cNvPr id="448" name="Ink 447">
                  <a:extLst>
                    <a:ext uri="{FF2B5EF4-FFF2-40B4-BE49-F238E27FC236}">
                      <a16:creationId xmlns:a16="http://schemas.microsoft.com/office/drawing/2014/main" id="{F791717C-C539-847F-083A-0C336F4BE7E7}"/>
                    </a:ext>
                  </a:extLst>
                </p:cNvPr>
                <p:cNvPicPr/>
                <p:nvPr/>
              </p:nvPicPr>
              <p:blipFill>
                <a:blip r:embed="rId718"/>
                <a:stretch>
                  <a:fillRect/>
                </a:stretch>
              </p:blipFill>
              <p:spPr>
                <a:xfrm>
                  <a:off x="2743316" y="6248325"/>
                  <a:ext cx="745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52" name="Ink 451">
                  <a:extLst>
                    <a:ext uri="{FF2B5EF4-FFF2-40B4-BE49-F238E27FC236}">
                      <a16:creationId xmlns:a16="http://schemas.microsoft.com/office/drawing/2014/main" id="{DDF3328C-6AD3-4B9B-DCAB-FDD86D8DCCAF}"/>
                    </a:ext>
                  </a:extLst>
                </p14:cNvPr>
                <p14:cNvContentPartPr/>
                <p14:nvPr/>
              </p14:nvContentPartPr>
              <p14:xfrm>
                <a:off x="3025916" y="6268125"/>
                <a:ext cx="213120" cy="204840"/>
              </p14:xfrm>
            </p:contentPart>
          </mc:Choice>
          <mc:Fallback xmlns="">
            <p:pic>
              <p:nvPicPr>
                <p:cNvPr id="452" name="Ink 451">
                  <a:extLst>
                    <a:ext uri="{FF2B5EF4-FFF2-40B4-BE49-F238E27FC236}">
                      <a16:creationId xmlns:a16="http://schemas.microsoft.com/office/drawing/2014/main" id="{DDF3328C-6AD3-4B9B-DCAB-FDD86D8DCCAF}"/>
                    </a:ext>
                  </a:extLst>
                </p:cNvPr>
                <p:cNvPicPr/>
                <p:nvPr/>
              </p:nvPicPr>
              <p:blipFill>
                <a:blip r:embed="rId720"/>
                <a:stretch>
                  <a:fillRect/>
                </a:stretch>
              </p:blipFill>
              <p:spPr>
                <a:xfrm>
                  <a:off x="3016916" y="6259125"/>
                  <a:ext cx="230760" cy="22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1">
            <p14:nvContentPartPr>
              <p14:cNvPr id="454" name="Ink 453">
                <a:extLst>
                  <a:ext uri="{FF2B5EF4-FFF2-40B4-BE49-F238E27FC236}">
                    <a16:creationId xmlns:a16="http://schemas.microsoft.com/office/drawing/2014/main" id="{CBAE8E5A-19DC-F50C-63AE-325DB01C41C3}"/>
                  </a:ext>
                </a:extLst>
              </p14:cNvPr>
              <p14:cNvContentPartPr/>
              <p14:nvPr/>
            </p14:nvContentPartPr>
            <p14:xfrm>
              <a:off x="7982036" y="4346085"/>
              <a:ext cx="1318320" cy="628200"/>
            </p14:xfrm>
          </p:contentPart>
        </mc:Choice>
        <mc:Fallback xmlns="">
          <p:pic>
            <p:nvPicPr>
              <p:cNvPr id="454" name="Ink 453">
                <a:extLst>
                  <a:ext uri="{FF2B5EF4-FFF2-40B4-BE49-F238E27FC236}">
                    <a16:creationId xmlns:a16="http://schemas.microsoft.com/office/drawing/2014/main" id="{CBAE8E5A-19DC-F50C-63AE-325DB01C41C3}"/>
                  </a:ext>
                </a:extLst>
              </p:cNvPr>
              <p:cNvPicPr/>
              <p:nvPr/>
            </p:nvPicPr>
            <p:blipFill>
              <a:blip r:embed="rId722"/>
              <a:stretch>
                <a:fillRect/>
              </a:stretch>
            </p:blipFill>
            <p:spPr>
              <a:xfrm>
                <a:off x="7946036" y="4274445"/>
                <a:ext cx="1389960" cy="7718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55" name="Ink 454">
                <a:extLst>
                  <a:ext uri="{FF2B5EF4-FFF2-40B4-BE49-F238E27FC236}">
                    <a16:creationId xmlns:a16="http://schemas.microsoft.com/office/drawing/2014/main" id="{100A42F5-6DB8-8F58-C09C-C064E0A034CB}"/>
                  </a:ext>
                </a:extLst>
              </p14:cNvPr>
              <p14:cNvContentPartPr/>
              <p14:nvPr/>
            </p14:nvContentPartPr>
            <p14:xfrm>
              <a:off x="8006516" y="5233125"/>
              <a:ext cx="1261800" cy="771120"/>
            </p14:xfrm>
          </p:contentPart>
        </mc:Choice>
        <mc:Fallback xmlns="">
          <p:pic>
            <p:nvPicPr>
              <p:cNvPr id="455" name="Ink 454">
                <a:extLst>
                  <a:ext uri="{FF2B5EF4-FFF2-40B4-BE49-F238E27FC236}">
                    <a16:creationId xmlns:a16="http://schemas.microsoft.com/office/drawing/2014/main" id="{100A42F5-6DB8-8F58-C09C-C064E0A034CB}"/>
                  </a:ext>
                </a:extLst>
              </p:cNvPr>
              <p:cNvPicPr/>
              <p:nvPr/>
            </p:nvPicPr>
            <p:blipFill>
              <a:blip r:embed="rId724"/>
              <a:stretch>
                <a:fillRect/>
              </a:stretch>
            </p:blipFill>
            <p:spPr>
              <a:xfrm>
                <a:off x="7970516" y="5161125"/>
                <a:ext cx="1333440" cy="914760"/>
              </a:xfrm>
              <a:prstGeom prst="rect">
                <a:avLst/>
              </a:prstGeom>
            </p:spPr>
          </p:pic>
        </mc:Fallback>
      </mc:AlternateContent>
      <p:grpSp>
        <p:nvGrpSpPr>
          <p:cNvPr id="462" name="Group 461">
            <a:extLst>
              <a:ext uri="{FF2B5EF4-FFF2-40B4-BE49-F238E27FC236}">
                <a16:creationId xmlns:a16="http://schemas.microsoft.com/office/drawing/2014/main" id="{B3800FE4-1F9C-31B3-1466-63AD7E3372F4}"/>
              </a:ext>
            </a:extLst>
          </p:cNvPr>
          <p:cNvGrpSpPr/>
          <p:nvPr/>
        </p:nvGrpSpPr>
        <p:grpSpPr>
          <a:xfrm>
            <a:off x="9180836" y="6034485"/>
            <a:ext cx="1461600" cy="496080"/>
            <a:chOff x="9180836" y="6034485"/>
            <a:chExt cx="1461600" cy="496080"/>
          </a:xfrm>
        </p:grpSpPr>
        <mc:AlternateContent xmlns:mc="http://schemas.openxmlformats.org/markup-compatibility/2006" xmlns:p14="http://schemas.microsoft.com/office/powerpoint/2010/main">
          <mc:Choice Requires="p14">
            <p:contentPart p14:bwMode="auto" r:id="rId725">
              <p14:nvContentPartPr>
                <p14:cNvPr id="456" name="Ink 455">
                  <a:extLst>
                    <a:ext uri="{FF2B5EF4-FFF2-40B4-BE49-F238E27FC236}">
                      <a16:creationId xmlns:a16="http://schemas.microsoft.com/office/drawing/2014/main" id="{0B23C5C4-E464-08A9-1526-0688EC0A9ABF}"/>
                    </a:ext>
                  </a:extLst>
                </p14:cNvPr>
                <p14:cNvContentPartPr/>
                <p14:nvPr/>
              </p14:nvContentPartPr>
              <p14:xfrm>
                <a:off x="9180836" y="6034485"/>
                <a:ext cx="535320" cy="455760"/>
              </p14:xfrm>
            </p:contentPart>
          </mc:Choice>
          <mc:Fallback xmlns="">
            <p:pic>
              <p:nvPicPr>
                <p:cNvPr id="456" name="Ink 455">
                  <a:extLst>
                    <a:ext uri="{FF2B5EF4-FFF2-40B4-BE49-F238E27FC236}">
                      <a16:creationId xmlns:a16="http://schemas.microsoft.com/office/drawing/2014/main" id="{0B23C5C4-E464-08A9-1526-0688EC0A9ABF}"/>
                    </a:ext>
                  </a:extLst>
                </p:cNvPr>
                <p:cNvPicPr/>
                <p:nvPr/>
              </p:nvPicPr>
              <p:blipFill>
                <a:blip r:embed="rId726"/>
                <a:stretch>
                  <a:fillRect/>
                </a:stretch>
              </p:blipFill>
              <p:spPr>
                <a:xfrm>
                  <a:off x="9172196" y="6025485"/>
                  <a:ext cx="55296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7" name="Ink 456">
                  <a:extLst>
                    <a:ext uri="{FF2B5EF4-FFF2-40B4-BE49-F238E27FC236}">
                      <a16:creationId xmlns:a16="http://schemas.microsoft.com/office/drawing/2014/main" id="{B613079E-32A1-64A5-2634-EC603A73660F}"/>
                    </a:ext>
                  </a:extLst>
                </p14:cNvPr>
                <p14:cNvContentPartPr/>
                <p14:nvPr/>
              </p14:nvContentPartPr>
              <p14:xfrm>
                <a:off x="9914516" y="6292245"/>
                <a:ext cx="197640" cy="35640"/>
              </p14:xfrm>
            </p:contentPart>
          </mc:Choice>
          <mc:Fallback xmlns="">
            <p:pic>
              <p:nvPicPr>
                <p:cNvPr id="457" name="Ink 456">
                  <a:extLst>
                    <a:ext uri="{FF2B5EF4-FFF2-40B4-BE49-F238E27FC236}">
                      <a16:creationId xmlns:a16="http://schemas.microsoft.com/office/drawing/2014/main" id="{B613079E-32A1-64A5-2634-EC603A73660F}"/>
                    </a:ext>
                  </a:extLst>
                </p:cNvPr>
                <p:cNvPicPr/>
                <p:nvPr/>
              </p:nvPicPr>
              <p:blipFill>
                <a:blip r:embed="rId728"/>
                <a:stretch>
                  <a:fillRect/>
                </a:stretch>
              </p:blipFill>
              <p:spPr>
                <a:xfrm>
                  <a:off x="9905516" y="6283245"/>
                  <a:ext cx="2152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8" name="Ink 457">
                  <a:extLst>
                    <a:ext uri="{FF2B5EF4-FFF2-40B4-BE49-F238E27FC236}">
                      <a16:creationId xmlns:a16="http://schemas.microsoft.com/office/drawing/2014/main" id="{2BC68ACF-5CC5-C5A5-15DF-2ECFAF99653E}"/>
                    </a:ext>
                  </a:extLst>
                </p14:cNvPr>
                <p14:cNvContentPartPr/>
                <p14:nvPr/>
              </p14:nvContentPartPr>
              <p14:xfrm>
                <a:off x="9920996" y="6377205"/>
                <a:ext cx="209880" cy="51480"/>
              </p14:xfrm>
            </p:contentPart>
          </mc:Choice>
          <mc:Fallback xmlns="">
            <p:pic>
              <p:nvPicPr>
                <p:cNvPr id="458" name="Ink 457">
                  <a:extLst>
                    <a:ext uri="{FF2B5EF4-FFF2-40B4-BE49-F238E27FC236}">
                      <a16:creationId xmlns:a16="http://schemas.microsoft.com/office/drawing/2014/main" id="{2BC68ACF-5CC5-C5A5-15DF-2ECFAF99653E}"/>
                    </a:ext>
                  </a:extLst>
                </p:cNvPr>
                <p:cNvPicPr/>
                <p:nvPr/>
              </p:nvPicPr>
              <p:blipFill>
                <a:blip r:embed="rId730"/>
                <a:stretch>
                  <a:fillRect/>
                </a:stretch>
              </p:blipFill>
              <p:spPr>
                <a:xfrm>
                  <a:off x="9911996" y="6368205"/>
                  <a:ext cx="227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9" name="Ink 458">
                  <a:extLst>
                    <a:ext uri="{FF2B5EF4-FFF2-40B4-BE49-F238E27FC236}">
                      <a16:creationId xmlns:a16="http://schemas.microsoft.com/office/drawing/2014/main" id="{C76B9D45-3732-38AA-1845-5CCC37A9FA39}"/>
                    </a:ext>
                  </a:extLst>
                </p14:cNvPr>
                <p14:cNvContentPartPr/>
                <p14:nvPr/>
              </p14:nvContentPartPr>
              <p14:xfrm>
                <a:off x="9954116" y="6475845"/>
                <a:ext cx="196920" cy="27720"/>
              </p14:xfrm>
            </p:contentPart>
          </mc:Choice>
          <mc:Fallback xmlns="">
            <p:pic>
              <p:nvPicPr>
                <p:cNvPr id="459" name="Ink 458">
                  <a:extLst>
                    <a:ext uri="{FF2B5EF4-FFF2-40B4-BE49-F238E27FC236}">
                      <a16:creationId xmlns:a16="http://schemas.microsoft.com/office/drawing/2014/main" id="{C76B9D45-3732-38AA-1845-5CCC37A9FA39}"/>
                    </a:ext>
                  </a:extLst>
                </p:cNvPr>
                <p:cNvPicPr/>
                <p:nvPr/>
              </p:nvPicPr>
              <p:blipFill>
                <a:blip r:embed="rId732"/>
                <a:stretch>
                  <a:fillRect/>
                </a:stretch>
              </p:blipFill>
              <p:spPr>
                <a:xfrm>
                  <a:off x="9945476" y="6466845"/>
                  <a:ext cx="21456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61" name="Ink 460">
                  <a:extLst>
                    <a:ext uri="{FF2B5EF4-FFF2-40B4-BE49-F238E27FC236}">
                      <a16:creationId xmlns:a16="http://schemas.microsoft.com/office/drawing/2014/main" id="{DD472C65-6EB3-205B-68BB-AFF116140CA5}"/>
                    </a:ext>
                  </a:extLst>
                </p14:cNvPr>
                <p14:cNvContentPartPr/>
                <p14:nvPr/>
              </p14:nvContentPartPr>
              <p14:xfrm>
                <a:off x="10334636" y="6266685"/>
                <a:ext cx="307800" cy="263880"/>
              </p14:xfrm>
            </p:contentPart>
          </mc:Choice>
          <mc:Fallback xmlns="">
            <p:pic>
              <p:nvPicPr>
                <p:cNvPr id="461" name="Ink 460">
                  <a:extLst>
                    <a:ext uri="{FF2B5EF4-FFF2-40B4-BE49-F238E27FC236}">
                      <a16:creationId xmlns:a16="http://schemas.microsoft.com/office/drawing/2014/main" id="{DD472C65-6EB3-205B-68BB-AFF116140CA5}"/>
                    </a:ext>
                  </a:extLst>
                </p:cNvPr>
                <p:cNvPicPr/>
                <p:nvPr/>
              </p:nvPicPr>
              <p:blipFill>
                <a:blip r:embed="rId734"/>
                <a:stretch>
                  <a:fillRect/>
                </a:stretch>
              </p:blipFill>
              <p:spPr>
                <a:xfrm>
                  <a:off x="10325996" y="6258045"/>
                  <a:ext cx="325440" cy="281520"/>
                </a:xfrm>
                <a:prstGeom prst="rect">
                  <a:avLst/>
                </a:prstGeom>
              </p:spPr>
            </p:pic>
          </mc:Fallback>
        </mc:AlternateContent>
      </p:grpSp>
    </p:spTree>
    <p:extLst>
      <p:ext uri="{BB962C8B-B14F-4D97-AF65-F5344CB8AC3E}">
        <p14:creationId xmlns:p14="http://schemas.microsoft.com/office/powerpoint/2010/main" val="1100157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4535419-32EF-B7EE-18D1-8A8661D2EA01}"/>
              </a:ext>
            </a:extLst>
          </p:cNvPr>
          <p:cNvGrpSpPr/>
          <p:nvPr/>
        </p:nvGrpSpPr>
        <p:grpSpPr>
          <a:xfrm>
            <a:off x="536876" y="368805"/>
            <a:ext cx="409320" cy="253440"/>
            <a:chOff x="536876" y="368805"/>
            <a:chExt cx="409320" cy="2534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3EE43C8-397A-00CA-EEEC-9EF6F65D48E1}"/>
                    </a:ext>
                  </a:extLst>
                </p14:cNvPr>
                <p14:cNvContentPartPr/>
                <p14:nvPr/>
              </p14:nvContentPartPr>
              <p14:xfrm>
                <a:off x="536876" y="486525"/>
                <a:ext cx="246960" cy="135720"/>
              </p14:xfrm>
            </p:contentPart>
          </mc:Choice>
          <mc:Fallback xmlns="">
            <p:pic>
              <p:nvPicPr>
                <p:cNvPr id="2" name="Ink 1">
                  <a:extLst>
                    <a:ext uri="{FF2B5EF4-FFF2-40B4-BE49-F238E27FC236}">
                      <a16:creationId xmlns:a16="http://schemas.microsoft.com/office/drawing/2014/main" id="{E3EE43C8-397A-00CA-EEEC-9EF6F65D48E1}"/>
                    </a:ext>
                  </a:extLst>
                </p:cNvPr>
                <p:cNvPicPr/>
                <p:nvPr/>
              </p:nvPicPr>
              <p:blipFill>
                <a:blip r:embed="rId3"/>
                <a:stretch>
                  <a:fillRect/>
                </a:stretch>
              </p:blipFill>
              <p:spPr>
                <a:xfrm>
                  <a:off x="527876" y="477525"/>
                  <a:ext cx="2646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11B279A-018C-0AF1-023D-D202FFFD95DA}"/>
                    </a:ext>
                  </a:extLst>
                </p14:cNvPr>
                <p14:cNvContentPartPr/>
                <p14:nvPr/>
              </p14:nvContentPartPr>
              <p14:xfrm>
                <a:off x="806516" y="368805"/>
                <a:ext cx="139680" cy="108720"/>
              </p14:xfrm>
            </p:contentPart>
          </mc:Choice>
          <mc:Fallback xmlns="">
            <p:pic>
              <p:nvPicPr>
                <p:cNvPr id="3" name="Ink 2">
                  <a:extLst>
                    <a:ext uri="{FF2B5EF4-FFF2-40B4-BE49-F238E27FC236}">
                      <a16:creationId xmlns:a16="http://schemas.microsoft.com/office/drawing/2014/main" id="{C11B279A-018C-0AF1-023D-D202FFFD95DA}"/>
                    </a:ext>
                  </a:extLst>
                </p:cNvPr>
                <p:cNvPicPr/>
                <p:nvPr/>
              </p:nvPicPr>
              <p:blipFill>
                <a:blip r:embed="rId5"/>
                <a:stretch>
                  <a:fillRect/>
                </a:stretch>
              </p:blipFill>
              <p:spPr>
                <a:xfrm>
                  <a:off x="797516" y="360165"/>
                  <a:ext cx="157320" cy="12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BA5112B-0AB0-0292-1C5A-EFAD77BB8CE2}"/>
                  </a:ext>
                </a:extLst>
              </p14:cNvPr>
              <p14:cNvContentPartPr/>
              <p14:nvPr/>
            </p14:nvContentPartPr>
            <p14:xfrm>
              <a:off x="1082636" y="544485"/>
              <a:ext cx="155520" cy="16560"/>
            </p14:xfrm>
          </p:contentPart>
        </mc:Choice>
        <mc:Fallback xmlns="">
          <p:pic>
            <p:nvPicPr>
              <p:cNvPr id="5" name="Ink 4">
                <a:extLst>
                  <a:ext uri="{FF2B5EF4-FFF2-40B4-BE49-F238E27FC236}">
                    <a16:creationId xmlns:a16="http://schemas.microsoft.com/office/drawing/2014/main" id="{7BA5112B-0AB0-0292-1C5A-EFAD77BB8CE2}"/>
                  </a:ext>
                </a:extLst>
              </p:cNvPr>
              <p:cNvPicPr/>
              <p:nvPr/>
            </p:nvPicPr>
            <p:blipFill>
              <a:blip r:embed="rId7"/>
              <a:stretch>
                <a:fillRect/>
              </a:stretch>
            </p:blipFill>
            <p:spPr>
              <a:xfrm>
                <a:off x="1073996" y="535845"/>
                <a:ext cx="1731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C8831CEA-9AD0-5FC6-6010-8CCD64534E2E}"/>
                  </a:ext>
                </a:extLst>
              </p14:cNvPr>
              <p14:cNvContentPartPr/>
              <p14:nvPr/>
            </p14:nvContentPartPr>
            <p14:xfrm>
              <a:off x="415196" y="258645"/>
              <a:ext cx="139680" cy="587160"/>
            </p14:xfrm>
          </p:contentPart>
        </mc:Choice>
        <mc:Fallback xmlns="">
          <p:pic>
            <p:nvPicPr>
              <p:cNvPr id="15" name="Ink 14">
                <a:extLst>
                  <a:ext uri="{FF2B5EF4-FFF2-40B4-BE49-F238E27FC236}">
                    <a16:creationId xmlns:a16="http://schemas.microsoft.com/office/drawing/2014/main" id="{C8831CEA-9AD0-5FC6-6010-8CCD64534E2E}"/>
                  </a:ext>
                </a:extLst>
              </p:cNvPr>
              <p:cNvPicPr/>
              <p:nvPr/>
            </p:nvPicPr>
            <p:blipFill>
              <a:blip r:embed="rId9"/>
              <a:stretch>
                <a:fillRect/>
              </a:stretch>
            </p:blipFill>
            <p:spPr>
              <a:xfrm>
                <a:off x="406196" y="250005"/>
                <a:ext cx="157320" cy="604800"/>
              </a:xfrm>
              <a:prstGeom prst="rect">
                <a:avLst/>
              </a:prstGeom>
            </p:spPr>
          </p:pic>
        </mc:Fallback>
      </mc:AlternateContent>
      <p:grpSp>
        <p:nvGrpSpPr>
          <p:cNvPr id="17" name="Group 16">
            <a:extLst>
              <a:ext uri="{FF2B5EF4-FFF2-40B4-BE49-F238E27FC236}">
                <a16:creationId xmlns:a16="http://schemas.microsoft.com/office/drawing/2014/main" id="{D7B7546C-22CF-0260-1A3D-D088E7F027A9}"/>
              </a:ext>
            </a:extLst>
          </p:cNvPr>
          <p:cNvGrpSpPr/>
          <p:nvPr/>
        </p:nvGrpSpPr>
        <p:grpSpPr>
          <a:xfrm>
            <a:off x="1374236" y="209685"/>
            <a:ext cx="1416600" cy="587520"/>
            <a:chOff x="1374236" y="209685"/>
            <a:chExt cx="1416600" cy="587520"/>
          </a:xfrm>
        </p:grpSpPr>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3B1006C4-4E9A-9CD2-2229-1DD90A9E21D2}"/>
                    </a:ext>
                  </a:extLst>
                </p14:cNvPr>
                <p14:cNvContentPartPr/>
                <p14:nvPr/>
              </p14:nvContentPartPr>
              <p14:xfrm>
                <a:off x="1374236" y="476805"/>
                <a:ext cx="124200" cy="151920"/>
              </p14:xfrm>
            </p:contentPart>
          </mc:Choice>
          <mc:Fallback xmlns="">
            <p:pic>
              <p:nvPicPr>
                <p:cNvPr id="6" name="Ink 5">
                  <a:extLst>
                    <a:ext uri="{FF2B5EF4-FFF2-40B4-BE49-F238E27FC236}">
                      <a16:creationId xmlns:a16="http://schemas.microsoft.com/office/drawing/2014/main" id="{3B1006C4-4E9A-9CD2-2229-1DD90A9E21D2}"/>
                    </a:ext>
                  </a:extLst>
                </p:cNvPr>
                <p:cNvPicPr/>
                <p:nvPr/>
              </p:nvPicPr>
              <p:blipFill>
                <a:blip r:embed="rId11"/>
                <a:stretch>
                  <a:fillRect/>
                </a:stretch>
              </p:blipFill>
              <p:spPr>
                <a:xfrm>
                  <a:off x="1365236" y="468165"/>
                  <a:ext cx="141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53300644-4D0D-8760-D94C-4EEC7D592710}"/>
                    </a:ext>
                  </a:extLst>
                </p14:cNvPr>
                <p14:cNvContentPartPr/>
                <p14:nvPr/>
              </p14:nvContentPartPr>
              <p14:xfrm>
                <a:off x="1507796" y="303645"/>
                <a:ext cx="131400" cy="123480"/>
              </p14:xfrm>
            </p:contentPart>
          </mc:Choice>
          <mc:Fallback xmlns="">
            <p:pic>
              <p:nvPicPr>
                <p:cNvPr id="7" name="Ink 6">
                  <a:extLst>
                    <a:ext uri="{FF2B5EF4-FFF2-40B4-BE49-F238E27FC236}">
                      <a16:creationId xmlns:a16="http://schemas.microsoft.com/office/drawing/2014/main" id="{53300644-4D0D-8760-D94C-4EEC7D592710}"/>
                    </a:ext>
                  </a:extLst>
                </p:cNvPr>
                <p:cNvPicPr/>
                <p:nvPr/>
              </p:nvPicPr>
              <p:blipFill>
                <a:blip r:embed="rId13"/>
                <a:stretch>
                  <a:fillRect/>
                </a:stretch>
              </p:blipFill>
              <p:spPr>
                <a:xfrm>
                  <a:off x="1499156" y="294645"/>
                  <a:ext cx="149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4723C8E9-F326-A5B1-15CE-6F97B5417DB1}"/>
                    </a:ext>
                  </a:extLst>
                </p14:cNvPr>
                <p14:cNvContentPartPr/>
                <p14:nvPr/>
              </p14:nvContentPartPr>
              <p14:xfrm>
                <a:off x="1712996" y="293565"/>
                <a:ext cx="154080" cy="329040"/>
              </p14:xfrm>
            </p:contentPart>
          </mc:Choice>
          <mc:Fallback xmlns="">
            <p:pic>
              <p:nvPicPr>
                <p:cNvPr id="9" name="Ink 8">
                  <a:extLst>
                    <a:ext uri="{FF2B5EF4-FFF2-40B4-BE49-F238E27FC236}">
                      <a16:creationId xmlns:a16="http://schemas.microsoft.com/office/drawing/2014/main" id="{4723C8E9-F326-A5B1-15CE-6F97B5417DB1}"/>
                    </a:ext>
                  </a:extLst>
                </p:cNvPr>
                <p:cNvPicPr/>
                <p:nvPr/>
              </p:nvPicPr>
              <p:blipFill>
                <a:blip r:embed="rId15"/>
                <a:stretch>
                  <a:fillRect/>
                </a:stretch>
              </p:blipFill>
              <p:spPr>
                <a:xfrm>
                  <a:off x="1704356" y="284925"/>
                  <a:ext cx="17172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7CF98F91-35F6-2765-FFE8-1D4CC331695C}"/>
                    </a:ext>
                  </a:extLst>
                </p14:cNvPr>
                <p14:cNvContentPartPr/>
                <p14:nvPr/>
              </p14:nvContentPartPr>
              <p14:xfrm>
                <a:off x="1882196" y="209685"/>
                <a:ext cx="76680" cy="140400"/>
              </p14:xfrm>
            </p:contentPart>
          </mc:Choice>
          <mc:Fallback xmlns="">
            <p:pic>
              <p:nvPicPr>
                <p:cNvPr id="10" name="Ink 9">
                  <a:extLst>
                    <a:ext uri="{FF2B5EF4-FFF2-40B4-BE49-F238E27FC236}">
                      <a16:creationId xmlns:a16="http://schemas.microsoft.com/office/drawing/2014/main" id="{7CF98F91-35F6-2765-FFE8-1D4CC331695C}"/>
                    </a:ext>
                  </a:extLst>
                </p:cNvPr>
                <p:cNvPicPr/>
                <p:nvPr/>
              </p:nvPicPr>
              <p:blipFill>
                <a:blip r:embed="rId17"/>
                <a:stretch>
                  <a:fillRect/>
                </a:stretch>
              </p:blipFill>
              <p:spPr>
                <a:xfrm>
                  <a:off x="1873556" y="201045"/>
                  <a:ext cx="94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6EFF6F97-CDA0-1EE1-7D94-06EE2E7FF012}"/>
                    </a:ext>
                  </a:extLst>
                </p14:cNvPr>
                <p14:cNvContentPartPr/>
                <p14:nvPr/>
              </p14:nvContentPartPr>
              <p14:xfrm>
                <a:off x="2090996" y="554205"/>
                <a:ext cx="137880" cy="36000"/>
              </p14:xfrm>
            </p:contentPart>
          </mc:Choice>
          <mc:Fallback xmlns="">
            <p:pic>
              <p:nvPicPr>
                <p:cNvPr id="12" name="Ink 11">
                  <a:extLst>
                    <a:ext uri="{FF2B5EF4-FFF2-40B4-BE49-F238E27FC236}">
                      <a16:creationId xmlns:a16="http://schemas.microsoft.com/office/drawing/2014/main" id="{6EFF6F97-CDA0-1EE1-7D94-06EE2E7FF012}"/>
                    </a:ext>
                  </a:extLst>
                </p:cNvPr>
                <p:cNvPicPr/>
                <p:nvPr/>
              </p:nvPicPr>
              <p:blipFill>
                <a:blip r:embed="rId19"/>
                <a:stretch>
                  <a:fillRect/>
                </a:stretch>
              </p:blipFill>
              <p:spPr>
                <a:xfrm>
                  <a:off x="2082356" y="545205"/>
                  <a:ext cx="155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87BA85C-0682-01BD-1BC5-27010401B2F2}"/>
                    </a:ext>
                  </a:extLst>
                </p14:cNvPr>
                <p14:cNvContentPartPr/>
                <p14:nvPr/>
              </p14:nvContentPartPr>
              <p14:xfrm>
                <a:off x="2356676" y="433605"/>
                <a:ext cx="237600" cy="193320"/>
              </p14:xfrm>
            </p:contentPart>
          </mc:Choice>
          <mc:Fallback xmlns="">
            <p:pic>
              <p:nvPicPr>
                <p:cNvPr id="13" name="Ink 12">
                  <a:extLst>
                    <a:ext uri="{FF2B5EF4-FFF2-40B4-BE49-F238E27FC236}">
                      <a16:creationId xmlns:a16="http://schemas.microsoft.com/office/drawing/2014/main" id="{687BA85C-0682-01BD-1BC5-27010401B2F2}"/>
                    </a:ext>
                  </a:extLst>
                </p:cNvPr>
                <p:cNvPicPr/>
                <p:nvPr/>
              </p:nvPicPr>
              <p:blipFill>
                <a:blip r:embed="rId21"/>
                <a:stretch>
                  <a:fillRect/>
                </a:stretch>
              </p:blipFill>
              <p:spPr>
                <a:xfrm>
                  <a:off x="2347676" y="424965"/>
                  <a:ext cx="2552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F4B33C7B-D9EF-3DF5-F0A6-125086E70730}"/>
                    </a:ext>
                  </a:extLst>
                </p14:cNvPr>
                <p14:cNvContentPartPr/>
                <p14:nvPr/>
              </p14:nvContentPartPr>
              <p14:xfrm>
                <a:off x="2677436" y="258645"/>
                <a:ext cx="113400" cy="538560"/>
              </p14:xfrm>
            </p:contentPart>
          </mc:Choice>
          <mc:Fallback xmlns="">
            <p:pic>
              <p:nvPicPr>
                <p:cNvPr id="16" name="Ink 15">
                  <a:extLst>
                    <a:ext uri="{FF2B5EF4-FFF2-40B4-BE49-F238E27FC236}">
                      <a16:creationId xmlns:a16="http://schemas.microsoft.com/office/drawing/2014/main" id="{F4B33C7B-D9EF-3DF5-F0A6-125086E70730}"/>
                    </a:ext>
                  </a:extLst>
                </p:cNvPr>
                <p:cNvPicPr/>
                <p:nvPr/>
              </p:nvPicPr>
              <p:blipFill>
                <a:blip r:embed="rId23"/>
                <a:stretch>
                  <a:fillRect/>
                </a:stretch>
              </p:blipFill>
              <p:spPr>
                <a:xfrm>
                  <a:off x="2668796" y="250005"/>
                  <a:ext cx="131040" cy="556200"/>
                </a:xfrm>
                <a:prstGeom prst="rect">
                  <a:avLst/>
                </a:prstGeom>
              </p:spPr>
            </p:pic>
          </mc:Fallback>
        </mc:AlternateContent>
      </p:grpSp>
      <p:grpSp>
        <p:nvGrpSpPr>
          <p:cNvPr id="23" name="Group 22">
            <a:extLst>
              <a:ext uri="{FF2B5EF4-FFF2-40B4-BE49-F238E27FC236}">
                <a16:creationId xmlns:a16="http://schemas.microsoft.com/office/drawing/2014/main" id="{8A39A391-E17B-AEF3-2DFB-AF1B0B385F7E}"/>
              </a:ext>
            </a:extLst>
          </p:cNvPr>
          <p:cNvGrpSpPr/>
          <p:nvPr/>
        </p:nvGrpSpPr>
        <p:grpSpPr>
          <a:xfrm>
            <a:off x="2967596" y="342165"/>
            <a:ext cx="494640" cy="442800"/>
            <a:chOff x="2967596" y="342165"/>
            <a:chExt cx="494640" cy="44280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FE05E92-D083-672F-0900-320F4C025F2A}"/>
                    </a:ext>
                  </a:extLst>
                </p14:cNvPr>
                <p14:cNvContentPartPr/>
                <p14:nvPr/>
              </p14:nvContentPartPr>
              <p14:xfrm>
                <a:off x="2967596" y="342165"/>
                <a:ext cx="133560" cy="294120"/>
              </p14:xfrm>
            </p:contentPart>
          </mc:Choice>
          <mc:Fallback xmlns="">
            <p:pic>
              <p:nvPicPr>
                <p:cNvPr id="18" name="Ink 17">
                  <a:extLst>
                    <a:ext uri="{FF2B5EF4-FFF2-40B4-BE49-F238E27FC236}">
                      <a16:creationId xmlns:a16="http://schemas.microsoft.com/office/drawing/2014/main" id="{BFE05E92-D083-672F-0900-320F4C025F2A}"/>
                    </a:ext>
                  </a:extLst>
                </p:cNvPr>
                <p:cNvPicPr/>
                <p:nvPr/>
              </p:nvPicPr>
              <p:blipFill>
                <a:blip r:embed="rId25"/>
                <a:stretch>
                  <a:fillRect/>
                </a:stretch>
              </p:blipFill>
              <p:spPr>
                <a:xfrm>
                  <a:off x="2958956" y="333525"/>
                  <a:ext cx="151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31A3A33C-5FD3-67C2-4E4C-36499259B7E2}"/>
                    </a:ext>
                  </a:extLst>
                </p14:cNvPr>
                <p14:cNvContentPartPr/>
                <p14:nvPr/>
              </p14:nvContentPartPr>
              <p14:xfrm>
                <a:off x="3017636" y="487965"/>
                <a:ext cx="127440" cy="31680"/>
              </p14:xfrm>
            </p:contentPart>
          </mc:Choice>
          <mc:Fallback xmlns="">
            <p:pic>
              <p:nvPicPr>
                <p:cNvPr id="19" name="Ink 18">
                  <a:extLst>
                    <a:ext uri="{FF2B5EF4-FFF2-40B4-BE49-F238E27FC236}">
                      <a16:creationId xmlns:a16="http://schemas.microsoft.com/office/drawing/2014/main" id="{31A3A33C-5FD3-67C2-4E4C-36499259B7E2}"/>
                    </a:ext>
                  </a:extLst>
                </p:cNvPr>
                <p:cNvPicPr/>
                <p:nvPr/>
              </p:nvPicPr>
              <p:blipFill>
                <a:blip r:embed="rId27"/>
                <a:stretch>
                  <a:fillRect/>
                </a:stretch>
              </p:blipFill>
              <p:spPr>
                <a:xfrm>
                  <a:off x="3008996" y="479325"/>
                  <a:ext cx="1450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5D35D0E7-A02D-3804-970E-37CF99821940}"/>
                    </a:ext>
                  </a:extLst>
                </p14:cNvPr>
                <p14:cNvContentPartPr/>
                <p14:nvPr/>
              </p14:nvContentPartPr>
              <p14:xfrm>
                <a:off x="3021236" y="358005"/>
                <a:ext cx="201960" cy="25920"/>
              </p14:xfrm>
            </p:contentPart>
          </mc:Choice>
          <mc:Fallback xmlns="">
            <p:pic>
              <p:nvPicPr>
                <p:cNvPr id="20" name="Ink 19">
                  <a:extLst>
                    <a:ext uri="{FF2B5EF4-FFF2-40B4-BE49-F238E27FC236}">
                      <a16:creationId xmlns:a16="http://schemas.microsoft.com/office/drawing/2014/main" id="{5D35D0E7-A02D-3804-970E-37CF99821940}"/>
                    </a:ext>
                  </a:extLst>
                </p:cNvPr>
                <p:cNvPicPr/>
                <p:nvPr/>
              </p:nvPicPr>
              <p:blipFill>
                <a:blip r:embed="rId29"/>
                <a:stretch>
                  <a:fillRect/>
                </a:stretch>
              </p:blipFill>
              <p:spPr>
                <a:xfrm>
                  <a:off x="3012596" y="349005"/>
                  <a:ext cx="219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AB553F9F-B76B-4AA1-3592-F00A486DA5CC}"/>
                    </a:ext>
                  </a:extLst>
                </p14:cNvPr>
                <p14:cNvContentPartPr/>
                <p14:nvPr/>
              </p14:nvContentPartPr>
              <p14:xfrm>
                <a:off x="3244796" y="629805"/>
                <a:ext cx="126360" cy="122400"/>
              </p14:xfrm>
            </p:contentPart>
          </mc:Choice>
          <mc:Fallback xmlns="">
            <p:pic>
              <p:nvPicPr>
                <p:cNvPr id="21" name="Ink 20">
                  <a:extLst>
                    <a:ext uri="{FF2B5EF4-FFF2-40B4-BE49-F238E27FC236}">
                      <a16:creationId xmlns:a16="http://schemas.microsoft.com/office/drawing/2014/main" id="{AB553F9F-B76B-4AA1-3592-F00A486DA5CC}"/>
                    </a:ext>
                  </a:extLst>
                </p:cNvPr>
                <p:cNvPicPr/>
                <p:nvPr/>
              </p:nvPicPr>
              <p:blipFill>
                <a:blip r:embed="rId31"/>
                <a:stretch>
                  <a:fillRect/>
                </a:stretch>
              </p:blipFill>
              <p:spPr>
                <a:xfrm>
                  <a:off x="3236156" y="621165"/>
                  <a:ext cx="1440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F40F0667-882C-90C2-2B63-118A41DAC3E8}"/>
                    </a:ext>
                  </a:extLst>
                </p14:cNvPr>
                <p14:cNvContentPartPr/>
                <p14:nvPr/>
              </p14:nvContentPartPr>
              <p14:xfrm>
                <a:off x="3269276" y="595245"/>
                <a:ext cx="192960" cy="189720"/>
              </p14:xfrm>
            </p:contentPart>
          </mc:Choice>
          <mc:Fallback xmlns="">
            <p:pic>
              <p:nvPicPr>
                <p:cNvPr id="22" name="Ink 21">
                  <a:extLst>
                    <a:ext uri="{FF2B5EF4-FFF2-40B4-BE49-F238E27FC236}">
                      <a16:creationId xmlns:a16="http://schemas.microsoft.com/office/drawing/2014/main" id="{F40F0667-882C-90C2-2B63-118A41DAC3E8}"/>
                    </a:ext>
                  </a:extLst>
                </p:cNvPr>
                <p:cNvPicPr/>
                <p:nvPr/>
              </p:nvPicPr>
              <p:blipFill>
                <a:blip r:embed="rId33"/>
                <a:stretch>
                  <a:fillRect/>
                </a:stretch>
              </p:blipFill>
              <p:spPr>
                <a:xfrm>
                  <a:off x="3260276" y="586605"/>
                  <a:ext cx="210600" cy="207360"/>
                </a:xfrm>
                <a:prstGeom prst="rect">
                  <a:avLst/>
                </a:prstGeom>
              </p:spPr>
            </p:pic>
          </mc:Fallback>
        </mc:AlternateContent>
      </p:grpSp>
      <p:grpSp>
        <p:nvGrpSpPr>
          <p:cNvPr id="26" name="Group 25">
            <a:extLst>
              <a:ext uri="{FF2B5EF4-FFF2-40B4-BE49-F238E27FC236}">
                <a16:creationId xmlns:a16="http://schemas.microsoft.com/office/drawing/2014/main" id="{77C62814-8DD0-BBB1-FE0B-77EC8E9A3BD1}"/>
              </a:ext>
            </a:extLst>
          </p:cNvPr>
          <p:cNvGrpSpPr/>
          <p:nvPr/>
        </p:nvGrpSpPr>
        <p:grpSpPr>
          <a:xfrm>
            <a:off x="4526756" y="346485"/>
            <a:ext cx="80640" cy="207000"/>
            <a:chOff x="4526756" y="346485"/>
            <a:chExt cx="80640" cy="207000"/>
          </a:xfrm>
        </p:grpSpPr>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2DC68A63-AEF6-EE64-835F-21DDE6364F22}"/>
                    </a:ext>
                  </a:extLst>
                </p14:cNvPr>
                <p14:cNvContentPartPr/>
                <p14:nvPr/>
              </p14:nvContentPartPr>
              <p14:xfrm>
                <a:off x="4526756" y="427125"/>
                <a:ext cx="80640" cy="126360"/>
              </p14:xfrm>
            </p:contentPart>
          </mc:Choice>
          <mc:Fallback xmlns="">
            <p:pic>
              <p:nvPicPr>
                <p:cNvPr id="24" name="Ink 23">
                  <a:extLst>
                    <a:ext uri="{FF2B5EF4-FFF2-40B4-BE49-F238E27FC236}">
                      <a16:creationId xmlns:a16="http://schemas.microsoft.com/office/drawing/2014/main" id="{2DC68A63-AEF6-EE64-835F-21DDE6364F22}"/>
                    </a:ext>
                  </a:extLst>
                </p:cNvPr>
                <p:cNvPicPr/>
                <p:nvPr/>
              </p:nvPicPr>
              <p:blipFill>
                <a:blip r:embed="rId35"/>
                <a:stretch>
                  <a:fillRect/>
                </a:stretch>
              </p:blipFill>
              <p:spPr>
                <a:xfrm>
                  <a:off x="4518116" y="418125"/>
                  <a:ext cx="98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BBA31169-9904-A47F-2AB9-5B7AC68B85C5}"/>
                    </a:ext>
                  </a:extLst>
                </p14:cNvPr>
                <p14:cNvContentPartPr/>
                <p14:nvPr/>
              </p14:nvContentPartPr>
              <p14:xfrm>
                <a:off x="4568876" y="346485"/>
                <a:ext cx="360" cy="360"/>
              </p14:xfrm>
            </p:contentPart>
          </mc:Choice>
          <mc:Fallback xmlns="">
            <p:pic>
              <p:nvPicPr>
                <p:cNvPr id="25" name="Ink 24">
                  <a:extLst>
                    <a:ext uri="{FF2B5EF4-FFF2-40B4-BE49-F238E27FC236}">
                      <a16:creationId xmlns:a16="http://schemas.microsoft.com/office/drawing/2014/main" id="{BBA31169-9904-A47F-2AB9-5B7AC68B85C5}"/>
                    </a:ext>
                  </a:extLst>
                </p:cNvPr>
                <p:cNvPicPr/>
                <p:nvPr/>
              </p:nvPicPr>
              <p:blipFill>
                <a:blip r:embed="rId37"/>
                <a:stretch>
                  <a:fillRect/>
                </a:stretch>
              </p:blipFill>
              <p:spPr>
                <a:xfrm>
                  <a:off x="4559876" y="337845"/>
                  <a:ext cx="18000" cy="18000"/>
                </a:xfrm>
                <a:prstGeom prst="rect">
                  <a:avLst/>
                </a:prstGeom>
              </p:spPr>
            </p:pic>
          </mc:Fallback>
        </mc:AlternateContent>
      </p:grpSp>
      <p:grpSp>
        <p:nvGrpSpPr>
          <p:cNvPr id="29" name="Group 28">
            <a:extLst>
              <a:ext uri="{FF2B5EF4-FFF2-40B4-BE49-F238E27FC236}">
                <a16:creationId xmlns:a16="http://schemas.microsoft.com/office/drawing/2014/main" id="{19339FBD-B53A-EEB1-4384-D74475190159}"/>
              </a:ext>
            </a:extLst>
          </p:cNvPr>
          <p:cNvGrpSpPr/>
          <p:nvPr/>
        </p:nvGrpSpPr>
        <p:grpSpPr>
          <a:xfrm>
            <a:off x="3875876" y="398685"/>
            <a:ext cx="208080" cy="192600"/>
            <a:chOff x="3875876" y="398685"/>
            <a:chExt cx="208080" cy="192600"/>
          </a:xfrm>
        </p:grpSpPr>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69094A1D-780D-F2EB-BC92-D09CCB3400A2}"/>
                    </a:ext>
                  </a:extLst>
                </p14:cNvPr>
                <p14:cNvContentPartPr/>
                <p14:nvPr/>
              </p14:nvContentPartPr>
              <p14:xfrm>
                <a:off x="3950756" y="398685"/>
                <a:ext cx="22680" cy="192600"/>
              </p14:xfrm>
            </p:contentPart>
          </mc:Choice>
          <mc:Fallback xmlns="">
            <p:pic>
              <p:nvPicPr>
                <p:cNvPr id="27" name="Ink 26">
                  <a:extLst>
                    <a:ext uri="{FF2B5EF4-FFF2-40B4-BE49-F238E27FC236}">
                      <a16:creationId xmlns:a16="http://schemas.microsoft.com/office/drawing/2014/main" id="{69094A1D-780D-F2EB-BC92-D09CCB3400A2}"/>
                    </a:ext>
                  </a:extLst>
                </p:cNvPr>
                <p:cNvPicPr/>
                <p:nvPr/>
              </p:nvPicPr>
              <p:blipFill>
                <a:blip r:embed="rId39"/>
                <a:stretch>
                  <a:fillRect/>
                </a:stretch>
              </p:blipFill>
              <p:spPr>
                <a:xfrm>
                  <a:off x="3941756" y="390045"/>
                  <a:ext cx="403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9F6AEE05-548E-5926-4108-B94358D9F540}"/>
                    </a:ext>
                  </a:extLst>
                </p14:cNvPr>
                <p14:cNvContentPartPr/>
                <p14:nvPr/>
              </p14:nvContentPartPr>
              <p14:xfrm>
                <a:off x="3875876" y="514965"/>
                <a:ext cx="208080" cy="27360"/>
              </p14:xfrm>
            </p:contentPart>
          </mc:Choice>
          <mc:Fallback xmlns="">
            <p:pic>
              <p:nvPicPr>
                <p:cNvPr id="28" name="Ink 27">
                  <a:extLst>
                    <a:ext uri="{FF2B5EF4-FFF2-40B4-BE49-F238E27FC236}">
                      <a16:creationId xmlns:a16="http://schemas.microsoft.com/office/drawing/2014/main" id="{9F6AEE05-548E-5926-4108-B94358D9F540}"/>
                    </a:ext>
                  </a:extLst>
                </p:cNvPr>
                <p:cNvPicPr/>
                <p:nvPr/>
              </p:nvPicPr>
              <p:blipFill>
                <a:blip r:embed="rId41"/>
                <a:stretch>
                  <a:fillRect/>
                </a:stretch>
              </p:blipFill>
              <p:spPr>
                <a:xfrm>
                  <a:off x="3867236" y="505965"/>
                  <a:ext cx="2257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4D911323-5434-7B8B-FAB5-4B0EF2A630C5}"/>
                  </a:ext>
                </a:extLst>
              </p14:cNvPr>
              <p14:cNvContentPartPr/>
              <p14:nvPr/>
            </p14:nvContentPartPr>
            <p14:xfrm>
              <a:off x="4740236" y="401565"/>
              <a:ext cx="167040" cy="165600"/>
            </p14:xfrm>
          </p:contentPart>
        </mc:Choice>
        <mc:Fallback xmlns="">
          <p:pic>
            <p:nvPicPr>
              <p:cNvPr id="30" name="Ink 29">
                <a:extLst>
                  <a:ext uri="{FF2B5EF4-FFF2-40B4-BE49-F238E27FC236}">
                    <a16:creationId xmlns:a16="http://schemas.microsoft.com/office/drawing/2014/main" id="{4D911323-5434-7B8B-FAB5-4B0EF2A630C5}"/>
                  </a:ext>
                </a:extLst>
              </p:cNvPr>
              <p:cNvPicPr/>
              <p:nvPr/>
            </p:nvPicPr>
            <p:blipFill>
              <a:blip r:embed="rId43"/>
              <a:stretch>
                <a:fillRect/>
              </a:stretch>
            </p:blipFill>
            <p:spPr>
              <a:xfrm>
                <a:off x="4731596" y="392925"/>
                <a:ext cx="184680" cy="183240"/>
              </a:xfrm>
              <a:prstGeom prst="rect">
                <a:avLst/>
              </a:prstGeom>
            </p:spPr>
          </p:pic>
        </mc:Fallback>
      </mc:AlternateContent>
      <p:grpSp>
        <p:nvGrpSpPr>
          <p:cNvPr id="42" name="Group 41">
            <a:extLst>
              <a:ext uri="{FF2B5EF4-FFF2-40B4-BE49-F238E27FC236}">
                <a16:creationId xmlns:a16="http://schemas.microsoft.com/office/drawing/2014/main" id="{ADC6CF71-8C24-9A5F-A171-6B750962EF1B}"/>
              </a:ext>
            </a:extLst>
          </p:cNvPr>
          <p:cNvGrpSpPr/>
          <p:nvPr/>
        </p:nvGrpSpPr>
        <p:grpSpPr>
          <a:xfrm>
            <a:off x="5075036" y="329205"/>
            <a:ext cx="831600" cy="463680"/>
            <a:chOff x="5075036" y="329205"/>
            <a:chExt cx="831600" cy="463680"/>
          </a:xfrm>
        </p:grpSpPr>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07154350-A1A4-7783-D702-E3499C0DA2DD}"/>
                    </a:ext>
                  </a:extLst>
                </p14:cNvPr>
                <p14:cNvContentPartPr/>
                <p14:nvPr/>
              </p14:nvContentPartPr>
              <p14:xfrm>
                <a:off x="5075036" y="329205"/>
                <a:ext cx="194760" cy="108720"/>
              </p14:xfrm>
            </p:contentPart>
          </mc:Choice>
          <mc:Fallback xmlns="">
            <p:pic>
              <p:nvPicPr>
                <p:cNvPr id="31" name="Ink 30">
                  <a:extLst>
                    <a:ext uri="{FF2B5EF4-FFF2-40B4-BE49-F238E27FC236}">
                      <a16:creationId xmlns:a16="http://schemas.microsoft.com/office/drawing/2014/main" id="{07154350-A1A4-7783-D702-E3499C0DA2DD}"/>
                    </a:ext>
                  </a:extLst>
                </p:cNvPr>
                <p:cNvPicPr/>
                <p:nvPr/>
              </p:nvPicPr>
              <p:blipFill>
                <a:blip r:embed="rId45"/>
                <a:stretch>
                  <a:fillRect/>
                </a:stretch>
              </p:blipFill>
              <p:spPr>
                <a:xfrm>
                  <a:off x="5066036" y="320565"/>
                  <a:ext cx="21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415CEF58-6680-DEE6-8DED-9E85E72C1A91}"/>
                    </a:ext>
                  </a:extLst>
                </p14:cNvPr>
                <p14:cNvContentPartPr/>
                <p14:nvPr/>
              </p14:nvContentPartPr>
              <p14:xfrm>
                <a:off x="5281676" y="442965"/>
                <a:ext cx="92520" cy="55440"/>
              </p14:xfrm>
            </p:contentPart>
          </mc:Choice>
          <mc:Fallback xmlns="">
            <p:pic>
              <p:nvPicPr>
                <p:cNvPr id="32" name="Ink 31">
                  <a:extLst>
                    <a:ext uri="{FF2B5EF4-FFF2-40B4-BE49-F238E27FC236}">
                      <a16:creationId xmlns:a16="http://schemas.microsoft.com/office/drawing/2014/main" id="{415CEF58-6680-DEE6-8DED-9E85E72C1A91}"/>
                    </a:ext>
                  </a:extLst>
                </p:cNvPr>
                <p:cNvPicPr/>
                <p:nvPr/>
              </p:nvPicPr>
              <p:blipFill>
                <a:blip r:embed="rId47"/>
                <a:stretch>
                  <a:fillRect/>
                </a:stretch>
              </p:blipFill>
              <p:spPr>
                <a:xfrm>
                  <a:off x="5273036" y="434325"/>
                  <a:ext cx="11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E6E3C2B7-B7BA-409E-E5CF-0BED097060D4}"/>
                    </a:ext>
                  </a:extLst>
                </p14:cNvPr>
                <p14:cNvContentPartPr/>
                <p14:nvPr/>
              </p14:nvContentPartPr>
              <p14:xfrm>
                <a:off x="5084036" y="545205"/>
                <a:ext cx="336960" cy="41400"/>
              </p14:xfrm>
            </p:contentPart>
          </mc:Choice>
          <mc:Fallback xmlns="">
            <p:pic>
              <p:nvPicPr>
                <p:cNvPr id="33" name="Ink 32">
                  <a:extLst>
                    <a:ext uri="{FF2B5EF4-FFF2-40B4-BE49-F238E27FC236}">
                      <a16:creationId xmlns:a16="http://schemas.microsoft.com/office/drawing/2014/main" id="{E6E3C2B7-B7BA-409E-E5CF-0BED097060D4}"/>
                    </a:ext>
                  </a:extLst>
                </p:cNvPr>
                <p:cNvPicPr/>
                <p:nvPr/>
              </p:nvPicPr>
              <p:blipFill>
                <a:blip r:embed="rId49"/>
                <a:stretch>
                  <a:fillRect/>
                </a:stretch>
              </p:blipFill>
              <p:spPr>
                <a:xfrm>
                  <a:off x="5075036" y="536565"/>
                  <a:ext cx="3546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FDE49316-DB3F-FCB3-0D1A-88943B098D76}"/>
                    </a:ext>
                  </a:extLst>
                </p14:cNvPr>
                <p14:cNvContentPartPr/>
                <p14:nvPr/>
              </p14:nvContentPartPr>
              <p14:xfrm>
                <a:off x="5127956" y="634845"/>
                <a:ext cx="198000" cy="142560"/>
              </p14:xfrm>
            </p:contentPart>
          </mc:Choice>
          <mc:Fallback xmlns="">
            <p:pic>
              <p:nvPicPr>
                <p:cNvPr id="34" name="Ink 33">
                  <a:extLst>
                    <a:ext uri="{FF2B5EF4-FFF2-40B4-BE49-F238E27FC236}">
                      <a16:creationId xmlns:a16="http://schemas.microsoft.com/office/drawing/2014/main" id="{FDE49316-DB3F-FCB3-0D1A-88943B098D76}"/>
                    </a:ext>
                  </a:extLst>
                </p:cNvPr>
                <p:cNvPicPr/>
                <p:nvPr/>
              </p:nvPicPr>
              <p:blipFill>
                <a:blip r:embed="rId51"/>
                <a:stretch>
                  <a:fillRect/>
                </a:stretch>
              </p:blipFill>
              <p:spPr>
                <a:xfrm>
                  <a:off x="5118956" y="625845"/>
                  <a:ext cx="215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BCED1923-979F-FA5A-2604-46ADC0E4A72B}"/>
                    </a:ext>
                  </a:extLst>
                </p14:cNvPr>
                <p14:cNvContentPartPr/>
                <p14:nvPr/>
              </p14:nvContentPartPr>
              <p14:xfrm>
                <a:off x="5546996" y="383565"/>
                <a:ext cx="151920" cy="247320"/>
              </p14:xfrm>
            </p:contentPart>
          </mc:Choice>
          <mc:Fallback xmlns="">
            <p:pic>
              <p:nvPicPr>
                <p:cNvPr id="35" name="Ink 34">
                  <a:extLst>
                    <a:ext uri="{FF2B5EF4-FFF2-40B4-BE49-F238E27FC236}">
                      <a16:creationId xmlns:a16="http://schemas.microsoft.com/office/drawing/2014/main" id="{BCED1923-979F-FA5A-2604-46ADC0E4A72B}"/>
                    </a:ext>
                  </a:extLst>
                </p:cNvPr>
                <p:cNvPicPr/>
                <p:nvPr/>
              </p:nvPicPr>
              <p:blipFill>
                <a:blip r:embed="rId53"/>
                <a:stretch>
                  <a:fillRect/>
                </a:stretch>
              </p:blipFill>
              <p:spPr>
                <a:xfrm>
                  <a:off x="5538356" y="374565"/>
                  <a:ext cx="1695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CCC55878-94A4-7F5B-04B8-57EE449D9083}"/>
                    </a:ext>
                  </a:extLst>
                </p14:cNvPr>
                <p14:cNvContentPartPr/>
                <p14:nvPr/>
              </p14:nvContentPartPr>
              <p14:xfrm>
                <a:off x="5548436" y="521445"/>
                <a:ext cx="188280" cy="54000"/>
              </p14:xfrm>
            </p:contentPart>
          </mc:Choice>
          <mc:Fallback xmlns="">
            <p:pic>
              <p:nvPicPr>
                <p:cNvPr id="36" name="Ink 35">
                  <a:extLst>
                    <a:ext uri="{FF2B5EF4-FFF2-40B4-BE49-F238E27FC236}">
                      <a16:creationId xmlns:a16="http://schemas.microsoft.com/office/drawing/2014/main" id="{CCC55878-94A4-7F5B-04B8-57EE449D9083}"/>
                    </a:ext>
                  </a:extLst>
                </p:cNvPr>
                <p:cNvPicPr/>
                <p:nvPr/>
              </p:nvPicPr>
              <p:blipFill>
                <a:blip r:embed="rId55"/>
                <a:stretch>
                  <a:fillRect/>
                </a:stretch>
              </p:blipFill>
              <p:spPr>
                <a:xfrm>
                  <a:off x="5539436" y="512445"/>
                  <a:ext cx="205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5128B567-A8E3-D36F-66BA-1F59490AC728}"/>
                    </a:ext>
                  </a:extLst>
                </p14:cNvPr>
                <p14:cNvContentPartPr/>
                <p14:nvPr/>
              </p14:nvContentPartPr>
              <p14:xfrm>
                <a:off x="5565716" y="392205"/>
                <a:ext cx="195480" cy="41760"/>
              </p14:xfrm>
            </p:contentPart>
          </mc:Choice>
          <mc:Fallback xmlns="">
            <p:pic>
              <p:nvPicPr>
                <p:cNvPr id="37" name="Ink 36">
                  <a:extLst>
                    <a:ext uri="{FF2B5EF4-FFF2-40B4-BE49-F238E27FC236}">
                      <a16:creationId xmlns:a16="http://schemas.microsoft.com/office/drawing/2014/main" id="{5128B567-A8E3-D36F-66BA-1F59490AC728}"/>
                    </a:ext>
                  </a:extLst>
                </p:cNvPr>
                <p:cNvPicPr/>
                <p:nvPr/>
              </p:nvPicPr>
              <p:blipFill>
                <a:blip r:embed="rId57"/>
                <a:stretch>
                  <a:fillRect/>
                </a:stretch>
              </p:blipFill>
              <p:spPr>
                <a:xfrm>
                  <a:off x="5556716" y="383565"/>
                  <a:ext cx="213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8F05C17F-97FE-3C38-B8C3-BFF9CE6B4692}"/>
                    </a:ext>
                  </a:extLst>
                </p14:cNvPr>
                <p14:cNvContentPartPr/>
                <p14:nvPr/>
              </p14:nvContentPartPr>
              <p14:xfrm>
                <a:off x="5788916" y="606765"/>
                <a:ext cx="117720" cy="186120"/>
              </p14:xfrm>
            </p:contentPart>
          </mc:Choice>
          <mc:Fallback xmlns="">
            <p:pic>
              <p:nvPicPr>
                <p:cNvPr id="38" name="Ink 37">
                  <a:extLst>
                    <a:ext uri="{FF2B5EF4-FFF2-40B4-BE49-F238E27FC236}">
                      <a16:creationId xmlns:a16="http://schemas.microsoft.com/office/drawing/2014/main" id="{8F05C17F-97FE-3C38-B8C3-BFF9CE6B4692}"/>
                    </a:ext>
                  </a:extLst>
                </p:cNvPr>
                <p:cNvPicPr/>
                <p:nvPr/>
              </p:nvPicPr>
              <p:blipFill>
                <a:blip r:embed="rId59"/>
                <a:stretch>
                  <a:fillRect/>
                </a:stretch>
              </p:blipFill>
              <p:spPr>
                <a:xfrm>
                  <a:off x="5780276" y="597765"/>
                  <a:ext cx="135360" cy="20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1B263FFB-70BC-80CC-B056-B4BA2CA62E39}"/>
                  </a:ext>
                </a:extLst>
              </p14:cNvPr>
              <p14:cNvContentPartPr/>
              <p14:nvPr/>
            </p14:nvContentPartPr>
            <p14:xfrm>
              <a:off x="6305516" y="414165"/>
              <a:ext cx="150480" cy="14040"/>
            </p14:xfrm>
          </p:contentPart>
        </mc:Choice>
        <mc:Fallback xmlns="">
          <p:pic>
            <p:nvPicPr>
              <p:cNvPr id="39" name="Ink 38">
                <a:extLst>
                  <a:ext uri="{FF2B5EF4-FFF2-40B4-BE49-F238E27FC236}">
                    <a16:creationId xmlns:a16="http://schemas.microsoft.com/office/drawing/2014/main" id="{1B263FFB-70BC-80CC-B056-B4BA2CA62E39}"/>
                  </a:ext>
                </a:extLst>
              </p:cNvPr>
              <p:cNvPicPr/>
              <p:nvPr/>
            </p:nvPicPr>
            <p:blipFill>
              <a:blip r:embed="rId61"/>
              <a:stretch>
                <a:fillRect/>
              </a:stretch>
            </p:blipFill>
            <p:spPr>
              <a:xfrm>
                <a:off x="6296876" y="405165"/>
                <a:ext cx="168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0D10AA2E-6292-8072-F8ED-90F32C7CB13E}"/>
                  </a:ext>
                </a:extLst>
              </p14:cNvPr>
              <p14:cNvContentPartPr/>
              <p14:nvPr/>
            </p14:nvContentPartPr>
            <p14:xfrm>
              <a:off x="6274556" y="504885"/>
              <a:ext cx="171360" cy="16920"/>
            </p14:xfrm>
          </p:contentPart>
        </mc:Choice>
        <mc:Fallback xmlns="">
          <p:pic>
            <p:nvPicPr>
              <p:cNvPr id="40" name="Ink 39">
                <a:extLst>
                  <a:ext uri="{FF2B5EF4-FFF2-40B4-BE49-F238E27FC236}">
                    <a16:creationId xmlns:a16="http://schemas.microsoft.com/office/drawing/2014/main" id="{0D10AA2E-6292-8072-F8ED-90F32C7CB13E}"/>
                  </a:ext>
                </a:extLst>
              </p:cNvPr>
              <p:cNvPicPr/>
              <p:nvPr/>
            </p:nvPicPr>
            <p:blipFill>
              <a:blip r:embed="rId63"/>
              <a:stretch>
                <a:fillRect/>
              </a:stretch>
            </p:blipFill>
            <p:spPr>
              <a:xfrm>
                <a:off x="6265556" y="495885"/>
                <a:ext cx="189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CDA0988F-BF88-1311-78F5-DAC594805FE6}"/>
                  </a:ext>
                </a:extLst>
              </p14:cNvPr>
              <p14:cNvContentPartPr/>
              <p14:nvPr/>
            </p14:nvContentPartPr>
            <p14:xfrm>
              <a:off x="6652556" y="333885"/>
              <a:ext cx="261720" cy="189720"/>
            </p14:xfrm>
          </p:contentPart>
        </mc:Choice>
        <mc:Fallback xmlns="">
          <p:pic>
            <p:nvPicPr>
              <p:cNvPr id="41" name="Ink 40">
                <a:extLst>
                  <a:ext uri="{FF2B5EF4-FFF2-40B4-BE49-F238E27FC236}">
                    <a16:creationId xmlns:a16="http://schemas.microsoft.com/office/drawing/2014/main" id="{CDA0988F-BF88-1311-78F5-DAC594805FE6}"/>
                  </a:ext>
                </a:extLst>
              </p:cNvPr>
              <p:cNvPicPr/>
              <p:nvPr/>
            </p:nvPicPr>
            <p:blipFill>
              <a:blip r:embed="rId65"/>
              <a:stretch>
                <a:fillRect/>
              </a:stretch>
            </p:blipFill>
            <p:spPr>
              <a:xfrm>
                <a:off x="6643916" y="325245"/>
                <a:ext cx="279360" cy="207360"/>
              </a:xfrm>
              <a:prstGeom prst="rect">
                <a:avLst/>
              </a:prstGeom>
            </p:spPr>
          </p:pic>
        </mc:Fallback>
      </mc:AlternateContent>
      <p:grpSp>
        <p:nvGrpSpPr>
          <p:cNvPr id="60" name="Group 59">
            <a:extLst>
              <a:ext uri="{FF2B5EF4-FFF2-40B4-BE49-F238E27FC236}">
                <a16:creationId xmlns:a16="http://schemas.microsoft.com/office/drawing/2014/main" id="{D157A36C-BE22-AFB2-13F0-FDA789CC04E7}"/>
              </a:ext>
            </a:extLst>
          </p:cNvPr>
          <p:cNvGrpSpPr/>
          <p:nvPr/>
        </p:nvGrpSpPr>
        <p:grpSpPr>
          <a:xfrm>
            <a:off x="609956" y="1281405"/>
            <a:ext cx="1597320" cy="507600"/>
            <a:chOff x="609956" y="1281405"/>
            <a:chExt cx="1597320" cy="507600"/>
          </a:xfrm>
        </p:grpSpPr>
        <mc:AlternateContent xmlns:mc="http://schemas.openxmlformats.org/markup-compatibility/2006" xmlns:p14="http://schemas.microsoft.com/office/powerpoint/2010/main">
          <mc:Choice Requires="p14">
            <p:contentPart p14:bwMode="auto" r:id="rId66">
              <p14:nvContentPartPr>
                <p14:cNvPr id="43" name="Ink 42">
                  <a:extLst>
                    <a:ext uri="{FF2B5EF4-FFF2-40B4-BE49-F238E27FC236}">
                      <a16:creationId xmlns:a16="http://schemas.microsoft.com/office/drawing/2014/main" id="{B2EEAEB0-9409-6A5D-CCCB-AFD8F5E54A0A}"/>
                    </a:ext>
                  </a:extLst>
                </p14:cNvPr>
                <p14:cNvContentPartPr/>
                <p14:nvPr/>
              </p14:nvContentPartPr>
              <p14:xfrm>
                <a:off x="609956" y="1539165"/>
                <a:ext cx="153360" cy="17640"/>
              </p14:xfrm>
            </p:contentPart>
          </mc:Choice>
          <mc:Fallback xmlns="">
            <p:pic>
              <p:nvPicPr>
                <p:cNvPr id="43" name="Ink 42">
                  <a:extLst>
                    <a:ext uri="{FF2B5EF4-FFF2-40B4-BE49-F238E27FC236}">
                      <a16:creationId xmlns:a16="http://schemas.microsoft.com/office/drawing/2014/main" id="{B2EEAEB0-9409-6A5D-CCCB-AFD8F5E54A0A}"/>
                    </a:ext>
                  </a:extLst>
                </p:cNvPr>
                <p:cNvPicPr/>
                <p:nvPr/>
              </p:nvPicPr>
              <p:blipFill>
                <a:blip r:embed="rId67"/>
                <a:stretch>
                  <a:fillRect/>
                </a:stretch>
              </p:blipFill>
              <p:spPr>
                <a:xfrm>
                  <a:off x="600956" y="1530165"/>
                  <a:ext cx="171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Ink 43">
                  <a:extLst>
                    <a:ext uri="{FF2B5EF4-FFF2-40B4-BE49-F238E27FC236}">
                      <a16:creationId xmlns:a16="http://schemas.microsoft.com/office/drawing/2014/main" id="{8101A788-05FF-226F-006F-F054EFFF5568}"/>
                    </a:ext>
                  </a:extLst>
                </p14:cNvPr>
                <p14:cNvContentPartPr/>
                <p14:nvPr/>
              </p14:nvContentPartPr>
              <p14:xfrm>
                <a:off x="850436" y="1468245"/>
                <a:ext cx="78480" cy="140040"/>
              </p14:xfrm>
            </p:contentPart>
          </mc:Choice>
          <mc:Fallback xmlns="">
            <p:pic>
              <p:nvPicPr>
                <p:cNvPr id="44" name="Ink 43">
                  <a:extLst>
                    <a:ext uri="{FF2B5EF4-FFF2-40B4-BE49-F238E27FC236}">
                      <a16:creationId xmlns:a16="http://schemas.microsoft.com/office/drawing/2014/main" id="{8101A788-05FF-226F-006F-F054EFFF5568}"/>
                    </a:ext>
                  </a:extLst>
                </p:cNvPr>
                <p:cNvPicPr/>
                <p:nvPr/>
              </p:nvPicPr>
              <p:blipFill>
                <a:blip r:embed="rId69"/>
                <a:stretch>
                  <a:fillRect/>
                </a:stretch>
              </p:blipFill>
              <p:spPr>
                <a:xfrm>
                  <a:off x="841796" y="1459245"/>
                  <a:ext cx="96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Ink 44">
                  <a:extLst>
                    <a:ext uri="{FF2B5EF4-FFF2-40B4-BE49-F238E27FC236}">
                      <a16:creationId xmlns:a16="http://schemas.microsoft.com/office/drawing/2014/main" id="{B90C697F-344A-AAF3-6F1F-586D44CA2E53}"/>
                    </a:ext>
                  </a:extLst>
                </p14:cNvPr>
                <p14:cNvContentPartPr/>
                <p14:nvPr/>
              </p14:nvContentPartPr>
              <p14:xfrm>
                <a:off x="881756" y="1357725"/>
                <a:ext cx="52560" cy="10440"/>
              </p14:xfrm>
            </p:contentPart>
          </mc:Choice>
          <mc:Fallback xmlns="">
            <p:pic>
              <p:nvPicPr>
                <p:cNvPr id="45" name="Ink 44">
                  <a:extLst>
                    <a:ext uri="{FF2B5EF4-FFF2-40B4-BE49-F238E27FC236}">
                      <a16:creationId xmlns:a16="http://schemas.microsoft.com/office/drawing/2014/main" id="{B90C697F-344A-AAF3-6F1F-586D44CA2E53}"/>
                    </a:ext>
                  </a:extLst>
                </p:cNvPr>
                <p:cNvPicPr/>
                <p:nvPr/>
              </p:nvPicPr>
              <p:blipFill>
                <a:blip r:embed="rId71"/>
                <a:stretch>
                  <a:fillRect/>
                </a:stretch>
              </p:blipFill>
              <p:spPr>
                <a:xfrm>
                  <a:off x="873116" y="1349085"/>
                  <a:ext cx="70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Ink 45">
                  <a:extLst>
                    <a:ext uri="{FF2B5EF4-FFF2-40B4-BE49-F238E27FC236}">
                      <a16:creationId xmlns:a16="http://schemas.microsoft.com/office/drawing/2014/main" id="{9122B3E4-A080-F308-3A46-15270C8ED6E7}"/>
                    </a:ext>
                  </a:extLst>
                </p14:cNvPr>
                <p14:cNvContentPartPr/>
                <p14:nvPr/>
              </p14:nvContentPartPr>
              <p14:xfrm>
                <a:off x="971396" y="1441245"/>
                <a:ext cx="187920" cy="179280"/>
              </p14:xfrm>
            </p:contentPart>
          </mc:Choice>
          <mc:Fallback xmlns="">
            <p:pic>
              <p:nvPicPr>
                <p:cNvPr id="46" name="Ink 45">
                  <a:extLst>
                    <a:ext uri="{FF2B5EF4-FFF2-40B4-BE49-F238E27FC236}">
                      <a16:creationId xmlns:a16="http://schemas.microsoft.com/office/drawing/2014/main" id="{9122B3E4-A080-F308-3A46-15270C8ED6E7}"/>
                    </a:ext>
                  </a:extLst>
                </p:cNvPr>
                <p:cNvPicPr/>
                <p:nvPr/>
              </p:nvPicPr>
              <p:blipFill>
                <a:blip r:embed="rId73"/>
                <a:stretch>
                  <a:fillRect/>
                </a:stretch>
              </p:blipFill>
              <p:spPr>
                <a:xfrm>
                  <a:off x="962396" y="1432605"/>
                  <a:ext cx="205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B0D59C71-4DF3-67FB-D1E3-21206134E779}"/>
                    </a:ext>
                  </a:extLst>
                </p14:cNvPr>
                <p14:cNvContentPartPr/>
                <p14:nvPr/>
              </p14:nvContentPartPr>
              <p14:xfrm>
                <a:off x="1304036" y="1281405"/>
                <a:ext cx="232920" cy="157680"/>
              </p14:xfrm>
            </p:contentPart>
          </mc:Choice>
          <mc:Fallback xmlns="">
            <p:pic>
              <p:nvPicPr>
                <p:cNvPr id="48" name="Ink 47">
                  <a:extLst>
                    <a:ext uri="{FF2B5EF4-FFF2-40B4-BE49-F238E27FC236}">
                      <a16:creationId xmlns:a16="http://schemas.microsoft.com/office/drawing/2014/main" id="{B0D59C71-4DF3-67FB-D1E3-21206134E779}"/>
                    </a:ext>
                  </a:extLst>
                </p:cNvPr>
                <p:cNvPicPr/>
                <p:nvPr/>
              </p:nvPicPr>
              <p:blipFill>
                <a:blip r:embed="rId75"/>
                <a:stretch>
                  <a:fillRect/>
                </a:stretch>
              </p:blipFill>
              <p:spPr>
                <a:xfrm>
                  <a:off x="1295036" y="1272765"/>
                  <a:ext cx="250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3D60F825-848A-D375-3D91-25E53BD4AD24}"/>
                    </a:ext>
                  </a:extLst>
                </p14:cNvPr>
                <p14:cNvContentPartPr/>
                <p14:nvPr/>
              </p14:nvContentPartPr>
              <p14:xfrm>
                <a:off x="1609316" y="1427565"/>
                <a:ext cx="108000" cy="70920"/>
              </p14:xfrm>
            </p:contentPart>
          </mc:Choice>
          <mc:Fallback xmlns="">
            <p:pic>
              <p:nvPicPr>
                <p:cNvPr id="50" name="Ink 49">
                  <a:extLst>
                    <a:ext uri="{FF2B5EF4-FFF2-40B4-BE49-F238E27FC236}">
                      <a16:creationId xmlns:a16="http://schemas.microsoft.com/office/drawing/2014/main" id="{3D60F825-848A-D375-3D91-25E53BD4AD24}"/>
                    </a:ext>
                  </a:extLst>
                </p:cNvPr>
                <p:cNvPicPr/>
                <p:nvPr/>
              </p:nvPicPr>
              <p:blipFill>
                <a:blip r:embed="rId77"/>
                <a:stretch>
                  <a:fillRect/>
                </a:stretch>
              </p:blipFill>
              <p:spPr>
                <a:xfrm>
                  <a:off x="1600316" y="1418565"/>
                  <a:ext cx="1256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63E41497-CA5E-4519-7272-CFBD9FC36584}"/>
                    </a:ext>
                  </a:extLst>
                </p14:cNvPr>
                <p14:cNvContentPartPr/>
                <p14:nvPr/>
              </p14:nvContentPartPr>
              <p14:xfrm>
                <a:off x="1315556" y="1538805"/>
                <a:ext cx="400320" cy="25200"/>
              </p14:xfrm>
            </p:contentPart>
          </mc:Choice>
          <mc:Fallback xmlns="">
            <p:pic>
              <p:nvPicPr>
                <p:cNvPr id="51" name="Ink 50">
                  <a:extLst>
                    <a:ext uri="{FF2B5EF4-FFF2-40B4-BE49-F238E27FC236}">
                      <a16:creationId xmlns:a16="http://schemas.microsoft.com/office/drawing/2014/main" id="{63E41497-CA5E-4519-7272-CFBD9FC36584}"/>
                    </a:ext>
                  </a:extLst>
                </p:cNvPr>
                <p:cNvPicPr/>
                <p:nvPr/>
              </p:nvPicPr>
              <p:blipFill>
                <a:blip r:embed="rId79"/>
                <a:stretch>
                  <a:fillRect/>
                </a:stretch>
              </p:blipFill>
              <p:spPr>
                <a:xfrm>
                  <a:off x="1306916" y="1529805"/>
                  <a:ext cx="417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5B8ABBB2-DFBD-BC12-8D73-9BC3C280CC23}"/>
                    </a:ext>
                  </a:extLst>
                </p14:cNvPr>
                <p14:cNvContentPartPr/>
                <p14:nvPr/>
              </p14:nvContentPartPr>
              <p14:xfrm>
                <a:off x="1386116" y="1635645"/>
                <a:ext cx="230040" cy="153360"/>
              </p14:xfrm>
            </p:contentPart>
          </mc:Choice>
          <mc:Fallback xmlns="">
            <p:pic>
              <p:nvPicPr>
                <p:cNvPr id="53" name="Ink 52">
                  <a:extLst>
                    <a:ext uri="{FF2B5EF4-FFF2-40B4-BE49-F238E27FC236}">
                      <a16:creationId xmlns:a16="http://schemas.microsoft.com/office/drawing/2014/main" id="{5B8ABBB2-DFBD-BC12-8D73-9BC3C280CC23}"/>
                    </a:ext>
                  </a:extLst>
                </p:cNvPr>
                <p:cNvPicPr/>
                <p:nvPr/>
              </p:nvPicPr>
              <p:blipFill>
                <a:blip r:embed="rId81"/>
                <a:stretch>
                  <a:fillRect/>
                </a:stretch>
              </p:blipFill>
              <p:spPr>
                <a:xfrm>
                  <a:off x="1377116" y="1626645"/>
                  <a:ext cx="247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72336239-A9E5-BE68-45C4-189C31D2C4F9}"/>
                    </a:ext>
                  </a:extLst>
                </p14:cNvPr>
                <p14:cNvContentPartPr/>
                <p14:nvPr/>
              </p14:nvContentPartPr>
              <p14:xfrm>
                <a:off x="1842596" y="1341165"/>
                <a:ext cx="132120" cy="220320"/>
              </p14:xfrm>
            </p:contentPart>
          </mc:Choice>
          <mc:Fallback xmlns="">
            <p:pic>
              <p:nvPicPr>
                <p:cNvPr id="55" name="Ink 54">
                  <a:extLst>
                    <a:ext uri="{FF2B5EF4-FFF2-40B4-BE49-F238E27FC236}">
                      <a16:creationId xmlns:a16="http://schemas.microsoft.com/office/drawing/2014/main" id="{72336239-A9E5-BE68-45C4-189C31D2C4F9}"/>
                    </a:ext>
                  </a:extLst>
                </p:cNvPr>
                <p:cNvPicPr/>
                <p:nvPr/>
              </p:nvPicPr>
              <p:blipFill>
                <a:blip r:embed="rId83"/>
                <a:stretch>
                  <a:fillRect/>
                </a:stretch>
              </p:blipFill>
              <p:spPr>
                <a:xfrm>
                  <a:off x="1833596" y="1332525"/>
                  <a:ext cx="149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F80249D9-19B0-8A2C-EED8-7457B4D6DCE1}"/>
                    </a:ext>
                  </a:extLst>
                </p14:cNvPr>
                <p14:cNvContentPartPr/>
                <p14:nvPr/>
              </p14:nvContentPartPr>
              <p14:xfrm>
                <a:off x="1869236" y="1443045"/>
                <a:ext cx="160560" cy="9000"/>
              </p14:xfrm>
            </p:contentPart>
          </mc:Choice>
          <mc:Fallback xmlns="">
            <p:pic>
              <p:nvPicPr>
                <p:cNvPr id="56" name="Ink 55">
                  <a:extLst>
                    <a:ext uri="{FF2B5EF4-FFF2-40B4-BE49-F238E27FC236}">
                      <a16:creationId xmlns:a16="http://schemas.microsoft.com/office/drawing/2014/main" id="{F80249D9-19B0-8A2C-EED8-7457B4D6DCE1}"/>
                    </a:ext>
                  </a:extLst>
                </p:cNvPr>
                <p:cNvPicPr/>
                <p:nvPr/>
              </p:nvPicPr>
              <p:blipFill>
                <a:blip r:embed="rId85"/>
                <a:stretch>
                  <a:fillRect/>
                </a:stretch>
              </p:blipFill>
              <p:spPr>
                <a:xfrm>
                  <a:off x="1860596" y="1434045"/>
                  <a:ext cx="178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F9DFDD85-89CA-4EB9-D50F-2FF7CD0E6FAE}"/>
                    </a:ext>
                  </a:extLst>
                </p14:cNvPr>
                <p14:cNvContentPartPr/>
                <p14:nvPr/>
              </p14:nvContentPartPr>
              <p14:xfrm>
                <a:off x="1875716" y="1349085"/>
                <a:ext cx="176760" cy="1440"/>
              </p14:xfrm>
            </p:contentPart>
          </mc:Choice>
          <mc:Fallback xmlns="">
            <p:pic>
              <p:nvPicPr>
                <p:cNvPr id="57" name="Ink 56">
                  <a:extLst>
                    <a:ext uri="{FF2B5EF4-FFF2-40B4-BE49-F238E27FC236}">
                      <a16:creationId xmlns:a16="http://schemas.microsoft.com/office/drawing/2014/main" id="{F9DFDD85-89CA-4EB9-D50F-2FF7CD0E6FAE}"/>
                    </a:ext>
                  </a:extLst>
                </p:cNvPr>
                <p:cNvPicPr/>
                <p:nvPr/>
              </p:nvPicPr>
              <p:blipFill>
                <a:blip r:embed="rId87"/>
                <a:stretch>
                  <a:fillRect/>
                </a:stretch>
              </p:blipFill>
              <p:spPr>
                <a:xfrm>
                  <a:off x="1867076" y="1340445"/>
                  <a:ext cx="194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C6208F97-1E16-2E0A-EFD0-7DB4E8A743A0}"/>
                    </a:ext>
                  </a:extLst>
                </p14:cNvPr>
                <p14:cNvContentPartPr/>
                <p14:nvPr/>
              </p14:nvContentPartPr>
              <p14:xfrm>
                <a:off x="2049236" y="1611885"/>
                <a:ext cx="114840" cy="70200"/>
              </p14:xfrm>
            </p:contentPart>
          </mc:Choice>
          <mc:Fallback xmlns="">
            <p:pic>
              <p:nvPicPr>
                <p:cNvPr id="58" name="Ink 57">
                  <a:extLst>
                    <a:ext uri="{FF2B5EF4-FFF2-40B4-BE49-F238E27FC236}">
                      <a16:creationId xmlns:a16="http://schemas.microsoft.com/office/drawing/2014/main" id="{C6208F97-1E16-2E0A-EFD0-7DB4E8A743A0}"/>
                    </a:ext>
                  </a:extLst>
                </p:cNvPr>
                <p:cNvPicPr/>
                <p:nvPr/>
              </p:nvPicPr>
              <p:blipFill>
                <a:blip r:embed="rId89"/>
                <a:stretch>
                  <a:fillRect/>
                </a:stretch>
              </p:blipFill>
              <p:spPr>
                <a:xfrm>
                  <a:off x="2040236" y="1602885"/>
                  <a:ext cx="132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DBC86440-E726-2310-B5CA-5CDFEAF497A0}"/>
                    </a:ext>
                  </a:extLst>
                </p14:cNvPr>
                <p14:cNvContentPartPr/>
                <p14:nvPr/>
              </p14:nvContentPartPr>
              <p14:xfrm>
                <a:off x="2034476" y="1565445"/>
                <a:ext cx="172800" cy="190440"/>
              </p14:xfrm>
            </p:contentPart>
          </mc:Choice>
          <mc:Fallback xmlns="">
            <p:pic>
              <p:nvPicPr>
                <p:cNvPr id="59" name="Ink 58">
                  <a:extLst>
                    <a:ext uri="{FF2B5EF4-FFF2-40B4-BE49-F238E27FC236}">
                      <a16:creationId xmlns:a16="http://schemas.microsoft.com/office/drawing/2014/main" id="{DBC86440-E726-2310-B5CA-5CDFEAF497A0}"/>
                    </a:ext>
                  </a:extLst>
                </p:cNvPr>
                <p:cNvPicPr/>
                <p:nvPr/>
              </p:nvPicPr>
              <p:blipFill>
                <a:blip r:embed="rId91"/>
                <a:stretch>
                  <a:fillRect/>
                </a:stretch>
              </p:blipFill>
              <p:spPr>
                <a:xfrm>
                  <a:off x="2025476" y="1556445"/>
                  <a:ext cx="190440" cy="208080"/>
                </a:xfrm>
                <a:prstGeom prst="rect">
                  <a:avLst/>
                </a:prstGeom>
              </p:spPr>
            </p:pic>
          </mc:Fallback>
        </mc:AlternateContent>
      </p:grpSp>
      <p:grpSp>
        <p:nvGrpSpPr>
          <p:cNvPr id="63" name="Group 62">
            <a:extLst>
              <a:ext uri="{FF2B5EF4-FFF2-40B4-BE49-F238E27FC236}">
                <a16:creationId xmlns:a16="http://schemas.microsoft.com/office/drawing/2014/main" id="{C40595DA-9549-FFEB-DDBB-E01DE10585B1}"/>
              </a:ext>
            </a:extLst>
          </p:cNvPr>
          <p:cNvGrpSpPr/>
          <p:nvPr/>
        </p:nvGrpSpPr>
        <p:grpSpPr>
          <a:xfrm>
            <a:off x="3117716" y="1345485"/>
            <a:ext cx="206280" cy="150840"/>
            <a:chOff x="3117716" y="1345485"/>
            <a:chExt cx="206280" cy="150840"/>
          </a:xfrm>
        </p:grpSpPr>
        <mc:AlternateContent xmlns:mc="http://schemas.openxmlformats.org/markup-compatibility/2006" xmlns:p14="http://schemas.microsoft.com/office/powerpoint/2010/main">
          <mc:Choice Requires="p14">
            <p:contentPart p14:bwMode="auto" r:id="rId92">
              <p14:nvContentPartPr>
                <p14:cNvPr id="61" name="Ink 60">
                  <a:extLst>
                    <a:ext uri="{FF2B5EF4-FFF2-40B4-BE49-F238E27FC236}">
                      <a16:creationId xmlns:a16="http://schemas.microsoft.com/office/drawing/2014/main" id="{3F064FB5-3E45-1D00-E0A9-297B9772C6C3}"/>
                    </a:ext>
                  </a:extLst>
                </p14:cNvPr>
                <p14:cNvContentPartPr/>
                <p14:nvPr/>
              </p14:nvContentPartPr>
              <p14:xfrm>
                <a:off x="3196916" y="1345485"/>
                <a:ext cx="14760" cy="150840"/>
              </p14:xfrm>
            </p:contentPart>
          </mc:Choice>
          <mc:Fallback xmlns="">
            <p:pic>
              <p:nvPicPr>
                <p:cNvPr id="61" name="Ink 60">
                  <a:extLst>
                    <a:ext uri="{FF2B5EF4-FFF2-40B4-BE49-F238E27FC236}">
                      <a16:creationId xmlns:a16="http://schemas.microsoft.com/office/drawing/2014/main" id="{3F064FB5-3E45-1D00-E0A9-297B9772C6C3}"/>
                    </a:ext>
                  </a:extLst>
                </p:cNvPr>
                <p:cNvPicPr/>
                <p:nvPr/>
              </p:nvPicPr>
              <p:blipFill>
                <a:blip r:embed="rId93"/>
                <a:stretch>
                  <a:fillRect/>
                </a:stretch>
              </p:blipFill>
              <p:spPr>
                <a:xfrm>
                  <a:off x="3188276" y="1336845"/>
                  <a:ext cx="32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934D1AE0-C5A7-C243-8508-87293EAD57AA}"/>
                    </a:ext>
                  </a:extLst>
                </p14:cNvPr>
                <p14:cNvContentPartPr/>
                <p14:nvPr/>
              </p14:nvContentPartPr>
              <p14:xfrm>
                <a:off x="3117716" y="1418565"/>
                <a:ext cx="206280" cy="30240"/>
              </p14:xfrm>
            </p:contentPart>
          </mc:Choice>
          <mc:Fallback xmlns="">
            <p:pic>
              <p:nvPicPr>
                <p:cNvPr id="62" name="Ink 61">
                  <a:extLst>
                    <a:ext uri="{FF2B5EF4-FFF2-40B4-BE49-F238E27FC236}">
                      <a16:creationId xmlns:a16="http://schemas.microsoft.com/office/drawing/2014/main" id="{934D1AE0-C5A7-C243-8508-87293EAD57AA}"/>
                    </a:ext>
                  </a:extLst>
                </p:cNvPr>
                <p:cNvPicPr/>
                <p:nvPr/>
              </p:nvPicPr>
              <p:blipFill>
                <a:blip r:embed="rId95"/>
                <a:stretch>
                  <a:fillRect/>
                </a:stretch>
              </p:blipFill>
              <p:spPr>
                <a:xfrm>
                  <a:off x="3109076" y="1409925"/>
                  <a:ext cx="223920" cy="47880"/>
                </a:xfrm>
                <a:prstGeom prst="rect">
                  <a:avLst/>
                </a:prstGeom>
              </p:spPr>
            </p:pic>
          </mc:Fallback>
        </mc:AlternateContent>
      </p:grpSp>
      <p:grpSp>
        <p:nvGrpSpPr>
          <p:cNvPr id="70" name="Group 69">
            <a:extLst>
              <a:ext uri="{FF2B5EF4-FFF2-40B4-BE49-F238E27FC236}">
                <a16:creationId xmlns:a16="http://schemas.microsoft.com/office/drawing/2014/main" id="{25DEB41F-8D4F-62F9-A27D-5E14161CCB36}"/>
              </a:ext>
            </a:extLst>
          </p:cNvPr>
          <p:cNvGrpSpPr/>
          <p:nvPr/>
        </p:nvGrpSpPr>
        <p:grpSpPr>
          <a:xfrm>
            <a:off x="3536396" y="1175925"/>
            <a:ext cx="1122840" cy="489240"/>
            <a:chOff x="3536396" y="1175925"/>
            <a:chExt cx="1122840" cy="489240"/>
          </a:xfrm>
        </p:grpSpPr>
        <mc:AlternateContent xmlns:mc="http://schemas.openxmlformats.org/markup-compatibility/2006" xmlns:p14="http://schemas.microsoft.com/office/powerpoint/2010/main">
          <mc:Choice Requires="p14">
            <p:contentPart p14:bwMode="auto" r:id="rId96">
              <p14:nvContentPartPr>
                <p14:cNvPr id="64" name="Ink 63">
                  <a:extLst>
                    <a:ext uri="{FF2B5EF4-FFF2-40B4-BE49-F238E27FC236}">
                      <a16:creationId xmlns:a16="http://schemas.microsoft.com/office/drawing/2014/main" id="{67E1A34B-0DA7-6D59-01DC-0707351B4F2A}"/>
                    </a:ext>
                  </a:extLst>
                </p14:cNvPr>
                <p14:cNvContentPartPr/>
                <p14:nvPr/>
              </p14:nvContentPartPr>
              <p14:xfrm>
                <a:off x="3536396" y="1184565"/>
                <a:ext cx="105120" cy="480600"/>
              </p14:xfrm>
            </p:contentPart>
          </mc:Choice>
          <mc:Fallback xmlns="">
            <p:pic>
              <p:nvPicPr>
                <p:cNvPr id="64" name="Ink 63">
                  <a:extLst>
                    <a:ext uri="{FF2B5EF4-FFF2-40B4-BE49-F238E27FC236}">
                      <a16:creationId xmlns:a16="http://schemas.microsoft.com/office/drawing/2014/main" id="{67E1A34B-0DA7-6D59-01DC-0707351B4F2A}"/>
                    </a:ext>
                  </a:extLst>
                </p:cNvPr>
                <p:cNvPicPr/>
                <p:nvPr/>
              </p:nvPicPr>
              <p:blipFill>
                <a:blip r:embed="rId97"/>
                <a:stretch>
                  <a:fillRect/>
                </a:stretch>
              </p:blipFill>
              <p:spPr>
                <a:xfrm>
                  <a:off x="3527396" y="1175565"/>
                  <a:ext cx="12276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2C4E64F1-83EE-EDFF-DFC8-7842A34ABE3D}"/>
                    </a:ext>
                  </a:extLst>
                </p14:cNvPr>
                <p14:cNvContentPartPr/>
                <p14:nvPr/>
              </p14:nvContentPartPr>
              <p14:xfrm>
                <a:off x="3714236" y="1377525"/>
                <a:ext cx="288360" cy="167400"/>
              </p14:xfrm>
            </p:contentPart>
          </mc:Choice>
          <mc:Fallback xmlns="">
            <p:pic>
              <p:nvPicPr>
                <p:cNvPr id="65" name="Ink 64">
                  <a:extLst>
                    <a:ext uri="{FF2B5EF4-FFF2-40B4-BE49-F238E27FC236}">
                      <a16:creationId xmlns:a16="http://schemas.microsoft.com/office/drawing/2014/main" id="{2C4E64F1-83EE-EDFF-DFC8-7842A34ABE3D}"/>
                    </a:ext>
                  </a:extLst>
                </p:cNvPr>
                <p:cNvPicPr/>
                <p:nvPr/>
              </p:nvPicPr>
              <p:blipFill>
                <a:blip r:embed="rId99"/>
                <a:stretch>
                  <a:fillRect/>
                </a:stretch>
              </p:blipFill>
              <p:spPr>
                <a:xfrm>
                  <a:off x="3705596" y="1368525"/>
                  <a:ext cx="306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17E605A8-8901-73AE-8CF1-7C668890177D}"/>
                    </a:ext>
                  </a:extLst>
                </p14:cNvPr>
                <p14:cNvContentPartPr/>
                <p14:nvPr/>
              </p14:nvContentPartPr>
              <p14:xfrm>
                <a:off x="4026716" y="1175925"/>
                <a:ext cx="122760" cy="159840"/>
              </p14:xfrm>
            </p:contentPart>
          </mc:Choice>
          <mc:Fallback xmlns="">
            <p:pic>
              <p:nvPicPr>
                <p:cNvPr id="66" name="Ink 65">
                  <a:extLst>
                    <a:ext uri="{FF2B5EF4-FFF2-40B4-BE49-F238E27FC236}">
                      <a16:creationId xmlns:a16="http://schemas.microsoft.com/office/drawing/2014/main" id="{17E605A8-8901-73AE-8CF1-7C668890177D}"/>
                    </a:ext>
                  </a:extLst>
                </p:cNvPr>
                <p:cNvPicPr/>
                <p:nvPr/>
              </p:nvPicPr>
              <p:blipFill>
                <a:blip r:embed="rId101"/>
                <a:stretch>
                  <a:fillRect/>
                </a:stretch>
              </p:blipFill>
              <p:spPr>
                <a:xfrm>
                  <a:off x="4018076" y="1166925"/>
                  <a:ext cx="140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89E54AA3-EAB0-EDED-AA93-2084998F6958}"/>
                    </a:ext>
                  </a:extLst>
                </p14:cNvPr>
                <p14:cNvContentPartPr/>
                <p14:nvPr/>
              </p14:nvContentPartPr>
              <p14:xfrm>
                <a:off x="4222196" y="1416045"/>
                <a:ext cx="130320" cy="14040"/>
              </p14:xfrm>
            </p:contentPart>
          </mc:Choice>
          <mc:Fallback xmlns="">
            <p:pic>
              <p:nvPicPr>
                <p:cNvPr id="67" name="Ink 66">
                  <a:extLst>
                    <a:ext uri="{FF2B5EF4-FFF2-40B4-BE49-F238E27FC236}">
                      <a16:creationId xmlns:a16="http://schemas.microsoft.com/office/drawing/2014/main" id="{89E54AA3-EAB0-EDED-AA93-2084998F6958}"/>
                    </a:ext>
                  </a:extLst>
                </p:cNvPr>
                <p:cNvPicPr/>
                <p:nvPr/>
              </p:nvPicPr>
              <p:blipFill>
                <a:blip r:embed="rId103"/>
                <a:stretch>
                  <a:fillRect/>
                </a:stretch>
              </p:blipFill>
              <p:spPr>
                <a:xfrm>
                  <a:off x="4213196" y="1407045"/>
                  <a:ext cx="14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64712B96-508F-DDDF-EE57-F76633DC3765}"/>
                    </a:ext>
                  </a:extLst>
                </p14:cNvPr>
                <p14:cNvContentPartPr/>
                <p14:nvPr/>
              </p14:nvContentPartPr>
              <p14:xfrm>
                <a:off x="4518836" y="1357365"/>
                <a:ext cx="140400" cy="133920"/>
              </p14:xfrm>
            </p:contentPart>
          </mc:Choice>
          <mc:Fallback xmlns="">
            <p:pic>
              <p:nvPicPr>
                <p:cNvPr id="68" name="Ink 67">
                  <a:extLst>
                    <a:ext uri="{FF2B5EF4-FFF2-40B4-BE49-F238E27FC236}">
                      <a16:creationId xmlns:a16="http://schemas.microsoft.com/office/drawing/2014/main" id="{64712B96-508F-DDDF-EE57-F76633DC3765}"/>
                    </a:ext>
                  </a:extLst>
                </p:cNvPr>
                <p:cNvPicPr/>
                <p:nvPr/>
              </p:nvPicPr>
              <p:blipFill>
                <a:blip r:embed="rId105"/>
                <a:stretch>
                  <a:fillRect/>
                </a:stretch>
              </p:blipFill>
              <p:spPr>
                <a:xfrm>
                  <a:off x="4510196" y="1348365"/>
                  <a:ext cx="158040" cy="151560"/>
                </a:xfrm>
                <a:prstGeom prst="rect">
                  <a:avLst/>
                </a:prstGeom>
              </p:spPr>
            </p:pic>
          </mc:Fallback>
        </mc:AlternateContent>
      </p:grpSp>
      <p:grpSp>
        <p:nvGrpSpPr>
          <p:cNvPr id="87" name="Group 86">
            <a:extLst>
              <a:ext uri="{FF2B5EF4-FFF2-40B4-BE49-F238E27FC236}">
                <a16:creationId xmlns:a16="http://schemas.microsoft.com/office/drawing/2014/main" id="{6A2DC72D-1245-B8DC-79FD-62E17883BF5D}"/>
              </a:ext>
            </a:extLst>
          </p:cNvPr>
          <p:cNvGrpSpPr/>
          <p:nvPr/>
        </p:nvGrpSpPr>
        <p:grpSpPr>
          <a:xfrm>
            <a:off x="4664636" y="1118325"/>
            <a:ext cx="2528640" cy="591480"/>
            <a:chOff x="4664636" y="1118325"/>
            <a:chExt cx="2528640" cy="591480"/>
          </a:xfrm>
        </p:grpSpPr>
        <mc:AlternateContent xmlns:mc="http://schemas.openxmlformats.org/markup-compatibility/2006" xmlns:p14="http://schemas.microsoft.com/office/powerpoint/2010/main">
          <mc:Choice Requires="p14">
            <p:contentPart p14:bwMode="auto" r:id="rId106">
              <p14:nvContentPartPr>
                <p14:cNvPr id="72" name="Ink 71">
                  <a:extLst>
                    <a:ext uri="{FF2B5EF4-FFF2-40B4-BE49-F238E27FC236}">
                      <a16:creationId xmlns:a16="http://schemas.microsoft.com/office/drawing/2014/main" id="{BA137427-0CD4-123C-5B0A-BE196EA0FA67}"/>
                    </a:ext>
                  </a:extLst>
                </p14:cNvPr>
                <p14:cNvContentPartPr/>
                <p14:nvPr/>
              </p14:nvContentPartPr>
              <p14:xfrm>
                <a:off x="4664636" y="1197525"/>
                <a:ext cx="124200" cy="144000"/>
              </p14:xfrm>
            </p:contentPart>
          </mc:Choice>
          <mc:Fallback xmlns="">
            <p:pic>
              <p:nvPicPr>
                <p:cNvPr id="72" name="Ink 71">
                  <a:extLst>
                    <a:ext uri="{FF2B5EF4-FFF2-40B4-BE49-F238E27FC236}">
                      <a16:creationId xmlns:a16="http://schemas.microsoft.com/office/drawing/2014/main" id="{BA137427-0CD4-123C-5B0A-BE196EA0FA67}"/>
                    </a:ext>
                  </a:extLst>
                </p:cNvPr>
                <p:cNvPicPr/>
                <p:nvPr/>
              </p:nvPicPr>
              <p:blipFill>
                <a:blip r:embed="rId107"/>
                <a:stretch>
                  <a:fillRect/>
                </a:stretch>
              </p:blipFill>
              <p:spPr>
                <a:xfrm>
                  <a:off x="4655636" y="1188885"/>
                  <a:ext cx="141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Ink 72">
                  <a:extLst>
                    <a:ext uri="{FF2B5EF4-FFF2-40B4-BE49-F238E27FC236}">
                      <a16:creationId xmlns:a16="http://schemas.microsoft.com/office/drawing/2014/main" id="{917FB8BD-6D45-8841-7022-2D338DDD3822}"/>
                    </a:ext>
                  </a:extLst>
                </p14:cNvPr>
                <p14:cNvContentPartPr/>
                <p14:nvPr/>
              </p14:nvContentPartPr>
              <p14:xfrm>
                <a:off x="4892876" y="1201845"/>
                <a:ext cx="143280" cy="348840"/>
              </p14:xfrm>
            </p:contentPart>
          </mc:Choice>
          <mc:Fallback xmlns="">
            <p:pic>
              <p:nvPicPr>
                <p:cNvPr id="73" name="Ink 72">
                  <a:extLst>
                    <a:ext uri="{FF2B5EF4-FFF2-40B4-BE49-F238E27FC236}">
                      <a16:creationId xmlns:a16="http://schemas.microsoft.com/office/drawing/2014/main" id="{917FB8BD-6D45-8841-7022-2D338DDD3822}"/>
                    </a:ext>
                  </a:extLst>
                </p:cNvPr>
                <p:cNvPicPr/>
                <p:nvPr/>
              </p:nvPicPr>
              <p:blipFill>
                <a:blip r:embed="rId109"/>
                <a:stretch>
                  <a:fillRect/>
                </a:stretch>
              </p:blipFill>
              <p:spPr>
                <a:xfrm>
                  <a:off x="4884236" y="1193205"/>
                  <a:ext cx="1609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Ink 73">
                  <a:extLst>
                    <a:ext uri="{FF2B5EF4-FFF2-40B4-BE49-F238E27FC236}">
                      <a16:creationId xmlns:a16="http://schemas.microsoft.com/office/drawing/2014/main" id="{4081038B-4FCE-6E34-E14A-E45C59F70BC2}"/>
                    </a:ext>
                  </a:extLst>
                </p14:cNvPr>
                <p14:cNvContentPartPr/>
                <p14:nvPr/>
              </p14:nvContentPartPr>
              <p14:xfrm>
                <a:off x="5084036" y="1125525"/>
                <a:ext cx="132840" cy="108360"/>
              </p14:xfrm>
            </p:contentPart>
          </mc:Choice>
          <mc:Fallback xmlns="">
            <p:pic>
              <p:nvPicPr>
                <p:cNvPr id="74" name="Ink 73">
                  <a:extLst>
                    <a:ext uri="{FF2B5EF4-FFF2-40B4-BE49-F238E27FC236}">
                      <a16:creationId xmlns:a16="http://schemas.microsoft.com/office/drawing/2014/main" id="{4081038B-4FCE-6E34-E14A-E45C59F70BC2}"/>
                    </a:ext>
                  </a:extLst>
                </p:cNvPr>
                <p:cNvPicPr/>
                <p:nvPr/>
              </p:nvPicPr>
              <p:blipFill>
                <a:blip r:embed="rId111"/>
                <a:stretch>
                  <a:fillRect/>
                </a:stretch>
              </p:blipFill>
              <p:spPr>
                <a:xfrm>
                  <a:off x="5075036" y="1116525"/>
                  <a:ext cx="1504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Ink 75">
                  <a:extLst>
                    <a:ext uri="{FF2B5EF4-FFF2-40B4-BE49-F238E27FC236}">
                      <a16:creationId xmlns:a16="http://schemas.microsoft.com/office/drawing/2014/main" id="{28C60B76-870F-4AA9-FAD6-691CA1AE7D59}"/>
                    </a:ext>
                  </a:extLst>
                </p14:cNvPr>
                <p14:cNvContentPartPr/>
                <p14:nvPr/>
              </p14:nvContentPartPr>
              <p14:xfrm>
                <a:off x="5279876" y="1445565"/>
                <a:ext cx="244440" cy="16920"/>
              </p14:xfrm>
            </p:contentPart>
          </mc:Choice>
          <mc:Fallback xmlns="">
            <p:pic>
              <p:nvPicPr>
                <p:cNvPr id="76" name="Ink 75">
                  <a:extLst>
                    <a:ext uri="{FF2B5EF4-FFF2-40B4-BE49-F238E27FC236}">
                      <a16:creationId xmlns:a16="http://schemas.microsoft.com/office/drawing/2014/main" id="{28C60B76-870F-4AA9-FAD6-691CA1AE7D59}"/>
                    </a:ext>
                  </a:extLst>
                </p:cNvPr>
                <p:cNvPicPr/>
                <p:nvPr/>
              </p:nvPicPr>
              <p:blipFill>
                <a:blip r:embed="rId113"/>
                <a:stretch>
                  <a:fillRect/>
                </a:stretch>
              </p:blipFill>
              <p:spPr>
                <a:xfrm>
                  <a:off x="5271236" y="1436925"/>
                  <a:ext cx="262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Ink 76">
                  <a:extLst>
                    <a:ext uri="{FF2B5EF4-FFF2-40B4-BE49-F238E27FC236}">
                      <a16:creationId xmlns:a16="http://schemas.microsoft.com/office/drawing/2014/main" id="{62920035-3B32-A6FF-9020-C5D8D78AA906}"/>
                    </a:ext>
                  </a:extLst>
                </p14:cNvPr>
                <p14:cNvContentPartPr/>
                <p14:nvPr/>
              </p14:nvContentPartPr>
              <p14:xfrm>
                <a:off x="5652836" y="1261245"/>
                <a:ext cx="183240" cy="241200"/>
              </p14:xfrm>
            </p:contentPart>
          </mc:Choice>
          <mc:Fallback xmlns="">
            <p:pic>
              <p:nvPicPr>
                <p:cNvPr id="77" name="Ink 76">
                  <a:extLst>
                    <a:ext uri="{FF2B5EF4-FFF2-40B4-BE49-F238E27FC236}">
                      <a16:creationId xmlns:a16="http://schemas.microsoft.com/office/drawing/2014/main" id="{62920035-3B32-A6FF-9020-C5D8D78AA906}"/>
                    </a:ext>
                  </a:extLst>
                </p:cNvPr>
                <p:cNvPicPr/>
                <p:nvPr/>
              </p:nvPicPr>
              <p:blipFill>
                <a:blip r:embed="rId115"/>
                <a:stretch>
                  <a:fillRect/>
                </a:stretch>
              </p:blipFill>
              <p:spPr>
                <a:xfrm>
                  <a:off x="5643836" y="1252605"/>
                  <a:ext cx="2008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8" name="Ink 77">
                  <a:extLst>
                    <a:ext uri="{FF2B5EF4-FFF2-40B4-BE49-F238E27FC236}">
                      <a16:creationId xmlns:a16="http://schemas.microsoft.com/office/drawing/2014/main" id="{BAAB1EDE-7333-9D5E-7152-B14BBC26319C}"/>
                    </a:ext>
                  </a:extLst>
                </p14:cNvPr>
                <p14:cNvContentPartPr/>
                <p14:nvPr/>
              </p14:nvContentPartPr>
              <p14:xfrm>
                <a:off x="5874596" y="1118325"/>
                <a:ext cx="154800" cy="591480"/>
              </p14:xfrm>
            </p:contentPart>
          </mc:Choice>
          <mc:Fallback xmlns="">
            <p:pic>
              <p:nvPicPr>
                <p:cNvPr id="78" name="Ink 77">
                  <a:extLst>
                    <a:ext uri="{FF2B5EF4-FFF2-40B4-BE49-F238E27FC236}">
                      <a16:creationId xmlns:a16="http://schemas.microsoft.com/office/drawing/2014/main" id="{BAAB1EDE-7333-9D5E-7152-B14BBC26319C}"/>
                    </a:ext>
                  </a:extLst>
                </p:cNvPr>
                <p:cNvPicPr/>
                <p:nvPr/>
              </p:nvPicPr>
              <p:blipFill>
                <a:blip r:embed="rId117"/>
                <a:stretch>
                  <a:fillRect/>
                </a:stretch>
              </p:blipFill>
              <p:spPr>
                <a:xfrm>
                  <a:off x="5865956" y="1109685"/>
                  <a:ext cx="1724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9" name="Ink 78">
                  <a:extLst>
                    <a:ext uri="{FF2B5EF4-FFF2-40B4-BE49-F238E27FC236}">
                      <a16:creationId xmlns:a16="http://schemas.microsoft.com/office/drawing/2014/main" id="{CCB311B7-9B95-85D4-FAE2-AEA08CC9FE3F}"/>
                    </a:ext>
                  </a:extLst>
                </p14:cNvPr>
                <p14:cNvContentPartPr/>
                <p14:nvPr/>
              </p14:nvContentPartPr>
              <p14:xfrm>
                <a:off x="6152876" y="1220205"/>
                <a:ext cx="129600" cy="261720"/>
              </p14:xfrm>
            </p:contentPart>
          </mc:Choice>
          <mc:Fallback xmlns="">
            <p:pic>
              <p:nvPicPr>
                <p:cNvPr id="79" name="Ink 78">
                  <a:extLst>
                    <a:ext uri="{FF2B5EF4-FFF2-40B4-BE49-F238E27FC236}">
                      <a16:creationId xmlns:a16="http://schemas.microsoft.com/office/drawing/2014/main" id="{CCB311B7-9B95-85D4-FAE2-AEA08CC9FE3F}"/>
                    </a:ext>
                  </a:extLst>
                </p:cNvPr>
                <p:cNvPicPr/>
                <p:nvPr/>
              </p:nvPicPr>
              <p:blipFill>
                <a:blip r:embed="rId119"/>
                <a:stretch>
                  <a:fillRect/>
                </a:stretch>
              </p:blipFill>
              <p:spPr>
                <a:xfrm>
                  <a:off x="6144236" y="1211205"/>
                  <a:ext cx="1472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FE06543E-0106-88F6-CFAF-B48496712EC1}"/>
                    </a:ext>
                  </a:extLst>
                </p14:cNvPr>
                <p14:cNvContentPartPr/>
                <p14:nvPr/>
              </p14:nvContentPartPr>
              <p14:xfrm>
                <a:off x="6146036" y="1360965"/>
                <a:ext cx="170280" cy="5040"/>
              </p14:xfrm>
            </p:contentPart>
          </mc:Choice>
          <mc:Fallback xmlns="">
            <p:pic>
              <p:nvPicPr>
                <p:cNvPr id="80" name="Ink 79">
                  <a:extLst>
                    <a:ext uri="{FF2B5EF4-FFF2-40B4-BE49-F238E27FC236}">
                      <a16:creationId xmlns:a16="http://schemas.microsoft.com/office/drawing/2014/main" id="{FE06543E-0106-88F6-CFAF-B48496712EC1}"/>
                    </a:ext>
                  </a:extLst>
                </p:cNvPr>
                <p:cNvPicPr/>
                <p:nvPr/>
              </p:nvPicPr>
              <p:blipFill>
                <a:blip r:embed="rId121"/>
                <a:stretch>
                  <a:fillRect/>
                </a:stretch>
              </p:blipFill>
              <p:spPr>
                <a:xfrm>
                  <a:off x="6137396" y="1351965"/>
                  <a:ext cx="187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66304C46-1C9E-F4B3-914D-8ADB7F27C4ED}"/>
                    </a:ext>
                  </a:extLst>
                </p14:cNvPr>
                <p14:cNvContentPartPr/>
                <p14:nvPr/>
              </p14:nvContentPartPr>
              <p14:xfrm>
                <a:off x="6198236" y="1193565"/>
                <a:ext cx="147600" cy="27360"/>
              </p14:xfrm>
            </p:contentPart>
          </mc:Choice>
          <mc:Fallback xmlns="">
            <p:pic>
              <p:nvPicPr>
                <p:cNvPr id="81" name="Ink 80">
                  <a:extLst>
                    <a:ext uri="{FF2B5EF4-FFF2-40B4-BE49-F238E27FC236}">
                      <a16:creationId xmlns:a16="http://schemas.microsoft.com/office/drawing/2014/main" id="{66304C46-1C9E-F4B3-914D-8ADB7F27C4ED}"/>
                    </a:ext>
                  </a:extLst>
                </p:cNvPr>
                <p:cNvPicPr/>
                <p:nvPr/>
              </p:nvPicPr>
              <p:blipFill>
                <a:blip r:embed="rId123"/>
                <a:stretch>
                  <a:fillRect/>
                </a:stretch>
              </p:blipFill>
              <p:spPr>
                <a:xfrm>
                  <a:off x="6189596" y="1184565"/>
                  <a:ext cx="165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43C97D98-7A7B-C4FB-EBBA-25129D262189}"/>
                    </a:ext>
                  </a:extLst>
                </p14:cNvPr>
                <p14:cNvContentPartPr/>
                <p14:nvPr/>
              </p14:nvContentPartPr>
              <p14:xfrm>
                <a:off x="6399476" y="1478325"/>
                <a:ext cx="144720" cy="205200"/>
              </p14:xfrm>
            </p:contentPart>
          </mc:Choice>
          <mc:Fallback xmlns="">
            <p:pic>
              <p:nvPicPr>
                <p:cNvPr id="82" name="Ink 81">
                  <a:extLst>
                    <a:ext uri="{FF2B5EF4-FFF2-40B4-BE49-F238E27FC236}">
                      <a16:creationId xmlns:a16="http://schemas.microsoft.com/office/drawing/2014/main" id="{43C97D98-7A7B-C4FB-EBBA-25129D262189}"/>
                    </a:ext>
                  </a:extLst>
                </p:cNvPr>
                <p:cNvPicPr/>
                <p:nvPr/>
              </p:nvPicPr>
              <p:blipFill>
                <a:blip r:embed="rId125"/>
                <a:stretch>
                  <a:fillRect/>
                </a:stretch>
              </p:blipFill>
              <p:spPr>
                <a:xfrm>
                  <a:off x="6390476" y="1469325"/>
                  <a:ext cx="162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Ink 82">
                  <a:extLst>
                    <a:ext uri="{FF2B5EF4-FFF2-40B4-BE49-F238E27FC236}">
                      <a16:creationId xmlns:a16="http://schemas.microsoft.com/office/drawing/2014/main" id="{E8A68CEB-122F-D554-8A72-9F9AC1073AE0}"/>
                    </a:ext>
                  </a:extLst>
                </p14:cNvPr>
                <p14:cNvContentPartPr/>
                <p14:nvPr/>
              </p14:nvContentPartPr>
              <p14:xfrm>
                <a:off x="6654716" y="1212285"/>
                <a:ext cx="162000" cy="27000"/>
              </p14:xfrm>
            </p:contentPart>
          </mc:Choice>
          <mc:Fallback xmlns="">
            <p:pic>
              <p:nvPicPr>
                <p:cNvPr id="83" name="Ink 82">
                  <a:extLst>
                    <a:ext uri="{FF2B5EF4-FFF2-40B4-BE49-F238E27FC236}">
                      <a16:creationId xmlns:a16="http://schemas.microsoft.com/office/drawing/2014/main" id="{E8A68CEB-122F-D554-8A72-9F9AC1073AE0}"/>
                    </a:ext>
                  </a:extLst>
                </p:cNvPr>
                <p:cNvPicPr/>
                <p:nvPr/>
              </p:nvPicPr>
              <p:blipFill>
                <a:blip r:embed="rId127"/>
                <a:stretch>
                  <a:fillRect/>
                </a:stretch>
              </p:blipFill>
              <p:spPr>
                <a:xfrm>
                  <a:off x="6645716" y="1203645"/>
                  <a:ext cx="1796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Ink 83">
                  <a:extLst>
                    <a:ext uri="{FF2B5EF4-FFF2-40B4-BE49-F238E27FC236}">
                      <a16:creationId xmlns:a16="http://schemas.microsoft.com/office/drawing/2014/main" id="{46017866-CE14-AC21-BE30-D92A56B628C4}"/>
                    </a:ext>
                  </a:extLst>
                </p14:cNvPr>
                <p14:cNvContentPartPr/>
                <p14:nvPr/>
              </p14:nvContentPartPr>
              <p14:xfrm>
                <a:off x="6670196" y="1317045"/>
                <a:ext cx="150480" cy="8280"/>
              </p14:xfrm>
            </p:contentPart>
          </mc:Choice>
          <mc:Fallback xmlns="">
            <p:pic>
              <p:nvPicPr>
                <p:cNvPr id="84" name="Ink 83">
                  <a:extLst>
                    <a:ext uri="{FF2B5EF4-FFF2-40B4-BE49-F238E27FC236}">
                      <a16:creationId xmlns:a16="http://schemas.microsoft.com/office/drawing/2014/main" id="{46017866-CE14-AC21-BE30-D92A56B628C4}"/>
                    </a:ext>
                  </a:extLst>
                </p:cNvPr>
                <p:cNvPicPr/>
                <p:nvPr/>
              </p:nvPicPr>
              <p:blipFill>
                <a:blip r:embed="rId129"/>
                <a:stretch>
                  <a:fillRect/>
                </a:stretch>
              </p:blipFill>
              <p:spPr>
                <a:xfrm>
                  <a:off x="6661196" y="1308045"/>
                  <a:ext cx="16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Ink 84">
                  <a:extLst>
                    <a:ext uri="{FF2B5EF4-FFF2-40B4-BE49-F238E27FC236}">
                      <a16:creationId xmlns:a16="http://schemas.microsoft.com/office/drawing/2014/main" id="{240CC5F1-9FA4-6FAD-E19A-E956207ADECC}"/>
                    </a:ext>
                  </a:extLst>
                </p14:cNvPr>
                <p14:cNvContentPartPr/>
                <p14:nvPr/>
              </p14:nvContentPartPr>
              <p14:xfrm>
                <a:off x="6958916" y="1167645"/>
                <a:ext cx="234360" cy="193320"/>
              </p14:xfrm>
            </p:contentPart>
          </mc:Choice>
          <mc:Fallback xmlns="">
            <p:pic>
              <p:nvPicPr>
                <p:cNvPr id="85" name="Ink 84">
                  <a:extLst>
                    <a:ext uri="{FF2B5EF4-FFF2-40B4-BE49-F238E27FC236}">
                      <a16:creationId xmlns:a16="http://schemas.microsoft.com/office/drawing/2014/main" id="{240CC5F1-9FA4-6FAD-E19A-E956207ADECC}"/>
                    </a:ext>
                  </a:extLst>
                </p:cNvPr>
                <p:cNvPicPr/>
                <p:nvPr/>
              </p:nvPicPr>
              <p:blipFill>
                <a:blip r:embed="rId131"/>
                <a:stretch>
                  <a:fillRect/>
                </a:stretch>
              </p:blipFill>
              <p:spPr>
                <a:xfrm>
                  <a:off x="6949916" y="1159005"/>
                  <a:ext cx="252000" cy="210960"/>
                </a:xfrm>
                <a:prstGeom prst="rect">
                  <a:avLst/>
                </a:prstGeom>
              </p:spPr>
            </p:pic>
          </mc:Fallback>
        </mc:AlternateContent>
      </p:grpSp>
      <p:grpSp>
        <p:nvGrpSpPr>
          <p:cNvPr id="103" name="Group 102">
            <a:extLst>
              <a:ext uri="{FF2B5EF4-FFF2-40B4-BE49-F238E27FC236}">
                <a16:creationId xmlns:a16="http://schemas.microsoft.com/office/drawing/2014/main" id="{A43B7CBD-C3D5-D37C-3CAE-13A12E507E82}"/>
              </a:ext>
            </a:extLst>
          </p:cNvPr>
          <p:cNvGrpSpPr/>
          <p:nvPr/>
        </p:nvGrpSpPr>
        <p:grpSpPr>
          <a:xfrm>
            <a:off x="8288756" y="185205"/>
            <a:ext cx="2736720" cy="522720"/>
            <a:chOff x="8288756" y="185205"/>
            <a:chExt cx="2736720" cy="522720"/>
          </a:xfrm>
        </p:grpSpPr>
        <mc:AlternateContent xmlns:mc="http://schemas.openxmlformats.org/markup-compatibility/2006" xmlns:p14="http://schemas.microsoft.com/office/powerpoint/2010/main">
          <mc:Choice Requires="p14">
            <p:contentPart p14:bwMode="auto" r:id="rId132">
              <p14:nvContentPartPr>
                <p14:cNvPr id="88" name="Ink 87">
                  <a:extLst>
                    <a:ext uri="{FF2B5EF4-FFF2-40B4-BE49-F238E27FC236}">
                      <a16:creationId xmlns:a16="http://schemas.microsoft.com/office/drawing/2014/main" id="{AD38CF6A-D792-0662-A816-48902E884EA4}"/>
                    </a:ext>
                  </a:extLst>
                </p14:cNvPr>
                <p14:cNvContentPartPr/>
                <p14:nvPr/>
              </p14:nvContentPartPr>
              <p14:xfrm>
                <a:off x="8288756" y="185205"/>
                <a:ext cx="2013120" cy="452520"/>
              </p14:xfrm>
            </p:contentPart>
          </mc:Choice>
          <mc:Fallback xmlns="">
            <p:pic>
              <p:nvPicPr>
                <p:cNvPr id="88" name="Ink 87">
                  <a:extLst>
                    <a:ext uri="{FF2B5EF4-FFF2-40B4-BE49-F238E27FC236}">
                      <a16:creationId xmlns:a16="http://schemas.microsoft.com/office/drawing/2014/main" id="{AD38CF6A-D792-0662-A816-48902E884EA4}"/>
                    </a:ext>
                  </a:extLst>
                </p:cNvPr>
                <p:cNvPicPr/>
                <p:nvPr/>
              </p:nvPicPr>
              <p:blipFill>
                <a:blip r:embed="rId133"/>
                <a:stretch>
                  <a:fillRect/>
                </a:stretch>
              </p:blipFill>
              <p:spPr>
                <a:xfrm>
                  <a:off x="8279756" y="176205"/>
                  <a:ext cx="203076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9" name="Ink 88">
                  <a:extLst>
                    <a:ext uri="{FF2B5EF4-FFF2-40B4-BE49-F238E27FC236}">
                      <a16:creationId xmlns:a16="http://schemas.microsoft.com/office/drawing/2014/main" id="{95B4E43C-7003-AF79-A42B-FC1763D630A6}"/>
                    </a:ext>
                  </a:extLst>
                </p14:cNvPr>
                <p14:cNvContentPartPr/>
                <p14:nvPr/>
              </p14:nvContentPartPr>
              <p14:xfrm>
                <a:off x="10169036" y="367005"/>
                <a:ext cx="117720" cy="21600"/>
              </p14:xfrm>
            </p:contentPart>
          </mc:Choice>
          <mc:Fallback xmlns="">
            <p:pic>
              <p:nvPicPr>
                <p:cNvPr id="89" name="Ink 88">
                  <a:extLst>
                    <a:ext uri="{FF2B5EF4-FFF2-40B4-BE49-F238E27FC236}">
                      <a16:creationId xmlns:a16="http://schemas.microsoft.com/office/drawing/2014/main" id="{95B4E43C-7003-AF79-A42B-FC1763D630A6}"/>
                    </a:ext>
                  </a:extLst>
                </p:cNvPr>
                <p:cNvPicPr/>
                <p:nvPr/>
              </p:nvPicPr>
              <p:blipFill>
                <a:blip r:embed="rId135"/>
                <a:stretch>
                  <a:fillRect/>
                </a:stretch>
              </p:blipFill>
              <p:spPr>
                <a:xfrm>
                  <a:off x="10160036" y="358005"/>
                  <a:ext cx="1353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0" name="Ink 89">
                  <a:extLst>
                    <a:ext uri="{FF2B5EF4-FFF2-40B4-BE49-F238E27FC236}">
                      <a16:creationId xmlns:a16="http://schemas.microsoft.com/office/drawing/2014/main" id="{67BCAC22-765D-AED0-F8F9-5450CE2A3440}"/>
                    </a:ext>
                  </a:extLst>
                </p14:cNvPr>
                <p14:cNvContentPartPr/>
                <p14:nvPr/>
              </p14:nvContentPartPr>
              <p14:xfrm>
                <a:off x="9548036" y="339285"/>
                <a:ext cx="360" cy="360"/>
              </p14:xfrm>
            </p:contentPart>
          </mc:Choice>
          <mc:Fallback xmlns="">
            <p:pic>
              <p:nvPicPr>
                <p:cNvPr id="90" name="Ink 89">
                  <a:extLst>
                    <a:ext uri="{FF2B5EF4-FFF2-40B4-BE49-F238E27FC236}">
                      <a16:creationId xmlns:a16="http://schemas.microsoft.com/office/drawing/2014/main" id="{67BCAC22-765D-AED0-F8F9-5450CE2A3440}"/>
                    </a:ext>
                  </a:extLst>
                </p:cNvPr>
                <p:cNvPicPr/>
                <p:nvPr/>
              </p:nvPicPr>
              <p:blipFill>
                <a:blip r:embed="rId137"/>
                <a:stretch>
                  <a:fillRect/>
                </a:stretch>
              </p:blipFill>
              <p:spPr>
                <a:xfrm>
                  <a:off x="9539036" y="3306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DAC9B806-4F5F-DD31-4087-38CE102A5774}"/>
                    </a:ext>
                  </a:extLst>
                </p14:cNvPr>
                <p14:cNvContentPartPr/>
                <p14:nvPr/>
              </p14:nvContentPartPr>
              <p14:xfrm>
                <a:off x="8674316" y="348645"/>
                <a:ext cx="477000" cy="19080"/>
              </p14:xfrm>
            </p:contentPart>
          </mc:Choice>
          <mc:Fallback xmlns="">
            <p:pic>
              <p:nvPicPr>
                <p:cNvPr id="91" name="Ink 90">
                  <a:extLst>
                    <a:ext uri="{FF2B5EF4-FFF2-40B4-BE49-F238E27FC236}">
                      <a16:creationId xmlns:a16="http://schemas.microsoft.com/office/drawing/2014/main" id="{DAC9B806-4F5F-DD31-4087-38CE102A5774}"/>
                    </a:ext>
                  </a:extLst>
                </p:cNvPr>
                <p:cNvPicPr/>
                <p:nvPr/>
              </p:nvPicPr>
              <p:blipFill>
                <a:blip r:embed="rId139"/>
                <a:stretch>
                  <a:fillRect/>
                </a:stretch>
              </p:blipFill>
              <p:spPr>
                <a:xfrm>
                  <a:off x="8665676" y="340005"/>
                  <a:ext cx="494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A8B01453-58EB-D0EE-C631-15B369D259D0}"/>
                    </a:ext>
                  </a:extLst>
                </p14:cNvPr>
                <p14:cNvContentPartPr/>
                <p14:nvPr/>
              </p14:nvContentPartPr>
              <p14:xfrm>
                <a:off x="10674476" y="329565"/>
                <a:ext cx="351000" cy="378360"/>
              </p14:xfrm>
            </p:contentPart>
          </mc:Choice>
          <mc:Fallback xmlns="">
            <p:pic>
              <p:nvPicPr>
                <p:cNvPr id="93" name="Ink 92">
                  <a:extLst>
                    <a:ext uri="{FF2B5EF4-FFF2-40B4-BE49-F238E27FC236}">
                      <a16:creationId xmlns:a16="http://schemas.microsoft.com/office/drawing/2014/main" id="{A8B01453-58EB-D0EE-C631-15B369D259D0}"/>
                    </a:ext>
                  </a:extLst>
                </p:cNvPr>
                <p:cNvPicPr/>
                <p:nvPr/>
              </p:nvPicPr>
              <p:blipFill>
                <a:blip r:embed="rId141"/>
                <a:stretch>
                  <a:fillRect/>
                </a:stretch>
              </p:blipFill>
              <p:spPr>
                <a:xfrm>
                  <a:off x="10665836" y="320925"/>
                  <a:ext cx="368640" cy="396000"/>
                </a:xfrm>
                <a:prstGeom prst="rect">
                  <a:avLst/>
                </a:prstGeom>
              </p:spPr>
            </p:pic>
          </mc:Fallback>
        </mc:AlternateContent>
      </p:grpSp>
      <p:grpSp>
        <p:nvGrpSpPr>
          <p:cNvPr id="102" name="Group 101">
            <a:extLst>
              <a:ext uri="{FF2B5EF4-FFF2-40B4-BE49-F238E27FC236}">
                <a16:creationId xmlns:a16="http://schemas.microsoft.com/office/drawing/2014/main" id="{3338C9B2-2ACA-DF31-67C4-DA861F189633}"/>
              </a:ext>
            </a:extLst>
          </p:cNvPr>
          <p:cNvGrpSpPr/>
          <p:nvPr/>
        </p:nvGrpSpPr>
        <p:grpSpPr>
          <a:xfrm>
            <a:off x="8222156" y="904485"/>
            <a:ext cx="3279240" cy="512280"/>
            <a:chOff x="8222156" y="904485"/>
            <a:chExt cx="3279240" cy="512280"/>
          </a:xfrm>
        </p:grpSpPr>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CEAF1201-1513-C670-FC6C-A9D2977DEA20}"/>
                    </a:ext>
                  </a:extLst>
                </p14:cNvPr>
                <p14:cNvContentPartPr/>
                <p14:nvPr/>
              </p14:nvContentPartPr>
              <p14:xfrm>
                <a:off x="8222156" y="913125"/>
                <a:ext cx="1685880" cy="503640"/>
              </p14:xfrm>
            </p:contentPart>
          </mc:Choice>
          <mc:Fallback xmlns="">
            <p:pic>
              <p:nvPicPr>
                <p:cNvPr id="94" name="Ink 93">
                  <a:extLst>
                    <a:ext uri="{FF2B5EF4-FFF2-40B4-BE49-F238E27FC236}">
                      <a16:creationId xmlns:a16="http://schemas.microsoft.com/office/drawing/2014/main" id="{CEAF1201-1513-C670-FC6C-A9D2977DEA20}"/>
                    </a:ext>
                  </a:extLst>
                </p:cNvPr>
                <p:cNvPicPr/>
                <p:nvPr/>
              </p:nvPicPr>
              <p:blipFill>
                <a:blip r:embed="rId143"/>
                <a:stretch>
                  <a:fillRect/>
                </a:stretch>
              </p:blipFill>
              <p:spPr>
                <a:xfrm>
                  <a:off x="8213156" y="904125"/>
                  <a:ext cx="17035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5" name="Ink 94">
                  <a:extLst>
                    <a:ext uri="{FF2B5EF4-FFF2-40B4-BE49-F238E27FC236}">
                      <a16:creationId xmlns:a16="http://schemas.microsoft.com/office/drawing/2014/main" id="{09B632D8-38A5-9B9B-6E49-36FB08CBA492}"/>
                    </a:ext>
                  </a:extLst>
                </p14:cNvPr>
                <p14:cNvContentPartPr/>
                <p14:nvPr/>
              </p14:nvContentPartPr>
              <p14:xfrm>
                <a:off x="9735236" y="945165"/>
                <a:ext cx="117720" cy="54000"/>
              </p14:xfrm>
            </p:contentPart>
          </mc:Choice>
          <mc:Fallback xmlns="">
            <p:pic>
              <p:nvPicPr>
                <p:cNvPr id="95" name="Ink 94">
                  <a:extLst>
                    <a:ext uri="{FF2B5EF4-FFF2-40B4-BE49-F238E27FC236}">
                      <a16:creationId xmlns:a16="http://schemas.microsoft.com/office/drawing/2014/main" id="{09B632D8-38A5-9B9B-6E49-36FB08CBA492}"/>
                    </a:ext>
                  </a:extLst>
                </p:cNvPr>
                <p:cNvPicPr/>
                <p:nvPr/>
              </p:nvPicPr>
              <p:blipFill>
                <a:blip r:embed="rId145"/>
                <a:stretch>
                  <a:fillRect/>
                </a:stretch>
              </p:blipFill>
              <p:spPr>
                <a:xfrm>
                  <a:off x="9726236" y="936165"/>
                  <a:ext cx="135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6" name="Ink 95">
                  <a:extLst>
                    <a:ext uri="{FF2B5EF4-FFF2-40B4-BE49-F238E27FC236}">
                      <a16:creationId xmlns:a16="http://schemas.microsoft.com/office/drawing/2014/main" id="{9B4B6DB4-1664-3174-7D6D-5578E0CE80BF}"/>
                    </a:ext>
                  </a:extLst>
                </p14:cNvPr>
                <p14:cNvContentPartPr/>
                <p14:nvPr/>
              </p14:nvContentPartPr>
              <p14:xfrm>
                <a:off x="9430316" y="953085"/>
                <a:ext cx="360" cy="360"/>
              </p14:xfrm>
            </p:contentPart>
          </mc:Choice>
          <mc:Fallback xmlns="">
            <p:pic>
              <p:nvPicPr>
                <p:cNvPr id="96" name="Ink 95">
                  <a:extLst>
                    <a:ext uri="{FF2B5EF4-FFF2-40B4-BE49-F238E27FC236}">
                      <a16:creationId xmlns:a16="http://schemas.microsoft.com/office/drawing/2014/main" id="{9B4B6DB4-1664-3174-7D6D-5578E0CE80BF}"/>
                    </a:ext>
                  </a:extLst>
                </p:cNvPr>
                <p:cNvPicPr/>
                <p:nvPr/>
              </p:nvPicPr>
              <p:blipFill>
                <a:blip r:embed="rId137"/>
                <a:stretch>
                  <a:fillRect/>
                </a:stretch>
              </p:blipFill>
              <p:spPr>
                <a:xfrm>
                  <a:off x="9421676" y="9440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Ink 96">
                  <a:extLst>
                    <a:ext uri="{FF2B5EF4-FFF2-40B4-BE49-F238E27FC236}">
                      <a16:creationId xmlns:a16="http://schemas.microsoft.com/office/drawing/2014/main" id="{D149AF76-F521-BC79-DA7D-3E7E7BC17D7F}"/>
                    </a:ext>
                  </a:extLst>
                </p14:cNvPr>
                <p14:cNvContentPartPr/>
                <p14:nvPr/>
              </p14:nvContentPartPr>
              <p14:xfrm>
                <a:off x="9103796" y="963885"/>
                <a:ext cx="109080" cy="19800"/>
              </p14:xfrm>
            </p:contentPart>
          </mc:Choice>
          <mc:Fallback xmlns="">
            <p:pic>
              <p:nvPicPr>
                <p:cNvPr id="97" name="Ink 96">
                  <a:extLst>
                    <a:ext uri="{FF2B5EF4-FFF2-40B4-BE49-F238E27FC236}">
                      <a16:creationId xmlns:a16="http://schemas.microsoft.com/office/drawing/2014/main" id="{D149AF76-F521-BC79-DA7D-3E7E7BC17D7F}"/>
                    </a:ext>
                  </a:extLst>
                </p:cNvPr>
                <p:cNvPicPr/>
                <p:nvPr/>
              </p:nvPicPr>
              <p:blipFill>
                <a:blip r:embed="rId148"/>
                <a:stretch>
                  <a:fillRect/>
                </a:stretch>
              </p:blipFill>
              <p:spPr>
                <a:xfrm>
                  <a:off x="9095156" y="955245"/>
                  <a:ext cx="126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Ink 97">
                  <a:extLst>
                    <a:ext uri="{FF2B5EF4-FFF2-40B4-BE49-F238E27FC236}">
                      <a16:creationId xmlns:a16="http://schemas.microsoft.com/office/drawing/2014/main" id="{5B8E7DA6-825C-5F0F-04BA-0A523BE29360}"/>
                    </a:ext>
                  </a:extLst>
                </p14:cNvPr>
                <p14:cNvContentPartPr/>
                <p14:nvPr/>
              </p14:nvContentPartPr>
              <p14:xfrm>
                <a:off x="10034036" y="904485"/>
                <a:ext cx="1352160" cy="437040"/>
              </p14:xfrm>
            </p:contentPart>
          </mc:Choice>
          <mc:Fallback xmlns="">
            <p:pic>
              <p:nvPicPr>
                <p:cNvPr id="98" name="Ink 97">
                  <a:extLst>
                    <a:ext uri="{FF2B5EF4-FFF2-40B4-BE49-F238E27FC236}">
                      <a16:creationId xmlns:a16="http://schemas.microsoft.com/office/drawing/2014/main" id="{5B8E7DA6-825C-5F0F-04BA-0A523BE29360}"/>
                    </a:ext>
                  </a:extLst>
                </p:cNvPr>
                <p:cNvPicPr/>
                <p:nvPr/>
              </p:nvPicPr>
              <p:blipFill>
                <a:blip r:embed="rId150"/>
                <a:stretch>
                  <a:fillRect/>
                </a:stretch>
              </p:blipFill>
              <p:spPr>
                <a:xfrm>
                  <a:off x="10025396" y="895845"/>
                  <a:ext cx="136980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9" name="Ink 98">
                  <a:extLst>
                    <a:ext uri="{FF2B5EF4-FFF2-40B4-BE49-F238E27FC236}">
                      <a16:creationId xmlns:a16="http://schemas.microsoft.com/office/drawing/2014/main" id="{DF24E729-BB56-1E64-C88E-A86D8261A5F6}"/>
                    </a:ext>
                  </a:extLst>
                </p14:cNvPr>
                <p14:cNvContentPartPr/>
                <p14:nvPr/>
              </p14:nvContentPartPr>
              <p14:xfrm>
                <a:off x="11303756" y="1056765"/>
                <a:ext cx="197640" cy="196200"/>
              </p14:xfrm>
            </p:contentPart>
          </mc:Choice>
          <mc:Fallback xmlns="">
            <p:pic>
              <p:nvPicPr>
                <p:cNvPr id="99" name="Ink 98">
                  <a:extLst>
                    <a:ext uri="{FF2B5EF4-FFF2-40B4-BE49-F238E27FC236}">
                      <a16:creationId xmlns:a16="http://schemas.microsoft.com/office/drawing/2014/main" id="{DF24E729-BB56-1E64-C88E-A86D8261A5F6}"/>
                    </a:ext>
                  </a:extLst>
                </p:cNvPr>
                <p:cNvPicPr/>
                <p:nvPr/>
              </p:nvPicPr>
              <p:blipFill>
                <a:blip r:embed="rId152"/>
                <a:stretch>
                  <a:fillRect/>
                </a:stretch>
              </p:blipFill>
              <p:spPr>
                <a:xfrm>
                  <a:off x="11294756" y="1048125"/>
                  <a:ext cx="215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0" name="Ink 99">
                  <a:extLst>
                    <a:ext uri="{FF2B5EF4-FFF2-40B4-BE49-F238E27FC236}">
                      <a16:creationId xmlns:a16="http://schemas.microsoft.com/office/drawing/2014/main" id="{7A349503-E067-0F68-E57E-6D0DEFB60DCF}"/>
                    </a:ext>
                  </a:extLst>
                </p14:cNvPr>
                <p14:cNvContentPartPr/>
                <p14:nvPr/>
              </p14:nvContentPartPr>
              <p14:xfrm>
                <a:off x="11260916" y="1014645"/>
                <a:ext cx="360" cy="360"/>
              </p14:xfrm>
            </p:contentPart>
          </mc:Choice>
          <mc:Fallback xmlns="">
            <p:pic>
              <p:nvPicPr>
                <p:cNvPr id="100" name="Ink 99">
                  <a:extLst>
                    <a:ext uri="{FF2B5EF4-FFF2-40B4-BE49-F238E27FC236}">
                      <a16:creationId xmlns:a16="http://schemas.microsoft.com/office/drawing/2014/main" id="{7A349503-E067-0F68-E57E-6D0DEFB60DCF}"/>
                    </a:ext>
                  </a:extLst>
                </p:cNvPr>
                <p:cNvPicPr/>
                <p:nvPr/>
              </p:nvPicPr>
              <p:blipFill>
                <a:blip r:embed="rId137"/>
                <a:stretch>
                  <a:fillRect/>
                </a:stretch>
              </p:blipFill>
              <p:spPr>
                <a:xfrm>
                  <a:off x="11251916" y="10060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8ED1DCDC-BA81-CB36-9B36-B3FFB4977EEA}"/>
                    </a:ext>
                  </a:extLst>
                </p14:cNvPr>
                <p14:cNvContentPartPr/>
                <p14:nvPr/>
              </p14:nvContentPartPr>
              <p14:xfrm>
                <a:off x="10824956" y="1042365"/>
                <a:ext cx="411120" cy="55440"/>
              </p14:xfrm>
            </p:contentPart>
          </mc:Choice>
          <mc:Fallback xmlns="">
            <p:pic>
              <p:nvPicPr>
                <p:cNvPr id="101" name="Ink 100">
                  <a:extLst>
                    <a:ext uri="{FF2B5EF4-FFF2-40B4-BE49-F238E27FC236}">
                      <a16:creationId xmlns:a16="http://schemas.microsoft.com/office/drawing/2014/main" id="{8ED1DCDC-BA81-CB36-9B36-B3FFB4977EEA}"/>
                    </a:ext>
                  </a:extLst>
                </p:cNvPr>
                <p:cNvPicPr/>
                <p:nvPr/>
              </p:nvPicPr>
              <p:blipFill>
                <a:blip r:embed="rId155"/>
                <a:stretch>
                  <a:fillRect/>
                </a:stretch>
              </p:blipFill>
              <p:spPr>
                <a:xfrm>
                  <a:off x="10815956" y="1033365"/>
                  <a:ext cx="428760" cy="73080"/>
                </a:xfrm>
                <a:prstGeom prst="rect">
                  <a:avLst/>
                </a:prstGeom>
              </p:spPr>
            </p:pic>
          </mc:Fallback>
        </mc:AlternateContent>
      </p:grpSp>
      <p:grpSp>
        <p:nvGrpSpPr>
          <p:cNvPr id="109" name="Group 108">
            <a:extLst>
              <a:ext uri="{FF2B5EF4-FFF2-40B4-BE49-F238E27FC236}">
                <a16:creationId xmlns:a16="http://schemas.microsoft.com/office/drawing/2014/main" id="{BB382F7D-EFE2-6918-972C-74754FC2D338}"/>
              </a:ext>
            </a:extLst>
          </p:cNvPr>
          <p:cNvGrpSpPr/>
          <p:nvPr/>
        </p:nvGrpSpPr>
        <p:grpSpPr>
          <a:xfrm>
            <a:off x="8163836" y="1418565"/>
            <a:ext cx="3224880" cy="435240"/>
            <a:chOff x="8163836" y="1418565"/>
            <a:chExt cx="3224880" cy="435240"/>
          </a:xfrm>
        </p:grpSpPr>
        <mc:AlternateContent xmlns:mc="http://schemas.openxmlformats.org/markup-compatibility/2006" xmlns:p14="http://schemas.microsoft.com/office/powerpoint/2010/main">
          <mc:Choice Requires="p14">
            <p:contentPart p14:bwMode="auto" r:id="rId156">
              <p14:nvContentPartPr>
                <p14:cNvPr id="104" name="Ink 103">
                  <a:extLst>
                    <a:ext uri="{FF2B5EF4-FFF2-40B4-BE49-F238E27FC236}">
                      <a16:creationId xmlns:a16="http://schemas.microsoft.com/office/drawing/2014/main" id="{A02785FE-9106-4421-A9D0-DFD0D32B1A2B}"/>
                    </a:ext>
                  </a:extLst>
                </p14:cNvPr>
                <p14:cNvContentPartPr/>
                <p14:nvPr/>
              </p14:nvContentPartPr>
              <p14:xfrm>
                <a:off x="8163836" y="1464285"/>
                <a:ext cx="1175040" cy="389520"/>
              </p14:xfrm>
            </p:contentPart>
          </mc:Choice>
          <mc:Fallback xmlns="">
            <p:pic>
              <p:nvPicPr>
                <p:cNvPr id="104" name="Ink 103">
                  <a:extLst>
                    <a:ext uri="{FF2B5EF4-FFF2-40B4-BE49-F238E27FC236}">
                      <a16:creationId xmlns:a16="http://schemas.microsoft.com/office/drawing/2014/main" id="{A02785FE-9106-4421-A9D0-DFD0D32B1A2B}"/>
                    </a:ext>
                  </a:extLst>
                </p:cNvPr>
                <p:cNvPicPr/>
                <p:nvPr/>
              </p:nvPicPr>
              <p:blipFill>
                <a:blip r:embed="rId157"/>
                <a:stretch>
                  <a:fillRect/>
                </a:stretch>
              </p:blipFill>
              <p:spPr>
                <a:xfrm>
                  <a:off x="8154836" y="1455285"/>
                  <a:ext cx="119268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5" name="Ink 104">
                  <a:extLst>
                    <a:ext uri="{FF2B5EF4-FFF2-40B4-BE49-F238E27FC236}">
                      <a16:creationId xmlns:a16="http://schemas.microsoft.com/office/drawing/2014/main" id="{DA117803-D684-A347-12B7-E836EDE26172}"/>
                    </a:ext>
                  </a:extLst>
                </p14:cNvPr>
                <p14:cNvContentPartPr/>
                <p14:nvPr/>
              </p14:nvContentPartPr>
              <p14:xfrm>
                <a:off x="9211436" y="1544565"/>
                <a:ext cx="179640" cy="19080"/>
              </p14:xfrm>
            </p:contentPart>
          </mc:Choice>
          <mc:Fallback xmlns="">
            <p:pic>
              <p:nvPicPr>
                <p:cNvPr id="105" name="Ink 104">
                  <a:extLst>
                    <a:ext uri="{FF2B5EF4-FFF2-40B4-BE49-F238E27FC236}">
                      <a16:creationId xmlns:a16="http://schemas.microsoft.com/office/drawing/2014/main" id="{DA117803-D684-A347-12B7-E836EDE26172}"/>
                    </a:ext>
                  </a:extLst>
                </p:cNvPr>
                <p:cNvPicPr/>
                <p:nvPr/>
              </p:nvPicPr>
              <p:blipFill>
                <a:blip r:embed="rId159"/>
                <a:stretch>
                  <a:fillRect/>
                </a:stretch>
              </p:blipFill>
              <p:spPr>
                <a:xfrm>
                  <a:off x="9202436" y="1535565"/>
                  <a:ext cx="197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7" name="Ink 106">
                  <a:extLst>
                    <a:ext uri="{FF2B5EF4-FFF2-40B4-BE49-F238E27FC236}">
                      <a16:creationId xmlns:a16="http://schemas.microsoft.com/office/drawing/2014/main" id="{CBC565BC-BAEF-E8B8-483B-9648CC3C082F}"/>
                    </a:ext>
                  </a:extLst>
                </p14:cNvPr>
                <p14:cNvContentPartPr/>
                <p14:nvPr/>
              </p14:nvContentPartPr>
              <p14:xfrm>
                <a:off x="9633716" y="1418565"/>
                <a:ext cx="439920" cy="345960"/>
              </p14:xfrm>
            </p:contentPart>
          </mc:Choice>
          <mc:Fallback xmlns="">
            <p:pic>
              <p:nvPicPr>
                <p:cNvPr id="107" name="Ink 106">
                  <a:extLst>
                    <a:ext uri="{FF2B5EF4-FFF2-40B4-BE49-F238E27FC236}">
                      <a16:creationId xmlns:a16="http://schemas.microsoft.com/office/drawing/2014/main" id="{CBC565BC-BAEF-E8B8-483B-9648CC3C082F}"/>
                    </a:ext>
                  </a:extLst>
                </p:cNvPr>
                <p:cNvPicPr/>
                <p:nvPr/>
              </p:nvPicPr>
              <p:blipFill>
                <a:blip r:embed="rId161"/>
                <a:stretch>
                  <a:fillRect/>
                </a:stretch>
              </p:blipFill>
              <p:spPr>
                <a:xfrm>
                  <a:off x="9624716" y="1409925"/>
                  <a:ext cx="4575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Ink 107">
                  <a:extLst>
                    <a:ext uri="{FF2B5EF4-FFF2-40B4-BE49-F238E27FC236}">
                      <a16:creationId xmlns:a16="http://schemas.microsoft.com/office/drawing/2014/main" id="{D5CBFE38-4959-F933-3009-CA7E9038141C}"/>
                    </a:ext>
                  </a:extLst>
                </p14:cNvPr>
                <p14:cNvContentPartPr/>
                <p14:nvPr/>
              </p14:nvContentPartPr>
              <p14:xfrm>
                <a:off x="10340756" y="1528365"/>
                <a:ext cx="1047960" cy="239040"/>
              </p14:xfrm>
            </p:contentPart>
          </mc:Choice>
          <mc:Fallback xmlns="">
            <p:pic>
              <p:nvPicPr>
                <p:cNvPr id="108" name="Ink 107">
                  <a:extLst>
                    <a:ext uri="{FF2B5EF4-FFF2-40B4-BE49-F238E27FC236}">
                      <a16:creationId xmlns:a16="http://schemas.microsoft.com/office/drawing/2014/main" id="{D5CBFE38-4959-F933-3009-CA7E9038141C}"/>
                    </a:ext>
                  </a:extLst>
                </p:cNvPr>
                <p:cNvPicPr/>
                <p:nvPr/>
              </p:nvPicPr>
              <p:blipFill>
                <a:blip r:embed="rId163"/>
                <a:stretch>
                  <a:fillRect/>
                </a:stretch>
              </p:blipFill>
              <p:spPr>
                <a:xfrm>
                  <a:off x="10332116" y="1519365"/>
                  <a:ext cx="1065600" cy="256680"/>
                </a:xfrm>
                <a:prstGeom prst="rect">
                  <a:avLst/>
                </a:prstGeom>
              </p:spPr>
            </p:pic>
          </mc:Fallback>
        </mc:AlternateContent>
      </p:grpSp>
      <p:grpSp>
        <p:nvGrpSpPr>
          <p:cNvPr id="123" name="Group 122">
            <a:extLst>
              <a:ext uri="{FF2B5EF4-FFF2-40B4-BE49-F238E27FC236}">
                <a16:creationId xmlns:a16="http://schemas.microsoft.com/office/drawing/2014/main" id="{31FB0391-FF7F-BFA8-C841-D14D28E84FEC}"/>
              </a:ext>
            </a:extLst>
          </p:cNvPr>
          <p:cNvGrpSpPr/>
          <p:nvPr/>
        </p:nvGrpSpPr>
        <p:grpSpPr>
          <a:xfrm>
            <a:off x="533636" y="2473725"/>
            <a:ext cx="2184840" cy="729000"/>
            <a:chOff x="533636" y="2473725"/>
            <a:chExt cx="2184840" cy="729000"/>
          </a:xfrm>
        </p:grpSpPr>
        <mc:AlternateContent xmlns:mc="http://schemas.openxmlformats.org/markup-compatibility/2006" xmlns:p14="http://schemas.microsoft.com/office/powerpoint/2010/main">
          <mc:Choice Requires="p14">
            <p:contentPart p14:bwMode="auto" r:id="rId164">
              <p14:nvContentPartPr>
                <p14:cNvPr id="110" name="Ink 109">
                  <a:extLst>
                    <a:ext uri="{FF2B5EF4-FFF2-40B4-BE49-F238E27FC236}">
                      <a16:creationId xmlns:a16="http://schemas.microsoft.com/office/drawing/2014/main" id="{9ACA2205-95B5-2482-03A7-0C6F7CB64FEA}"/>
                    </a:ext>
                  </a:extLst>
                </p14:cNvPr>
                <p14:cNvContentPartPr/>
                <p14:nvPr/>
              </p14:nvContentPartPr>
              <p14:xfrm>
                <a:off x="682676" y="2745165"/>
                <a:ext cx="200160" cy="177480"/>
              </p14:xfrm>
            </p:contentPart>
          </mc:Choice>
          <mc:Fallback xmlns="">
            <p:pic>
              <p:nvPicPr>
                <p:cNvPr id="110" name="Ink 109">
                  <a:extLst>
                    <a:ext uri="{FF2B5EF4-FFF2-40B4-BE49-F238E27FC236}">
                      <a16:creationId xmlns:a16="http://schemas.microsoft.com/office/drawing/2014/main" id="{9ACA2205-95B5-2482-03A7-0C6F7CB64FEA}"/>
                    </a:ext>
                  </a:extLst>
                </p:cNvPr>
                <p:cNvPicPr/>
                <p:nvPr/>
              </p:nvPicPr>
              <p:blipFill>
                <a:blip r:embed="rId165"/>
                <a:stretch>
                  <a:fillRect/>
                </a:stretch>
              </p:blipFill>
              <p:spPr>
                <a:xfrm>
                  <a:off x="674036" y="2736165"/>
                  <a:ext cx="217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1" name="Ink 110">
                  <a:extLst>
                    <a:ext uri="{FF2B5EF4-FFF2-40B4-BE49-F238E27FC236}">
                      <a16:creationId xmlns:a16="http://schemas.microsoft.com/office/drawing/2014/main" id="{D4B642AE-C31E-7FC1-C569-ABD2D7B607D7}"/>
                    </a:ext>
                  </a:extLst>
                </p14:cNvPr>
                <p14:cNvContentPartPr/>
                <p14:nvPr/>
              </p14:nvContentPartPr>
              <p14:xfrm>
                <a:off x="909476" y="2610165"/>
                <a:ext cx="170280" cy="111960"/>
              </p14:xfrm>
            </p:contentPart>
          </mc:Choice>
          <mc:Fallback xmlns="">
            <p:pic>
              <p:nvPicPr>
                <p:cNvPr id="111" name="Ink 110">
                  <a:extLst>
                    <a:ext uri="{FF2B5EF4-FFF2-40B4-BE49-F238E27FC236}">
                      <a16:creationId xmlns:a16="http://schemas.microsoft.com/office/drawing/2014/main" id="{D4B642AE-C31E-7FC1-C569-ABD2D7B607D7}"/>
                    </a:ext>
                  </a:extLst>
                </p:cNvPr>
                <p:cNvPicPr/>
                <p:nvPr/>
              </p:nvPicPr>
              <p:blipFill>
                <a:blip r:embed="rId167"/>
                <a:stretch>
                  <a:fillRect/>
                </a:stretch>
              </p:blipFill>
              <p:spPr>
                <a:xfrm>
                  <a:off x="900476" y="2601525"/>
                  <a:ext cx="187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2" name="Ink 111">
                  <a:extLst>
                    <a:ext uri="{FF2B5EF4-FFF2-40B4-BE49-F238E27FC236}">
                      <a16:creationId xmlns:a16="http://schemas.microsoft.com/office/drawing/2014/main" id="{AFDA8A4A-3F5D-13E0-1718-707859A16F8A}"/>
                    </a:ext>
                  </a:extLst>
                </p14:cNvPr>
                <p14:cNvContentPartPr/>
                <p14:nvPr/>
              </p14:nvContentPartPr>
              <p14:xfrm>
                <a:off x="1083356" y="2779365"/>
                <a:ext cx="146520" cy="42120"/>
              </p14:xfrm>
            </p:contentPart>
          </mc:Choice>
          <mc:Fallback xmlns="">
            <p:pic>
              <p:nvPicPr>
                <p:cNvPr id="112" name="Ink 111">
                  <a:extLst>
                    <a:ext uri="{FF2B5EF4-FFF2-40B4-BE49-F238E27FC236}">
                      <a16:creationId xmlns:a16="http://schemas.microsoft.com/office/drawing/2014/main" id="{AFDA8A4A-3F5D-13E0-1718-707859A16F8A}"/>
                    </a:ext>
                  </a:extLst>
                </p:cNvPr>
                <p:cNvPicPr/>
                <p:nvPr/>
              </p:nvPicPr>
              <p:blipFill>
                <a:blip r:embed="rId169"/>
                <a:stretch>
                  <a:fillRect/>
                </a:stretch>
              </p:blipFill>
              <p:spPr>
                <a:xfrm>
                  <a:off x="1074716" y="2770365"/>
                  <a:ext cx="164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3" name="Ink 112">
                  <a:extLst>
                    <a:ext uri="{FF2B5EF4-FFF2-40B4-BE49-F238E27FC236}">
                      <a16:creationId xmlns:a16="http://schemas.microsoft.com/office/drawing/2014/main" id="{640918CC-D177-2F66-98D0-1D9B931CC566}"/>
                    </a:ext>
                  </a:extLst>
                </p14:cNvPr>
                <p14:cNvContentPartPr/>
                <p14:nvPr/>
              </p14:nvContentPartPr>
              <p14:xfrm>
                <a:off x="1323836" y="2762445"/>
                <a:ext cx="153360" cy="118800"/>
              </p14:xfrm>
            </p:contentPart>
          </mc:Choice>
          <mc:Fallback xmlns="">
            <p:pic>
              <p:nvPicPr>
                <p:cNvPr id="113" name="Ink 112">
                  <a:extLst>
                    <a:ext uri="{FF2B5EF4-FFF2-40B4-BE49-F238E27FC236}">
                      <a16:creationId xmlns:a16="http://schemas.microsoft.com/office/drawing/2014/main" id="{640918CC-D177-2F66-98D0-1D9B931CC566}"/>
                    </a:ext>
                  </a:extLst>
                </p:cNvPr>
                <p:cNvPicPr/>
                <p:nvPr/>
              </p:nvPicPr>
              <p:blipFill>
                <a:blip r:embed="rId171"/>
                <a:stretch>
                  <a:fillRect/>
                </a:stretch>
              </p:blipFill>
              <p:spPr>
                <a:xfrm>
                  <a:off x="1314836" y="2753445"/>
                  <a:ext cx="171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4" name="Ink 113">
                  <a:extLst>
                    <a:ext uri="{FF2B5EF4-FFF2-40B4-BE49-F238E27FC236}">
                      <a16:creationId xmlns:a16="http://schemas.microsoft.com/office/drawing/2014/main" id="{76DDCD94-01D7-E70A-0A5C-493BB9ED83ED}"/>
                    </a:ext>
                  </a:extLst>
                </p14:cNvPr>
                <p14:cNvContentPartPr/>
                <p14:nvPr/>
              </p14:nvContentPartPr>
              <p14:xfrm>
                <a:off x="1433996" y="2618445"/>
                <a:ext cx="160200" cy="96120"/>
              </p14:xfrm>
            </p:contentPart>
          </mc:Choice>
          <mc:Fallback xmlns="">
            <p:pic>
              <p:nvPicPr>
                <p:cNvPr id="114" name="Ink 113">
                  <a:extLst>
                    <a:ext uri="{FF2B5EF4-FFF2-40B4-BE49-F238E27FC236}">
                      <a16:creationId xmlns:a16="http://schemas.microsoft.com/office/drawing/2014/main" id="{76DDCD94-01D7-E70A-0A5C-493BB9ED83ED}"/>
                    </a:ext>
                  </a:extLst>
                </p:cNvPr>
                <p:cNvPicPr/>
                <p:nvPr/>
              </p:nvPicPr>
              <p:blipFill>
                <a:blip r:embed="rId173"/>
                <a:stretch>
                  <a:fillRect/>
                </a:stretch>
              </p:blipFill>
              <p:spPr>
                <a:xfrm>
                  <a:off x="1424996" y="2609445"/>
                  <a:ext cx="177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BF1278A2-1D81-A40F-15ED-910385A8E513}"/>
                    </a:ext>
                  </a:extLst>
                </p14:cNvPr>
                <p14:cNvContentPartPr/>
                <p14:nvPr/>
              </p14:nvContentPartPr>
              <p14:xfrm>
                <a:off x="1661876" y="2577405"/>
                <a:ext cx="123120" cy="333720"/>
              </p14:xfrm>
            </p:contentPart>
          </mc:Choice>
          <mc:Fallback xmlns="">
            <p:pic>
              <p:nvPicPr>
                <p:cNvPr id="116" name="Ink 115">
                  <a:extLst>
                    <a:ext uri="{FF2B5EF4-FFF2-40B4-BE49-F238E27FC236}">
                      <a16:creationId xmlns:a16="http://schemas.microsoft.com/office/drawing/2014/main" id="{BF1278A2-1D81-A40F-15ED-910385A8E513}"/>
                    </a:ext>
                  </a:extLst>
                </p:cNvPr>
                <p:cNvPicPr/>
                <p:nvPr/>
              </p:nvPicPr>
              <p:blipFill>
                <a:blip r:embed="rId175"/>
                <a:stretch>
                  <a:fillRect/>
                </a:stretch>
              </p:blipFill>
              <p:spPr>
                <a:xfrm>
                  <a:off x="1652876" y="2568765"/>
                  <a:ext cx="14076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C3BABAC5-FED9-2B4D-B1E0-30B32B3C113E}"/>
                    </a:ext>
                  </a:extLst>
                </p14:cNvPr>
                <p14:cNvContentPartPr/>
                <p14:nvPr/>
              </p14:nvContentPartPr>
              <p14:xfrm>
                <a:off x="1742876" y="2483805"/>
                <a:ext cx="138960" cy="140760"/>
              </p14:xfrm>
            </p:contentPart>
          </mc:Choice>
          <mc:Fallback xmlns="">
            <p:pic>
              <p:nvPicPr>
                <p:cNvPr id="117" name="Ink 116">
                  <a:extLst>
                    <a:ext uri="{FF2B5EF4-FFF2-40B4-BE49-F238E27FC236}">
                      <a16:creationId xmlns:a16="http://schemas.microsoft.com/office/drawing/2014/main" id="{C3BABAC5-FED9-2B4D-B1E0-30B32B3C113E}"/>
                    </a:ext>
                  </a:extLst>
                </p:cNvPr>
                <p:cNvPicPr/>
                <p:nvPr/>
              </p:nvPicPr>
              <p:blipFill>
                <a:blip r:embed="rId177"/>
                <a:stretch>
                  <a:fillRect/>
                </a:stretch>
              </p:blipFill>
              <p:spPr>
                <a:xfrm>
                  <a:off x="1734236" y="2474805"/>
                  <a:ext cx="156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Ink 117">
                  <a:extLst>
                    <a:ext uri="{FF2B5EF4-FFF2-40B4-BE49-F238E27FC236}">
                      <a16:creationId xmlns:a16="http://schemas.microsoft.com/office/drawing/2014/main" id="{B96386FE-3CB9-0987-541A-3FE209F0C517}"/>
                    </a:ext>
                  </a:extLst>
                </p14:cNvPr>
                <p14:cNvContentPartPr/>
                <p14:nvPr/>
              </p14:nvContentPartPr>
              <p14:xfrm>
                <a:off x="1915676" y="2808165"/>
                <a:ext cx="144720" cy="30960"/>
              </p14:xfrm>
            </p:contentPart>
          </mc:Choice>
          <mc:Fallback xmlns="">
            <p:pic>
              <p:nvPicPr>
                <p:cNvPr id="118" name="Ink 117">
                  <a:extLst>
                    <a:ext uri="{FF2B5EF4-FFF2-40B4-BE49-F238E27FC236}">
                      <a16:creationId xmlns:a16="http://schemas.microsoft.com/office/drawing/2014/main" id="{B96386FE-3CB9-0987-541A-3FE209F0C517}"/>
                    </a:ext>
                  </a:extLst>
                </p:cNvPr>
                <p:cNvPicPr/>
                <p:nvPr/>
              </p:nvPicPr>
              <p:blipFill>
                <a:blip r:embed="rId179"/>
                <a:stretch>
                  <a:fillRect/>
                </a:stretch>
              </p:blipFill>
              <p:spPr>
                <a:xfrm>
                  <a:off x="1907036" y="2799525"/>
                  <a:ext cx="162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3CB148FB-17D2-4326-08BA-FCE5D9ADD58F}"/>
                    </a:ext>
                  </a:extLst>
                </p14:cNvPr>
                <p14:cNvContentPartPr/>
                <p14:nvPr/>
              </p14:nvContentPartPr>
              <p14:xfrm>
                <a:off x="2174876" y="2707365"/>
                <a:ext cx="156960" cy="193680"/>
              </p14:xfrm>
            </p:contentPart>
          </mc:Choice>
          <mc:Fallback xmlns="">
            <p:pic>
              <p:nvPicPr>
                <p:cNvPr id="119" name="Ink 118">
                  <a:extLst>
                    <a:ext uri="{FF2B5EF4-FFF2-40B4-BE49-F238E27FC236}">
                      <a16:creationId xmlns:a16="http://schemas.microsoft.com/office/drawing/2014/main" id="{3CB148FB-17D2-4326-08BA-FCE5D9ADD58F}"/>
                    </a:ext>
                  </a:extLst>
                </p:cNvPr>
                <p:cNvPicPr/>
                <p:nvPr/>
              </p:nvPicPr>
              <p:blipFill>
                <a:blip r:embed="rId181"/>
                <a:stretch>
                  <a:fillRect/>
                </a:stretch>
              </p:blipFill>
              <p:spPr>
                <a:xfrm>
                  <a:off x="2165876" y="2698365"/>
                  <a:ext cx="174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D4716FFC-B137-0FC2-66BD-D7B3E1FD1A6A}"/>
                    </a:ext>
                  </a:extLst>
                </p14:cNvPr>
                <p14:cNvContentPartPr/>
                <p14:nvPr/>
              </p14:nvContentPartPr>
              <p14:xfrm>
                <a:off x="533636" y="2618085"/>
                <a:ext cx="231840" cy="584640"/>
              </p14:xfrm>
            </p:contentPart>
          </mc:Choice>
          <mc:Fallback xmlns="">
            <p:pic>
              <p:nvPicPr>
                <p:cNvPr id="120" name="Ink 119">
                  <a:extLst>
                    <a:ext uri="{FF2B5EF4-FFF2-40B4-BE49-F238E27FC236}">
                      <a16:creationId xmlns:a16="http://schemas.microsoft.com/office/drawing/2014/main" id="{D4716FFC-B137-0FC2-66BD-D7B3E1FD1A6A}"/>
                    </a:ext>
                  </a:extLst>
                </p:cNvPr>
                <p:cNvPicPr/>
                <p:nvPr/>
              </p:nvPicPr>
              <p:blipFill>
                <a:blip r:embed="rId183"/>
                <a:stretch>
                  <a:fillRect/>
                </a:stretch>
              </p:blipFill>
              <p:spPr>
                <a:xfrm>
                  <a:off x="524996" y="2609085"/>
                  <a:ext cx="24948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8FD01C76-56E7-66EF-13D6-642DDC417E7C}"/>
                    </a:ext>
                  </a:extLst>
                </p14:cNvPr>
                <p14:cNvContentPartPr/>
                <p14:nvPr/>
              </p14:nvContentPartPr>
              <p14:xfrm>
                <a:off x="2387996" y="2501805"/>
                <a:ext cx="123120" cy="617400"/>
              </p14:xfrm>
            </p:contentPart>
          </mc:Choice>
          <mc:Fallback xmlns="">
            <p:pic>
              <p:nvPicPr>
                <p:cNvPr id="121" name="Ink 120">
                  <a:extLst>
                    <a:ext uri="{FF2B5EF4-FFF2-40B4-BE49-F238E27FC236}">
                      <a16:creationId xmlns:a16="http://schemas.microsoft.com/office/drawing/2014/main" id="{8FD01C76-56E7-66EF-13D6-642DDC417E7C}"/>
                    </a:ext>
                  </a:extLst>
                </p:cNvPr>
                <p:cNvPicPr/>
                <p:nvPr/>
              </p:nvPicPr>
              <p:blipFill>
                <a:blip r:embed="rId185"/>
                <a:stretch>
                  <a:fillRect/>
                </a:stretch>
              </p:blipFill>
              <p:spPr>
                <a:xfrm>
                  <a:off x="2378996" y="2493165"/>
                  <a:ext cx="14076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52E60D04-3C27-DB69-B20F-62569BEE6D8E}"/>
                    </a:ext>
                  </a:extLst>
                </p14:cNvPr>
                <p14:cNvContentPartPr/>
                <p14:nvPr/>
              </p14:nvContentPartPr>
              <p14:xfrm>
                <a:off x="2562236" y="2473725"/>
                <a:ext cx="156240" cy="114120"/>
              </p14:xfrm>
            </p:contentPart>
          </mc:Choice>
          <mc:Fallback xmlns="">
            <p:pic>
              <p:nvPicPr>
                <p:cNvPr id="122" name="Ink 121">
                  <a:extLst>
                    <a:ext uri="{FF2B5EF4-FFF2-40B4-BE49-F238E27FC236}">
                      <a16:creationId xmlns:a16="http://schemas.microsoft.com/office/drawing/2014/main" id="{52E60D04-3C27-DB69-B20F-62569BEE6D8E}"/>
                    </a:ext>
                  </a:extLst>
                </p:cNvPr>
                <p:cNvPicPr/>
                <p:nvPr/>
              </p:nvPicPr>
              <p:blipFill>
                <a:blip r:embed="rId187"/>
                <a:stretch>
                  <a:fillRect/>
                </a:stretch>
              </p:blipFill>
              <p:spPr>
                <a:xfrm>
                  <a:off x="2553236" y="2465085"/>
                  <a:ext cx="17388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24" name="Ink 123">
                <a:extLst>
                  <a:ext uri="{FF2B5EF4-FFF2-40B4-BE49-F238E27FC236}">
                    <a16:creationId xmlns:a16="http://schemas.microsoft.com/office/drawing/2014/main" id="{F717B6BF-AAAC-7238-B11C-F14EA7FBA0FB}"/>
                  </a:ext>
                </a:extLst>
              </p14:cNvPr>
              <p14:cNvContentPartPr/>
              <p14:nvPr/>
            </p14:nvContentPartPr>
            <p14:xfrm>
              <a:off x="3083156" y="2816805"/>
              <a:ext cx="239040" cy="49320"/>
            </p14:xfrm>
          </p:contentPart>
        </mc:Choice>
        <mc:Fallback xmlns="">
          <p:pic>
            <p:nvPicPr>
              <p:cNvPr id="124" name="Ink 123">
                <a:extLst>
                  <a:ext uri="{FF2B5EF4-FFF2-40B4-BE49-F238E27FC236}">
                    <a16:creationId xmlns:a16="http://schemas.microsoft.com/office/drawing/2014/main" id="{F717B6BF-AAAC-7238-B11C-F14EA7FBA0FB}"/>
                  </a:ext>
                </a:extLst>
              </p:cNvPr>
              <p:cNvPicPr/>
              <p:nvPr/>
            </p:nvPicPr>
            <p:blipFill>
              <a:blip r:embed="rId189"/>
              <a:stretch>
                <a:fillRect/>
              </a:stretch>
            </p:blipFill>
            <p:spPr>
              <a:xfrm>
                <a:off x="3074156" y="2808165"/>
                <a:ext cx="256680" cy="66960"/>
              </a:xfrm>
              <a:prstGeom prst="rect">
                <a:avLst/>
              </a:prstGeom>
            </p:spPr>
          </p:pic>
        </mc:Fallback>
      </mc:AlternateContent>
      <p:grpSp>
        <p:nvGrpSpPr>
          <p:cNvPr id="130" name="Group 129">
            <a:extLst>
              <a:ext uri="{FF2B5EF4-FFF2-40B4-BE49-F238E27FC236}">
                <a16:creationId xmlns:a16="http://schemas.microsoft.com/office/drawing/2014/main" id="{02D620B2-3EF2-A98E-9760-5C8D8CD264C6}"/>
              </a:ext>
            </a:extLst>
          </p:cNvPr>
          <p:cNvGrpSpPr/>
          <p:nvPr/>
        </p:nvGrpSpPr>
        <p:grpSpPr>
          <a:xfrm>
            <a:off x="3550796" y="2317125"/>
            <a:ext cx="1033560" cy="504000"/>
            <a:chOff x="3550796" y="2317125"/>
            <a:chExt cx="1033560" cy="504000"/>
          </a:xfrm>
        </p:grpSpPr>
        <mc:AlternateContent xmlns:mc="http://schemas.openxmlformats.org/markup-compatibility/2006" xmlns:p14="http://schemas.microsoft.com/office/powerpoint/2010/main">
          <mc:Choice Requires="p14">
            <p:contentPart p14:bwMode="auto" r:id="rId190">
              <p14:nvContentPartPr>
                <p14:cNvPr id="125" name="Ink 124">
                  <a:extLst>
                    <a:ext uri="{FF2B5EF4-FFF2-40B4-BE49-F238E27FC236}">
                      <a16:creationId xmlns:a16="http://schemas.microsoft.com/office/drawing/2014/main" id="{5E7B3B3D-1697-7BFF-5AF2-E42DCA496E60}"/>
                    </a:ext>
                  </a:extLst>
                </p14:cNvPr>
                <p14:cNvContentPartPr/>
                <p14:nvPr/>
              </p14:nvContentPartPr>
              <p14:xfrm>
                <a:off x="3550796" y="2624925"/>
                <a:ext cx="250920" cy="196200"/>
              </p14:xfrm>
            </p:contentPart>
          </mc:Choice>
          <mc:Fallback xmlns="">
            <p:pic>
              <p:nvPicPr>
                <p:cNvPr id="125" name="Ink 124">
                  <a:extLst>
                    <a:ext uri="{FF2B5EF4-FFF2-40B4-BE49-F238E27FC236}">
                      <a16:creationId xmlns:a16="http://schemas.microsoft.com/office/drawing/2014/main" id="{5E7B3B3D-1697-7BFF-5AF2-E42DCA496E60}"/>
                    </a:ext>
                  </a:extLst>
                </p:cNvPr>
                <p:cNvPicPr/>
                <p:nvPr/>
              </p:nvPicPr>
              <p:blipFill>
                <a:blip r:embed="rId191"/>
                <a:stretch>
                  <a:fillRect/>
                </a:stretch>
              </p:blipFill>
              <p:spPr>
                <a:xfrm>
                  <a:off x="3541796" y="2616285"/>
                  <a:ext cx="268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6" name="Ink 125">
                  <a:extLst>
                    <a:ext uri="{FF2B5EF4-FFF2-40B4-BE49-F238E27FC236}">
                      <a16:creationId xmlns:a16="http://schemas.microsoft.com/office/drawing/2014/main" id="{BB988941-82A8-2AC8-2CBE-BBBD92BB1281}"/>
                    </a:ext>
                  </a:extLst>
                </p14:cNvPr>
                <p14:cNvContentPartPr/>
                <p14:nvPr/>
              </p14:nvContentPartPr>
              <p14:xfrm>
                <a:off x="3782996" y="2472645"/>
                <a:ext cx="140760" cy="116280"/>
              </p14:xfrm>
            </p:contentPart>
          </mc:Choice>
          <mc:Fallback xmlns="">
            <p:pic>
              <p:nvPicPr>
                <p:cNvPr id="126" name="Ink 125">
                  <a:extLst>
                    <a:ext uri="{FF2B5EF4-FFF2-40B4-BE49-F238E27FC236}">
                      <a16:creationId xmlns:a16="http://schemas.microsoft.com/office/drawing/2014/main" id="{BB988941-82A8-2AC8-2CBE-BBBD92BB1281}"/>
                    </a:ext>
                  </a:extLst>
                </p:cNvPr>
                <p:cNvPicPr/>
                <p:nvPr/>
              </p:nvPicPr>
              <p:blipFill>
                <a:blip r:embed="rId193"/>
                <a:stretch>
                  <a:fillRect/>
                </a:stretch>
              </p:blipFill>
              <p:spPr>
                <a:xfrm>
                  <a:off x="3773996" y="2464005"/>
                  <a:ext cx="158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7" name="Ink 126">
                  <a:extLst>
                    <a:ext uri="{FF2B5EF4-FFF2-40B4-BE49-F238E27FC236}">
                      <a16:creationId xmlns:a16="http://schemas.microsoft.com/office/drawing/2014/main" id="{3445918A-6DC2-3370-5A89-BFF278DBC688}"/>
                    </a:ext>
                  </a:extLst>
                </p14:cNvPr>
                <p14:cNvContentPartPr/>
                <p14:nvPr/>
              </p14:nvContentPartPr>
              <p14:xfrm>
                <a:off x="4099796" y="2497485"/>
                <a:ext cx="242280" cy="157680"/>
              </p14:xfrm>
            </p:contentPart>
          </mc:Choice>
          <mc:Fallback xmlns="">
            <p:pic>
              <p:nvPicPr>
                <p:cNvPr id="127" name="Ink 126">
                  <a:extLst>
                    <a:ext uri="{FF2B5EF4-FFF2-40B4-BE49-F238E27FC236}">
                      <a16:creationId xmlns:a16="http://schemas.microsoft.com/office/drawing/2014/main" id="{3445918A-6DC2-3370-5A89-BFF278DBC688}"/>
                    </a:ext>
                  </a:extLst>
                </p:cNvPr>
                <p:cNvPicPr/>
                <p:nvPr/>
              </p:nvPicPr>
              <p:blipFill>
                <a:blip r:embed="rId195"/>
                <a:stretch>
                  <a:fillRect/>
                </a:stretch>
              </p:blipFill>
              <p:spPr>
                <a:xfrm>
                  <a:off x="4091156" y="2488845"/>
                  <a:ext cx="259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8" name="Ink 127">
                  <a:extLst>
                    <a:ext uri="{FF2B5EF4-FFF2-40B4-BE49-F238E27FC236}">
                      <a16:creationId xmlns:a16="http://schemas.microsoft.com/office/drawing/2014/main" id="{ABB86A9E-5C25-E0EE-D7EA-00C2F34956D2}"/>
                    </a:ext>
                  </a:extLst>
                </p14:cNvPr>
                <p14:cNvContentPartPr/>
                <p14:nvPr/>
              </p14:nvContentPartPr>
              <p14:xfrm>
                <a:off x="4406516" y="2638245"/>
                <a:ext cx="133200" cy="93960"/>
              </p14:xfrm>
            </p:contentPart>
          </mc:Choice>
          <mc:Fallback xmlns="">
            <p:pic>
              <p:nvPicPr>
                <p:cNvPr id="128" name="Ink 127">
                  <a:extLst>
                    <a:ext uri="{FF2B5EF4-FFF2-40B4-BE49-F238E27FC236}">
                      <a16:creationId xmlns:a16="http://schemas.microsoft.com/office/drawing/2014/main" id="{ABB86A9E-5C25-E0EE-D7EA-00C2F34956D2}"/>
                    </a:ext>
                  </a:extLst>
                </p:cNvPr>
                <p:cNvPicPr/>
                <p:nvPr/>
              </p:nvPicPr>
              <p:blipFill>
                <a:blip r:embed="rId197"/>
                <a:stretch>
                  <a:fillRect/>
                </a:stretch>
              </p:blipFill>
              <p:spPr>
                <a:xfrm>
                  <a:off x="4397876" y="2629605"/>
                  <a:ext cx="150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9" name="Ink 128">
                  <a:extLst>
                    <a:ext uri="{FF2B5EF4-FFF2-40B4-BE49-F238E27FC236}">
                      <a16:creationId xmlns:a16="http://schemas.microsoft.com/office/drawing/2014/main" id="{35556C0B-3BC6-5AFE-95FB-1B92F2726D13}"/>
                    </a:ext>
                  </a:extLst>
                </p14:cNvPr>
                <p14:cNvContentPartPr/>
                <p14:nvPr/>
              </p14:nvContentPartPr>
              <p14:xfrm>
                <a:off x="4441076" y="2317125"/>
                <a:ext cx="143280" cy="165240"/>
              </p14:xfrm>
            </p:contentPart>
          </mc:Choice>
          <mc:Fallback xmlns="">
            <p:pic>
              <p:nvPicPr>
                <p:cNvPr id="129" name="Ink 128">
                  <a:extLst>
                    <a:ext uri="{FF2B5EF4-FFF2-40B4-BE49-F238E27FC236}">
                      <a16:creationId xmlns:a16="http://schemas.microsoft.com/office/drawing/2014/main" id="{35556C0B-3BC6-5AFE-95FB-1B92F2726D13}"/>
                    </a:ext>
                  </a:extLst>
                </p:cNvPr>
                <p:cNvPicPr/>
                <p:nvPr/>
              </p:nvPicPr>
              <p:blipFill>
                <a:blip r:embed="rId199"/>
                <a:stretch>
                  <a:fillRect/>
                </a:stretch>
              </p:blipFill>
              <p:spPr>
                <a:xfrm>
                  <a:off x="4432436" y="2308125"/>
                  <a:ext cx="160920" cy="182880"/>
                </a:xfrm>
                <a:prstGeom prst="rect">
                  <a:avLst/>
                </a:prstGeom>
              </p:spPr>
            </p:pic>
          </mc:Fallback>
        </mc:AlternateContent>
      </p:grpSp>
      <p:grpSp>
        <p:nvGrpSpPr>
          <p:cNvPr id="138" name="Group 137">
            <a:extLst>
              <a:ext uri="{FF2B5EF4-FFF2-40B4-BE49-F238E27FC236}">
                <a16:creationId xmlns:a16="http://schemas.microsoft.com/office/drawing/2014/main" id="{63A2E267-2762-795D-3F44-EBE7707A3173}"/>
              </a:ext>
            </a:extLst>
          </p:cNvPr>
          <p:cNvGrpSpPr/>
          <p:nvPr/>
        </p:nvGrpSpPr>
        <p:grpSpPr>
          <a:xfrm>
            <a:off x="4049396" y="2845965"/>
            <a:ext cx="568080" cy="339480"/>
            <a:chOff x="4049396" y="2845965"/>
            <a:chExt cx="568080" cy="339480"/>
          </a:xfrm>
        </p:grpSpPr>
        <mc:AlternateContent xmlns:mc="http://schemas.openxmlformats.org/markup-compatibility/2006" xmlns:p14="http://schemas.microsoft.com/office/powerpoint/2010/main">
          <mc:Choice Requires="p14">
            <p:contentPart p14:bwMode="auto" r:id="rId200">
              <p14:nvContentPartPr>
                <p14:cNvPr id="131" name="Ink 130">
                  <a:extLst>
                    <a:ext uri="{FF2B5EF4-FFF2-40B4-BE49-F238E27FC236}">
                      <a16:creationId xmlns:a16="http://schemas.microsoft.com/office/drawing/2014/main" id="{108CE6C7-311A-1D1D-9B42-A3CEE8832BBA}"/>
                    </a:ext>
                  </a:extLst>
                </p14:cNvPr>
                <p14:cNvContentPartPr/>
                <p14:nvPr/>
              </p14:nvContentPartPr>
              <p14:xfrm>
                <a:off x="4049396" y="2845965"/>
                <a:ext cx="521640" cy="49680"/>
              </p14:xfrm>
            </p:contentPart>
          </mc:Choice>
          <mc:Fallback xmlns="">
            <p:pic>
              <p:nvPicPr>
                <p:cNvPr id="131" name="Ink 130">
                  <a:extLst>
                    <a:ext uri="{FF2B5EF4-FFF2-40B4-BE49-F238E27FC236}">
                      <a16:creationId xmlns:a16="http://schemas.microsoft.com/office/drawing/2014/main" id="{108CE6C7-311A-1D1D-9B42-A3CEE8832BBA}"/>
                    </a:ext>
                  </a:extLst>
                </p:cNvPr>
                <p:cNvPicPr/>
                <p:nvPr/>
              </p:nvPicPr>
              <p:blipFill>
                <a:blip r:embed="rId201"/>
                <a:stretch>
                  <a:fillRect/>
                </a:stretch>
              </p:blipFill>
              <p:spPr>
                <a:xfrm>
                  <a:off x="4040396" y="2837325"/>
                  <a:ext cx="5392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2" name="Ink 131">
                  <a:extLst>
                    <a:ext uri="{FF2B5EF4-FFF2-40B4-BE49-F238E27FC236}">
                      <a16:creationId xmlns:a16="http://schemas.microsoft.com/office/drawing/2014/main" id="{795BF7CF-3EE3-D26B-A1FA-32793128CD9B}"/>
                    </a:ext>
                  </a:extLst>
                </p14:cNvPr>
                <p14:cNvContentPartPr/>
                <p14:nvPr/>
              </p14:nvContentPartPr>
              <p14:xfrm>
                <a:off x="4138676" y="3013005"/>
                <a:ext cx="276120" cy="172440"/>
              </p14:xfrm>
            </p:contentPart>
          </mc:Choice>
          <mc:Fallback xmlns="">
            <p:pic>
              <p:nvPicPr>
                <p:cNvPr id="132" name="Ink 131">
                  <a:extLst>
                    <a:ext uri="{FF2B5EF4-FFF2-40B4-BE49-F238E27FC236}">
                      <a16:creationId xmlns:a16="http://schemas.microsoft.com/office/drawing/2014/main" id="{795BF7CF-3EE3-D26B-A1FA-32793128CD9B}"/>
                    </a:ext>
                  </a:extLst>
                </p:cNvPr>
                <p:cNvPicPr/>
                <p:nvPr/>
              </p:nvPicPr>
              <p:blipFill>
                <a:blip r:embed="rId203"/>
                <a:stretch>
                  <a:fillRect/>
                </a:stretch>
              </p:blipFill>
              <p:spPr>
                <a:xfrm>
                  <a:off x="4130036" y="3004005"/>
                  <a:ext cx="293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3" name="Ink 132">
                  <a:extLst>
                    <a:ext uri="{FF2B5EF4-FFF2-40B4-BE49-F238E27FC236}">
                      <a16:creationId xmlns:a16="http://schemas.microsoft.com/office/drawing/2014/main" id="{0C2E7A2B-2A3B-DA6F-C2A7-553765FC902A}"/>
                    </a:ext>
                  </a:extLst>
                </p14:cNvPr>
                <p14:cNvContentPartPr/>
                <p14:nvPr/>
              </p14:nvContentPartPr>
              <p14:xfrm>
                <a:off x="4488956" y="2945325"/>
                <a:ext cx="128520" cy="96480"/>
              </p14:xfrm>
            </p:contentPart>
          </mc:Choice>
          <mc:Fallback xmlns="">
            <p:pic>
              <p:nvPicPr>
                <p:cNvPr id="133" name="Ink 132">
                  <a:extLst>
                    <a:ext uri="{FF2B5EF4-FFF2-40B4-BE49-F238E27FC236}">
                      <a16:creationId xmlns:a16="http://schemas.microsoft.com/office/drawing/2014/main" id="{0C2E7A2B-2A3B-DA6F-C2A7-553765FC902A}"/>
                    </a:ext>
                  </a:extLst>
                </p:cNvPr>
                <p:cNvPicPr/>
                <p:nvPr/>
              </p:nvPicPr>
              <p:blipFill>
                <a:blip r:embed="rId205"/>
                <a:stretch>
                  <a:fillRect/>
                </a:stretch>
              </p:blipFill>
              <p:spPr>
                <a:xfrm>
                  <a:off x="4480316" y="2936325"/>
                  <a:ext cx="146160" cy="114120"/>
                </a:xfrm>
                <a:prstGeom prst="rect">
                  <a:avLst/>
                </a:prstGeom>
              </p:spPr>
            </p:pic>
          </mc:Fallback>
        </mc:AlternateContent>
      </p:grpSp>
      <p:grpSp>
        <p:nvGrpSpPr>
          <p:cNvPr id="137" name="Group 136">
            <a:extLst>
              <a:ext uri="{FF2B5EF4-FFF2-40B4-BE49-F238E27FC236}">
                <a16:creationId xmlns:a16="http://schemas.microsoft.com/office/drawing/2014/main" id="{BA0FF6EB-D53E-DA79-FE28-22353C648E76}"/>
              </a:ext>
            </a:extLst>
          </p:cNvPr>
          <p:cNvGrpSpPr/>
          <p:nvPr/>
        </p:nvGrpSpPr>
        <p:grpSpPr>
          <a:xfrm>
            <a:off x="5056316" y="2634285"/>
            <a:ext cx="668880" cy="236520"/>
            <a:chOff x="5056316" y="2634285"/>
            <a:chExt cx="668880" cy="236520"/>
          </a:xfrm>
        </p:grpSpPr>
        <mc:AlternateContent xmlns:mc="http://schemas.openxmlformats.org/markup-compatibility/2006" xmlns:p14="http://schemas.microsoft.com/office/powerpoint/2010/main">
          <mc:Choice Requires="p14">
            <p:contentPart p14:bwMode="auto" r:id="rId206">
              <p14:nvContentPartPr>
                <p14:cNvPr id="134" name="Ink 133">
                  <a:extLst>
                    <a:ext uri="{FF2B5EF4-FFF2-40B4-BE49-F238E27FC236}">
                      <a16:creationId xmlns:a16="http://schemas.microsoft.com/office/drawing/2014/main" id="{7229DBA2-6CC9-E93E-B3F7-B8D4BED963C8}"/>
                    </a:ext>
                  </a:extLst>
                </p14:cNvPr>
                <p14:cNvContentPartPr/>
                <p14:nvPr/>
              </p14:nvContentPartPr>
              <p14:xfrm>
                <a:off x="5061356" y="2713125"/>
                <a:ext cx="213480" cy="31680"/>
              </p14:xfrm>
            </p:contentPart>
          </mc:Choice>
          <mc:Fallback xmlns="">
            <p:pic>
              <p:nvPicPr>
                <p:cNvPr id="134" name="Ink 133">
                  <a:extLst>
                    <a:ext uri="{FF2B5EF4-FFF2-40B4-BE49-F238E27FC236}">
                      <a16:creationId xmlns:a16="http://schemas.microsoft.com/office/drawing/2014/main" id="{7229DBA2-6CC9-E93E-B3F7-B8D4BED963C8}"/>
                    </a:ext>
                  </a:extLst>
                </p:cNvPr>
                <p:cNvPicPr/>
                <p:nvPr/>
              </p:nvPicPr>
              <p:blipFill>
                <a:blip r:embed="rId207"/>
                <a:stretch>
                  <a:fillRect/>
                </a:stretch>
              </p:blipFill>
              <p:spPr>
                <a:xfrm>
                  <a:off x="5052716" y="2704125"/>
                  <a:ext cx="231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 name="Ink 134">
                  <a:extLst>
                    <a:ext uri="{FF2B5EF4-FFF2-40B4-BE49-F238E27FC236}">
                      <a16:creationId xmlns:a16="http://schemas.microsoft.com/office/drawing/2014/main" id="{DD7ED365-9236-FBDE-54EC-5DA2884778E7}"/>
                    </a:ext>
                  </a:extLst>
                </p14:cNvPr>
                <p14:cNvContentPartPr/>
                <p14:nvPr/>
              </p14:nvContentPartPr>
              <p14:xfrm>
                <a:off x="5056316" y="2826885"/>
                <a:ext cx="182520" cy="19800"/>
              </p14:xfrm>
            </p:contentPart>
          </mc:Choice>
          <mc:Fallback xmlns="">
            <p:pic>
              <p:nvPicPr>
                <p:cNvPr id="135" name="Ink 134">
                  <a:extLst>
                    <a:ext uri="{FF2B5EF4-FFF2-40B4-BE49-F238E27FC236}">
                      <a16:creationId xmlns:a16="http://schemas.microsoft.com/office/drawing/2014/main" id="{DD7ED365-9236-FBDE-54EC-5DA2884778E7}"/>
                    </a:ext>
                  </a:extLst>
                </p:cNvPr>
                <p:cNvPicPr/>
                <p:nvPr/>
              </p:nvPicPr>
              <p:blipFill>
                <a:blip r:embed="rId209"/>
                <a:stretch>
                  <a:fillRect/>
                </a:stretch>
              </p:blipFill>
              <p:spPr>
                <a:xfrm>
                  <a:off x="5047676" y="2818245"/>
                  <a:ext cx="200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6" name="Ink 135">
                  <a:extLst>
                    <a:ext uri="{FF2B5EF4-FFF2-40B4-BE49-F238E27FC236}">
                      <a16:creationId xmlns:a16="http://schemas.microsoft.com/office/drawing/2014/main" id="{39C8222E-F78D-EE1B-6425-4D8295345206}"/>
                    </a:ext>
                  </a:extLst>
                </p14:cNvPr>
                <p14:cNvContentPartPr/>
                <p14:nvPr/>
              </p14:nvContentPartPr>
              <p14:xfrm>
                <a:off x="5445116" y="2634285"/>
                <a:ext cx="280080" cy="236520"/>
              </p14:xfrm>
            </p:contentPart>
          </mc:Choice>
          <mc:Fallback xmlns="">
            <p:pic>
              <p:nvPicPr>
                <p:cNvPr id="136" name="Ink 135">
                  <a:extLst>
                    <a:ext uri="{FF2B5EF4-FFF2-40B4-BE49-F238E27FC236}">
                      <a16:creationId xmlns:a16="http://schemas.microsoft.com/office/drawing/2014/main" id="{39C8222E-F78D-EE1B-6425-4D8295345206}"/>
                    </a:ext>
                  </a:extLst>
                </p:cNvPr>
                <p:cNvPicPr/>
                <p:nvPr/>
              </p:nvPicPr>
              <p:blipFill>
                <a:blip r:embed="rId211"/>
                <a:stretch>
                  <a:fillRect/>
                </a:stretch>
              </p:blipFill>
              <p:spPr>
                <a:xfrm>
                  <a:off x="5436116" y="2625645"/>
                  <a:ext cx="297720" cy="25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EE386F76-F6F0-F8CC-8A09-12A0854FEE93}"/>
                  </a:ext>
                </a:extLst>
              </p14:cNvPr>
              <p14:cNvContentPartPr/>
              <p14:nvPr/>
            </p14:nvContentPartPr>
            <p14:xfrm>
              <a:off x="4901156" y="3881685"/>
              <a:ext cx="360" cy="360"/>
            </p14:xfrm>
          </p:contentPart>
        </mc:Choice>
        <mc:Fallback xmlns="">
          <p:pic>
            <p:nvPicPr>
              <p:cNvPr id="148" name="Ink 147">
                <a:extLst>
                  <a:ext uri="{FF2B5EF4-FFF2-40B4-BE49-F238E27FC236}">
                    <a16:creationId xmlns:a16="http://schemas.microsoft.com/office/drawing/2014/main" id="{EE386F76-F6F0-F8CC-8A09-12A0854FEE93}"/>
                  </a:ext>
                </a:extLst>
              </p:cNvPr>
              <p:cNvPicPr/>
              <p:nvPr/>
            </p:nvPicPr>
            <p:blipFill>
              <a:blip r:embed="rId37"/>
              <a:stretch>
                <a:fillRect/>
              </a:stretch>
            </p:blipFill>
            <p:spPr>
              <a:xfrm>
                <a:off x="4892156" y="3873045"/>
                <a:ext cx="18000" cy="18000"/>
              </a:xfrm>
              <a:prstGeom prst="rect">
                <a:avLst/>
              </a:prstGeom>
            </p:spPr>
          </p:pic>
        </mc:Fallback>
      </mc:AlternateContent>
      <p:grpSp>
        <p:nvGrpSpPr>
          <p:cNvPr id="151" name="Group 150">
            <a:extLst>
              <a:ext uri="{FF2B5EF4-FFF2-40B4-BE49-F238E27FC236}">
                <a16:creationId xmlns:a16="http://schemas.microsoft.com/office/drawing/2014/main" id="{8E1240A5-FE22-0C82-CD7A-10727D1C3D59}"/>
              </a:ext>
            </a:extLst>
          </p:cNvPr>
          <p:cNvGrpSpPr/>
          <p:nvPr/>
        </p:nvGrpSpPr>
        <p:grpSpPr>
          <a:xfrm>
            <a:off x="3028796" y="3728325"/>
            <a:ext cx="1099080" cy="353160"/>
            <a:chOff x="3028796" y="3728325"/>
            <a:chExt cx="1099080" cy="353160"/>
          </a:xfrm>
        </p:grpSpPr>
        <mc:AlternateContent xmlns:mc="http://schemas.openxmlformats.org/markup-compatibility/2006" xmlns:p14="http://schemas.microsoft.com/office/powerpoint/2010/main">
          <mc:Choice Requires="p14">
            <p:contentPart p14:bwMode="auto" r:id="rId213">
              <p14:nvContentPartPr>
                <p14:cNvPr id="139" name="Ink 138">
                  <a:extLst>
                    <a:ext uri="{FF2B5EF4-FFF2-40B4-BE49-F238E27FC236}">
                      <a16:creationId xmlns:a16="http://schemas.microsoft.com/office/drawing/2014/main" id="{41441242-2A25-BE0F-2713-DD71431B0B83}"/>
                    </a:ext>
                  </a:extLst>
                </p14:cNvPr>
                <p14:cNvContentPartPr/>
                <p14:nvPr/>
              </p14:nvContentPartPr>
              <p14:xfrm>
                <a:off x="3028796" y="3873045"/>
                <a:ext cx="250560" cy="182160"/>
              </p14:xfrm>
            </p:contentPart>
          </mc:Choice>
          <mc:Fallback xmlns="">
            <p:pic>
              <p:nvPicPr>
                <p:cNvPr id="139" name="Ink 138">
                  <a:extLst>
                    <a:ext uri="{FF2B5EF4-FFF2-40B4-BE49-F238E27FC236}">
                      <a16:creationId xmlns:a16="http://schemas.microsoft.com/office/drawing/2014/main" id="{41441242-2A25-BE0F-2713-DD71431B0B83}"/>
                    </a:ext>
                  </a:extLst>
                </p:cNvPr>
                <p:cNvPicPr/>
                <p:nvPr/>
              </p:nvPicPr>
              <p:blipFill>
                <a:blip r:embed="rId214"/>
                <a:stretch>
                  <a:fillRect/>
                </a:stretch>
              </p:blipFill>
              <p:spPr>
                <a:xfrm>
                  <a:off x="3020156" y="3864405"/>
                  <a:ext cx="268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0" name="Ink 139">
                  <a:extLst>
                    <a:ext uri="{FF2B5EF4-FFF2-40B4-BE49-F238E27FC236}">
                      <a16:creationId xmlns:a16="http://schemas.microsoft.com/office/drawing/2014/main" id="{B9F20749-A8F9-7352-8CFC-5EABFE198DFB}"/>
                    </a:ext>
                  </a:extLst>
                </p14:cNvPr>
                <p14:cNvContentPartPr/>
                <p14:nvPr/>
              </p14:nvContentPartPr>
              <p14:xfrm>
                <a:off x="3300596" y="3728325"/>
                <a:ext cx="124200" cy="106560"/>
              </p14:xfrm>
            </p:contentPart>
          </mc:Choice>
          <mc:Fallback xmlns="">
            <p:pic>
              <p:nvPicPr>
                <p:cNvPr id="140" name="Ink 139">
                  <a:extLst>
                    <a:ext uri="{FF2B5EF4-FFF2-40B4-BE49-F238E27FC236}">
                      <a16:creationId xmlns:a16="http://schemas.microsoft.com/office/drawing/2014/main" id="{B9F20749-A8F9-7352-8CFC-5EABFE198DFB}"/>
                    </a:ext>
                  </a:extLst>
                </p:cNvPr>
                <p:cNvPicPr/>
                <p:nvPr/>
              </p:nvPicPr>
              <p:blipFill>
                <a:blip r:embed="rId216"/>
                <a:stretch>
                  <a:fillRect/>
                </a:stretch>
              </p:blipFill>
              <p:spPr>
                <a:xfrm>
                  <a:off x="3291956" y="3719325"/>
                  <a:ext cx="141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1" name="Ink 140">
                  <a:extLst>
                    <a:ext uri="{FF2B5EF4-FFF2-40B4-BE49-F238E27FC236}">
                      <a16:creationId xmlns:a16="http://schemas.microsoft.com/office/drawing/2014/main" id="{DB07C948-CB3D-70E1-7C09-E5710D0D4DAA}"/>
                    </a:ext>
                  </a:extLst>
                </p14:cNvPr>
                <p14:cNvContentPartPr/>
                <p14:nvPr/>
              </p14:nvContentPartPr>
              <p14:xfrm>
                <a:off x="3455036" y="3990045"/>
                <a:ext cx="112680" cy="12600"/>
              </p14:xfrm>
            </p:contentPart>
          </mc:Choice>
          <mc:Fallback xmlns="">
            <p:pic>
              <p:nvPicPr>
                <p:cNvPr id="141" name="Ink 140">
                  <a:extLst>
                    <a:ext uri="{FF2B5EF4-FFF2-40B4-BE49-F238E27FC236}">
                      <a16:creationId xmlns:a16="http://schemas.microsoft.com/office/drawing/2014/main" id="{DB07C948-CB3D-70E1-7C09-E5710D0D4DAA}"/>
                    </a:ext>
                  </a:extLst>
                </p:cNvPr>
                <p:cNvPicPr/>
                <p:nvPr/>
              </p:nvPicPr>
              <p:blipFill>
                <a:blip r:embed="rId218"/>
                <a:stretch>
                  <a:fillRect/>
                </a:stretch>
              </p:blipFill>
              <p:spPr>
                <a:xfrm>
                  <a:off x="3446396" y="3981405"/>
                  <a:ext cx="130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2" name="Ink 141">
                  <a:extLst>
                    <a:ext uri="{FF2B5EF4-FFF2-40B4-BE49-F238E27FC236}">
                      <a16:creationId xmlns:a16="http://schemas.microsoft.com/office/drawing/2014/main" id="{4F44B28A-95CE-7379-2F51-B58940C610AE}"/>
                    </a:ext>
                  </a:extLst>
                </p14:cNvPr>
                <p14:cNvContentPartPr/>
                <p14:nvPr/>
              </p14:nvContentPartPr>
              <p14:xfrm>
                <a:off x="3686876" y="3947565"/>
                <a:ext cx="174240" cy="109080"/>
              </p14:xfrm>
            </p:contentPart>
          </mc:Choice>
          <mc:Fallback xmlns="">
            <p:pic>
              <p:nvPicPr>
                <p:cNvPr id="142" name="Ink 141">
                  <a:extLst>
                    <a:ext uri="{FF2B5EF4-FFF2-40B4-BE49-F238E27FC236}">
                      <a16:creationId xmlns:a16="http://schemas.microsoft.com/office/drawing/2014/main" id="{4F44B28A-95CE-7379-2F51-B58940C610AE}"/>
                    </a:ext>
                  </a:extLst>
                </p:cNvPr>
                <p:cNvPicPr/>
                <p:nvPr/>
              </p:nvPicPr>
              <p:blipFill>
                <a:blip r:embed="rId220"/>
                <a:stretch>
                  <a:fillRect/>
                </a:stretch>
              </p:blipFill>
              <p:spPr>
                <a:xfrm>
                  <a:off x="3678236" y="3938925"/>
                  <a:ext cx="19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 name="Ink 142">
                  <a:extLst>
                    <a:ext uri="{FF2B5EF4-FFF2-40B4-BE49-F238E27FC236}">
                      <a16:creationId xmlns:a16="http://schemas.microsoft.com/office/drawing/2014/main" id="{A2D66228-32B0-1177-C82B-387F22949313}"/>
                    </a:ext>
                  </a:extLst>
                </p14:cNvPr>
                <p14:cNvContentPartPr/>
                <p14:nvPr/>
              </p14:nvContentPartPr>
              <p14:xfrm>
                <a:off x="3816476" y="3781245"/>
                <a:ext cx="124920" cy="92160"/>
              </p14:xfrm>
            </p:contentPart>
          </mc:Choice>
          <mc:Fallback xmlns="">
            <p:pic>
              <p:nvPicPr>
                <p:cNvPr id="143" name="Ink 142">
                  <a:extLst>
                    <a:ext uri="{FF2B5EF4-FFF2-40B4-BE49-F238E27FC236}">
                      <a16:creationId xmlns:a16="http://schemas.microsoft.com/office/drawing/2014/main" id="{A2D66228-32B0-1177-C82B-387F22949313}"/>
                    </a:ext>
                  </a:extLst>
                </p:cNvPr>
                <p:cNvPicPr/>
                <p:nvPr/>
              </p:nvPicPr>
              <p:blipFill>
                <a:blip r:embed="rId222"/>
                <a:stretch>
                  <a:fillRect/>
                </a:stretch>
              </p:blipFill>
              <p:spPr>
                <a:xfrm>
                  <a:off x="3807836" y="3772605"/>
                  <a:ext cx="142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Ink 148">
                  <a:extLst>
                    <a:ext uri="{FF2B5EF4-FFF2-40B4-BE49-F238E27FC236}">
                      <a16:creationId xmlns:a16="http://schemas.microsoft.com/office/drawing/2014/main" id="{D50A6A54-F3A8-D94F-7377-128211883E47}"/>
                    </a:ext>
                  </a:extLst>
                </p14:cNvPr>
                <p14:cNvContentPartPr/>
                <p14:nvPr/>
              </p14:nvContentPartPr>
              <p14:xfrm>
                <a:off x="3997196" y="3756045"/>
                <a:ext cx="130680" cy="325440"/>
              </p14:xfrm>
            </p:contentPart>
          </mc:Choice>
          <mc:Fallback xmlns="">
            <p:pic>
              <p:nvPicPr>
                <p:cNvPr id="149" name="Ink 148">
                  <a:extLst>
                    <a:ext uri="{FF2B5EF4-FFF2-40B4-BE49-F238E27FC236}">
                      <a16:creationId xmlns:a16="http://schemas.microsoft.com/office/drawing/2014/main" id="{D50A6A54-F3A8-D94F-7377-128211883E47}"/>
                    </a:ext>
                  </a:extLst>
                </p:cNvPr>
                <p:cNvPicPr/>
                <p:nvPr/>
              </p:nvPicPr>
              <p:blipFill>
                <a:blip r:embed="rId224"/>
                <a:stretch>
                  <a:fillRect/>
                </a:stretch>
              </p:blipFill>
              <p:spPr>
                <a:xfrm>
                  <a:off x="3988196" y="3747405"/>
                  <a:ext cx="148320" cy="343080"/>
                </a:xfrm>
                <a:prstGeom prst="rect">
                  <a:avLst/>
                </a:prstGeom>
              </p:spPr>
            </p:pic>
          </mc:Fallback>
        </mc:AlternateContent>
      </p:grpSp>
      <p:grpSp>
        <p:nvGrpSpPr>
          <p:cNvPr id="155" name="Group 154">
            <a:extLst>
              <a:ext uri="{FF2B5EF4-FFF2-40B4-BE49-F238E27FC236}">
                <a16:creationId xmlns:a16="http://schemas.microsoft.com/office/drawing/2014/main" id="{D5C1E2E5-D692-0571-387F-858D603A89AB}"/>
              </a:ext>
            </a:extLst>
          </p:cNvPr>
          <p:cNvGrpSpPr/>
          <p:nvPr/>
        </p:nvGrpSpPr>
        <p:grpSpPr>
          <a:xfrm>
            <a:off x="4113836" y="3673605"/>
            <a:ext cx="754920" cy="388440"/>
            <a:chOff x="4113836" y="3673605"/>
            <a:chExt cx="754920" cy="388440"/>
          </a:xfrm>
        </p:grpSpPr>
        <mc:AlternateContent xmlns:mc="http://schemas.openxmlformats.org/markup-compatibility/2006" xmlns:p14="http://schemas.microsoft.com/office/powerpoint/2010/main">
          <mc:Choice Requires="p14">
            <p:contentPart p14:bwMode="auto" r:id="rId225">
              <p14:nvContentPartPr>
                <p14:cNvPr id="152" name="Ink 151">
                  <a:extLst>
                    <a:ext uri="{FF2B5EF4-FFF2-40B4-BE49-F238E27FC236}">
                      <a16:creationId xmlns:a16="http://schemas.microsoft.com/office/drawing/2014/main" id="{324FB00C-C064-AEC2-C932-91FB4F9C983A}"/>
                    </a:ext>
                  </a:extLst>
                </p14:cNvPr>
                <p14:cNvContentPartPr/>
                <p14:nvPr/>
              </p14:nvContentPartPr>
              <p14:xfrm>
                <a:off x="4113836" y="3673605"/>
                <a:ext cx="114480" cy="154440"/>
              </p14:xfrm>
            </p:contentPart>
          </mc:Choice>
          <mc:Fallback xmlns="">
            <p:pic>
              <p:nvPicPr>
                <p:cNvPr id="152" name="Ink 151">
                  <a:extLst>
                    <a:ext uri="{FF2B5EF4-FFF2-40B4-BE49-F238E27FC236}">
                      <a16:creationId xmlns:a16="http://schemas.microsoft.com/office/drawing/2014/main" id="{324FB00C-C064-AEC2-C932-91FB4F9C983A}"/>
                    </a:ext>
                  </a:extLst>
                </p:cNvPr>
                <p:cNvPicPr/>
                <p:nvPr/>
              </p:nvPicPr>
              <p:blipFill>
                <a:blip r:embed="rId226"/>
                <a:stretch>
                  <a:fillRect/>
                </a:stretch>
              </p:blipFill>
              <p:spPr>
                <a:xfrm>
                  <a:off x="4104836" y="3664965"/>
                  <a:ext cx="132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3" name="Ink 152">
                  <a:extLst>
                    <a:ext uri="{FF2B5EF4-FFF2-40B4-BE49-F238E27FC236}">
                      <a16:creationId xmlns:a16="http://schemas.microsoft.com/office/drawing/2014/main" id="{DAB12F83-F54F-E7DC-3C4E-34AC298A05B9}"/>
                    </a:ext>
                  </a:extLst>
                </p14:cNvPr>
                <p14:cNvContentPartPr/>
                <p14:nvPr/>
              </p14:nvContentPartPr>
              <p14:xfrm>
                <a:off x="4309676" y="3965205"/>
                <a:ext cx="160920" cy="18720"/>
              </p14:xfrm>
            </p:contentPart>
          </mc:Choice>
          <mc:Fallback xmlns="">
            <p:pic>
              <p:nvPicPr>
                <p:cNvPr id="153" name="Ink 152">
                  <a:extLst>
                    <a:ext uri="{FF2B5EF4-FFF2-40B4-BE49-F238E27FC236}">
                      <a16:creationId xmlns:a16="http://schemas.microsoft.com/office/drawing/2014/main" id="{DAB12F83-F54F-E7DC-3C4E-34AC298A05B9}"/>
                    </a:ext>
                  </a:extLst>
                </p:cNvPr>
                <p:cNvPicPr/>
                <p:nvPr/>
              </p:nvPicPr>
              <p:blipFill>
                <a:blip r:embed="rId228"/>
                <a:stretch>
                  <a:fillRect/>
                </a:stretch>
              </p:blipFill>
              <p:spPr>
                <a:xfrm>
                  <a:off x="4301036" y="3956565"/>
                  <a:ext cx="17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4" name="Ink 153">
                  <a:extLst>
                    <a:ext uri="{FF2B5EF4-FFF2-40B4-BE49-F238E27FC236}">
                      <a16:creationId xmlns:a16="http://schemas.microsoft.com/office/drawing/2014/main" id="{E741F6EE-EA29-B68C-385B-7F5D57030F24}"/>
                    </a:ext>
                  </a:extLst>
                </p14:cNvPr>
                <p14:cNvContentPartPr/>
                <p14:nvPr/>
              </p14:nvContentPartPr>
              <p14:xfrm>
                <a:off x="4611356" y="3815805"/>
                <a:ext cx="257400" cy="246240"/>
              </p14:xfrm>
            </p:contentPart>
          </mc:Choice>
          <mc:Fallback xmlns="">
            <p:pic>
              <p:nvPicPr>
                <p:cNvPr id="154" name="Ink 153">
                  <a:extLst>
                    <a:ext uri="{FF2B5EF4-FFF2-40B4-BE49-F238E27FC236}">
                      <a16:creationId xmlns:a16="http://schemas.microsoft.com/office/drawing/2014/main" id="{E741F6EE-EA29-B68C-385B-7F5D57030F24}"/>
                    </a:ext>
                  </a:extLst>
                </p:cNvPr>
                <p:cNvPicPr/>
                <p:nvPr/>
              </p:nvPicPr>
              <p:blipFill>
                <a:blip r:embed="rId230"/>
                <a:stretch>
                  <a:fillRect/>
                </a:stretch>
              </p:blipFill>
              <p:spPr>
                <a:xfrm>
                  <a:off x="4602716" y="3807165"/>
                  <a:ext cx="275040" cy="263880"/>
                </a:xfrm>
                <a:prstGeom prst="rect">
                  <a:avLst/>
                </a:prstGeom>
              </p:spPr>
            </p:pic>
          </mc:Fallback>
        </mc:AlternateContent>
      </p:grpSp>
      <p:grpSp>
        <p:nvGrpSpPr>
          <p:cNvPr id="158" name="Group 157">
            <a:extLst>
              <a:ext uri="{FF2B5EF4-FFF2-40B4-BE49-F238E27FC236}">
                <a16:creationId xmlns:a16="http://schemas.microsoft.com/office/drawing/2014/main" id="{CE8A3599-ABE2-C5BA-C8A3-91B770F3589F}"/>
              </a:ext>
            </a:extLst>
          </p:cNvPr>
          <p:cNvGrpSpPr/>
          <p:nvPr/>
        </p:nvGrpSpPr>
        <p:grpSpPr>
          <a:xfrm>
            <a:off x="5120396" y="3854325"/>
            <a:ext cx="288360" cy="142560"/>
            <a:chOff x="5120396" y="3854325"/>
            <a:chExt cx="288360" cy="142560"/>
          </a:xfrm>
        </p:grpSpPr>
        <mc:AlternateContent xmlns:mc="http://schemas.openxmlformats.org/markup-compatibility/2006" xmlns:p14="http://schemas.microsoft.com/office/powerpoint/2010/main">
          <mc:Choice Requires="p14">
            <p:contentPart p14:bwMode="auto" r:id="rId231">
              <p14:nvContentPartPr>
                <p14:cNvPr id="156" name="Ink 155">
                  <a:extLst>
                    <a:ext uri="{FF2B5EF4-FFF2-40B4-BE49-F238E27FC236}">
                      <a16:creationId xmlns:a16="http://schemas.microsoft.com/office/drawing/2014/main" id="{0DC9B2D0-1F86-5660-880F-48295F9DC74D}"/>
                    </a:ext>
                  </a:extLst>
                </p14:cNvPr>
                <p14:cNvContentPartPr/>
                <p14:nvPr/>
              </p14:nvContentPartPr>
              <p14:xfrm>
                <a:off x="5120396" y="3854325"/>
                <a:ext cx="245880" cy="19080"/>
              </p14:xfrm>
            </p:contentPart>
          </mc:Choice>
          <mc:Fallback xmlns="">
            <p:pic>
              <p:nvPicPr>
                <p:cNvPr id="156" name="Ink 155">
                  <a:extLst>
                    <a:ext uri="{FF2B5EF4-FFF2-40B4-BE49-F238E27FC236}">
                      <a16:creationId xmlns:a16="http://schemas.microsoft.com/office/drawing/2014/main" id="{0DC9B2D0-1F86-5660-880F-48295F9DC74D}"/>
                    </a:ext>
                  </a:extLst>
                </p:cNvPr>
                <p:cNvPicPr/>
                <p:nvPr/>
              </p:nvPicPr>
              <p:blipFill>
                <a:blip r:embed="rId232"/>
                <a:stretch>
                  <a:fillRect/>
                </a:stretch>
              </p:blipFill>
              <p:spPr>
                <a:xfrm>
                  <a:off x="5111756" y="3845325"/>
                  <a:ext cx="263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7" name="Ink 156">
                  <a:extLst>
                    <a:ext uri="{FF2B5EF4-FFF2-40B4-BE49-F238E27FC236}">
                      <a16:creationId xmlns:a16="http://schemas.microsoft.com/office/drawing/2014/main" id="{214E159A-CF72-EC00-3906-740F592D2D5A}"/>
                    </a:ext>
                  </a:extLst>
                </p14:cNvPr>
                <p14:cNvContentPartPr/>
                <p14:nvPr/>
              </p14:nvContentPartPr>
              <p14:xfrm>
                <a:off x="5178716" y="3940005"/>
                <a:ext cx="230040" cy="56880"/>
              </p14:xfrm>
            </p:contentPart>
          </mc:Choice>
          <mc:Fallback xmlns="">
            <p:pic>
              <p:nvPicPr>
                <p:cNvPr id="157" name="Ink 156">
                  <a:extLst>
                    <a:ext uri="{FF2B5EF4-FFF2-40B4-BE49-F238E27FC236}">
                      <a16:creationId xmlns:a16="http://schemas.microsoft.com/office/drawing/2014/main" id="{214E159A-CF72-EC00-3906-740F592D2D5A}"/>
                    </a:ext>
                  </a:extLst>
                </p:cNvPr>
                <p:cNvPicPr/>
                <p:nvPr/>
              </p:nvPicPr>
              <p:blipFill>
                <a:blip r:embed="rId234"/>
                <a:stretch>
                  <a:fillRect/>
                </a:stretch>
              </p:blipFill>
              <p:spPr>
                <a:xfrm>
                  <a:off x="5170076" y="3931005"/>
                  <a:ext cx="247680" cy="74520"/>
                </a:xfrm>
                <a:prstGeom prst="rect">
                  <a:avLst/>
                </a:prstGeom>
              </p:spPr>
            </p:pic>
          </mc:Fallback>
        </mc:AlternateContent>
      </p:grpSp>
      <p:grpSp>
        <p:nvGrpSpPr>
          <p:cNvPr id="162" name="Group 161">
            <a:extLst>
              <a:ext uri="{FF2B5EF4-FFF2-40B4-BE49-F238E27FC236}">
                <a16:creationId xmlns:a16="http://schemas.microsoft.com/office/drawing/2014/main" id="{8B9B5EDE-61C0-B35C-8A06-91A268361C84}"/>
              </a:ext>
            </a:extLst>
          </p:cNvPr>
          <p:cNvGrpSpPr/>
          <p:nvPr/>
        </p:nvGrpSpPr>
        <p:grpSpPr>
          <a:xfrm>
            <a:off x="5614316" y="3686565"/>
            <a:ext cx="189360" cy="209520"/>
            <a:chOff x="5614316" y="3686565"/>
            <a:chExt cx="189360" cy="209520"/>
          </a:xfrm>
        </p:grpSpPr>
        <mc:AlternateContent xmlns:mc="http://schemas.openxmlformats.org/markup-compatibility/2006" xmlns:p14="http://schemas.microsoft.com/office/powerpoint/2010/main">
          <mc:Choice Requires="p14">
            <p:contentPart p14:bwMode="auto" r:id="rId235">
              <p14:nvContentPartPr>
                <p14:cNvPr id="159" name="Ink 158">
                  <a:extLst>
                    <a:ext uri="{FF2B5EF4-FFF2-40B4-BE49-F238E27FC236}">
                      <a16:creationId xmlns:a16="http://schemas.microsoft.com/office/drawing/2014/main" id="{AA012EA8-7ACF-D3B1-588C-595CE1CD1EA6}"/>
                    </a:ext>
                  </a:extLst>
                </p14:cNvPr>
                <p14:cNvContentPartPr/>
                <p14:nvPr/>
              </p14:nvContentPartPr>
              <p14:xfrm>
                <a:off x="5714396" y="3686565"/>
                <a:ext cx="16200" cy="209520"/>
              </p14:xfrm>
            </p:contentPart>
          </mc:Choice>
          <mc:Fallback xmlns="">
            <p:pic>
              <p:nvPicPr>
                <p:cNvPr id="159" name="Ink 158">
                  <a:extLst>
                    <a:ext uri="{FF2B5EF4-FFF2-40B4-BE49-F238E27FC236}">
                      <a16:creationId xmlns:a16="http://schemas.microsoft.com/office/drawing/2014/main" id="{AA012EA8-7ACF-D3B1-588C-595CE1CD1EA6}"/>
                    </a:ext>
                  </a:extLst>
                </p:cNvPr>
                <p:cNvPicPr/>
                <p:nvPr/>
              </p:nvPicPr>
              <p:blipFill>
                <a:blip r:embed="rId236"/>
                <a:stretch>
                  <a:fillRect/>
                </a:stretch>
              </p:blipFill>
              <p:spPr>
                <a:xfrm>
                  <a:off x="5705756" y="3677925"/>
                  <a:ext cx="33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0" name="Ink 159">
                  <a:extLst>
                    <a:ext uri="{FF2B5EF4-FFF2-40B4-BE49-F238E27FC236}">
                      <a16:creationId xmlns:a16="http://schemas.microsoft.com/office/drawing/2014/main" id="{CEFE2697-7D1A-2A8D-BB31-A69FD99F5421}"/>
                    </a:ext>
                  </a:extLst>
                </p14:cNvPr>
                <p14:cNvContentPartPr/>
                <p14:nvPr/>
              </p14:nvContentPartPr>
              <p14:xfrm>
                <a:off x="5614316" y="3809325"/>
                <a:ext cx="189360" cy="9720"/>
              </p14:xfrm>
            </p:contentPart>
          </mc:Choice>
          <mc:Fallback xmlns="">
            <p:pic>
              <p:nvPicPr>
                <p:cNvPr id="160" name="Ink 159">
                  <a:extLst>
                    <a:ext uri="{FF2B5EF4-FFF2-40B4-BE49-F238E27FC236}">
                      <a16:creationId xmlns:a16="http://schemas.microsoft.com/office/drawing/2014/main" id="{CEFE2697-7D1A-2A8D-BB31-A69FD99F5421}"/>
                    </a:ext>
                  </a:extLst>
                </p:cNvPr>
                <p:cNvPicPr/>
                <p:nvPr/>
              </p:nvPicPr>
              <p:blipFill>
                <a:blip r:embed="rId238"/>
                <a:stretch>
                  <a:fillRect/>
                </a:stretch>
              </p:blipFill>
              <p:spPr>
                <a:xfrm>
                  <a:off x="5605316" y="3800325"/>
                  <a:ext cx="20700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61" name="Ink 160">
                <a:extLst>
                  <a:ext uri="{FF2B5EF4-FFF2-40B4-BE49-F238E27FC236}">
                    <a16:creationId xmlns:a16="http://schemas.microsoft.com/office/drawing/2014/main" id="{87AAD7D4-E366-0EC9-DFE7-EEDF2083C4B0}"/>
                  </a:ext>
                </a:extLst>
              </p14:cNvPr>
              <p14:cNvContentPartPr/>
              <p14:nvPr/>
            </p14:nvContentPartPr>
            <p14:xfrm>
              <a:off x="5630876" y="4011285"/>
              <a:ext cx="191520" cy="10440"/>
            </p14:xfrm>
          </p:contentPart>
        </mc:Choice>
        <mc:Fallback xmlns="">
          <p:pic>
            <p:nvPicPr>
              <p:cNvPr id="161" name="Ink 160">
                <a:extLst>
                  <a:ext uri="{FF2B5EF4-FFF2-40B4-BE49-F238E27FC236}">
                    <a16:creationId xmlns:a16="http://schemas.microsoft.com/office/drawing/2014/main" id="{87AAD7D4-E366-0EC9-DFE7-EEDF2083C4B0}"/>
                  </a:ext>
                </a:extLst>
              </p:cNvPr>
              <p:cNvPicPr/>
              <p:nvPr/>
            </p:nvPicPr>
            <p:blipFill>
              <a:blip r:embed="rId240"/>
              <a:stretch>
                <a:fillRect/>
              </a:stretch>
            </p:blipFill>
            <p:spPr>
              <a:xfrm>
                <a:off x="5622236" y="4002285"/>
                <a:ext cx="2091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3" name="Ink 162">
                <a:extLst>
                  <a:ext uri="{FF2B5EF4-FFF2-40B4-BE49-F238E27FC236}">
                    <a16:creationId xmlns:a16="http://schemas.microsoft.com/office/drawing/2014/main" id="{88BBDC5D-47BD-31EF-E3A1-A77E7273B9DA}"/>
                  </a:ext>
                </a:extLst>
              </p14:cNvPr>
              <p14:cNvContentPartPr/>
              <p14:nvPr/>
            </p14:nvContentPartPr>
            <p14:xfrm>
              <a:off x="6034436" y="3737325"/>
              <a:ext cx="228600" cy="205920"/>
            </p14:xfrm>
          </p:contentPart>
        </mc:Choice>
        <mc:Fallback xmlns="">
          <p:pic>
            <p:nvPicPr>
              <p:cNvPr id="163" name="Ink 162">
                <a:extLst>
                  <a:ext uri="{FF2B5EF4-FFF2-40B4-BE49-F238E27FC236}">
                    <a16:creationId xmlns:a16="http://schemas.microsoft.com/office/drawing/2014/main" id="{88BBDC5D-47BD-31EF-E3A1-A77E7273B9DA}"/>
                  </a:ext>
                </a:extLst>
              </p:cNvPr>
              <p:cNvPicPr/>
              <p:nvPr/>
            </p:nvPicPr>
            <p:blipFill>
              <a:blip r:embed="rId242"/>
              <a:stretch>
                <a:fillRect/>
              </a:stretch>
            </p:blipFill>
            <p:spPr>
              <a:xfrm>
                <a:off x="6025796" y="3728685"/>
                <a:ext cx="246240" cy="223560"/>
              </a:xfrm>
              <a:prstGeom prst="rect">
                <a:avLst/>
              </a:prstGeom>
            </p:spPr>
          </p:pic>
        </mc:Fallback>
      </mc:AlternateContent>
      <p:grpSp>
        <p:nvGrpSpPr>
          <p:cNvPr id="167" name="Group 166">
            <a:extLst>
              <a:ext uri="{FF2B5EF4-FFF2-40B4-BE49-F238E27FC236}">
                <a16:creationId xmlns:a16="http://schemas.microsoft.com/office/drawing/2014/main" id="{72ED7B3A-608F-D3D5-8CEA-4AC4968FDF9B}"/>
              </a:ext>
            </a:extLst>
          </p:cNvPr>
          <p:cNvGrpSpPr/>
          <p:nvPr/>
        </p:nvGrpSpPr>
        <p:grpSpPr>
          <a:xfrm>
            <a:off x="6527996" y="3472365"/>
            <a:ext cx="431280" cy="236160"/>
            <a:chOff x="6527996" y="3472365"/>
            <a:chExt cx="431280" cy="236160"/>
          </a:xfrm>
        </p:grpSpPr>
        <mc:AlternateContent xmlns:mc="http://schemas.openxmlformats.org/markup-compatibility/2006" xmlns:p14="http://schemas.microsoft.com/office/powerpoint/2010/main">
          <mc:Choice Requires="p14">
            <p:contentPart p14:bwMode="auto" r:id="rId243">
              <p14:nvContentPartPr>
                <p14:cNvPr id="164" name="Ink 163">
                  <a:extLst>
                    <a:ext uri="{FF2B5EF4-FFF2-40B4-BE49-F238E27FC236}">
                      <a16:creationId xmlns:a16="http://schemas.microsoft.com/office/drawing/2014/main" id="{2A80A9DA-61B2-6A66-BD81-FAB6084EE5C7}"/>
                    </a:ext>
                  </a:extLst>
                </p14:cNvPr>
                <p14:cNvContentPartPr/>
                <p14:nvPr/>
              </p14:nvContentPartPr>
              <p14:xfrm>
                <a:off x="6527996" y="3472365"/>
                <a:ext cx="249840" cy="205920"/>
              </p14:xfrm>
            </p:contentPart>
          </mc:Choice>
          <mc:Fallback xmlns="">
            <p:pic>
              <p:nvPicPr>
                <p:cNvPr id="164" name="Ink 163">
                  <a:extLst>
                    <a:ext uri="{FF2B5EF4-FFF2-40B4-BE49-F238E27FC236}">
                      <a16:creationId xmlns:a16="http://schemas.microsoft.com/office/drawing/2014/main" id="{2A80A9DA-61B2-6A66-BD81-FAB6084EE5C7}"/>
                    </a:ext>
                  </a:extLst>
                </p:cNvPr>
                <p:cNvPicPr/>
                <p:nvPr/>
              </p:nvPicPr>
              <p:blipFill>
                <a:blip r:embed="rId244"/>
                <a:stretch>
                  <a:fillRect/>
                </a:stretch>
              </p:blipFill>
              <p:spPr>
                <a:xfrm>
                  <a:off x="6518996" y="3463365"/>
                  <a:ext cx="267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5" name="Ink 164">
                  <a:extLst>
                    <a:ext uri="{FF2B5EF4-FFF2-40B4-BE49-F238E27FC236}">
                      <a16:creationId xmlns:a16="http://schemas.microsoft.com/office/drawing/2014/main" id="{1B5E5AA6-5159-595B-0B28-F924C702AA62}"/>
                    </a:ext>
                  </a:extLst>
                </p14:cNvPr>
                <p14:cNvContentPartPr/>
                <p14:nvPr/>
              </p14:nvContentPartPr>
              <p14:xfrm>
                <a:off x="6823916" y="3638685"/>
                <a:ext cx="135360" cy="69840"/>
              </p14:xfrm>
            </p:contentPart>
          </mc:Choice>
          <mc:Fallback xmlns="">
            <p:pic>
              <p:nvPicPr>
                <p:cNvPr id="165" name="Ink 164">
                  <a:extLst>
                    <a:ext uri="{FF2B5EF4-FFF2-40B4-BE49-F238E27FC236}">
                      <a16:creationId xmlns:a16="http://schemas.microsoft.com/office/drawing/2014/main" id="{1B5E5AA6-5159-595B-0B28-F924C702AA62}"/>
                    </a:ext>
                  </a:extLst>
                </p:cNvPr>
                <p:cNvPicPr/>
                <p:nvPr/>
              </p:nvPicPr>
              <p:blipFill>
                <a:blip r:embed="rId246"/>
                <a:stretch>
                  <a:fillRect/>
                </a:stretch>
              </p:blipFill>
              <p:spPr>
                <a:xfrm>
                  <a:off x="6814916" y="3630045"/>
                  <a:ext cx="153000" cy="87480"/>
                </a:xfrm>
                <a:prstGeom prst="rect">
                  <a:avLst/>
                </a:prstGeom>
              </p:spPr>
            </p:pic>
          </mc:Fallback>
        </mc:AlternateContent>
      </p:grpSp>
      <p:grpSp>
        <p:nvGrpSpPr>
          <p:cNvPr id="171" name="Group 170">
            <a:extLst>
              <a:ext uri="{FF2B5EF4-FFF2-40B4-BE49-F238E27FC236}">
                <a16:creationId xmlns:a16="http://schemas.microsoft.com/office/drawing/2014/main" id="{02B2E44F-F698-81E2-036A-B3C566AB4057}"/>
              </a:ext>
            </a:extLst>
          </p:cNvPr>
          <p:cNvGrpSpPr/>
          <p:nvPr/>
        </p:nvGrpSpPr>
        <p:grpSpPr>
          <a:xfrm>
            <a:off x="6386156" y="3813645"/>
            <a:ext cx="735840" cy="379440"/>
            <a:chOff x="6386156" y="3813645"/>
            <a:chExt cx="735840" cy="379440"/>
          </a:xfrm>
        </p:grpSpPr>
        <mc:AlternateContent xmlns:mc="http://schemas.openxmlformats.org/markup-compatibility/2006" xmlns:p14="http://schemas.microsoft.com/office/powerpoint/2010/main">
          <mc:Choice Requires="p14">
            <p:contentPart p14:bwMode="auto" r:id="rId247">
              <p14:nvContentPartPr>
                <p14:cNvPr id="168" name="Ink 167">
                  <a:extLst>
                    <a:ext uri="{FF2B5EF4-FFF2-40B4-BE49-F238E27FC236}">
                      <a16:creationId xmlns:a16="http://schemas.microsoft.com/office/drawing/2014/main" id="{8F4A36DB-6740-BAB4-342A-92BF26A13DBE}"/>
                    </a:ext>
                  </a:extLst>
                </p14:cNvPr>
                <p14:cNvContentPartPr/>
                <p14:nvPr/>
              </p14:nvContentPartPr>
              <p14:xfrm>
                <a:off x="6386156" y="3813645"/>
                <a:ext cx="735840" cy="83520"/>
              </p14:xfrm>
            </p:contentPart>
          </mc:Choice>
          <mc:Fallback xmlns="">
            <p:pic>
              <p:nvPicPr>
                <p:cNvPr id="168" name="Ink 167">
                  <a:extLst>
                    <a:ext uri="{FF2B5EF4-FFF2-40B4-BE49-F238E27FC236}">
                      <a16:creationId xmlns:a16="http://schemas.microsoft.com/office/drawing/2014/main" id="{8F4A36DB-6740-BAB4-342A-92BF26A13DBE}"/>
                    </a:ext>
                  </a:extLst>
                </p:cNvPr>
                <p:cNvPicPr/>
                <p:nvPr/>
              </p:nvPicPr>
              <p:blipFill>
                <a:blip r:embed="rId250"/>
                <a:stretch>
                  <a:fillRect/>
                </a:stretch>
              </p:blipFill>
              <p:spPr>
                <a:xfrm>
                  <a:off x="6377516" y="3805005"/>
                  <a:ext cx="75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9" name="Ink 168">
                  <a:extLst>
                    <a:ext uri="{FF2B5EF4-FFF2-40B4-BE49-F238E27FC236}">
                      <a16:creationId xmlns:a16="http://schemas.microsoft.com/office/drawing/2014/main" id="{82B6ACCC-6AB1-B8ED-C93E-2E0CBB314CD0}"/>
                    </a:ext>
                  </a:extLst>
                </p14:cNvPr>
                <p14:cNvContentPartPr/>
                <p14:nvPr/>
              </p14:nvContentPartPr>
              <p14:xfrm>
                <a:off x="6621236" y="4000845"/>
                <a:ext cx="288000" cy="192240"/>
              </p14:xfrm>
            </p:contentPart>
          </mc:Choice>
          <mc:Fallback xmlns="">
            <p:pic>
              <p:nvPicPr>
                <p:cNvPr id="169" name="Ink 168">
                  <a:extLst>
                    <a:ext uri="{FF2B5EF4-FFF2-40B4-BE49-F238E27FC236}">
                      <a16:creationId xmlns:a16="http://schemas.microsoft.com/office/drawing/2014/main" id="{82B6ACCC-6AB1-B8ED-C93E-2E0CBB314CD0}"/>
                    </a:ext>
                  </a:extLst>
                </p:cNvPr>
                <p:cNvPicPr/>
                <p:nvPr/>
              </p:nvPicPr>
              <p:blipFill>
                <a:blip r:embed="rId252"/>
                <a:stretch>
                  <a:fillRect/>
                </a:stretch>
              </p:blipFill>
              <p:spPr>
                <a:xfrm>
                  <a:off x="6612236" y="3992205"/>
                  <a:ext cx="305640" cy="209880"/>
                </a:xfrm>
                <a:prstGeom prst="rect">
                  <a:avLst/>
                </a:prstGeom>
              </p:spPr>
            </p:pic>
          </mc:Fallback>
        </mc:AlternateContent>
      </p:grpSp>
      <p:grpSp>
        <p:nvGrpSpPr>
          <p:cNvPr id="14" name="Group 13">
            <a:extLst>
              <a:ext uri="{FF2B5EF4-FFF2-40B4-BE49-F238E27FC236}">
                <a16:creationId xmlns:a16="http://schemas.microsoft.com/office/drawing/2014/main" id="{B2759AD2-E9CA-CD3F-66E9-D2AC6245FF9A}"/>
              </a:ext>
            </a:extLst>
          </p:cNvPr>
          <p:cNvGrpSpPr/>
          <p:nvPr/>
        </p:nvGrpSpPr>
        <p:grpSpPr>
          <a:xfrm>
            <a:off x="815156" y="4436085"/>
            <a:ext cx="378000" cy="328680"/>
            <a:chOff x="815156" y="4436085"/>
            <a:chExt cx="378000" cy="328680"/>
          </a:xfrm>
        </p:grpSpPr>
        <mc:AlternateContent xmlns:mc="http://schemas.openxmlformats.org/markup-compatibility/2006" xmlns:p14="http://schemas.microsoft.com/office/powerpoint/2010/main">
          <mc:Choice Requires="p14">
            <p:contentPart p14:bwMode="auto" r:id="rId253">
              <p14:nvContentPartPr>
                <p14:cNvPr id="8" name="Ink 7">
                  <a:extLst>
                    <a:ext uri="{FF2B5EF4-FFF2-40B4-BE49-F238E27FC236}">
                      <a16:creationId xmlns:a16="http://schemas.microsoft.com/office/drawing/2014/main" id="{0249AD11-2ED4-4EE8-1ADE-8C56275FA964}"/>
                    </a:ext>
                  </a:extLst>
                </p14:cNvPr>
                <p14:cNvContentPartPr/>
                <p14:nvPr/>
              </p14:nvContentPartPr>
              <p14:xfrm>
                <a:off x="815156" y="4613925"/>
                <a:ext cx="214560" cy="150840"/>
              </p14:xfrm>
            </p:contentPart>
          </mc:Choice>
          <mc:Fallback xmlns="">
            <p:pic>
              <p:nvPicPr>
                <p:cNvPr id="8" name="Ink 7">
                  <a:extLst>
                    <a:ext uri="{FF2B5EF4-FFF2-40B4-BE49-F238E27FC236}">
                      <a16:creationId xmlns:a16="http://schemas.microsoft.com/office/drawing/2014/main" id="{0249AD11-2ED4-4EE8-1ADE-8C56275FA964}"/>
                    </a:ext>
                  </a:extLst>
                </p:cNvPr>
                <p:cNvPicPr/>
                <p:nvPr/>
              </p:nvPicPr>
              <p:blipFill>
                <a:blip r:embed="rId254"/>
                <a:stretch>
                  <a:fillRect/>
                </a:stretch>
              </p:blipFill>
              <p:spPr>
                <a:xfrm>
                  <a:off x="806156" y="4604925"/>
                  <a:ext cx="232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 name="Ink 10">
                  <a:extLst>
                    <a:ext uri="{FF2B5EF4-FFF2-40B4-BE49-F238E27FC236}">
                      <a16:creationId xmlns:a16="http://schemas.microsoft.com/office/drawing/2014/main" id="{DFF6AF4E-E337-2D02-2DC3-535D4CDCE43D}"/>
                    </a:ext>
                  </a:extLst>
                </p14:cNvPr>
                <p14:cNvContentPartPr/>
                <p14:nvPr/>
              </p14:nvContentPartPr>
              <p14:xfrm>
                <a:off x="1086956" y="4436085"/>
                <a:ext cx="106200" cy="126720"/>
              </p14:xfrm>
            </p:contentPart>
          </mc:Choice>
          <mc:Fallback xmlns="">
            <p:pic>
              <p:nvPicPr>
                <p:cNvPr id="11" name="Ink 10">
                  <a:extLst>
                    <a:ext uri="{FF2B5EF4-FFF2-40B4-BE49-F238E27FC236}">
                      <a16:creationId xmlns:a16="http://schemas.microsoft.com/office/drawing/2014/main" id="{DFF6AF4E-E337-2D02-2DC3-535D4CDCE43D}"/>
                    </a:ext>
                  </a:extLst>
                </p:cNvPr>
                <p:cNvPicPr/>
                <p:nvPr/>
              </p:nvPicPr>
              <p:blipFill>
                <a:blip r:embed="rId256"/>
                <a:stretch>
                  <a:fillRect/>
                </a:stretch>
              </p:blipFill>
              <p:spPr>
                <a:xfrm>
                  <a:off x="1077956" y="4427445"/>
                  <a:ext cx="123840" cy="144360"/>
                </a:xfrm>
                <a:prstGeom prst="rect">
                  <a:avLst/>
                </a:prstGeom>
              </p:spPr>
            </p:pic>
          </mc:Fallback>
        </mc:AlternateContent>
      </p:grpSp>
      <p:grpSp>
        <p:nvGrpSpPr>
          <p:cNvPr id="71" name="Group 70">
            <a:extLst>
              <a:ext uri="{FF2B5EF4-FFF2-40B4-BE49-F238E27FC236}">
                <a16:creationId xmlns:a16="http://schemas.microsoft.com/office/drawing/2014/main" id="{C6640EB8-0564-5B62-8333-F7431F179AE9}"/>
              </a:ext>
            </a:extLst>
          </p:cNvPr>
          <p:cNvGrpSpPr/>
          <p:nvPr/>
        </p:nvGrpSpPr>
        <p:grpSpPr>
          <a:xfrm>
            <a:off x="1273436" y="4390725"/>
            <a:ext cx="892440" cy="392760"/>
            <a:chOff x="1273436" y="4390725"/>
            <a:chExt cx="892440" cy="392760"/>
          </a:xfrm>
        </p:grpSpPr>
        <mc:AlternateContent xmlns:mc="http://schemas.openxmlformats.org/markup-compatibility/2006" xmlns:p14="http://schemas.microsoft.com/office/powerpoint/2010/main">
          <mc:Choice Requires="p14">
            <p:contentPart p14:bwMode="auto" r:id="rId257">
              <p14:nvContentPartPr>
                <p14:cNvPr id="47" name="Ink 46">
                  <a:extLst>
                    <a:ext uri="{FF2B5EF4-FFF2-40B4-BE49-F238E27FC236}">
                      <a16:creationId xmlns:a16="http://schemas.microsoft.com/office/drawing/2014/main" id="{99C5CF32-AFFC-63DF-FCBC-A7A70B08433D}"/>
                    </a:ext>
                  </a:extLst>
                </p14:cNvPr>
                <p14:cNvContentPartPr/>
                <p14:nvPr/>
              </p14:nvContentPartPr>
              <p14:xfrm>
                <a:off x="1273436" y="4644165"/>
                <a:ext cx="201600" cy="60120"/>
              </p14:xfrm>
            </p:contentPart>
          </mc:Choice>
          <mc:Fallback xmlns="">
            <p:pic>
              <p:nvPicPr>
                <p:cNvPr id="47" name="Ink 46">
                  <a:extLst>
                    <a:ext uri="{FF2B5EF4-FFF2-40B4-BE49-F238E27FC236}">
                      <a16:creationId xmlns:a16="http://schemas.microsoft.com/office/drawing/2014/main" id="{99C5CF32-AFFC-63DF-FCBC-A7A70B08433D}"/>
                    </a:ext>
                  </a:extLst>
                </p:cNvPr>
                <p:cNvPicPr/>
                <p:nvPr/>
              </p:nvPicPr>
              <p:blipFill>
                <a:blip r:embed="rId258"/>
                <a:stretch>
                  <a:fillRect/>
                </a:stretch>
              </p:blipFill>
              <p:spPr>
                <a:xfrm>
                  <a:off x="1264796" y="4635165"/>
                  <a:ext cx="219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 name="Ink 48">
                  <a:extLst>
                    <a:ext uri="{FF2B5EF4-FFF2-40B4-BE49-F238E27FC236}">
                      <a16:creationId xmlns:a16="http://schemas.microsoft.com/office/drawing/2014/main" id="{24B36B08-A969-0D34-A7C9-6C3B449114C2}"/>
                    </a:ext>
                  </a:extLst>
                </p14:cNvPr>
                <p14:cNvContentPartPr/>
                <p14:nvPr/>
              </p14:nvContentPartPr>
              <p14:xfrm>
                <a:off x="1593836" y="4625445"/>
                <a:ext cx="125640" cy="154080"/>
              </p14:xfrm>
            </p:contentPart>
          </mc:Choice>
          <mc:Fallback xmlns="">
            <p:pic>
              <p:nvPicPr>
                <p:cNvPr id="49" name="Ink 48">
                  <a:extLst>
                    <a:ext uri="{FF2B5EF4-FFF2-40B4-BE49-F238E27FC236}">
                      <a16:creationId xmlns:a16="http://schemas.microsoft.com/office/drawing/2014/main" id="{24B36B08-A969-0D34-A7C9-6C3B449114C2}"/>
                    </a:ext>
                  </a:extLst>
                </p:cNvPr>
                <p:cNvPicPr/>
                <p:nvPr/>
              </p:nvPicPr>
              <p:blipFill>
                <a:blip r:embed="rId260"/>
                <a:stretch>
                  <a:fillRect/>
                </a:stretch>
              </p:blipFill>
              <p:spPr>
                <a:xfrm>
                  <a:off x="1584836" y="4616805"/>
                  <a:ext cx="143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2" name="Ink 51">
                  <a:extLst>
                    <a:ext uri="{FF2B5EF4-FFF2-40B4-BE49-F238E27FC236}">
                      <a16:creationId xmlns:a16="http://schemas.microsoft.com/office/drawing/2014/main" id="{8F9B8E8B-0C61-A6F2-0832-4FDE94B50071}"/>
                    </a:ext>
                  </a:extLst>
                </p14:cNvPr>
                <p14:cNvContentPartPr/>
                <p14:nvPr/>
              </p14:nvContentPartPr>
              <p14:xfrm>
                <a:off x="1709756" y="4480365"/>
                <a:ext cx="123120" cy="90360"/>
              </p14:xfrm>
            </p:contentPart>
          </mc:Choice>
          <mc:Fallback xmlns="">
            <p:pic>
              <p:nvPicPr>
                <p:cNvPr id="52" name="Ink 51">
                  <a:extLst>
                    <a:ext uri="{FF2B5EF4-FFF2-40B4-BE49-F238E27FC236}">
                      <a16:creationId xmlns:a16="http://schemas.microsoft.com/office/drawing/2014/main" id="{8F9B8E8B-0C61-A6F2-0832-4FDE94B50071}"/>
                    </a:ext>
                  </a:extLst>
                </p:cNvPr>
                <p:cNvPicPr/>
                <p:nvPr/>
              </p:nvPicPr>
              <p:blipFill>
                <a:blip r:embed="rId262"/>
                <a:stretch>
                  <a:fillRect/>
                </a:stretch>
              </p:blipFill>
              <p:spPr>
                <a:xfrm>
                  <a:off x="1700756" y="4471365"/>
                  <a:ext cx="140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4" name="Ink 53">
                  <a:extLst>
                    <a:ext uri="{FF2B5EF4-FFF2-40B4-BE49-F238E27FC236}">
                      <a16:creationId xmlns:a16="http://schemas.microsoft.com/office/drawing/2014/main" id="{FD20BE56-E09F-DD35-EA06-9C87444A3644}"/>
                    </a:ext>
                  </a:extLst>
                </p14:cNvPr>
                <p14:cNvContentPartPr/>
                <p14:nvPr/>
              </p14:nvContentPartPr>
              <p14:xfrm>
                <a:off x="1923596" y="4426365"/>
                <a:ext cx="153360" cy="357120"/>
              </p14:xfrm>
            </p:contentPart>
          </mc:Choice>
          <mc:Fallback xmlns="">
            <p:pic>
              <p:nvPicPr>
                <p:cNvPr id="54" name="Ink 53">
                  <a:extLst>
                    <a:ext uri="{FF2B5EF4-FFF2-40B4-BE49-F238E27FC236}">
                      <a16:creationId xmlns:a16="http://schemas.microsoft.com/office/drawing/2014/main" id="{FD20BE56-E09F-DD35-EA06-9C87444A3644}"/>
                    </a:ext>
                  </a:extLst>
                </p:cNvPr>
                <p:cNvPicPr/>
                <p:nvPr/>
              </p:nvPicPr>
              <p:blipFill>
                <a:blip r:embed="rId264"/>
                <a:stretch>
                  <a:fillRect/>
                </a:stretch>
              </p:blipFill>
              <p:spPr>
                <a:xfrm>
                  <a:off x="1914956" y="4417365"/>
                  <a:ext cx="1710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9" name="Ink 68">
                  <a:extLst>
                    <a:ext uri="{FF2B5EF4-FFF2-40B4-BE49-F238E27FC236}">
                      <a16:creationId xmlns:a16="http://schemas.microsoft.com/office/drawing/2014/main" id="{F6E1CA4E-CA8E-EFCC-36D6-7BE480FB57FA}"/>
                    </a:ext>
                  </a:extLst>
                </p14:cNvPr>
                <p14:cNvContentPartPr/>
                <p14:nvPr/>
              </p14:nvContentPartPr>
              <p14:xfrm>
                <a:off x="2048516" y="4390725"/>
                <a:ext cx="117360" cy="102600"/>
              </p14:xfrm>
            </p:contentPart>
          </mc:Choice>
          <mc:Fallback xmlns="">
            <p:pic>
              <p:nvPicPr>
                <p:cNvPr id="69" name="Ink 68">
                  <a:extLst>
                    <a:ext uri="{FF2B5EF4-FFF2-40B4-BE49-F238E27FC236}">
                      <a16:creationId xmlns:a16="http://schemas.microsoft.com/office/drawing/2014/main" id="{F6E1CA4E-CA8E-EFCC-36D6-7BE480FB57FA}"/>
                    </a:ext>
                  </a:extLst>
                </p:cNvPr>
                <p:cNvPicPr/>
                <p:nvPr/>
              </p:nvPicPr>
              <p:blipFill>
                <a:blip r:embed="rId266"/>
                <a:stretch>
                  <a:fillRect/>
                </a:stretch>
              </p:blipFill>
              <p:spPr>
                <a:xfrm>
                  <a:off x="2039516" y="4382085"/>
                  <a:ext cx="135000" cy="12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7">
            <p14:nvContentPartPr>
              <p14:cNvPr id="75" name="Ink 74">
                <a:extLst>
                  <a:ext uri="{FF2B5EF4-FFF2-40B4-BE49-F238E27FC236}">
                    <a16:creationId xmlns:a16="http://schemas.microsoft.com/office/drawing/2014/main" id="{2D1D85EE-C7D5-E025-CC98-341449574025}"/>
                  </a:ext>
                </a:extLst>
              </p14:cNvPr>
              <p14:cNvContentPartPr/>
              <p14:nvPr/>
            </p14:nvContentPartPr>
            <p14:xfrm>
              <a:off x="2430836" y="4648845"/>
              <a:ext cx="179640" cy="52920"/>
            </p14:xfrm>
          </p:contentPart>
        </mc:Choice>
        <mc:Fallback xmlns="">
          <p:pic>
            <p:nvPicPr>
              <p:cNvPr id="75" name="Ink 74">
                <a:extLst>
                  <a:ext uri="{FF2B5EF4-FFF2-40B4-BE49-F238E27FC236}">
                    <a16:creationId xmlns:a16="http://schemas.microsoft.com/office/drawing/2014/main" id="{2D1D85EE-C7D5-E025-CC98-341449574025}"/>
                  </a:ext>
                </a:extLst>
              </p:cNvPr>
              <p:cNvPicPr/>
              <p:nvPr/>
            </p:nvPicPr>
            <p:blipFill>
              <a:blip r:embed="rId268"/>
              <a:stretch>
                <a:fillRect/>
              </a:stretch>
            </p:blipFill>
            <p:spPr>
              <a:xfrm>
                <a:off x="2421836" y="4640205"/>
                <a:ext cx="197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86" name="Ink 85">
                <a:extLst>
                  <a:ext uri="{FF2B5EF4-FFF2-40B4-BE49-F238E27FC236}">
                    <a16:creationId xmlns:a16="http://schemas.microsoft.com/office/drawing/2014/main" id="{D52C9794-1C76-444E-4AF0-771419B3D4A3}"/>
                  </a:ext>
                </a:extLst>
              </p14:cNvPr>
              <p14:cNvContentPartPr/>
              <p14:nvPr/>
            </p14:nvContentPartPr>
            <p14:xfrm>
              <a:off x="2476556" y="4751805"/>
              <a:ext cx="155520" cy="25560"/>
            </p14:xfrm>
          </p:contentPart>
        </mc:Choice>
        <mc:Fallback xmlns="">
          <p:pic>
            <p:nvPicPr>
              <p:cNvPr id="86" name="Ink 85">
                <a:extLst>
                  <a:ext uri="{FF2B5EF4-FFF2-40B4-BE49-F238E27FC236}">
                    <a16:creationId xmlns:a16="http://schemas.microsoft.com/office/drawing/2014/main" id="{D52C9794-1C76-444E-4AF0-771419B3D4A3}"/>
                  </a:ext>
                </a:extLst>
              </p:cNvPr>
              <p:cNvPicPr/>
              <p:nvPr/>
            </p:nvPicPr>
            <p:blipFill>
              <a:blip r:embed="rId270"/>
              <a:stretch>
                <a:fillRect/>
              </a:stretch>
            </p:blipFill>
            <p:spPr>
              <a:xfrm>
                <a:off x="2467556" y="4743165"/>
                <a:ext cx="173160" cy="43200"/>
              </a:xfrm>
              <a:prstGeom prst="rect">
                <a:avLst/>
              </a:prstGeom>
            </p:spPr>
          </p:pic>
        </mc:Fallback>
      </mc:AlternateContent>
      <p:grpSp>
        <p:nvGrpSpPr>
          <p:cNvPr id="150" name="Group 149">
            <a:extLst>
              <a:ext uri="{FF2B5EF4-FFF2-40B4-BE49-F238E27FC236}">
                <a16:creationId xmlns:a16="http://schemas.microsoft.com/office/drawing/2014/main" id="{8B5A0F20-FC49-E9EE-F110-D0EA60B52080}"/>
              </a:ext>
            </a:extLst>
          </p:cNvPr>
          <p:cNvGrpSpPr/>
          <p:nvPr/>
        </p:nvGrpSpPr>
        <p:grpSpPr>
          <a:xfrm>
            <a:off x="2900996" y="4418085"/>
            <a:ext cx="981720" cy="486360"/>
            <a:chOff x="2900996" y="4418085"/>
            <a:chExt cx="981720" cy="486360"/>
          </a:xfrm>
        </p:grpSpPr>
        <mc:AlternateContent xmlns:mc="http://schemas.openxmlformats.org/markup-compatibility/2006" xmlns:p14="http://schemas.microsoft.com/office/powerpoint/2010/main">
          <mc:Choice Requires="p14">
            <p:contentPart p14:bwMode="auto" r:id="rId271">
              <p14:nvContentPartPr>
                <p14:cNvPr id="92" name="Ink 91">
                  <a:extLst>
                    <a:ext uri="{FF2B5EF4-FFF2-40B4-BE49-F238E27FC236}">
                      <a16:creationId xmlns:a16="http://schemas.microsoft.com/office/drawing/2014/main" id="{CD86929E-6ABF-9DB8-4999-EE922BAAFD39}"/>
                    </a:ext>
                  </a:extLst>
                </p14:cNvPr>
                <p14:cNvContentPartPr/>
                <p14:nvPr/>
              </p14:nvContentPartPr>
              <p14:xfrm>
                <a:off x="2900996" y="4563885"/>
                <a:ext cx="197640" cy="221760"/>
              </p14:xfrm>
            </p:contentPart>
          </mc:Choice>
          <mc:Fallback xmlns="">
            <p:pic>
              <p:nvPicPr>
                <p:cNvPr id="92" name="Ink 91">
                  <a:extLst>
                    <a:ext uri="{FF2B5EF4-FFF2-40B4-BE49-F238E27FC236}">
                      <a16:creationId xmlns:a16="http://schemas.microsoft.com/office/drawing/2014/main" id="{CD86929E-6ABF-9DB8-4999-EE922BAAFD39}"/>
                    </a:ext>
                  </a:extLst>
                </p:cNvPr>
                <p:cNvPicPr/>
                <p:nvPr/>
              </p:nvPicPr>
              <p:blipFill>
                <a:blip r:embed="rId272"/>
                <a:stretch>
                  <a:fillRect/>
                </a:stretch>
              </p:blipFill>
              <p:spPr>
                <a:xfrm>
                  <a:off x="2891996" y="4554885"/>
                  <a:ext cx="215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06" name="Ink 105">
                  <a:extLst>
                    <a:ext uri="{FF2B5EF4-FFF2-40B4-BE49-F238E27FC236}">
                      <a16:creationId xmlns:a16="http://schemas.microsoft.com/office/drawing/2014/main" id="{6A3AF7B1-40A8-FC4C-7622-6330CDF83242}"/>
                    </a:ext>
                  </a:extLst>
                </p14:cNvPr>
                <p14:cNvContentPartPr/>
                <p14:nvPr/>
              </p14:nvContentPartPr>
              <p14:xfrm>
                <a:off x="3247316" y="4418085"/>
                <a:ext cx="98280" cy="486360"/>
              </p14:xfrm>
            </p:contentPart>
          </mc:Choice>
          <mc:Fallback xmlns="">
            <p:pic>
              <p:nvPicPr>
                <p:cNvPr id="106" name="Ink 105">
                  <a:extLst>
                    <a:ext uri="{FF2B5EF4-FFF2-40B4-BE49-F238E27FC236}">
                      <a16:creationId xmlns:a16="http://schemas.microsoft.com/office/drawing/2014/main" id="{6A3AF7B1-40A8-FC4C-7622-6330CDF83242}"/>
                    </a:ext>
                  </a:extLst>
                </p:cNvPr>
                <p:cNvPicPr/>
                <p:nvPr/>
              </p:nvPicPr>
              <p:blipFill>
                <a:blip r:embed="rId274"/>
                <a:stretch>
                  <a:fillRect/>
                </a:stretch>
              </p:blipFill>
              <p:spPr>
                <a:xfrm>
                  <a:off x="3238316" y="4409085"/>
                  <a:ext cx="1159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4" name="Ink 143">
                  <a:extLst>
                    <a:ext uri="{FF2B5EF4-FFF2-40B4-BE49-F238E27FC236}">
                      <a16:creationId xmlns:a16="http://schemas.microsoft.com/office/drawing/2014/main" id="{6E4A9A15-5EE6-6F25-F522-C8E552821A1D}"/>
                    </a:ext>
                  </a:extLst>
                </p14:cNvPr>
                <p14:cNvContentPartPr/>
                <p14:nvPr/>
              </p14:nvContentPartPr>
              <p14:xfrm>
                <a:off x="3494996" y="4541925"/>
                <a:ext cx="33120" cy="250560"/>
              </p14:xfrm>
            </p:contentPart>
          </mc:Choice>
          <mc:Fallback xmlns="">
            <p:pic>
              <p:nvPicPr>
                <p:cNvPr id="144" name="Ink 143">
                  <a:extLst>
                    <a:ext uri="{FF2B5EF4-FFF2-40B4-BE49-F238E27FC236}">
                      <a16:creationId xmlns:a16="http://schemas.microsoft.com/office/drawing/2014/main" id="{6E4A9A15-5EE6-6F25-F522-C8E552821A1D}"/>
                    </a:ext>
                  </a:extLst>
                </p:cNvPr>
                <p:cNvPicPr/>
                <p:nvPr/>
              </p:nvPicPr>
              <p:blipFill>
                <a:blip r:embed="rId276"/>
                <a:stretch>
                  <a:fillRect/>
                </a:stretch>
              </p:blipFill>
              <p:spPr>
                <a:xfrm>
                  <a:off x="3486356" y="4533285"/>
                  <a:ext cx="507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 name="Ink 144">
                  <a:extLst>
                    <a:ext uri="{FF2B5EF4-FFF2-40B4-BE49-F238E27FC236}">
                      <a16:creationId xmlns:a16="http://schemas.microsoft.com/office/drawing/2014/main" id="{9CF9FE61-7E22-B26C-12AA-89DCF3ADC18E}"/>
                    </a:ext>
                  </a:extLst>
                </p14:cNvPr>
                <p14:cNvContentPartPr/>
                <p14:nvPr/>
              </p14:nvContentPartPr>
              <p14:xfrm>
                <a:off x="3756356" y="4531125"/>
                <a:ext cx="28080" cy="160200"/>
              </p14:xfrm>
            </p:contentPart>
          </mc:Choice>
          <mc:Fallback xmlns="">
            <p:pic>
              <p:nvPicPr>
                <p:cNvPr id="145" name="Ink 144">
                  <a:extLst>
                    <a:ext uri="{FF2B5EF4-FFF2-40B4-BE49-F238E27FC236}">
                      <a16:creationId xmlns:a16="http://schemas.microsoft.com/office/drawing/2014/main" id="{9CF9FE61-7E22-B26C-12AA-89DCF3ADC18E}"/>
                    </a:ext>
                  </a:extLst>
                </p:cNvPr>
                <p:cNvPicPr/>
                <p:nvPr/>
              </p:nvPicPr>
              <p:blipFill>
                <a:blip r:embed="rId278"/>
                <a:stretch>
                  <a:fillRect/>
                </a:stretch>
              </p:blipFill>
              <p:spPr>
                <a:xfrm>
                  <a:off x="3747356" y="4522125"/>
                  <a:ext cx="45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6" name="Ink 145">
                  <a:extLst>
                    <a:ext uri="{FF2B5EF4-FFF2-40B4-BE49-F238E27FC236}">
                      <a16:creationId xmlns:a16="http://schemas.microsoft.com/office/drawing/2014/main" id="{09DDABA0-010E-AF66-76A1-D6FFF2040899}"/>
                    </a:ext>
                  </a:extLst>
                </p14:cNvPr>
                <p14:cNvContentPartPr/>
                <p14:nvPr/>
              </p14:nvContentPartPr>
              <p14:xfrm>
                <a:off x="3676436" y="4620405"/>
                <a:ext cx="201960" cy="21240"/>
              </p14:xfrm>
            </p:contentPart>
          </mc:Choice>
          <mc:Fallback xmlns="">
            <p:pic>
              <p:nvPicPr>
                <p:cNvPr id="146" name="Ink 145">
                  <a:extLst>
                    <a:ext uri="{FF2B5EF4-FFF2-40B4-BE49-F238E27FC236}">
                      <a16:creationId xmlns:a16="http://schemas.microsoft.com/office/drawing/2014/main" id="{09DDABA0-010E-AF66-76A1-D6FFF2040899}"/>
                    </a:ext>
                  </a:extLst>
                </p:cNvPr>
                <p:cNvPicPr/>
                <p:nvPr/>
              </p:nvPicPr>
              <p:blipFill>
                <a:blip r:embed="rId280"/>
                <a:stretch>
                  <a:fillRect/>
                </a:stretch>
              </p:blipFill>
              <p:spPr>
                <a:xfrm>
                  <a:off x="3667796" y="4611405"/>
                  <a:ext cx="21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7" name="Ink 146">
                  <a:extLst>
                    <a:ext uri="{FF2B5EF4-FFF2-40B4-BE49-F238E27FC236}">
                      <a16:creationId xmlns:a16="http://schemas.microsoft.com/office/drawing/2014/main" id="{1998D623-E63D-0A18-81D3-41C8DA59FEF2}"/>
                    </a:ext>
                  </a:extLst>
                </p14:cNvPr>
                <p14:cNvContentPartPr/>
                <p14:nvPr/>
              </p14:nvContentPartPr>
              <p14:xfrm>
                <a:off x="3707756" y="4747125"/>
                <a:ext cx="174960" cy="25920"/>
              </p14:xfrm>
            </p:contentPart>
          </mc:Choice>
          <mc:Fallback xmlns="">
            <p:pic>
              <p:nvPicPr>
                <p:cNvPr id="147" name="Ink 146">
                  <a:extLst>
                    <a:ext uri="{FF2B5EF4-FFF2-40B4-BE49-F238E27FC236}">
                      <a16:creationId xmlns:a16="http://schemas.microsoft.com/office/drawing/2014/main" id="{1998D623-E63D-0A18-81D3-41C8DA59FEF2}"/>
                    </a:ext>
                  </a:extLst>
                </p:cNvPr>
                <p:cNvPicPr/>
                <p:nvPr/>
              </p:nvPicPr>
              <p:blipFill>
                <a:blip r:embed="rId282"/>
                <a:stretch>
                  <a:fillRect/>
                </a:stretch>
              </p:blipFill>
              <p:spPr>
                <a:xfrm>
                  <a:off x="3698756" y="4738485"/>
                  <a:ext cx="192600" cy="43560"/>
                </a:xfrm>
                <a:prstGeom prst="rect">
                  <a:avLst/>
                </a:prstGeom>
              </p:spPr>
            </p:pic>
          </mc:Fallback>
        </mc:AlternateContent>
      </p:grpSp>
      <p:grpSp>
        <p:nvGrpSpPr>
          <p:cNvPr id="181" name="Group 180">
            <a:extLst>
              <a:ext uri="{FF2B5EF4-FFF2-40B4-BE49-F238E27FC236}">
                <a16:creationId xmlns:a16="http://schemas.microsoft.com/office/drawing/2014/main" id="{7A982DAC-A223-3B96-08BA-96150C39F281}"/>
              </a:ext>
            </a:extLst>
          </p:cNvPr>
          <p:cNvGrpSpPr/>
          <p:nvPr/>
        </p:nvGrpSpPr>
        <p:grpSpPr>
          <a:xfrm>
            <a:off x="4090076" y="4396125"/>
            <a:ext cx="534600" cy="636480"/>
            <a:chOff x="4090076" y="4396125"/>
            <a:chExt cx="534600" cy="636480"/>
          </a:xfrm>
        </p:grpSpPr>
        <mc:AlternateContent xmlns:mc="http://schemas.openxmlformats.org/markup-compatibility/2006" xmlns:p14="http://schemas.microsoft.com/office/powerpoint/2010/main">
          <mc:Choice Requires="p14">
            <p:contentPart p14:bwMode="auto" r:id="rId283">
              <p14:nvContentPartPr>
                <p14:cNvPr id="172" name="Ink 171">
                  <a:extLst>
                    <a:ext uri="{FF2B5EF4-FFF2-40B4-BE49-F238E27FC236}">
                      <a16:creationId xmlns:a16="http://schemas.microsoft.com/office/drawing/2014/main" id="{6E486C6C-A38A-00E9-A410-6D5964A3C17B}"/>
                    </a:ext>
                  </a:extLst>
                </p14:cNvPr>
                <p14:cNvContentPartPr/>
                <p14:nvPr/>
              </p14:nvContentPartPr>
              <p14:xfrm>
                <a:off x="4090076" y="4404405"/>
                <a:ext cx="228600" cy="154080"/>
              </p14:xfrm>
            </p:contentPart>
          </mc:Choice>
          <mc:Fallback xmlns="">
            <p:pic>
              <p:nvPicPr>
                <p:cNvPr id="172" name="Ink 171">
                  <a:extLst>
                    <a:ext uri="{FF2B5EF4-FFF2-40B4-BE49-F238E27FC236}">
                      <a16:creationId xmlns:a16="http://schemas.microsoft.com/office/drawing/2014/main" id="{6E486C6C-A38A-00E9-A410-6D5964A3C17B}"/>
                    </a:ext>
                  </a:extLst>
                </p:cNvPr>
                <p:cNvPicPr/>
                <p:nvPr/>
              </p:nvPicPr>
              <p:blipFill>
                <a:blip r:embed="rId284"/>
                <a:stretch>
                  <a:fillRect/>
                </a:stretch>
              </p:blipFill>
              <p:spPr>
                <a:xfrm>
                  <a:off x="4081076" y="4395405"/>
                  <a:ext cx="246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3" name="Ink 172">
                  <a:extLst>
                    <a:ext uri="{FF2B5EF4-FFF2-40B4-BE49-F238E27FC236}">
                      <a16:creationId xmlns:a16="http://schemas.microsoft.com/office/drawing/2014/main" id="{BC3791C6-AC2E-3B48-17DA-707A39A8C427}"/>
                    </a:ext>
                  </a:extLst>
                </p14:cNvPr>
                <p14:cNvContentPartPr/>
                <p14:nvPr/>
              </p14:nvContentPartPr>
              <p14:xfrm>
                <a:off x="4325876" y="4559565"/>
                <a:ext cx="106560" cy="84240"/>
              </p14:xfrm>
            </p:contentPart>
          </mc:Choice>
          <mc:Fallback xmlns="">
            <p:pic>
              <p:nvPicPr>
                <p:cNvPr id="173" name="Ink 172">
                  <a:extLst>
                    <a:ext uri="{FF2B5EF4-FFF2-40B4-BE49-F238E27FC236}">
                      <a16:creationId xmlns:a16="http://schemas.microsoft.com/office/drawing/2014/main" id="{BC3791C6-AC2E-3B48-17DA-707A39A8C427}"/>
                    </a:ext>
                  </a:extLst>
                </p:cNvPr>
                <p:cNvPicPr/>
                <p:nvPr/>
              </p:nvPicPr>
              <p:blipFill>
                <a:blip r:embed="rId286"/>
                <a:stretch>
                  <a:fillRect/>
                </a:stretch>
              </p:blipFill>
              <p:spPr>
                <a:xfrm>
                  <a:off x="4316876" y="4550565"/>
                  <a:ext cx="1242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5" name="Ink 174">
                  <a:extLst>
                    <a:ext uri="{FF2B5EF4-FFF2-40B4-BE49-F238E27FC236}">
                      <a16:creationId xmlns:a16="http://schemas.microsoft.com/office/drawing/2014/main" id="{FE0B8899-2CE8-9822-F8DB-DE8859599CF3}"/>
                    </a:ext>
                  </a:extLst>
                </p14:cNvPr>
                <p14:cNvContentPartPr/>
                <p14:nvPr/>
              </p14:nvContentPartPr>
              <p14:xfrm>
                <a:off x="4108076" y="4713645"/>
                <a:ext cx="380880" cy="32040"/>
              </p14:xfrm>
            </p:contentPart>
          </mc:Choice>
          <mc:Fallback xmlns="">
            <p:pic>
              <p:nvPicPr>
                <p:cNvPr id="175" name="Ink 174">
                  <a:extLst>
                    <a:ext uri="{FF2B5EF4-FFF2-40B4-BE49-F238E27FC236}">
                      <a16:creationId xmlns:a16="http://schemas.microsoft.com/office/drawing/2014/main" id="{FE0B8899-2CE8-9822-F8DB-DE8859599CF3}"/>
                    </a:ext>
                  </a:extLst>
                </p:cNvPr>
                <p:cNvPicPr/>
                <p:nvPr/>
              </p:nvPicPr>
              <p:blipFill>
                <a:blip r:embed="rId288"/>
                <a:stretch>
                  <a:fillRect/>
                </a:stretch>
              </p:blipFill>
              <p:spPr>
                <a:xfrm>
                  <a:off x="4099436" y="4704645"/>
                  <a:ext cx="398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6" name="Ink 175">
                  <a:extLst>
                    <a:ext uri="{FF2B5EF4-FFF2-40B4-BE49-F238E27FC236}">
                      <a16:creationId xmlns:a16="http://schemas.microsoft.com/office/drawing/2014/main" id="{ED21EF88-3118-35A8-1EEF-87F60A818E64}"/>
                    </a:ext>
                  </a:extLst>
                </p14:cNvPr>
                <p14:cNvContentPartPr/>
                <p14:nvPr/>
              </p14:nvContentPartPr>
              <p14:xfrm>
                <a:off x="4136516" y="4861245"/>
                <a:ext cx="278640" cy="127440"/>
              </p14:xfrm>
            </p:contentPart>
          </mc:Choice>
          <mc:Fallback xmlns="">
            <p:pic>
              <p:nvPicPr>
                <p:cNvPr id="176" name="Ink 175">
                  <a:extLst>
                    <a:ext uri="{FF2B5EF4-FFF2-40B4-BE49-F238E27FC236}">
                      <a16:creationId xmlns:a16="http://schemas.microsoft.com/office/drawing/2014/main" id="{ED21EF88-3118-35A8-1EEF-87F60A818E64}"/>
                    </a:ext>
                  </a:extLst>
                </p:cNvPr>
                <p:cNvPicPr/>
                <p:nvPr/>
              </p:nvPicPr>
              <p:blipFill>
                <a:blip r:embed="rId290"/>
                <a:stretch>
                  <a:fillRect/>
                </a:stretch>
              </p:blipFill>
              <p:spPr>
                <a:xfrm>
                  <a:off x="4127876" y="4852245"/>
                  <a:ext cx="2962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Ink 179">
                  <a:extLst>
                    <a:ext uri="{FF2B5EF4-FFF2-40B4-BE49-F238E27FC236}">
                      <a16:creationId xmlns:a16="http://schemas.microsoft.com/office/drawing/2014/main" id="{AE44AC26-2FDD-4CC8-64C2-9D2A79ECBCAC}"/>
                    </a:ext>
                  </a:extLst>
                </p14:cNvPr>
                <p14:cNvContentPartPr/>
                <p14:nvPr/>
              </p14:nvContentPartPr>
              <p14:xfrm>
                <a:off x="4507676" y="4396125"/>
                <a:ext cx="117000" cy="636480"/>
              </p14:xfrm>
            </p:contentPart>
          </mc:Choice>
          <mc:Fallback xmlns="">
            <p:pic>
              <p:nvPicPr>
                <p:cNvPr id="180" name="Ink 179">
                  <a:extLst>
                    <a:ext uri="{FF2B5EF4-FFF2-40B4-BE49-F238E27FC236}">
                      <a16:creationId xmlns:a16="http://schemas.microsoft.com/office/drawing/2014/main" id="{AE44AC26-2FDD-4CC8-64C2-9D2A79ECBCAC}"/>
                    </a:ext>
                  </a:extLst>
                </p:cNvPr>
                <p:cNvPicPr/>
                <p:nvPr/>
              </p:nvPicPr>
              <p:blipFill>
                <a:blip r:embed="rId292"/>
                <a:stretch>
                  <a:fillRect/>
                </a:stretch>
              </p:blipFill>
              <p:spPr>
                <a:xfrm>
                  <a:off x="4498676" y="4387485"/>
                  <a:ext cx="134640" cy="654120"/>
                </a:xfrm>
                <a:prstGeom prst="rect">
                  <a:avLst/>
                </a:prstGeom>
              </p:spPr>
            </p:pic>
          </mc:Fallback>
        </mc:AlternateContent>
      </p:grpSp>
      <p:grpSp>
        <p:nvGrpSpPr>
          <p:cNvPr id="195" name="Group 194">
            <a:extLst>
              <a:ext uri="{FF2B5EF4-FFF2-40B4-BE49-F238E27FC236}">
                <a16:creationId xmlns:a16="http://schemas.microsoft.com/office/drawing/2014/main" id="{EA311CB5-E084-C949-CB4D-4A598D4C0E85}"/>
              </a:ext>
            </a:extLst>
          </p:cNvPr>
          <p:cNvGrpSpPr/>
          <p:nvPr/>
        </p:nvGrpSpPr>
        <p:grpSpPr>
          <a:xfrm>
            <a:off x="2782586" y="5357814"/>
            <a:ext cx="1263600" cy="787680"/>
            <a:chOff x="8017316" y="5181645"/>
            <a:chExt cx="1263600" cy="787680"/>
          </a:xfrm>
        </p:grpSpPr>
        <mc:AlternateContent xmlns:mc="http://schemas.openxmlformats.org/markup-compatibility/2006" xmlns:p14="http://schemas.microsoft.com/office/powerpoint/2010/main">
          <mc:Choice Requires="p14">
            <p:contentPart p14:bwMode="auto" r:id="rId293">
              <p14:nvContentPartPr>
                <p14:cNvPr id="182" name="Ink 181">
                  <a:extLst>
                    <a:ext uri="{FF2B5EF4-FFF2-40B4-BE49-F238E27FC236}">
                      <a16:creationId xmlns:a16="http://schemas.microsoft.com/office/drawing/2014/main" id="{C86C4D29-F17B-88D2-97C1-475946597EF3}"/>
                    </a:ext>
                  </a:extLst>
                </p14:cNvPr>
                <p14:cNvContentPartPr/>
                <p14:nvPr/>
              </p14:nvContentPartPr>
              <p14:xfrm>
                <a:off x="8381276" y="5282085"/>
                <a:ext cx="185760" cy="129240"/>
              </p14:xfrm>
            </p:contentPart>
          </mc:Choice>
          <mc:Fallback xmlns="">
            <p:pic>
              <p:nvPicPr>
                <p:cNvPr id="182" name="Ink 181">
                  <a:extLst>
                    <a:ext uri="{FF2B5EF4-FFF2-40B4-BE49-F238E27FC236}">
                      <a16:creationId xmlns:a16="http://schemas.microsoft.com/office/drawing/2014/main" id="{C86C4D29-F17B-88D2-97C1-475946597EF3}"/>
                    </a:ext>
                  </a:extLst>
                </p:cNvPr>
                <p:cNvPicPr/>
                <p:nvPr/>
              </p:nvPicPr>
              <p:blipFill>
                <a:blip r:embed="rId294"/>
                <a:stretch>
                  <a:fillRect/>
                </a:stretch>
              </p:blipFill>
              <p:spPr>
                <a:xfrm>
                  <a:off x="8372276" y="5273085"/>
                  <a:ext cx="2034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Ink 182">
                  <a:extLst>
                    <a:ext uri="{FF2B5EF4-FFF2-40B4-BE49-F238E27FC236}">
                      <a16:creationId xmlns:a16="http://schemas.microsoft.com/office/drawing/2014/main" id="{8017AA50-C45A-16CD-0D9C-8A8615870C44}"/>
                    </a:ext>
                  </a:extLst>
                </p14:cNvPr>
                <p14:cNvContentPartPr/>
                <p14:nvPr/>
              </p14:nvContentPartPr>
              <p14:xfrm>
                <a:off x="8604116" y="5381445"/>
                <a:ext cx="91080" cy="164520"/>
              </p14:xfrm>
            </p:contentPart>
          </mc:Choice>
          <mc:Fallback xmlns="">
            <p:pic>
              <p:nvPicPr>
                <p:cNvPr id="183" name="Ink 182">
                  <a:extLst>
                    <a:ext uri="{FF2B5EF4-FFF2-40B4-BE49-F238E27FC236}">
                      <a16:creationId xmlns:a16="http://schemas.microsoft.com/office/drawing/2014/main" id="{8017AA50-C45A-16CD-0D9C-8A8615870C44}"/>
                    </a:ext>
                  </a:extLst>
                </p:cNvPr>
                <p:cNvPicPr/>
                <p:nvPr/>
              </p:nvPicPr>
              <p:blipFill>
                <a:blip r:embed="rId296"/>
                <a:stretch>
                  <a:fillRect/>
                </a:stretch>
              </p:blipFill>
              <p:spPr>
                <a:xfrm>
                  <a:off x="8595151" y="5372445"/>
                  <a:ext cx="108651"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Ink 183">
                  <a:extLst>
                    <a:ext uri="{FF2B5EF4-FFF2-40B4-BE49-F238E27FC236}">
                      <a16:creationId xmlns:a16="http://schemas.microsoft.com/office/drawing/2014/main" id="{38F918B8-8907-084B-1629-1E69BCB954F9}"/>
                    </a:ext>
                  </a:extLst>
                </p14:cNvPr>
                <p14:cNvContentPartPr/>
                <p14:nvPr/>
              </p14:nvContentPartPr>
              <p14:xfrm>
                <a:off x="8682596" y="5181645"/>
                <a:ext cx="119520" cy="111960"/>
              </p14:xfrm>
            </p:contentPart>
          </mc:Choice>
          <mc:Fallback xmlns="">
            <p:pic>
              <p:nvPicPr>
                <p:cNvPr id="184" name="Ink 183">
                  <a:extLst>
                    <a:ext uri="{FF2B5EF4-FFF2-40B4-BE49-F238E27FC236}">
                      <a16:creationId xmlns:a16="http://schemas.microsoft.com/office/drawing/2014/main" id="{38F918B8-8907-084B-1629-1E69BCB954F9}"/>
                    </a:ext>
                  </a:extLst>
                </p:cNvPr>
                <p:cNvPicPr/>
                <p:nvPr/>
              </p:nvPicPr>
              <p:blipFill>
                <a:blip r:embed="rId298"/>
                <a:stretch>
                  <a:fillRect/>
                </a:stretch>
              </p:blipFill>
              <p:spPr>
                <a:xfrm>
                  <a:off x="8673596" y="5172645"/>
                  <a:ext cx="13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5" name="Ink 184">
                  <a:extLst>
                    <a:ext uri="{FF2B5EF4-FFF2-40B4-BE49-F238E27FC236}">
                      <a16:creationId xmlns:a16="http://schemas.microsoft.com/office/drawing/2014/main" id="{A0A2B4BA-1A97-6417-0086-98DDC5A6026F}"/>
                    </a:ext>
                  </a:extLst>
                </p14:cNvPr>
                <p14:cNvContentPartPr/>
                <p14:nvPr/>
              </p14:nvContentPartPr>
              <p14:xfrm>
                <a:off x="8017316" y="5589525"/>
                <a:ext cx="1195200" cy="38880"/>
              </p14:xfrm>
            </p:contentPart>
          </mc:Choice>
          <mc:Fallback xmlns="">
            <p:pic>
              <p:nvPicPr>
                <p:cNvPr id="185" name="Ink 184">
                  <a:extLst>
                    <a:ext uri="{FF2B5EF4-FFF2-40B4-BE49-F238E27FC236}">
                      <a16:creationId xmlns:a16="http://schemas.microsoft.com/office/drawing/2014/main" id="{A0A2B4BA-1A97-6417-0086-98DDC5A6026F}"/>
                    </a:ext>
                  </a:extLst>
                </p:cNvPr>
                <p:cNvPicPr/>
                <p:nvPr/>
              </p:nvPicPr>
              <p:blipFill>
                <a:blip r:embed="rId300"/>
                <a:stretch>
                  <a:fillRect/>
                </a:stretch>
              </p:blipFill>
              <p:spPr>
                <a:xfrm>
                  <a:off x="8008316" y="5580525"/>
                  <a:ext cx="12128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6" name="Ink 185">
                  <a:extLst>
                    <a:ext uri="{FF2B5EF4-FFF2-40B4-BE49-F238E27FC236}">
                      <a16:creationId xmlns:a16="http://schemas.microsoft.com/office/drawing/2014/main" id="{A9BDC895-2DEF-3861-26F4-F9D5327A032D}"/>
                    </a:ext>
                  </a:extLst>
                </p14:cNvPr>
                <p14:cNvContentPartPr/>
                <p14:nvPr/>
              </p14:nvContentPartPr>
              <p14:xfrm>
                <a:off x="8114876" y="5745405"/>
                <a:ext cx="33120" cy="189720"/>
              </p14:xfrm>
            </p:contentPart>
          </mc:Choice>
          <mc:Fallback xmlns="">
            <p:pic>
              <p:nvPicPr>
                <p:cNvPr id="186" name="Ink 185">
                  <a:extLst>
                    <a:ext uri="{FF2B5EF4-FFF2-40B4-BE49-F238E27FC236}">
                      <a16:creationId xmlns:a16="http://schemas.microsoft.com/office/drawing/2014/main" id="{A9BDC895-2DEF-3861-26F4-F9D5327A032D}"/>
                    </a:ext>
                  </a:extLst>
                </p:cNvPr>
                <p:cNvPicPr/>
                <p:nvPr/>
              </p:nvPicPr>
              <p:blipFill>
                <a:blip r:embed="rId302"/>
                <a:stretch>
                  <a:fillRect/>
                </a:stretch>
              </p:blipFill>
              <p:spPr>
                <a:xfrm>
                  <a:off x="8105876" y="5736405"/>
                  <a:ext cx="507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7" name="Ink 186">
                  <a:extLst>
                    <a:ext uri="{FF2B5EF4-FFF2-40B4-BE49-F238E27FC236}">
                      <a16:creationId xmlns:a16="http://schemas.microsoft.com/office/drawing/2014/main" id="{B2224A6E-26D2-3607-43D6-09727812658A}"/>
                    </a:ext>
                  </a:extLst>
                </p14:cNvPr>
                <p14:cNvContentPartPr/>
                <p14:nvPr/>
              </p14:nvContentPartPr>
              <p14:xfrm>
                <a:off x="8233316" y="5833605"/>
                <a:ext cx="133920" cy="21240"/>
              </p14:xfrm>
            </p:contentPart>
          </mc:Choice>
          <mc:Fallback xmlns="">
            <p:pic>
              <p:nvPicPr>
                <p:cNvPr id="187" name="Ink 186">
                  <a:extLst>
                    <a:ext uri="{FF2B5EF4-FFF2-40B4-BE49-F238E27FC236}">
                      <a16:creationId xmlns:a16="http://schemas.microsoft.com/office/drawing/2014/main" id="{B2224A6E-26D2-3607-43D6-09727812658A}"/>
                    </a:ext>
                  </a:extLst>
                </p:cNvPr>
                <p:cNvPicPr/>
                <p:nvPr/>
              </p:nvPicPr>
              <p:blipFill>
                <a:blip r:embed="rId304"/>
                <a:stretch>
                  <a:fillRect/>
                </a:stretch>
              </p:blipFill>
              <p:spPr>
                <a:xfrm>
                  <a:off x="8224292" y="5824605"/>
                  <a:ext cx="151608"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8" name="Ink 187">
                  <a:extLst>
                    <a:ext uri="{FF2B5EF4-FFF2-40B4-BE49-F238E27FC236}">
                      <a16:creationId xmlns:a16="http://schemas.microsoft.com/office/drawing/2014/main" id="{94E65083-66BF-0EEA-F692-EA39EA6D1095}"/>
                    </a:ext>
                  </a:extLst>
                </p14:cNvPr>
                <p14:cNvContentPartPr/>
                <p14:nvPr/>
              </p14:nvContentPartPr>
              <p14:xfrm>
                <a:off x="8465516" y="5794725"/>
                <a:ext cx="165960" cy="110880"/>
              </p14:xfrm>
            </p:contentPart>
          </mc:Choice>
          <mc:Fallback xmlns="">
            <p:pic>
              <p:nvPicPr>
                <p:cNvPr id="188" name="Ink 187">
                  <a:extLst>
                    <a:ext uri="{FF2B5EF4-FFF2-40B4-BE49-F238E27FC236}">
                      <a16:creationId xmlns:a16="http://schemas.microsoft.com/office/drawing/2014/main" id="{94E65083-66BF-0EEA-F692-EA39EA6D1095}"/>
                    </a:ext>
                  </a:extLst>
                </p:cNvPr>
                <p:cNvPicPr/>
                <p:nvPr/>
              </p:nvPicPr>
              <p:blipFill>
                <a:blip r:embed="rId306"/>
                <a:stretch>
                  <a:fillRect/>
                </a:stretch>
              </p:blipFill>
              <p:spPr>
                <a:xfrm>
                  <a:off x="8456496" y="5785754"/>
                  <a:ext cx="183638" cy="128463"/>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9" name="Ink 188">
                  <a:extLst>
                    <a:ext uri="{FF2B5EF4-FFF2-40B4-BE49-F238E27FC236}">
                      <a16:creationId xmlns:a16="http://schemas.microsoft.com/office/drawing/2014/main" id="{27D82B8D-0DCC-1223-98F7-0E94219290F6}"/>
                    </a:ext>
                  </a:extLst>
                </p14:cNvPr>
                <p14:cNvContentPartPr/>
                <p14:nvPr/>
              </p14:nvContentPartPr>
              <p14:xfrm>
                <a:off x="8650916" y="5929005"/>
                <a:ext cx="103320" cy="40320"/>
              </p14:xfrm>
            </p:contentPart>
          </mc:Choice>
          <mc:Fallback xmlns="">
            <p:pic>
              <p:nvPicPr>
                <p:cNvPr id="189" name="Ink 188">
                  <a:extLst>
                    <a:ext uri="{FF2B5EF4-FFF2-40B4-BE49-F238E27FC236}">
                      <a16:creationId xmlns:a16="http://schemas.microsoft.com/office/drawing/2014/main" id="{27D82B8D-0DCC-1223-98F7-0E94219290F6}"/>
                    </a:ext>
                  </a:extLst>
                </p:cNvPr>
                <p:cNvPicPr/>
                <p:nvPr/>
              </p:nvPicPr>
              <p:blipFill>
                <a:blip r:embed="rId308"/>
                <a:stretch>
                  <a:fillRect/>
                </a:stretch>
              </p:blipFill>
              <p:spPr>
                <a:xfrm>
                  <a:off x="8641916" y="5920005"/>
                  <a:ext cx="120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0" name="Ink 189">
                  <a:extLst>
                    <a:ext uri="{FF2B5EF4-FFF2-40B4-BE49-F238E27FC236}">
                      <a16:creationId xmlns:a16="http://schemas.microsoft.com/office/drawing/2014/main" id="{7C540870-1A2F-C835-79A0-0411BD569473}"/>
                    </a:ext>
                  </a:extLst>
                </p14:cNvPr>
                <p14:cNvContentPartPr/>
                <p14:nvPr/>
              </p14:nvContentPartPr>
              <p14:xfrm>
                <a:off x="8676476" y="5682765"/>
                <a:ext cx="127440" cy="81000"/>
              </p14:xfrm>
            </p:contentPart>
          </mc:Choice>
          <mc:Fallback xmlns="">
            <p:pic>
              <p:nvPicPr>
                <p:cNvPr id="190" name="Ink 189">
                  <a:extLst>
                    <a:ext uri="{FF2B5EF4-FFF2-40B4-BE49-F238E27FC236}">
                      <a16:creationId xmlns:a16="http://schemas.microsoft.com/office/drawing/2014/main" id="{7C540870-1A2F-C835-79A0-0411BD569473}"/>
                    </a:ext>
                  </a:extLst>
                </p:cNvPr>
                <p:cNvPicPr/>
                <p:nvPr/>
              </p:nvPicPr>
              <p:blipFill>
                <a:blip r:embed="rId310"/>
                <a:stretch>
                  <a:fillRect/>
                </a:stretch>
              </p:blipFill>
              <p:spPr>
                <a:xfrm>
                  <a:off x="8667476" y="5673765"/>
                  <a:ext cx="145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1" name="Ink 190">
                  <a:extLst>
                    <a:ext uri="{FF2B5EF4-FFF2-40B4-BE49-F238E27FC236}">
                      <a16:creationId xmlns:a16="http://schemas.microsoft.com/office/drawing/2014/main" id="{D52D695A-A73D-F103-ED6A-38A02EDEBC8C}"/>
                    </a:ext>
                  </a:extLst>
                </p14:cNvPr>
                <p14:cNvContentPartPr/>
                <p14:nvPr/>
              </p14:nvContentPartPr>
              <p14:xfrm>
                <a:off x="8825156" y="5730285"/>
                <a:ext cx="173160" cy="237600"/>
              </p14:xfrm>
            </p:contentPart>
          </mc:Choice>
          <mc:Fallback xmlns="">
            <p:pic>
              <p:nvPicPr>
                <p:cNvPr id="191" name="Ink 190">
                  <a:extLst>
                    <a:ext uri="{FF2B5EF4-FFF2-40B4-BE49-F238E27FC236}">
                      <a16:creationId xmlns:a16="http://schemas.microsoft.com/office/drawing/2014/main" id="{D52D695A-A73D-F103-ED6A-38A02EDEBC8C}"/>
                    </a:ext>
                  </a:extLst>
                </p:cNvPr>
                <p:cNvPicPr/>
                <p:nvPr/>
              </p:nvPicPr>
              <p:blipFill>
                <a:blip r:embed="rId312"/>
                <a:stretch>
                  <a:fillRect/>
                </a:stretch>
              </p:blipFill>
              <p:spPr>
                <a:xfrm>
                  <a:off x="8816156" y="5721271"/>
                  <a:ext cx="190800" cy="255267"/>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2" name="Ink 191">
                  <a:extLst>
                    <a:ext uri="{FF2B5EF4-FFF2-40B4-BE49-F238E27FC236}">
                      <a16:creationId xmlns:a16="http://schemas.microsoft.com/office/drawing/2014/main" id="{4D7ADAB9-18D0-5418-4E92-E4A03EEA3CA7}"/>
                    </a:ext>
                  </a:extLst>
                </p14:cNvPr>
                <p14:cNvContentPartPr/>
                <p14:nvPr/>
              </p14:nvContentPartPr>
              <p14:xfrm>
                <a:off x="8995796" y="5845845"/>
                <a:ext cx="173160" cy="116640"/>
              </p14:xfrm>
            </p:contentPart>
          </mc:Choice>
          <mc:Fallback xmlns="">
            <p:pic>
              <p:nvPicPr>
                <p:cNvPr id="192" name="Ink 191">
                  <a:extLst>
                    <a:ext uri="{FF2B5EF4-FFF2-40B4-BE49-F238E27FC236}">
                      <a16:creationId xmlns:a16="http://schemas.microsoft.com/office/drawing/2014/main" id="{4D7ADAB9-18D0-5418-4E92-E4A03EEA3CA7}"/>
                    </a:ext>
                  </a:extLst>
                </p:cNvPr>
                <p:cNvPicPr/>
                <p:nvPr/>
              </p:nvPicPr>
              <p:blipFill>
                <a:blip r:embed="rId314"/>
                <a:stretch>
                  <a:fillRect/>
                </a:stretch>
              </p:blipFill>
              <p:spPr>
                <a:xfrm>
                  <a:off x="8986777" y="5836845"/>
                  <a:ext cx="190837"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3" name="Ink 192">
                  <a:extLst>
                    <a:ext uri="{FF2B5EF4-FFF2-40B4-BE49-F238E27FC236}">
                      <a16:creationId xmlns:a16="http://schemas.microsoft.com/office/drawing/2014/main" id="{2AC398EB-9E16-2F2C-7964-0E47ECB57336}"/>
                    </a:ext>
                  </a:extLst>
                </p14:cNvPr>
                <p14:cNvContentPartPr/>
                <p14:nvPr/>
              </p14:nvContentPartPr>
              <p14:xfrm>
                <a:off x="9182276" y="5719485"/>
                <a:ext cx="98640" cy="73440"/>
              </p14:xfrm>
            </p:contentPart>
          </mc:Choice>
          <mc:Fallback xmlns="">
            <p:pic>
              <p:nvPicPr>
                <p:cNvPr id="193" name="Ink 192">
                  <a:extLst>
                    <a:ext uri="{FF2B5EF4-FFF2-40B4-BE49-F238E27FC236}">
                      <a16:creationId xmlns:a16="http://schemas.microsoft.com/office/drawing/2014/main" id="{2AC398EB-9E16-2F2C-7964-0E47ECB57336}"/>
                    </a:ext>
                  </a:extLst>
                </p:cNvPr>
                <p:cNvPicPr/>
                <p:nvPr/>
              </p:nvPicPr>
              <p:blipFill>
                <a:blip r:embed="rId316"/>
                <a:stretch>
                  <a:fillRect/>
                </a:stretch>
              </p:blipFill>
              <p:spPr>
                <a:xfrm>
                  <a:off x="9173276" y="5710485"/>
                  <a:ext cx="116280" cy="91080"/>
                </a:xfrm>
                <a:prstGeom prst="rect">
                  <a:avLst/>
                </a:prstGeom>
              </p:spPr>
            </p:pic>
          </mc:Fallback>
        </mc:AlternateContent>
      </p:grpSp>
      <p:grpSp>
        <p:nvGrpSpPr>
          <p:cNvPr id="198" name="Group 197">
            <a:extLst>
              <a:ext uri="{FF2B5EF4-FFF2-40B4-BE49-F238E27FC236}">
                <a16:creationId xmlns:a16="http://schemas.microsoft.com/office/drawing/2014/main" id="{EA49AC2D-530F-4AF1-DC2D-5C7829AE7092}"/>
              </a:ext>
            </a:extLst>
          </p:cNvPr>
          <p:cNvGrpSpPr/>
          <p:nvPr/>
        </p:nvGrpSpPr>
        <p:grpSpPr>
          <a:xfrm>
            <a:off x="2493836" y="5750805"/>
            <a:ext cx="171360" cy="110520"/>
            <a:chOff x="2493836" y="5750805"/>
            <a:chExt cx="171360" cy="110520"/>
          </a:xfrm>
        </p:grpSpPr>
        <mc:AlternateContent xmlns:mc="http://schemas.openxmlformats.org/markup-compatibility/2006" xmlns:p14="http://schemas.microsoft.com/office/powerpoint/2010/main">
          <mc:Choice Requires="p14">
            <p:contentPart p14:bwMode="auto" r:id="rId317">
              <p14:nvContentPartPr>
                <p14:cNvPr id="196" name="Ink 195">
                  <a:extLst>
                    <a:ext uri="{FF2B5EF4-FFF2-40B4-BE49-F238E27FC236}">
                      <a16:creationId xmlns:a16="http://schemas.microsoft.com/office/drawing/2014/main" id="{A5779260-A38A-B444-D5CD-17C71DFD15A8}"/>
                    </a:ext>
                  </a:extLst>
                </p14:cNvPr>
                <p14:cNvContentPartPr/>
                <p14:nvPr/>
              </p14:nvContentPartPr>
              <p14:xfrm>
                <a:off x="2493836" y="5750805"/>
                <a:ext cx="124920" cy="27000"/>
              </p14:xfrm>
            </p:contentPart>
          </mc:Choice>
          <mc:Fallback xmlns="">
            <p:pic>
              <p:nvPicPr>
                <p:cNvPr id="196" name="Ink 195">
                  <a:extLst>
                    <a:ext uri="{FF2B5EF4-FFF2-40B4-BE49-F238E27FC236}">
                      <a16:creationId xmlns:a16="http://schemas.microsoft.com/office/drawing/2014/main" id="{A5779260-A38A-B444-D5CD-17C71DFD15A8}"/>
                    </a:ext>
                  </a:extLst>
                </p:cNvPr>
                <p:cNvPicPr/>
                <p:nvPr/>
              </p:nvPicPr>
              <p:blipFill>
                <a:blip r:embed="rId318"/>
                <a:stretch>
                  <a:fillRect/>
                </a:stretch>
              </p:blipFill>
              <p:spPr>
                <a:xfrm>
                  <a:off x="2485196" y="5741805"/>
                  <a:ext cx="142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Ink 196">
                  <a:extLst>
                    <a:ext uri="{FF2B5EF4-FFF2-40B4-BE49-F238E27FC236}">
                      <a16:creationId xmlns:a16="http://schemas.microsoft.com/office/drawing/2014/main" id="{BD0ACC7F-AB7E-E3F1-83CD-2116E91C9920}"/>
                    </a:ext>
                  </a:extLst>
                </p14:cNvPr>
                <p14:cNvContentPartPr/>
                <p14:nvPr/>
              </p14:nvContentPartPr>
              <p14:xfrm>
                <a:off x="2495276" y="5845125"/>
                <a:ext cx="169920" cy="16200"/>
              </p14:xfrm>
            </p:contentPart>
          </mc:Choice>
          <mc:Fallback xmlns="">
            <p:pic>
              <p:nvPicPr>
                <p:cNvPr id="197" name="Ink 196">
                  <a:extLst>
                    <a:ext uri="{FF2B5EF4-FFF2-40B4-BE49-F238E27FC236}">
                      <a16:creationId xmlns:a16="http://schemas.microsoft.com/office/drawing/2014/main" id="{BD0ACC7F-AB7E-E3F1-83CD-2116E91C9920}"/>
                    </a:ext>
                  </a:extLst>
                </p:cNvPr>
                <p:cNvPicPr/>
                <p:nvPr/>
              </p:nvPicPr>
              <p:blipFill>
                <a:blip r:embed="rId320"/>
                <a:stretch>
                  <a:fillRect/>
                </a:stretch>
              </p:blipFill>
              <p:spPr>
                <a:xfrm>
                  <a:off x="2486636" y="5836125"/>
                  <a:ext cx="187560" cy="33840"/>
                </a:xfrm>
                <a:prstGeom prst="rect">
                  <a:avLst/>
                </a:prstGeom>
              </p:spPr>
            </p:pic>
          </mc:Fallback>
        </mc:AlternateContent>
      </p:grpSp>
      <p:grpSp>
        <p:nvGrpSpPr>
          <p:cNvPr id="209" name="Group 208">
            <a:extLst>
              <a:ext uri="{FF2B5EF4-FFF2-40B4-BE49-F238E27FC236}">
                <a16:creationId xmlns:a16="http://schemas.microsoft.com/office/drawing/2014/main" id="{9262743E-DC6D-90C4-B5B4-DAB34AB0E982}"/>
              </a:ext>
            </a:extLst>
          </p:cNvPr>
          <p:cNvGrpSpPr/>
          <p:nvPr/>
        </p:nvGrpSpPr>
        <p:grpSpPr>
          <a:xfrm>
            <a:off x="4238756" y="5344365"/>
            <a:ext cx="1397520" cy="751320"/>
            <a:chOff x="4238756" y="5344365"/>
            <a:chExt cx="1397520" cy="751320"/>
          </a:xfrm>
        </p:grpSpPr>
        <mc:AlternateContent xmlns:mc="http://schemas.openxmlformats.org/markup-compatibility/2006" xmlns:p14="http://schemas.microsoft.com/office/powerpoint/2010/main">
          <mc:Choice Requires="p14">
            <p:contentPart p14:bwMode="auto" r:id="rId321">
              <p14:nvContentPartPr>
                <p14:cNvPr id="199" name="Ink 198">
                  <a:extLst>
                    <a:ext uri="{FF2B5EF4-FFF2-40B4-BE49-F238E27FC236}">
                      <a16:creationId xmlns:a16="http://schemas.microsoft.com/office/drawing/2014/main" id="{A1FAE8EB-8860-4129-051B-1A9B3A6F1F1C}"/>
                    </a:ext>
                  </a:extLst>
                </p14:cNvPr>
                <p14:cNvContentPartPr/>
                <p14:nvPr/>
              </p14:nvContentPartPr>
              <p14:xfrm>
                <a:off x="4238756" y="5445885"/>
                <a:ext cx="93600" cy="578520"/>
              </p14:xfrm>
            </p:contentPart>
          </mc:Choice>
          <mc:Fallback xmlns="">
            <p:pic>
              <p:nvPicPr>
                <p:cNvPr id="199" name="Ink 198">
                  <a:extLst>
                    <a:ext uri="{FF2B5EF4-FFF2-40B4-BE49-F238E27FC236}">
                      <a16:creationId xmlns:a16="http://schemas.microsoft.com/office/drawing/2014/main" id="{A1FAE8EB-8860-4129-051B-1A9B3A6F1F1C}"/>
                    </a:ext>
                  </a:extLst>
                </p:cNvPr>
                <p:cNvPicPr/>
                <p:nvPr/>
              </p:nvPicPr>
              <p:blipFill>
                <a:blip r:embed="rId322"/>
                <a:stretch>
                  <a:fillRect/>
                </a:stretch>
              </p:blipFill>
              <p:spPr>
                <a:xfrm>
                  <a:off x="4230116" y="5437245"/>
                  <a:ext cx="11124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0" name="Ink 199">
                  <a:extLst>
                    <a:ext uri="{FF2B5EF4-FFF2-40B4-BE49-F238E27FC236}">
                      <a16:creationId xmlns:a16="http://schemas.microsoft.com/office/drawing/2014/main" id="{BBC60B7C-60AF-0EA4-EB79-07E9BB649074}"/>
                    </a:ext>
                  </a:extLst>
                </p14:cNvPr>
                <p14:cNvContentPartPr/>
                <p14:nvPr/>
              </p14:nvContentPartPr>
              <p14:xfrm>
                <a:off x="4451876" y="5587365"/>
                <a:ext cx="33480" cy="262080"/>
              </p14:xfrm>
            </p:contentPart>
          </mc:Choice>
          <mc:Fallback xmlns="">
            <p:pic>
              <p:nvPicPr>
                <p:cNvPr id="200" name="Ink 199">
                  <a:extLst>
                    <a:ext uri="{FF2B5EF4-FFF2-40B4-BE49-F238E27FC236}">
                      <a16:creationId xmlns:a16="http://schemas.microsoft.com/office/drawing/2014/main" id="{BBC60B7C-60AF-0EA4-EB79-07E9BB649074}"/>
                    </a:ext>
                  </a:extLst>
                </p:cNvPr>
                <p:cNvPicPr/>
                <p:nvPr/>
              </p:nvPicPr>
              <p:blipFill>
                <a:blip r:embed="rId324"/>
                <a:stretch>
                  <a:fillRect/>
                </a:stretch>
              </p:blipFill>
              <p:spPr>
                <a:xfrm>
                  <a:off x="4443236" y="5578725"/>
                  <a:ext cx="511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1" name="Ink 200">
                  <a:extLst>
                    <a:ext uri="{FF2B5EF4-FFF2-40B4-BE49-F238E27FC236}">
                      <a16:creationId xmlns:a16="http://schemas.microsoft.com/office/drawing/2014/main" id="{FE24B904-C560-43EA-DB65-69D3F5E86099}"/>
                    </a:ext>
                  </a:extLst>
                </p14:cNvPr>
                <p14:cNvContentPartPr/>
                <p14:nvPr/>
              </p14:nvContentPartPr>
              <p14:xfrm>
                <a:off x="4695596" y="5558565"/>
                <a:ext cx="10800" cy="167040"/>
              </p14:xfrm>
            </p:contentPart>
          </mc:Choice>
          <mc:Fallback xmlns="">
            <p:pic>
              <p:nvPicPr>
                <p:cNvPr id="201" name="Ink 200">
                  <a:extLst>
                    <a:ext uri="{FF2B5EF4-FFF2-40B4-BE49-F238E27FC236}">
                      <a16:creationId xmlns:a16="http://schemas.microsoft.com/office/drawing/2014/main" id="{FE24B904-C560-43EA-DB65-69D3F5E86099}"/>
                    </a:ext>
                  </a:extLst>
                </p:cNvPr>
                <p:cNvPicPr/>
                <p:nvPr/>
              </p:nvPicPr>
              <p:blipFill>
                <a:blip r:embed="rId326"/>
                <a:stretch>
                  <a:fillRect/>
                </a:stretch>
              </p:blipFill>
              <p:spPr>
                <a:xfrm>
                  <a:off x="4686596" y="5549565"/>
                  <a:ext cx="28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2" name="Ink 201">
                  <a:extLst>
                    <a:ext uri="{FF2B5EF4-FFF2-40B4-BE49-F238E27FC236}">
                      <a16:creationId xmlns:a16="http://schemas.microsoft.com/office/drawing/2014/main" id="{D00E4356-1C99-AF77-972A-D71EDEC486E7}"/>
                    </a:ext>
                  </a:extLst>
                </p14:cNvPr>
                <p14:cNvContentPartPr/>
                <p14:nvPr/>
              </p14:nvContentPartPr>
              <p14:xfrm>
                <a:off x="4605236" y="5601405"/>
                <a:ext cx="217440" cy="9720"/>
              </p14:xfrm>
            </p:contentPart>
          </mc:Choice>
          <mc:Fallback xmlns="">
            <p:pic>
              <p:nvPicPr>
                <p:cNvPr id="202" name="Ink 201">
                  <a:extLst>
                    <a:ext uri="{FF2B5EF4-FFF2-40B4-BE49-F238E27FC236}">
                      <a16:creationId xmlns:a16="http://schemas.microsoft.com/office/drawing/2014/main" id="{D00E4356-1C99-AF77-972A-D71EDEC486E7}"/>
                    </a:ext>
                  </a:extLst>
                </p:cNvPr>
                <p:cNvPicPr/>
                <p:nvPr/>
              </p:nvPicPr>
              <p:blipFill>
                <a:blip r:embed="rId328"/>
                <a:stretch>
                  <a:fillRect/>
                </a:stretch>
              </p:blipFill>
              <p:spPr>
                <a:xfrm>
                  <a:off x="4596236" y="5592405"/>
                  <a:ext cx="23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Ink 202">
                  <a:extLst>
                    <a:ext uri="{FF2B5EF4-FFF2-40B4-BE49-F238E27FC236}">
                      <a16:creationId xmlns:a16="http://schemas.microsoft.com/office/drawing/2014/main" id="{CA5FAA87-20D0-0C0C-1020-16C48C8C02DC}"/>
                    </a:ext>
                  </a:extLst>
                </p14:cNvPr>
                <p14:cNvContentPartPr/>
                <p14:nvPr/>
              </p14:nvContentPartPr>
              <p14:xfrm>
                <a:off x="4654556" y="5783205"/>
                <a:ext cx="182520" cy="20520"/>
              </p14:xfrm>
            </p:contentPart>
          </mc:Choice>
          <mc:Fallback xmlns="">
            <p:pic>
              <p:nvPicPr>
                <p:cNvPr id="203" name="Ink 202">
                  <a:extLst>
                    <a:ext uri="{FF2B5EF4-FFF2-40B4-BE49-F238E27FC236}">
                      <a16:creationId xmlns:a16="http://schemas.microsoft.com/office/drawing/2014/main" id="{CA5FAA87-20D0-0C0C-1020-16C48C8C02DC}"/>
                    </a:ext>
                  </a:extLst>
                </p:cNvPr>
                <p:cNvPicPr/>
                <p:nvPr/>
              </p:nvPicPr>
              <p:blipFill>
                <a:blip r:embed="rId330"/>
                <a:stretch>
                  <a:fillRect/>
                </a:stretch>
              </p:blipFill>
              <p:spPr>
                <a:xfrm>
                  <a:off x="4645556" y="5774565"/>
                  <a:ext cx="2001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Ink 203">
                  <a:extLst>
                    <a:ext uri="{FF2B5EF4-FFF2-40B4-BE49-F238E27FC236}">
                      <a16:creationId xmlns:a16="http://schemas.microsoft.com/office/drawing/2014/main" id="{EF14B5A4-5E11-F212-AC8B-739FC9CED10E}"/>
                    </a:ext>
                  </a:extLst>
                </p14:cNvPr>
                <p14:cNvContentPartPr/>
                <p14:nvPr/>
              </p14:nvContentPartPr>
              <p14:xfrm>
                <a:off x="5015636" y="5456325"/>
                <a:ext cx="240480" cy="174240"/>
              </p14:xfrm>
            </p:contentPart>
          </mc:Choice>
          <mc:Fallback xmlns="">
            <p:pic>
              <p:nvPicPr>
                <p:cNvPr id="204" name="Ink 203">
                  <a:extLst>
                    <a:ext uri="{FF2B5EF4-FFF2-40B4-BE49-F238E27FC236}">
                      <a16:creationId xmlns:a16="http://schemas.microsoft.com/office/drawing/2014/main" id="{EF14B5A4-5E11-F212-AC8B-739FC9CED10E}"/>
                    </a:ext>
                  </a:extLst>
                </p:cNvPr>
                <p:cNvPicPr/>
                <p:nvPr/>
              </p:nvPicPr>
              <p:blipFill>
                <a:blip r:embed="rId332"/>
                <a:stretch>
                  <a:fillRect/>
                </a:stretch>
              </p:blipFill>
              <p:spPr>
                <a:xfrm>
                  <a:off x="5006636" y="5447325"/>
                  <a:ext cx="2581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5" name="Ink 204">
                  <a:extLst>
                    <a:ext uri="{FF2B5EF4-FFF2-40B4-BE49-F238E27FC236}">
                      <a16:creationId xmlns:a16="http://schemas.microsoft.com/office/drawing/2014/main" id="{150A7693-1C91-0751-663C-49A1AC104408}"/>
                    </a:ext>
                  </a:extLst>
                </p14:cNvPr>
                <p14:cNvContentPartPr/>
                <p14:nvPr/>
              </p14:nvContentPartPr>
              <p14:xfrm>
                <a:off x="5335676" y="5612925"/>
                <a:ext cx="100440" cy="73080"/>
              </p14:xfrm>
            </p:contentPart>
          </mc:Choice>
          <mc:Fallback xmlns="">
            <p:pic>
              <p:nvPicPr>
                <p:cNvPr id="205" name="Ink 204">
                  <a:extLst>
                    <a:ext uri="{FF2B5EF4-FFF2-40B4-BE49-F238E27FC236}">
                      <a16:creationId xmlns:a16="http://schemas.microsoft.com/office/drawing/2014/main" id="{150A7693-1C91-0751-663C-49A1AC104408}"/>
                    </a:ext>
                  </a:extLst>
                </p:cNvPr>
                <p:cNvPicPr/>
                <p:nvPr/>
              </p:nvPicPr>
              <p:blipFill>
                <a:blip r:embed="rId334"/>
                <a:stretch>
                  <a:fillRect/>
                </a:stretch>
              </p:blipFill>
              <p:spPr>
                <a:xfrm>
                  <a:off x="5327036" y="5603925"/>
                  <a:ext cx="11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6" name="Ink 205">
                  <a:extLst>
                    <a:ext uri="{FF2B5EF4-FFF2-40B4-BE49-F238E27FC236}">
                      <a16:creationId xmlns:a16="http://schemas.microsoft.com/office/drawing/2014/main" id="{DF41FDDD-BF73-4BE5-1817-1B6945C2DC17}"/>
                    </a:ext>
                  </a:extLst>
                </p14:cNvPr>
                <p14:cNvContentPartPr/>
                <p14:nvPr/>
              </p14:nvContentPartPr>
              <p14:xfrm>
                <a:off x="4978196" y="5740005"/>
                <a:ext cx="316440" cy="22680"/>
              </p14:xfrm>
            </p:contentPart>
          </mc:Choice>
          <mc:Fallback xmlns="">
            <p:pic>
              <p:nvPicPr>
                <p:cNvPr id="206" name="Ink 205">
                  <a:extLst>
                    <a:ext uri="{FF2B5EF4-FFF2-40B4-BE49-F238E27FC236}">
                      <a16:creationId xmlns:a16="http://schemas.microsoft.com/office/drawing/2014/main" id="{DF41FDDD-BF73-4BE5-1817-1B6945C2DC17}"/>
                    </a:ext>
                  </a:extLst>
                </p:cNvPr>
                <p:cNvPicPr/>
                <p:nvPr/>
              </p:nvPicPr>
              <p:blipFill>
                <a:blip r:embed="rId336"/>
                <a:stretch>
                  <a:fillRect/>
                </a:stretch>
              </p:blipFill>
              <p:spPr>
                <a:xfrm>
                  <a:off x="4969196" y="5731365"/>
                  <a:ext cx="3340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7" name="Ink 206">
                  <a:extLst>
                    <a:ext uri="{FF2B5EF4-FFF2-40B4-BE49-F238E27FC236}">
                      <a16:creationId xmlns:a16="http://schemas.microsoft.com/office/drawing/2014/main" id="{2ED37E2B-6F46-8A1B-6B01-3EC74DD9E0D7}"/>
                    </a:ext>
                  </a:extLst>
                </p14:cNvPr>
                <p14:cNvContentPartPr/>
                <p14:nvPr/>
              </p14:nvContentPartPr>
              <p14:xfrm>
                <a:off x="5101316" y="5871045"/>
                <a:ext cx="191520" cy="164520"/>
              </p14:xfrm>
            </p:contentPart>
          </mc:Choice>
          <mc:Fallback xmlns="">
            <p:pic>
              <p:nvPicPr>
                <p:cNvPr id="207" name="Ink 206">
                  <a:extLst>
                    <a:ext uri="{FF2B5EF4-FFF2-40B4-BE49-F238E27FC236}">
                      <a16:creationId xmlns:a16="http://schemas.microsoft.com/office/drawing/2014/main" id="{2ED37E2B-6F46-8A1B-6B01-3EC74DD9E0D7}"/>
                    </a:ext>
                  </a:extLst>
                </p:cNvPr>
                <p:cNvPicPr/>
                <p:nvPr/>
              </p:nvPicPr>
              <p:blipFill>
                <a:blip r:embed="rId338"/>
                <a:stretch>
                  <a:fillRect/>
                </a:stretch>
              </p:blipFill>
              <p:spPr>
                <a:xfrm>
                  <a:off x="5092316" y="5862405"/>
                  <a:ext cx="209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8" name="Ink 207">
                  <a:extLst>
                    <a:ext uri="{FF2B5EF4-FFF2-40B4-BE49-F238E27FC236}">
                      <a16:creationId xmlns:a16="http://schemas.microsoft.com/office/drawing/2014/main" id="{75A1DA3D-F77F-48E0-48C6-43676D1A734A}"/>
                    </a:ext>
                  </a:extLst>
                </p14:cNvPr>
                <p14:cNvContentPartPr/>
                <p14:nvPr/>
              </p14:nvContentPartPr>
              <p14:xfrm>
                <a:off x="5404076" y="5344365"/>
                <a:ext cx="232200" cy="751320"/>
              </p14:xfrm>
            </p:contentPart>
          </mc:Choice>
          <mc:Fallback xmlns="">
            <p:pic>
              <p:nvPicPr>
                <p:cNvPr id="208" name="Ink 207">
                  <a:extLst>
                    <a:ext uri="{FF2B5EF4-FFF2-40B4-BE49-F238E27FC236}">
                      <a16:creationId xmlns:a16="http://schemas.microsoft.com/office/drawing/2014/main" id="{75A1DA3D-F77F-48E0-48C6-43676D1A734A}"/>
                    </a:ext>
                  </a:extLst>
                </p:cNvPr>
                <p:cNvPicPr/>
                <p:nvPr/>
              </p:nvPicPr>
              <p:blipFill>
                <a:blip r:embed="rId340"/>
                <a:stretch>
                  <a:fillRect/>
                </a:stretch>
              </p:blipFill>
              <p:spPr>
                <a:xfrm>
                  <a:off x="5395076" y="5335725"/>
                  <a:ext cx="249840" cy="768960"/>
                </a:xfrm>
                <a:prstGeom prst="rect">
                  <a:avLst/>
                </a:prstGeom>
              </p:spPr>
            </p:pic>
          </mc:Fallback>
        </mc:AlternateContent>
      </p:grpSp>
      <p:grpSp>
        <p:nvGrpSpPr>
          <p:cNvPr id="252" name="Group 251">
            <a:extLst>
              <a:ext uri="{FF2B5EF4-FFF2-40B4-BE49-F238E27FC236}">
                <a16:creationId xmlns:a16="http://schemas.microsoft.com/office/drawing/2014/main" id="{7255BE2A-D194-6F07-3F3D-0057CAB2A0C4}"/>
              </a:ext>
            </a:extLst>
          </p:cNvPr>
          <p:cNvGrpSpPr/>
          <p:nvPr/>
        </p:nvGrpSpPr>
        <p:grpSpPr>
          <a:xfrm>
            <a:off x="6058196" y="5038365"/>
            <a:ext cx="4395240" cy="1152000"/>
            <a:chOff x="6058196" y="5038365"/>
            <a:chExt cx="4395240" cy="1152000"/>
          </a:xfrm>
        </p:grpSpPr>
        <mc:AlternateContent xmlns:mc="http://schemas.openxmlformats.org/markup-compatibility/2006" xmlns:p14="http://schemas.microsoft.com/office/powerpoint/2010/main">
          <mc:Choice Requires="p14">
            <p:contentPart p14:bwMode="auto" r:id="rId341">
              <p14:nvContentPartPr>
                <p14:cNvPr id="210" name="Ink 209">
                  <a:extLst>
                    <a:ext uri="{FF2B5EF4-FFF2-40B4-BE49-F238E27FC236}">
                      <a16:creationId xmlns:a16="http://schemas.microsoft.com/office/drawing/2014/main" id="{4A6E6291-F2C9-F527-C6E8-F4FEFEA56D01}"/>
                    </a:ext>
                  </a:extLst>
                </p14:cNvPr>
                <p14:cNvContentPartPr/>
                <p14:nvPr/>
              </p14:nvContentPartPr>
              <p14:xfrm>
                <a:off x="6058196" y="5663325"/>
                <a:ext cx="217440" cy="9360"/>
              </p14:xfrm>
            </p:contentPart>
          </mc:Choice>
          <mc:Fallback xmlns="">
            <p:pic>
              <p:nvPicPr>
                <p:cNvPr id="210" name="Ink 209">
                  <a:extLst>
                    <a:ext uri="{FF2B5EF4-FFF2-40B4-BE49-F238E27FC236}">
                      <a16:creationId xmlns:a16="http://schemas.microsoft.com/office/drawing/2014/main" id="{4A6E6291-F2C9-F527-C6E8-F4FEFEA56D01}"/>
                    </a:ext>
                  </a:extLst>
                </p:cNvPr>
                <p:cNvPicPr/>
                <p:nvPr/>
              </p:nvPicPr>
              <p:blipFill>
                <a:blip r:embed="rId342"/>
                <a:stretch>
                  <a:fillRect/>
                </a:stretch>
              </p:blipFill>
              <p:spPr>
                <a:xfrm>
                  <a:off x="6049556" y="5654325"/>
                  <a:ext cx="235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1" name="Ink 210">
                  <a:extLst>
                    <a:ext uri="{FF2B5EF4-FFF2-40B4-BE49-F238E27FC236}">
                      <a16:creationId xmlns:a16="http://schemas.microsoft.com/office/drawing/2014/main" id="{2407DE3A-427F-0AEC-7C63-861C78BEA85D}"/>
                    </a:ext>
                  </a:extLst>
                </p14:cNvPr>
                <p14:cNvContentPartPr/>
                <p14:nvPr/>
              </p14:nvContentPartPr>
              <p14:xfrm>
                <a:off x="6070076" y="5757285"/>
                <a:ext cx="196200" cy="28800"/>
              </p14:xfrm>
            </p:contentPart>
          </mc:Choice>
          <mc:Fallback xmlns="">
            <p:pic>
              <p:nvPicPr>
                <p:cNvPr id="211" name="Ink 210">
                  <a:extLst>
                    <a:ext uri="{FF2B5EF4-FFF2-40B4-BE49-F238E27FC236}">
                      <a16:creationId xmlns:a16="http://schemas.microsoft.com/office/drawing/2014/main" id="{2407DE3A-427F-0AEC-7C63-861C78BEA85D}"/>
                    </a:ext>
                  </a:extLst>
                </p:cNvPr>
                <p:cNvPicPr/>
                <p:nvPr/>
              </p:nvPicPr>
              <p:blipFill>
                <a:blip r:embed="rId344"/>
                <a:stretch>
                  <a:fillRect/>
                </a:stretch>
              </p:blipFill>
              <p:spPr>
                <a:xfrm>
                  <a:off x="6061076" y="5748285"/>
                  <a:ext cx="21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3" name="Ink 212">
                  <a:extLst>
                    <a:ext uri="{FF2B5EF4-FFF2-40B4-BE49-F238E27FC236}">
                      <a16:creationId xmlns:a16="http://schemas.microsoft.com/office/drawing/2014/main" id="{579EAD76-CECE-BDD6-F63D-6B3EAE82A496}"/>
                    </a:ext>
                  </a:extLst>
                </p14:cNvPr>
                <p14:cNvContentPartPr/>
                <p14:nvPr/>
              </p14:nvContentPartPr>
              <p14:xfrm>
                <a:off x="6790436" y="5293245"/>
                <a:ext cx="245880" cy="145080"/>
              </p14:xfrm>
            </p:contentPart>
          </mc:Choice>
          <mc:Fallback xmlns="">
            <p:pic>
              <p:nvPicPr>
                <p:cNvPr id="213" name="Ink 212">
                  <a:extLst>
                    <a:ext uri="{FF2B5EF4-FFF2-40B4-BE49-F238E27FC236}">
                      <a16:creationId xmlns:a16="http://schemas.microsoft.com/office/drawing/2014/main" id="{579EAD76-CECE-BDD6-F63D-6B3EAE82A496}"/>
                    </a:ext>
                  </a:extLst>
                </p:cNvPr>
                <p:cNvPicPr/>
                <p:nvPr/>
              </p:nvPicPr>
              <p:blipFill>
                <a:blip r:embed="rId346"/>
                <a:stretch>
                  <a:fillRect/>
                </a:stretch>
              </p:blipFill>
              <p:spPr>
                <a:xfrm>
                  <a:off x="6781436" y="5284605"/>
                  <a:ext cx="2635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4" name="Ink 213">
                  <a:extLst>
                    <a:ext uri="{FF2B5EF4-FFF2-40B4-BE49-F238E27FC236}">
                      <a16:creationId xmlns:a16="http://schemas.microsoft.com/office/drawing/2014/main" id="{A2644155-1FBD-C367-FF0C-F6361AF9C48E}"/>
                    </a:ext>
                  </a:extLst>
                </p14:cNvPr>
                <p14:cNvContentPartPr/>
                <p14:nvPr/>
              </p14:nvContentPartPr>
              <p14:xfrm>
                <a:off x="7079156" y="5420325"/>
                <a:ext cx="70560" cy="185040"/>
              </p14:xfrm>
            </p:contentPart>
          </mc:Choice>
          <mc:Fallback xmlns="">
            <p:pic>
              <p:nvPicPr>
                <p:cNvPr id="214" name="Ink 213">
                  <a:extLst>
                    <a:ext uri="{FF2B5EF4-FFF2-40B4-BE49-F238E27FC236}">
                      <a16:creationId xmlns:a16="http://schemas.microsoft.com/office/drawing/2014/main" id="{A2644155-1FBD-C367-FF0C-F6361AF9C48E}"/>
                    </a:ext>
                  </a:extLst>
                </p:cNvPr>
                <p:cNvPicPr/>
                <p:nvPr/>
              </p:nvPicPr>
              <p:blipFill>
                <a:blip r:embed="rId348"/>
                <a:stretch>
                  <a:fillRect/>
                </a:stretch>
              </p:blipFill>
              <p:spPr>
                <a:xfrm>
                  <a:off x="7070156" y="5411325"/>
                  <a:ext cx="882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5" name="Ink 214">
                  <a:extLst>
                    <a:ext uri="{FF2B5EF4-FFF2-40B4-BE49-F238E27FC236}">
                      <a16:creationId xmlns:a16="http://schemas.microsoft.com/office/drawing/2014/main" id="{94F56FFF-5DC7-6FFF-3843-DCE36296CD3D}"/>
                    </a:ext>
                  </a:extLst>
                </p14:cNvPr>
                <p14:cNvContentPartPr/>
                <p14:nvPr/>
              </p14:nvContentPartPr>
              <p14:xfrm>
                <a:off x="7082036" y="5080485"/>
                <a:ext cx="91440" cy="159120"/>
              </p14:xfrm>
            </p:contentPart>
          </mc:Choice>
          <mc:Fallback xmlns="">
            <p:pic>
              <p:nvPicPr>
                <p:cNvPr id="215" name="Ink 214">
                  <a:extLst>
                    <a:ext uri="{FF2B5EF4-FFF2-40B4-BE49-F238E27FC236}">
                      <a16:creationId xmlns:a16="http://schemas.microsoft.com/office/drawing/2014/main" id="{94F56FFF-5DC7-6FFF-3843-DCE36296CD3D}"/>
                    </a:ext>
                  </a:extLst>
                </p:cNvPr>
                <p:cNvPicPr/>
                <p:nvPr/>
              </p:nvPicPr>
              <p:blipFill>
                <a:blip r:embed="rId350"/>
                <a:stretch>
                  <a:fillRect/>
                </a:stretch>
              </p:blipFill>
              <p:spPr>
                <a:xfrm>
                  <a:off x="7073036" y="5071485"/>
                  <a:ext cx="109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7" name="Ink 216">
                  <a:extLst>
                    <a:ext uri="{FF2B5EF4-FFF2-40B4-BE49-F238E27FC236}">
                      <a16:creationId xmlns:a16="http://schemas.microsoft.com/office/drawing/2014/main" id="{FE5AC7A9-14F9-9EB4-E6DA-935A7DF543E6}"/>
                    </a:ext>
                  </a:extLst>
                </p14:cNvPr>
                <p14:cNvContentPartPr/>
                <p14:nvPr/>
              </p14:nvContentPartPr>
              <p14:xfrm>
                <a:off x="6521156" y="5558205"/>
                <a:ext cx="1226520" cy="89640"/>
              </p14:xfrm>
            </p:contentPart>
          </mc:Choice>
          <mc:Fallback xmlns="">
            <p:pic>
              <p:nvPicPr>
                <p:cNvPr id="217" name="Ink 216">
                  <a:extLst>
                    <a:ext uri="{FF2B5EF4-FFF2-40B4-BE49-F238E27FC236}">
                      <a16:creationId xmlns:a16="http://schemas.microsoft.com/office/drawing/2014/main" id="{FE5AC7A9-14F9-9EB4-E6DA-935A7DF543E6}"/>
                    </a:ext>
                  </a:extLst>
                </p:cNvPr>
                <p:cNvPicPr/>
                <p:nvPr/>
              </p:nvPicPr>
              <p:blipFill>
                <a:blip r:embed="rId352"/>
                <a:stretch>
                  <a:fillRect/>
                </a:stretch>
              </p:blipFill>
              <p:spPr>
                <a:xfrm>
                  <a:off x="6512516" y="5549565"/>
                  <a:ext cx="1244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8" name="Ink 217">
                  <a:extLst>
                    <a:ext uri="{FF2B5EF4-FFF2-40B4-BE49-F238E27FC236}">
                      <a16:creationId xmlns:a16="http://schemas.microsoft.com/office/drawing/2014/main" id="{6276A52E-2B27-5928-7C5C-8334677FD25D}"/>
                    </a:ext>
                  </a:extLst>
                </p14:cNvPr>
                <p14:cNvContentPartPr/>
                <p14:nvPr/>
              </p14:nvContentPartPr>
              <p14:xfrm>
                <a:off x="6441236" y="5752965"/>
                <a:ext cx="147960" cy="311760"/>
              </p14:xfrm>
            </p:contentPart>
          </mc:Choice>
          <mc:Fallback xmlns="">
            <p:pic>
              <p:nvPicPr>
                <p:cNvPr id="218" name="Ink 217">
                  <a:extLst>
                    <a:ext uri="{FF2B5EF4-FFF2-40B4-BE49-F238E27FC236}">
                      <a16:creationId xmlns:a16="http://schemas.microsoft.com/office/drawing/2014/main" id="{6276A52E-2B27-5928-7C5C-8334677FD25D}"/>
                    </a:ext>
                  </a:extLst>
                </p:cNvPr>
                <p:cNvPicPr/>
                <p:nvPr/>
              </p:nvPicPr>
              <p:blipFill>
                <a:blip r:embed="rId354"/>
                <a:stretch>
                  <a:fillRect/>
                </a:stretch>
              </p:blipFill>
              <p:spPr>
                <a:xfrm>
                  <a:off x="6432236" y="5743965"/>
                  <a:ext cx="1656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0" name="Ink 219">
                  <a:extLst>
                    <a:ext uri="{FF2B5EF4-FFF2-40B4-BE49-F238E27FC236}">
                      <a16:creationId xmlns:a16="http://schemas.microsoft.com/office/drawing/2014/main" id="{D815A8B5-7DC5-D49E-9D9A-D07AE5A17089}"/>
                    </a:ext>
                  </a:extLst>
                </p14:cNvPr>
                <p14:cNvContentPartPr/>
                <p14:nvPr/>
              </p14:nvContentPartPr>
              <p14:xfrm>
                <a:off x="6643916" y="5821005"/>
                <a:ext cx="20880" cy="149040"/>
              </p14:xfrm>
            </p:contentPart>
          </mc:Choice>
          <mc:Fallback xmlns="">
            <p:pic>
              <p:nvPicPr>
                <p:cNvPr id="220" name="Ink 219">
                  <a:extLst>
                    <a:ext uri="{FF2B5EF4-FFF2-40B4-BE49-F238E27FC236}">
                      <a16:creationId xmlns:a16="http://schemas.microsoft.com/office/drawing/2014/main" id="{D815A8B5-7DC5-D49E-9D9A-D07AE5A17089}"/>
                    </a:ext>
                  </a:extLst>
                </p:cNvPr>
                <p:cNvPicPr/>
                <p:nvPr/>
              </p:nvPicPr>
              <p:blipFill>
                <a:blip r:embed="rId356"/>
                <a:stretch>
                  <a:fillRect/>
                </a:stretch>
              </p:blipFill>
              <p:spPr>
                <a:xfrm>
                  <a:off x="6635276" y="5812365"/>
                  <a:ext cx="38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1" name="Ink 220">
                  <a:extLst>
                    <a:ext uri="{FF2B5EF4-FFF2-40B4-BE49-F238E27FC236}">
                      <a16:creationId xmlns:a16="http://schemas.microsoft.com/office/drawing/2014/main" id="{43560049-FF56-C2CA-DDE2-2E5359DEB145}"/>
                    </a:ext>
                  </a:extLst>
                </p14:cNvPr>
                <p14:cNvContentPartPr/>
                <p14:nvPr/>
              </p14:nvContentPartPr>
              <p14:xfrm>
                <a:off x="6772796" y="5865285"/>
                <a:ext cx="141840" cy="32400"/>
              </p14:xfrm>
            </p:contentPart>
          </mc:Choice>
          <mc:Fallback xmlns="">
            <p:pic>
              <p:nvPicPr>
                <p:cNvPr id="221" name="Ink 220">
                  <a:extLst>
                    <a:ext uri="{FF2B5EF4-FFF2-40B4-BE49-F238E27FC236}">
                      <a16:creationId xmlns:a16="http://schemas.microsoft.com/office/drawing/2014/main" id="{43560049-FF56-C2CA-DDE2-2E5359DEB145}"/>
                    </a:ext>
                  </a:extLst>
                </p:cNvPr>
                <p:cNvPicPr/>
                <p:nvPr/>
              </p:nvPicPr>
              <p:blipFill>
                <a:blip r:embed="rId358"/>
                <a:stretch>
                  <a:fillRect/>
                </a:stretch>
              </p:blipFill>
              <p:spPr>
                <a:xfrm>
                  <a:off x="6764156" y="5856645"/>
                  <a:ext cx="1594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Ink 222">
                  <a:extLst>
                    <a:ext uri="{FF2B5EF4-FFF2-40B4-BE49-F238E27FC236}">
                      <a16:creationId xmlns:a16="http://schemas.microsoft.com/office/drawing/2014/main" id="{C56FCE10-E7D5-9FC3-EF22-7F3FF05C22A9}"/>
                    </a:ext>
                  </a:extLst>
                </p14:cNvPr>
                <p14:cNvContentPartPr/>
                <p14:nvPr/>
              </p14:nvContentPartPr>
              <p14:xfrm>
                <a:off x="7016876" y="5736765"/>
                <a:ext cx="200880" cy="122760"/>
              </p14:xfrm>
            </p:contentPart>
          </mc:Choice>
          <mc:Fallback xmlns="">
            <p:pic>
              <p:nvPicPr>
                <p:cNvPr id="223" name="Ink 222">
                  <a:extLst>
                    <a:ext uri="{FF2B5EF4-FFF2-40B4-BE49-F238E27FC236}">
                      <a16:creationId xmlns:a16="http://schemas.microsoft.com/office/drawing/2014/main" id="{C56FCE10-E7D5-9FC3-EF22-7F3FF05C22A9}"/>
                    </a:ext>
                  </a:extLst>
                </p:cNvPr>
                <p:cNvPicPr/>
                <p:nvPr/>
              </p:nvPicPr>
              <p:blipFill>
                <a:blip r:embed="rId360"/>
                <a:stretch>
                  <a:fillRect/>
                </a:stretch>
              </p:blipFill>
              <p:spPr>
                <a:xfrm>
                  <a:off x="7008236" y="5728125"/>
                  <a:ext cx="218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4" name="Ink 223">
                  <a:extLst>
                    <a:ext uri="{FF2B5EF4-FFF2-40B4-BE49-F238E27FC236}">
                      <a16:creationId xmlns:a16="http://schemas.microsoft.com/office/drawing/2014/main" id="{3DAFA9F7-9E47-2741-3A06-31C064DFFC40}"/>
                    </a:ext>
                  </a:extLst>
                </p14:cNvPr>
                <p14:cNvContentPartPr/>
                <p14:nvPr/>
              </p14:nvContentPartPr>
              <p14:xfrm>
                <a:off x="6851276" y="5812365"/>
                <a:ext cx="25560" cy="127800"/>
              </p14:xfrm>
            </p:contentPart>
          </mc:Choice>
          <mc:Fallback xmlns="">
            <p:pic>
              <p:nvPicPr>
                <p:cNvPr id="224" name="Ink 223">
                  <a:extLst>
                    <a:ext uri="{FF2B5EF4-FFF2-40B4-BE49-F238E27FC236}">
                      <a16:creationId xmlns:a16="http://schemas.microsoft.com/office/drawing/2014/main" id="{3DAFA9F7-9E47-2741-3A06-31C064DFFC40}"/>
                    </a:ext>
                  </a:extLst>
                </p:cNvPr>
                <p:cNvPicPr/>
                <p:nvPr/>
              </p:nvPicPr>
              <p:blipFill>
                <a:blip r:embed="rId362"/>
                <a:stretch>
                  <a:fillRect/>
                </a:stretch>
              </p:blipFill>
              <p:spPr>
                <a:xfrm>
                  <a:off x="6842276" y="5803725"/>
                  <a:ext cx="43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Ink 224">
                  <a:extLst>
                    <a:ext uri="{FF2B5EF4-FFF2-40B4-BE49-F238E27FC236}">
                      <a16:creationId xmlns:a16="http://schemas.microsoft.com/office/drawing/2014/main" id="{C7400EFF-7451-3421-9066-28390BCE2CE6}"/>
                    </a:ext>
                  </a:extLst>
                </p14:cNvPr>
                <p14:cNvContentPartPr/>
                <p14:nvPr/>
              </p14:nvContentPartPr>
              <p14:xfrm>
                <a:off x="7242956" y="5847645"/>
                <a:ext cx="87480" cy="52200"/>
              </p14:xfrm>
            </p:contentPart>
          </mc:Choice>
          <mc:Fallback xmlns="">
            <p:pic>
              <p:nvPicPr>
                <p:cNvPr id="225" name="Ink 224">
                  <a:extLst>
                    <a:ext uri="{FF2B5EF4-FFF2-40B4-BE49-F238E27FC236}">
                      <a16:creationId xmlns:a16="http://schemas.microsoft.com/office/drawing/2014/main" id="{C7400EFF-7451-3421-9066-28390BCE2CE6}"/>
                    </a:ext>
                  </a:extLst>
                </p:cNvPr>
                <p:cNvPicPr/>
                <p:nvPr/>
              </p:nvPicPr>
              <p:blipFill>
                <a:blip r:embed="rId364"/>
                <a:stretch>
                  <a:fillRect/>
                </a:stretch>
              </p:blipFill>
              <p:spPr>
                <a:xfrm>
                  <a:off x="7234316" y="5838645"/>
                  <a:ext cx="105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Ink 225">
                  <a:extLst>
                    <a:ext uri="{FF2B5EF4-FFF2-40B4-BE49-F238E27FC236}">
                      <a16:creationId xmlns:a16="http://schemas.microsoft.com/office/drawing/2014/main" id="{B4A20487-C15C-32C2-FCD3-FCE5040E1F58}"/>
                    </a:ext>
                  </a:extLst>
                </p14:cNvPr>
                <p14:cNvContentPartPr/>
                <p14:nvPr/>
              </p14:nvContentPartPr>
              <p14:xfrm>
                <a:off x="7049996" y="5961765"/>
                <a:ext cx="260280" cy="24480"/>
              </p14:xfrm>
            </p:contentPart>
          </mc:Choice>
          <mc:Fallback xmlns="">
            <p:pic>
              <p:nvPicPr>
                <p:cNvPr id="226" name="Ink 225">
                  <a:extLst>
                    <a:ext uri="{FF2B5EF4-FFF2-40B4-BE49-F238E27FC236}">
                      <a16:creationId xmlns:a16="http://schemas.microsoft.com/office/drawing/2014/main" id="{B4A20487-C15C-32C2-FCD3-FCE5040E1F58}"/>
                    </a:ext>
                  </a:extLst>
                </p:cNvPr>
                <p:cNvPicPr/>
                <p:nvPr/>
              </p:nvPicPr>
              <p:blipFill>
                <a:blip r:embed="rId366"/>
                <a:stretch>
                  <a:fillRect/>
                </a:stretch>
              </p:blipFill>
              <p:spPr>
                <a:xfrm>
                  <a:off x="7041356" y="5952765"/>
                  <a:ext cx="277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Ink 226">
                  <a:extLst>
                    <a:ext uri="{FF2B5EF4-FFF2-40B4-BE49-F238E27FC236}">
                      <a16:creationId xmlns:a16="http://schemas.microsoft.com/office/drawing/2014/main" id="{2C5F6D5B-461B-BB49-34E1-B6EEA2480B2A}"/>
                    </a:ext>
                  </a:extLst>
                </p14:cNvPr>
                <p14:cNvContentPartPr/>
                <p14:nvPr/>
              </p14:nvContentPartPr>
              <p14:xfrm>
                <a:off x="7113356" y="6017565"/>
                <a:ext cx="196920" cy="127800"/>
              </p14:xfrm>
            </p:contentPart>
          </mc:Choice>
          <mc:Fallback xmlns="">
            <p:pic>
              <p:nvPicPr>
                <p:cNvPr id="227" name="Ink 226">
                  <a:extLst>
                    <a:ext uri="{FF2B5EF4-FFF2-40B4-BE49-F238E27FC236}">
                      <a16:creationId xmlns:a16="http://schemas.microsoft.com/office/drawing/2014/main" id="{2C5F6D5B-461B-BB49-34E1-B6EEA2480B2A}"/>
                    </a:ext>
                  </a:extLst>
                </p:cNvPr>
                <p:cNvPicPr/>
                <p:nvPr/>
              </p:nvPicPr>
              <p:blipFill>
                <a:blip r:embed="rId368"/>
                <a:stretch>
                  <a:fillRect/>
                </a:stretch>
              </p:blipFill>
              <p:spPr>
                <a:xfrm>
                  <a:off x="7104716" y="6008925"/>
                  <a:ext cx="214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8" name="Ink 227">
                  <a:extLst>
                    <a:ext uri="{FF2B5EF4-FFF2-40B4-BE49-F238E27FC236}">
                      <a16:creationId xmlns:a16="http://schemas.microsoft.com/office/drawing/2014/main" id="{C731E483-D988-C606-E445-AEFD0FA2A808}"/>
                    </a:ext>
                  </a:extLst>
                </p14:cNvPr>
                <p14:cNvContentPartPr/>
                <p14:nvPr/>
              </p14:nvContentPartPr>
              <p14:xfrm>
                <a:off x="7328636" y="5695725"/>
                <a:ext cx="163800" cy="480960"/>
              </p14:xfrm>
            </p:contentPart>
          </mc:Choice>
          <mc:Fallback xmlns="">
            <p:pic>
              <p:nvPicPr>
                <p:cNvPr id="228" name="Ink 227">
                  <a:extLst>
                    <a:ext uri="{FF2B5EF4-FFF2-40B4-BE49-F238E27FC236}">
                      <a16:creationId xmlns:a16="http://schemas.microsoft.com/office/drawing/2014/main" id="{C731E483-D988-C606-E445-AEFD0FA2A808}"/>
                    </a:ext>
                  </a:extLst>
                </p:cNvPr>
                <p:cNvPicPr/>
                <p:nvPr/>
              </p:nvPicPr>
              <p:blipFill>
                <a:blip r:embed="rId370"/>
                <a:stretch>
                  <a:fillRect/>
                </a:stretch>
              </p:blipFill>
              <p:spPr>
                <a:xfrm>
                  <a:off x="7319996" y="5686725"/>
                  <a:ext cx="18144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9" name="Ink 228">
                  <a:extLst>
                    <a:ext uri="{FF2B5EF4-FFF2-40B4-BE49-F238E27FC236}">
                      <a16:creationId xmlns:a16="http://schemas.microsoft.com/office/drawing/2014/main" id="{A2364873-CF68-D76F-2851-83B4046C24F9}"/>
                    </a:ext>
                  </a:extLst>
                </p14:cNvPr>
                <p14:cNvContentPartPr/>
                <p14:nvPr/>
              </p14:nvContentPartPr>
              <p14:xfrm>
                <a:off x="7561916" y="5693565"/>
                <a:ext cx="93600" cy="437040"/>
              </p14:xfrm>
            </p:contentPart>
          </mc:Choice>
          <mc:Fallback xmlns="">
            <p:pic>
              <p:nvPicPr>
                <p:cNvPr id="229" name="Ink 228">
                  <a:extLst>
                    <a:ext uri="{FF2B5EF4-FFF2-40B4-BE49-F238E27FC236}">
                      <a16:creationId xmlns:a16="http://schemas.microsoft.com/office/drawing/2014/main" id="{A2364873-CF68-D76F-2851-83B4046C24F9}"/>
                    </a:ext>
                  </a:extLst>
                </p:cNvPr>
                <p:cNvPicPr/>
                <p:nvPr/>
              </p:nvPicPr>
              <p:blipFill>
                <a:blip r:embed="rId372"/>
                <a:stretch>
                  <a:fillRect/>
                </a:stretch>
              </p:blipFill>
              <p:spPr>
                <a:xfrm>
                  <a:off x="7552916" y="5684565"/>
                  <a:ext cx="11124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0" name="Ink 229">
                  <a:extLst>
                    <a:ext uri="{FF2B5EF4-FFF2-40B4-BE49-F238E27FC236}">
                      <a16:creationId xmlns:a16="http://schemas.microsoft.com/office/drawing/2014/main" id="{383019D8-445F-C7A3-7DE7-E387521092F4}"/>
                    </a:ext>
                  </a:extLst>
                </p14:cNvPr>
                <p14:cNvContentPartPr/>
                <p14:nvPr/>
              </p14:nvContentPartPr>
              <p14:xfrm>
                <a:off x="7710236" y="5821005"/>
                <a:ext cx="19080" cy="163440"/>
              </p14:xfrm>
            </p:contentPart>
          </mc:Choice>
          <mc:Fallback xmlns="">
            <p:pic>
              <p:nvPicPr>
                <p:cNvPr id="230" name="Ink 229">
                  <a:extLst>
                    <a:ext uri="{FF2B5EF4-FFF2-40B4-BE49-F238E27FC236}">
                      <a16:creationId xmlns:a16="http://schemas.microsoft.com/office/drawing/2014/main" id="{383019D8-445F-C7A3-7DE7-E387521092F4}"/>
                    </a:ext>
                  </a:extLst>
                </p:cNvPr>
                <p:cNvPicPr/>
                <p:nvPr/>
              </p:nvPicPr>
              <p:blipFill>
                <a:blip r:embed="rId374"/>
                <a:stretch>
                  <a:fillRect/>
                </a:stretch>
              </p:blipFill>
              <p:spPr>
                <a:xfrm>
                  <a:off x="7701236" y="5812365"/>
                  <a:ext cx="367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1" name="Ink 230">
                  <a:extLst>
                    <a:ext uri="{FF2B5EF4-FFF2-40B4-BE49-F238E27FC236}">
                      <a16:creationId xmlns:a16="http://schemas.microsoft.com/office/drawing/2014/main" id="{504D5CD4-23D1-FFA3-EDBC-CFD8D43B27F9}"/>
                    </a:ext>
                  </a:extLst>
                </p14:cNvPr>
                <p14:cNvContentPartPr/>
                <p14:nvPr/>
              </p14:nvContentPartPr>
              <p14:xfrm>
                <a:off x="7819676" y="5897325"/>
                <a:ext cx="124200" cy="19080"/>
              </p14:xfrm>
            </p:contentPart>
          </mc:Choice>
          <mc:Fallback xmlns="">
            <p:pic>
              <p:nvPicPr>
                <p:cNvPr id="231" name="Ink 230">
                  <a:extLst>
                    <a:ext uri="{FF2B5EF4-FFF2-40B4-BE49-F238E27FC236}">
                      <a16:creationId xmlns:a16="http://schemas.microsoft.com/office/drawing/2014/main" id="{504D5CD4-23D1-FFA3-EDBC-CFD8D43B27F9}"/>
                    </a:ext>
                  </a:extLst>
                </p:cNvPr>
                <p:cNvPicPr/>
                <p:nvPr/>
              </p:nvPicPr>
              <p:blipFill>
                <a:blip r:embed="rId376"/>
                <a:stretch>
                  <a:fillRect/>
                </a:stretch>
              </p:blipFill>
              <p:spPr>
                <a:xfrm>
                  <a:off x="7811036" y="5888325"/>
                  <a:ext cx="1418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3" name="Ink 232">
                  <a:extLst>
                    <a:ext uri="{FF2B5EF4-FFF2-40B4-BE49-F238E27FC236}">
                      <a16:creationId xmlns:a16="http://schemas.microsoft.com/office/drawing/2014/main" id="{6EA95A91-4928-3312-F726-3CE83211E377}"/>
                    </a:ext>
                  </a:extLst>
                </p14:cNvPr>
                <p14:cNvContentPartPr/>
                <p14:nvPr/>
              </p14:nvContentPartPr>
              <p14:xfrm>
                <a:off x="8103716" y="5667645"/>
                <a:ext cx="225720" cy="130680"/>
              </p14:xfrm>
            </p:contentPart>
          </mc:Choice>
          <mc:Fallback xmlns="">
            <p:pic>
              <p:nvPicPr>
                <p:cNvPr id="233" name="Ink 232">
                  <a:extLst>
                    <a:ext uri="{FF2B5EF4-FFF2-40B4-BE49-F238E27FC236}">
                      <a16:creationId xmlns:a16="http://schemas.microsoft.com/office/drawing/2014/main" id="{6EA95A91-4928-3312-F726-3CE83211E377}"/>
                    </a:ext>
                  </a:extLst>
                </p:cNvPr>
                <p:cNvPicPr/>
                <p:nvPr/>
              </p:nvPicPr>
              <p:blipFill>
                <a:blip r:embed="rId378"/>
                <a:stretch>
                  <a:fillRect/>
                </a:stretch>
              </p:blipFill>
              <p:spPr>
                <a:xfrm>
                  <a:off x="8095076" y="5659005"/>
                  <a:ext cx="243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4" name="Ink 233">
                  <a:extLst>
                    <a:ext uri="{FF2B5EF4-FFF2-40B4-BE49-F238E27FC236}">
                      <a16:creationId xmlns:a16="http://schemas.microsoft.com/office/drawing/2014/main" id="{817A54A8-AD7E-4F2E-4C39-4A541BDD951A}"/>
                    </a:ext>
                  </a:extLst>
                </p14:cNvPr>
                <p14:cNvContentPartPr/>
                <p14:nvPr/>
              </p14:nvContentPartPr>
              <p14:xfrm>
                <a:off x="8384156" y="5804805"/>
                <a:ext cx="100440" cy="69480"/>
              </p14:xfrm>
            </p:contentPart>
          </mc:Choice>
          <mc:Fallback xmlns="">
            <p:pic>
              <p:nvPicPr>
                <p:cNvPr id="234" name="Ink 233">
                  <a:extLst>
                    <a:ext uri="{FF2B5EF4-FFF2-40B4-BE49-F238E27FC236}">
                      <a16:creationId xmlns:a16="http://schemas.microsoft.com/office/drawing/2014/main" id="{817A54A8-AD7E-4F2E-4C39-4A541BDD951A}"/>
                    </a:ext>
                  </a:extLst>
                </p:cNvPr>
                <p:cNvPicPr/>
                <p:nvPr/>
              </p:nvPicPr>
              <p:blipFill>
                <a:blip r:embed="rId380"/>
                <a:stretch>
                  <a:fillRect/>
                </a:stretch>
              </p:blipFill>
              <p:spPr>
                <a:xfrm>
                  <a:off x="8375516" y="5795805"/>
                  <a:ext cx="118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5" name="Ink 234">
                  <a:extLst>
                    <a:ext uri="{FF2B5EF4-FFF2-40B4-BE49-F238E27FC236}">
                      <a16:creationId xmlns:a16="http://schemas.microsoft.com/office/drawing/2014/main" id="{AFBF7C74-AA7F-1C50-6152-51178E1C3940}"/>
                    </a:ext>
                  </a:extLst>
                </p14:cNvPr>
                <p14:cNvContentPartPr/>
                <p14:nvPr/>
              </p14:nvContentPartPr>
              <p14:xfrm>
                <a:off x="8063036" y="5937645"/>
                <a:ext cx="403560" cy="27720"/>
              </p14:xfrm>
            </p:contentPart>
          </mc:Choice>
          <mc:Fallback xmlns="">
            <p:pic>
              <p:nvPicPr>
                <p:cNvPr id="235" name="Ink 234">
                  <a:extLst>
                    <a:ext uri="{FF2B5EF4-FFF2-40B4-BE49-F238E27FC236}">
                      <a16:creationId xmlns:a16="http://schemas.microsoft.com/office/drawing/2014/main" id="{AFBF7C74-AA7F-1C50-6152-51178E1C3940}"/>
                    </a:ext>
                  </a:extLst>
                </p:cNvPr>
                <p:cNvPicPr/>
                <p:nvPr/>
              </p:nvPicPr>
              <p:blipFill>
                <a:blip r:embed="rId382"/>
                <a:stretch>
                  <a:fillRect/>
                </a:stretch>
              </p:blipFill>
              <p:spPr>
                <a:xfrm>
                  <a:off x="8054036" y="5928645"/>
                  <a:ext cx="421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6" name="Ink 235">
                  <a:extLst>
                    <a:ext uri="{FF2B5EF4-FFF2-40B4-BE49-F238E27FC236}">
                      <a16:creationId xmlns:a16="http://schemas.microsoft.com/office/drawing/2014/main" id="{58E2906F-9BAA-E0A9-4D93-AB6F02D4DBD3}"/>
                    </a:ext>
                  </a:extLst>
                </p14:cNvPr>
                <p14:cNvContentPartPr/>
                <p14:nvPr/>
              </p14:nvContentPartPr>
              <p14:xfrm>
                <a:off x="8175716" y="6041685"/>
                <a:ext cx="219960" cy="113760"/>
              </p14:xfrm>
            </p:contentPart>
          </mc:Choice>
          <mc:Fallback xmlns="">
            <p:pic>
              <p:nvPicPr>
                <p:cNvPr id="236" name="Ink 235">
                  <a:extLst>
                    <a:ext uri="{FF2B5EF4-FFF2-40B4-BE49-F238E27FC236}">
                      <a16:creationId xmlns:a16="http://schemas.microsoft.com/office/drawing/2014/main" id="{58E2906F-9BAA-E0A9-4D93-AB6F02D4DBD3}"/>
                    </a:ext>
                  </a:extLst>
                </p:cNvPr>
                <p:cNvPicPr/>
                <p:nvPr/>
              </p:nvPicPr>
              <p:blipFill>
                <a:blip r:embed="rId384"/>
                <a:stretch>
                  <a:fillRect/>
                </a:stretch>
              </p:blipFill>
              <p:spPr>
                <a:xfrm>
                  <a:off x="8166716" y="6032685"/>
                  <a:ext cx="237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37" name="Ink 236">
                  <a:extLst>
                    <a:ext uri="{FF2B5EF4-FFF2-40B4-BE49-F238E27FC236}">
                      <a16:creationId xmlns:a16="http://schemas.microsoft.com/office/drawing/2014/main" id="{FCCA2BDC-2B42-C0F7-3121-97377DDB01BF}"/>
                    </a:ext>
                  </a:extLst>
                </p14:cNvPr>
                <p14:cNvContentPartPr/>
                <p14:nvPr/>
              </p14:nvContentPartPr>
              <p14:xfrm>
                <a:off x="8483516" y="5619405"/>
                <a:ext cx="225360" cy="570960"/>
              </p14:xfrm>
            </p:contentPart>
          </mc:Choice>
          <mc:Fallback xmlns="">
            <p:pic>
              <p:nvPicPr>
                <p:cNvPr id="237" name="Ink 236">
                  <a:extLst>
                    <a:ext uri="{FF2B5EF4-FFF2-40B4-BE49-F238E27FC236}">
                      <a16:creationId xmlns:a16="http://schemas.microsoft.com/office/drawing/2014/main" id="{FCCA2BDC-2B42-C0F7-3121-97377DDB01BF}"/>
                    </a:ext>
                  </a:extLst>
                </p:cNvPr>
                <p:cNvPicPr/>
                <p:nvPr/>
              </p:nvPicPr>
              <p:blipFill>
                <a:blip r:embed="rId386"/>
                <a:stretch>
                  <a:fillRect/>
                </a:stretch>
              </p:blipFill>
              <p:spPr>
                <a:xfrm>
                  <a:off x="8474876" y="5610405"/>
                  <a:ext cx="243000" cy="5886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38" name="Ink 237">
                  <a:extLst>
                    <a:ext uri="{FF2B5EF4-FFF2-40B4-BE49-F238E27FC236}">
                      <a16:creationId xmlns:a16="http://schemas.microsoft.com/office/drawing/2014/main" id="{55C5FDC6-1CC8-1201-25BE-FA94F91F4AAA}"/>
                    </a:ext>
                  </a:extLst>
                </p14:cNvPr>
                <p14:cNvContentPartPr/>
                <p14:nvPr/>
              </p14:nvContentPartPr>
              <p14:xfrm>
                <a:off x="7697276" y="5500605"/>
                <a:ext cx="913680" cy="79560"/>
              </p14:xfrm>
            </p:contentPart>
          </mc:Choice>
          <mc:Fallback xmlns="">
            <p:pic>
              <p:nvPicPr>
                <p:cNvPr id="238" name="Ink 237">
                  <a:extLst>
                    <a:ext uri="{FF2B5EF4-FFF2-40B4-BE49-F238E27FC236}">
                      <a16:creationId xmlns:a16="http://schemas.microsoft.com/office/drawing/2014/main" id="{55C5FDC6-1CC8-1201-25BE-FA94F91F4AAA}"/>
                    </a:ext>
                  </a:extLst>
                </p:cNvPr>
                <p:cNvPicPr/>
                <p:nvPr/>
              </p:nvPicPr>
              <p:blipFill>
                <a:blip r:embed="rId388"/>
                <a:stretch>
                  <a:fillRect/>
                </a:stretch>
              </p:blipFill>
              <p:spPr>
                <a:xfrm>
                  <a:off x="7688276" y="5491605"/>
                  <a:ext cx="931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0" name="Ink 239">
                  <a:extLst>
                    <a:ext uri="{FF2B5EF4-FFF2-40B4-BE49-F238E27FC236}">
                      <a16:creationId xmlns:a16="http://schemas.microsoft.com/office/drawing/2014/main" id="{8EDA1B6D-4D05-6911-601F-93E751034450}"/>
                    </a:ext>
                  </a:extLst>
                </p14:cNvPr>
                <p14:cNvContentPartPr/>
                <p14:nvPr/>
              </p14:nvContentPartPr>
              <p14:xfrm>
                <a:off x="8881676" y="5124045"/>
                <a:ext cx="138600" cy="758160"/>
              </p14:xfrm>
            </p:contentPart>
          </mc:Choice>
          <mc:Fallback xmlns="">
            <p:pic>
              <p:nvPicPr>
                <p:cNvPr id="240" name="Ink 239">
                  <a:extLst>
                    <a:ext uri="{FF2B5EF4-FFF2-40B4-BE49-F238E27FC236}">
                      <a16:creationId xmlns:a16="http://schemas.microsoft.com/office/drawing/2014/main" id="{8EDA1B6D-4D05-6911-601F-93E751034450}"/>
                    </a:ext>
                  </a:extLst>
                </p:cNvPr>
                <p:cNvPicPr/>
                <p:nvPr/>
              </p:nvPicPr>
              <p:blipFill>
                <a:blip r:embed="rId390"/>
                <a:stretch>
                  <a:fillRect/>
                </a:stretch>
              </p:blipFill>
              <p:spPr>
                <a:xfrm>
                  <a:off x="8873036" y="5115045"/>
                  <a:ext cx="156240" cy="7758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2" name="Ink 241">
                  <a:extLst>
                    <a:ext uri="{FF2B5EF4-FFF2-40B4-BE49-F238E27FC236}">
                      <a16:creationId xmlns:a16="http://schemas.microsoft.com/office/drawing/2014/main" id="{EB0A0DEE-C371-0ACA-5957-939B1DB566E5}"/>
                    </a:ext>
                  </a:extLst>
                </p14:cNvPr>
                <p14:cNvContentPartPr/>
                <p14:nvPr/>
              </p14:nvContentPartPr>
              <p14:xfrm>
                <a:off x="9100916" y="5331405"/>
                <a:ext cx="43560" cy="287280"/>
              </p14:xfrm>
            </p:contentPart>
          </mc:Choice>
          <mc:Fallback xmlns="">
            <p:pic>
              <p:nvPicPr>
                <p:cNvPr id="242" name="Ink 241">
                  <a:extLst>
                    <a:ext uri="{FF2B5EF4-FFF2-40B4-BE49-F238E27FC236}">
                      <a16:creationId xmlns:a16="http://schemas.microsoft.com/office/drawing/2014/main" id="{EB0A0DEE-C371-0ACA-5957-939B1DB566E5}"/>
                    </a:ext>
                  </a:extLst>
                </p:cNvPr>
                <p:cNvPicPr/>
                <p:nvPr/>
              </p:nvPicPr>
              <p:blipFill>
                <a:blip r:embed="rId392"/>
                <a:stretch>
                  <a:fillRect/>
                </a:stretch>
              </p:blipFill>
              <p:spPr>
                <a:xfrm>
                  <a:off x="9092276" y="5322405"/>
                  <a:ext cx="612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3" name="Ink 242">
                  <a:extLst>
                    <a:ext uri="{FF2B5EF4-FFF2-40B4-BE49-F238E27FC236}">
                      <a16:creationId xmlns:a16="http://schemas.microsoft.com/office/drawing/2014/main" id="{90913D4E-7D0A-9948-8BB1-844CCD5BED54}"/>
                    </a:ext>
                  </a:extLst>
                </p14:cNvPr>
                <p14:cNvContentPartPr/>
                <p14:nvPr/>
              </p14:nvContentPartPr>
              <p14:xfrm>
                <a:off x="9453716" y="5266965"/>
                <a:ext cx="15480" cy="158400"/>
              </p14:xfrm>
            </p:contentPart>
          </mc:Choice>
          <mc:Fallback xmlns="">
            <p:pic>
              <p:nvPicPr>
                <p:cNvPr id="243" name="Ink 242">
                  <a:extLst>
                    <a:ext uri="{FF2B5EF4-FFF2-40B4-BE49-F238E27FC236}">
                      <a16:creationId xmlns:a16="http://schemas.microsoft.com/office/drawing/2014/main" id="{90913D4E-7D0A-9948-8BB1-844CCD5BED54}"/>
                    </a:ext>
                  </a:extLst>
                </p:cNvPr>
                <p:cNvPicPr/>
                <p:nvPr/>
              </p:nvPicPr>
              <p:blipFill>
                <a:blip r:embed="rId394"/>
                <a:stretch>
                  <a:fillRect/>
                </a:stretch>
              </p:blipFill>
              <p:spPr>
                <a:xfrm>
                  <a:off x="9445076" y="5257965"/>
                  <a:ext cx="33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4" name="Ink 243">
                  <a:extLst>
                    <a:ext uri="{FF2B5EF4-FFF2-40B4-BE49-F238E27FC236}">
                      <a16:creationId xmlns:a16="http://schemas.microsoft.com/office/drawing/2014/main" id="{DB7E85DF-69D0-8442-350E-DA8F729D355F}"/>
                    </a:ext>
                  </a:extLst>
                </p14:cNvPr>
                <p14:cNvContentPartPr/>
                <p14:nvPr/>
              </p14:nvContentPartPr>
              <p14:xfrm>
                <a:off x="9342476" y="5315925"/>
                <a:ext cx="225360" cy="35640"/>
              </p14:xfrm>
            </p:contentPart>
          </mc:Choice>
          <mc:Fallback xmlns="">
            <p:pic>
              <p:nvPicPr>
                <p:cNvPr id="244" name="Ink 243">
                  <a:extLst>
                    <a:ext uri="{FF2B5EF4-FFF2-40B4-BE49-F238E27FC236}">
                      <a16:creationId xmlns:a16="http://schemas.microsoft.com/office/drawing/2014/main" id="{DB7E85DF-69D0-8442-350E-DA8F729D355F}"/>
                    </a:ext>
                  </a:extLst>
                </p:cNvPr>
                <p:cNvPicPr/>
                <p:nvPr/>
              </p:nvPicPr>
              <p:blipFill>
                <a:blip r:embed="rId396"/>
                <a:stretch>
                  <a:fillRect/>
                </a:stretch>
              </p:blipFill>
              <p:spPr>
                <a:xfrm>
                  <a:off x="9333836" y="5306925"/>
                  <a:ext cx="243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5" name="Ink 244">
                  <a:extLst>
                    <a:ext uri="{FF2B5EF4-FFF2-40B4-BE49-F238E27FC236}">
                      <a16:creationId xmlns:a16="http://schemas.microsoft.com/office/drawing/2014/main" id="{99266F30-CAC1-A565-66D7-9981BA2965BA}"/>
                    </a:ext>
                  </a:extLst>
                </p14:cNvPr>
                <p14:cNvContentPartPr/>
                <p14:nvPr/>
              </p14:nvContentPartPr>
              <p14:xfrm>
                <a:off x="9383876" y="5476485"/>
                <a:ext cx="199800" cy="30960"/>
              </p14:xfrm>
            </p:contentPart>
          </mc:Choice>
          <mc:Fallback xmlns="">
            <p:pic>
              <p:nvPicPr>
                <p:cNvPr id="245" name="Ink 244">
                  <a:extLst>
                    <a:ext uri="{FF2B5EF4-FFF2-40B4-BE49-F238E27FC236}">
                      <a16:creationId xmlns:a16="http://schemas.microsoft.com/office/drawing/2014/main" id="{99266F30-CAC1-A565-66D7-9981BA2965BA}"/>
                    </a:ext>
                  </a:extLst>
                </p:cNvPr>
                <p:cNvPicPr/>
                <p:nvPr/>
              </p:nvPicPr>
              <p:blipFill>
                <a:blip r:embed="rId398"/>
                <a:stretch>
                  <a:fillRect/>
                </a:stretch>
              </p:blipFill>
              <p:spPr>
                <a:xfrm>
                  <a:off x="9375236" y="5467485"/>
                  <a:ext cx="217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7" name="Ink 246">
                  <a:extLst>
                    <a:ext uri="{FF2B5EF4-FFF2-40B4-BE49-F238E27FC236}">
                      <a16:creationId xmlns:a16="http://schemas.microsoft.com/office/drawing/2014/main" id="{BB8F53D1-F670-3175-A22E-67201B6F173A}"/>
                    </a:ext>
                  </a:extLst>
                </p14:cNvPr>
                <p14:cNvContentPartPr/>
                <p14:nvPr/>
              </p14:nvContentPartPr>
              <p14:xfrm>
                <a:off x="9804356" y="5164005"/>
                <a:ext cx="268200" cy="183240"/>
              </p14:xfrm>
            </p:contentPart>
          </mc:Choice>
          <mc:Fallback xmlns="">
            <p:pic>
              <p:nvPicPr>
                <p:cNvPr id="247" name="Ink 246">
                  <a:extLst>
                    <a:ext uri="{FF2B5EF4-FFF2-40B4-BE49-F238E27FC236}">
                      <a16:creationId xmlns:a16="http://schemas.microsoft.com/office/drawing/2014/main" id="{BB8F53D1-F670-3175-A22E-67201B6F173A}"/>
                    </a:ext>
                  </a:extLst>
                </p:cNvPr>
                <p:cNvPicPr/>
                <p:nvPr/>
              </p:nvPicPr>
              <p:blipFill>
                <a:blip r:embed="rId400"/>
                <a:stretch>
                  <a:fillRect/>
                </a:stretch>
              </p:blipFill>
              <p:spPr>
                <a:xfrm>
                  <a:off x="9795716" y="5155365"/>
                  <a:ext cx="285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48" name="Ink 247">
                  <a:extLst>
                    <a:ext uri="{FF2B5EF4-FFF2-40B4-BE49-F238E27FC236}">
                      <a16:creationId xmlns:a16="http://schemas.microsoft.com/office/drawing/2014/main" id="{DEC9EDC5-06BA-CA5B-31EA-A1A9F4F7B0B1}"/>
                    </a:ext>
                  </a:extLst>
                </p14:cNvPr>
                <p14:cNvContentPartPr/>
                <p14:nvPr/>
              </p14:nvContentPartPr>
              <p14:xfrm>
                <a:off x="10067516" y="5342925"/>
                <a:ext cx="103680" cy="76680"/>
              </p14:xfrm>
            </p:contentPart>
          </mc:Choice>
          <mc:Fallback xmlns="">
            <p:pic>
              <p:nvPicPr>
                <p:cNvPr id="248" name="Ink 247">
                  <a:extLst>
                    <a:ext uri="{FF2B5EF4-FFF2-40B4-BE49-F238E27FC236}">
                      <a16:creationId xmlns:a16="http://schemas.microsoft.com/office/drawing/2014/main" id="{DEC9EDC5-06BA-CA5B-31EA-A1A9F4F7B0B1}"/>
                    </a:ext>
                  </a:extLst>
                </p:cNvPr>
                <p:cNvPicPr/>
                <p:nvPr/>
              </p:nvPicPr>
              <p:blipFill>
                <a:blip r:embed="rId402"/>
                <a:stretch>
                  <a:fillRect/>
                </a:stretch>
              </p:blipFill>
              <p:spPr>
                <a:xfrm>
                  <a:off x="10058516" y="5334285"/>
                  <a:ext cx="121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49" name="Ink 248">
                  <a:extLst>
                    <a:ext uri="{FF2B5EF4-FFF2-40B4-BE49-F238E27FC236}">
                      <a16:creationId xmlns:a16="http://schemas.microsoft.com/office/drawing/2014/main" id="{A12C68B3-AD45-E1AE-6ACB-CA13B4A90F8B}"/>
                    </a:ext>
                  </a:extLst>
                </p14:cNvPr>
                <p14:cNvContentPartPr/>
                <p14:nvPr/>
              </p14:nvContentPartPr>
              <p14:xfrm>
                <a:off x="9748196" y="5494485"/>
                <a:ext cx="322920" cy="38520"/>
              </p14:xfrm>
            </p:contentPart>
          </mc:Choice>
          <mc:Fallback xmlns="">
            <p:pic>
              <p:nvPicPr>
                <p:cNvPr id="249" name="Ink 248">
                  <a:extLst>
                    <a:ext uri="{FF2B5EF4-FFF2-40B4-BE49-F238E27FC236}">
                      <a16:creationId xmlns:a16="http://schemas.microsoft.com/office/drawing/2014/main" id="{A12C68B3-AD45-E1AE-6ACB-CA13B4A90F8B}"/>
                    </a:ext>
                  </a:extLst>
                </p:cNvPr>
                <p:cNvPicPr/>
                <p:nvPr/>
              </p:nvPicPr>
              <p:blipFill>
                <a:blip r:embed="rId404"/>
                <a:stretch>
                  <a:fillRect/>
                </a:stretch>
              </p:blipFill>
              <p:spPr>
                <a:xfrm>
                  <a:off x="9739556" y="5485845"/>
                  <a:ext cx="340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0" name="Ink 249">
                  <a:extLst>
                    <a:ext uri="{FF2B5EF4-FFF2-40B4-BE49-F238E27FC236}">
                      <a16:creationId xmlns:a16="http://schemas.microsoft.com/office/drawing/2014/main" id="{6496FBD0-3040-341D-AFD3-642F9C45C1C6}"/>
                    </a:ext>
                  </a:extLst>
                </p14:cNvPr>
                <p14:cNvContentPartPr/>
                <p14:nvPr/>
              </p14:nvContentPartPr>
              <p14:xfrm>
                <a:off x="9824516" y="5622645"/>
                <a:ext cx="196920" cy="128880"/>
              </p14:xfrm>
            </p:contentPart>
          </mc:Choice>
          <mc:Fallback xmlns="">
            <p:pic>
              <p:nvPicPr>
                <p:cNvPr id="250" name="Ink 249">
                  <a:extLst>
                    <a:ext uri="{FF2B5EF4-FFF2-40B4-BE49-F238E27FC236}">
                      <a16:creationId xmlns:a16="http://schemas.microsoft.com/office/drawing/2014/main" id="{6496FBD0-3040-341D-AFD3-642F9C45C1C6}"/>
                    </a:ext>
                  </a:extLst>
                </p:cNvPr>
                <p:cNvPicPr/>
                <p:nvPr/>
              </p:nvPicPr>
              <p:blipFill>
                <a:blip r:embed="rId406"/>
                <a:stretch>
                  <a:fillRect/>
                </a:stretch>
              </p:blipFill>
              <p:spPr>
                <a:xfrm>
                  <a:off x="9815516" y="5613645"/>
                  <a:ext cx="214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1" name="Ink 250">
                  <a:extLst>
                    <a:ext uri="{FF2B5EF4-FFF2-40B4-BE49-F238E27FC236}">
                      <a16:creationId xmlns:a16="http://schemas.microsoft.com/office/drawing/2014/main" id="{B250989C-98E6-2FA9-5C4A-E30E4EEDD16A}"/>
                    </a:ext>
                  </a:extLst>
                </p14:cNvPr>
                <p14:cNvContentPartPr/>
                <p14:nvPr/>
              </p14:nvContentPartPr>
              <p14:xfrm>
                <a:off x="10165436" y="5038365"/>
                <a:ext cx="288000" cy="844200"/>
              </p14:xfrm>
            </p:contentPart>
          </mc:Choice>
          <mc:Fallback xmlns="">
            <p:pic>
              <p:nvPicPr>
                <p:cNvPr id="251" name="Ink 250">
                  <a:extLst>
                    <a:ext uri="{FF2B5EF4-FFF2-40B4-BE49-F238E27FC236}">
                      <a16:creationId xmlns:a16="http://schemas.microsoft.com/office/drawing/2014/main" id="{B250989C-98E6-2FA9-5C4A-E30E4EEDD16A}"/>
                    </a:ext>
                  </a:extLst>
                </p:cNvPr>
                <p:cNvPicPr/>
                <p:nvPr/>
              </p:nvPicPr>
              <p:blipFill>
                <a:blip r:embed="rId408"/>
                <a:stretch>
                  <a:fillRect/>
                </a:stretch>
              </p:blipFill>
              <p:spPr>
                <a:xfrm>
                  <a:off x="10156436" y="5029365"/>
                  <a:ext cx="305640" cy="86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53" name="Ink 252">
                <a:extLst>
                  <a:ext uri="{FF2B5EF4-FFF2-40B4-BE49-F238E27FC236}">
                    <a16:creationId xmlns:a16="http://schemas.microsoft.com/office/drawing/2014/main" id="{7DB2E213-98C6-12B0-1E06-74BDA6D59C6B}"/>
                  </a:ext>
                </a:extLst>
              </p14:cNvPr>
              <p14:cNvContentPartPr/>
              <p14:nvPr/>
            </p14:nvContentPartPr>
            <p14:xfrm>
              <a:off x="6339716" y="2017965"/>
              <a:ext cx="1617120" cy="830880"/>
            </p14:xfrm>
          </p:contentPart>
        </mc:Choice>
        <mc:Fallback xmlns="">
          <p:pic>
            <p:nvPicPr>
              <p:cNvPr id="253" name="Ink 252">
                <a:extLst>
                  <a:ext uri="{FF2B5EF4-FFF2-40B4-BE49-F238E27FC236}">
                    <a16:creationId xmlns:a16="http://schemas.microsoft.com/office/drawing/2014/main" id="{7DB2E213-98C6-12B0-1E06-74BDA6D59C6B}"/>
                  </a:ext>
                </a:extLst>
              </p:cNvPr>
              <p:cNvPicPr/>
              <p:nvPr/>
            </p:nvPicPr>
            <p:blipFill>
              <a:blip r:embed="rId410"/>
              <a:stretch>
                <a:fillRect/>
              </a:stretch>
            </p:blipFill>
            <p:spPr>
              <a:xfrm>
                <a:off x="6330716" y="2009325"/>
                <a:ext cx="1634760" cy="848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4" name="Ink 273">
                <a:extLst>
                  <a:ext uri="{FF2B5EF4-FFF2-40B4-BE49-F238E27FC236}">
                    <a16:creationId xmlns:a16="http://schemas.microsoft.com/office/drawing/2014/main" id="{657860B3-9E7E-3C24-126F-A886241F3E96}"/>
                  </a:ext>
                </a:extLst>
              </p14:cNvPr>
              <p14:cNvContentPartPr/>
              <p14:nvPr/>
            </p14:nvContentPartPr>
            <p14:xfrm>
              <a:off x="11185676" y="5692125"/>
              <a:ext cx="47160" cy="239040"/>
            </p14:xfrm>
          </p:contentPart>
        </mc:Choice>
        <mc:Fallback xmlns="">
          <p:pic>
            <p:nvPicPr>
              <p:cNvPr id="274" name="Ink 273">
                <a:extLst>
                  <a:ext uri="{FF2B5EF4-FFF2-40B4-BE49-F238E27FC236}">
                    <a16:creationId xmlns:a16="http://schemas.microsoft.com/office/drawing/2014/main" id="{657860B3-9E7E-3C24-126F-A886241F3E96}"/>
                  </a:ext>
                </a:extLst>
              </p:cNvPr>
              <p:cNvPicPr/>
              <p:nvPr/>
            </p:nvPicPr>
            <p:blipFill>
              <a:blip r:embed="rId412"/>
              <a:stretch>
                <a:fillRect/>
              </a:stretch>
            </p:blipFill>
            <p:spPr>
              <a:xfrm>
                <a:off x="11176676" y="5683125"/>
                <a:ext cx="64800" cy="256680"/>
              </a:xfrm>
              <a:prstGeom prst="rect">
                <a:avLst/>
              </a:prstGeom>
            </p:spPr>
          </p:pic>
        </mc:Fallback>
      </mc:AlternateContent>
      <p:grpSp>
        <p:nvGrpSpPr>
          <p:cNvPr id="278" name="Group 277">
            <a:extLst>
              <a:ext uri="{FF2B5EF4-FFF2-40B4-BE49-F238E27FC236}">
                <a16:creationId xmlns:a16="http://schemas.microsoft.com/office/drawing/2014/main" id="{5BA5C4B5-DEA6-A8B7-A789-3939DB32F9D2}"/>
              </a:ext>
            </a:extLst>
          </p:cNvPr>
          <p:cNvGrpSpPr/>
          <p:nvPr/>
        </p:nvGrpSpPr>
        <p:grpSpPr>
          <a:xfrm>
            <a:off x="10615796" y="4908045"/>
            <a:ext cx="1472040" cy="1235880"/>
            <a:chOff x="10615796" y="4908045"/>
            <a:chExt cx="1472040" cy="1235880"/>
          </a:xfrm>
        </p:grpSpPr>
        <mc:AlternateContent xmlns:mc="http://schemas.openxmlformats.org/markup-compatibility/2006" xmlns:p14="http://schemas.microsoft.com/office/powerpoint/2010/main">
          <mc:Choice Requires="p14">
            <p:contentPart p14:bwMode="auto" r:id="rId413">
              <p14:nvContentPartPr>
                <p14:cNvPr id="254" name="Ink 253">
                  <a:extLst>
                    <a:ext uri="{FF2B5EF4-FFF2-40B4-BE49-F238E27FC236}">
                      <a16:creationId xmlns:a16="http://schemas.microsoft.com/office/drawing/2014/main" id="{40B3C57E-0DD1-A613-93C8-57A987DF5129}"/>
                    </a:ext>
                  </a:extLst>
                </p14:cNvPr>
                <p14:cNvContentPartPr/>
                <p14:nvPr/>
              </p14:nvContentPartPr>
              <p14:xfrm>
                <a:off x="10615796" y="5416005"/>
                <a:ext cx="212400" cy="49320"/>
              </p14:xfrm>
            </p:contentPart>
          </mc:Choice>
          <mc:Fallback xmlns="">
            <p:pic>
              <p:nvPicPr>
                <p:cNvPr id="254" name="Ink 253">
                  <a:extLst>
                    <a:ext uri="{FF2B5EF4-FFF2-40B4-BE49-F238E27FC236}">
                      <a16:creationId xmlns:a16="http://schemas.microsoft.com/office/drawing/2014/main" id="{40B3C57E-0DD1-A613-93C8-57A987DF5129}"/>
                    </a:ext>
                  </a:extLst>
                </p:cNvPr>
                <p:cNvPicPr/>
                <p:nvPr/>
              </p:nvPicPr>
              <p:blipFill>
                <a:blip r:embed="rId414"/>
                <a:stretch>
                  <a:fillRect/>
                </a:stretch>
              </p:blipFill>
              <p:spPr>
                <a:xfrm>
                  <a:off x="10607156" y="5407005"/>
                  <a:ext cx="2300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55" name="Ink 254">
                  <a:extLst>
                    <a:ext uri="{FF2B5EF4-FFF2-40B4-BE49-F238E27FC236}">
                      <a16:creationId xmlns:a16="http://schemas.microsoft.com/office/drawing/2014/main" id="{6104A1F9-2707-E42B-ECA6-189D81C2B570}"/>
                    </a:ext>
                  </a:extLst>
                </p14:cNvPr>
                <p14:cNvContentPartPr/>
                <p14:nvPr/>
              </p14:nvContentPartPr>
              <p14:xfrm>
                <a:off x="10620116" y="5545605"/>
                <a:ext cx="185760" cy="19440"/>
              </p14:xfrm>
            </p:contentPart>
          </mc:Choice>
          <mc:Fallback xmlns="">
            <p:pic>
              <p:nvPicPr>
                <p:cNvPr id="255" name="Ink 254">
                  <a:extLst>
                    <a:ext uri="{FF2B5EF4-FFF2-40B4-BE49-F238E27FC236}">
                      <a16:creationId xmlns:a16="http://schemas.microsoft.com/office/drawing/2014/main" id="{6104A1F9-2707-E42B-ECA6-189D81C2B570}"/>
                    </a:ext>
                  </a:extLst>
                </p:cNvPr>
                <p:cNvPicPr/>
                <p:nvPr/>
              </p:nvPicPr>
              <p:blipFill>
                <a:blip r:embed="rId416"/>
                <a:stretch>
                  <a:fillRect/>
                </a:stretch>
              </p:blipFill>
              <p:spPr>
                <a:xfrm>
                  <a:off x="10611476" y="5536965"/>
                  <a:ext cx="203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57" name="Ink 256">
                  <a:extLst>
                    <a:ext uri="{FF2B5EF4-FFF2-40B4-BE49-F238E27FC236}">
                      <a16:creationId xmlns:a16="http://schemas.microsoft.com/office/drawing/2014/main" id="{9EB45882-4A70-3BF3-9705-1206E6B193CE}"/>
                    </a:ext>
                  </a:extLst>
                </p14:cNvPr>
                <p14:cNvContentPartPr/>
                <p14:nvPr/>
              </p14:nvContentPartPr>
              <p14:xfrm>
                <a:off x="11237516" y="5084085"/>
                <a:ext cx="272160" cy="183600"/>
              </p14:xfrm>
            </p:contentPart>
          </mc:Choice>
          <mc:Fallback xmlns="">
            <p:pic>
              <p:nvPicPr>
                <p:cNvPr id="257" name="Ink 256">
                  <a:extLst>
                    <a:ext uri="{FF2B5EF4-FFF2-40B4-BE49-F238E27FC236}">
                      <a16:creationId xmlns:a16="http://schemas.microsoft.com/office/drawing/2014/main" id="{9EB45882-4A70-3BF3-9705-1206E6B193CE}"/>
                    </a:ext>
                  </a:extLst>
                </p:cNvPr>
                <p:cNvPicPr/>
                <p:nvPr/>
              </p:nvPicPr>
              <p:blipFill>
                <a:blip r:embed="rId418"/>
                <a:stretch>
                  <a:fillRect/>
                </a:stretch>
              </p:blipFill>
              <p:spPr>
                <a:xfrm>
                  <a:off x="11228876" y="5075085"/>
                  <a:ext cx="289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58" name="Ink 257">
                  <a:extLst>
                    <a:ext uri="{FF2B5EF4-FFF2-40B4-BE49-F238E27FC236}">
                      <a16:creationId xmlns:a16="http://schemas.microsoft.com/office/drawing/2014/main" id="{D1964AC2-C4B0-53FB-FC03-5DEE79FB0B03}"/>
                    </a:ext>
                  </a:extLst>
                </p14:cNvPr>
                <p14:cNvContentPartPr/>
                <p14:nvPr/>
              </p14:nvContentPartPr>
              <p14:xfrm>
                <a:off x="11591756" y="5194965"/>
                <a:ext cx="105120" cy="202320"/>
              </p14:xfrm>
            </p:contentPart>
          </mc:Choice>
          <mc:Fallback xmlns="">
            <p:pic>
              <p:nvPicPr>
                <p:cNvPr id="258" name="Ink 257">
                  <a:extLst>
                    <a:ext uri="{FF2B5EF4-FFF2-40B4-BE49-F238E27FC236}">
                      <a16:creationId xmlns:a16="http://schemas.microsoft.com/office/drawing/2014/main" id="{D1964AC2-C4B0-53FB-FC03-5DEE79FB0B03}"/>
                    </a:ext>
                  </a:extLst>
                </p:cNvPr>
                <p:cNvPicPr/>
                <p:nvPr/>
              </p:nvPicPr>
              <p:blipFill>
                <a:blip r:embed="rId420"/>
                <a:stretch>
                  <a:fillRect/>
                </a:stretch>
              </p:blipFill>
              <p:spPr>
                <a:xfrm>
                  <a:off x="11582756" y="5186325"/>
                  <a:ext cx="122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9" name="Ink 258">
                  <a:extLst>
                    <a:ext uri="{FF2B5EF4-FFF2-40B4-BE49-F238E27FC236}">
                      <a16:creationId xmlns:a16="http://schemas.microsoft.com/office/drawing/2014/main" id="{802B41CA-CE1D-A868-B45B-CE01A24DAF21}"/>
                    </a:ext>
                  </a:extLst>
                </p14:cNvPr>
                <p14:cNvContentPartPr/>
                <p14:nvPr/>
              </p14:nvContentPartPr>
              <p14:xfrm>
                <a:off x="11696876" y="4908045"/>
                <a:ext cx="105480" cy="144360"/>
              </p14:xfrm>
            </p:contentPart>
          </mc:Choice>
          <mc:Fallback xmlns="">
            <p:pic>
              <p:nvPicPr>
                <p:cNvPr id="259" name="Ink 258">
                  <a:extLst>
                    <a:ext uri="{FF2B5EF4-FFF2-40B4-BE49-F238E27FC236}">
                      <a16:creationId xmlns:a16="http://schemas.microsoft.com/office/drawing/2014/main" id="{802B41CA-CE1D-A868-B45B-CE01A24DAF21}"/>
                    </a:ext>
                  </a:extLst>
                </p:cNvPr>
                <p:cNvPicPr/>
                <p:nvPr/>
              </p:nvPicPr>
              <p:blipFill>
                <a:blip r:embed="rId422"/>
                <a:stretch>
                  <a:fillRect/>
                </a:stretch>
              </p:blipFill>
              <p:spPr>
                <a:xfrm>
                  <a:off x="11687876" y="4899045"/>
                  <a:ext cx="123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0" name="Ink 259">
                  <a:extLst>
                    <a:ext uri="{FF2B5EF4-FFF2-40B4-BE49-F238E27FC236}">
                      <a16:creationId xmlns:a16="http://schemas.microsoft.com/office/drawing/2014/main" id="{DF0A4DB4-FE3A-1932-707D-B3C0288FA1EC}"/>
                    </a:ext>
                  </a:extLst>
                </p14:cNvPr>
                <p14:cNvContentPartPr/>
                <p14:nvPr/>
              </p14:nvContentPartPr>
              <p14:xfrm>
                <a:off x="10991636" y="5482245"/>
                <a:ext cx="1065240" cy="40320"/>
              </p14:xfrm>
            </p:contentPart>
          </mc:Choice>
          <mc:Fallback xmlns="">
            <p:pic>
              <p:nvPicPr>
                <p:cNvPr id="260" name="Ink 259">
                  <a:extLst>
                    <a:ext uri="{FF2B5EF4-FFF2-40B4-BE49-F238E27FC236}">
                      <a16:creationId xmlns:a16="http://schemas.microsoft.com/office/drawing/2014/main" id="{DF0A4DB4-FE3A-1932-707D-B3C0288FA1EC}"/>
                    </a:ext>
                  </a:extLst>
                </p:cNvPr>
                <p:cNvPicPr/>
                <p:nvPr/>
              </p:nvPicPr>
              <p:blipFill>
                <a:blip r:embed="rId424"/>
                <a:stretch>
                  <a:fillRect/>
                </a:stretch>
              </p:blipFill>
              <p:spPr>
                <a:xfrm>
                  <a:off x="10982996" y="5473245"/>
                  <a:ext cx="1082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5" name="Ink 264">
                  <a:extLst>
                    <a:ext uri="{FF2B5EF4-FFF2-40B4-BE49-F238E27FC236}">
                      <a16:creationId xmlns:a16="http://schemas.microsoft.com/office/drawing/2014/main" id="{E9769B0C-F0FC-AA43-EFA8-D8C80895126D}"/>
                    </a:ext>
                  </a:extLst>
                </p14:cNvPr>
                <p14:cNvContentPartPr/>
                <p14:nvPr/>
              </p14:nvContentPartPr>
              <p14:xfrm>
                <a:off x="11333996" y="5750805"/>
                <a:ext cx="147600" cy="11880"/>
              </p14:xfrm>
            </p:contentPart>
          </mc:Choice>
          <mc:Fallback xmlns="">
            <p:pic>
              <p:nvPicPr>
                <p:cNvPr id="265" name="Ink 264">
                  <a:extLst>
                    <a:ext uri="{FF2B5EF4-FFF2-40B4-BE49-F238E27FC236}">
                      <a16:creationId xmlns:a16="http://schemas.microsoft.com/office/drawing/2014/main" id="{E9769B0C-F0FC-AA43-EFA8-D8C80895126D}"/>
                    </a:ext>
                  </a:extLst>
                </p:cNvPr>
                <p:cNvPicPr/>
                <p:nvPr/>
              </p:nvPicPr>
              <p:blipFill>
                <a:blip r:embed="rId426"/>
                <a:stretch>
                  <a:fillRect/>
                </a:stretch>
              </p:blipFill>
              <p:spPr>
                <a:xfrm>
                  <a:off x="11325356" y="5742165"/>
                  <a:ext cx="165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6" name="Ink 265">
                  <a:extLst>
                    <a:ext uri="{FF2B5EF4-FFF2-40B4-BE49-F238E27FC236}">
                      <a16:creationId xmlns:a16="http://schemas.microsoft.com/office/drawing/2014/main" id="{9C11A7D4-F407-0531-89DE-0CB828DEDEA2}"/>
                    </a:ext>
                  </a:extLst>
                </p14:cNvPr>
                <p14:cNvContentPartPr/>
                <p14:nvPr/>
              </p14:nvContentPartPr>
              <p14:xfrm>
                <a:off x="11387996" y="5870685"/>
                <a:ext cx="43920" cy="93600"/>
              </p14:xfrm>
            </p:contentPart>
          </mc:Choice>
          <mc:Fallback xmlns="">
            <p:pic>
              <p:nvPicPr>
                <p:cNvPr id="266" name="Ink 265">
                  <a:extLst>
                    <a:ext uri="{FF2B5EF4-FFF2-40B4-BE49-F238E27FC236}">
                      <a16:creationId xmlns:a16="http://schemas.microsoft.com/office/drawing/2014/main" id="{9C11A7D4-F407-0531-89DE-0CB828DEDEA2}"/>
                    </a:ext>
                  </a:extLst>
                </p:cNvPr>
                <p:cNvPicPr/>
                <p:nvPr/>
              </p:nvPicPr>
              <p:blipFill>
                <a:blip r:embed="rId428"/>
                <a:stretch>
                  <a:fillRect/>
                </a:stretch>
              </p:blipFill>
              <p:spPr>
                <a:xfrm>
                  <a:off x="11378996" y="5862045"/>
                  <a:ext cx="61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67" name="Ink 266">
                  <a:extLst>
                    <a:ext uri="{FF2B5EF4-FFF2-40B4-BE49-F238E27FC236}">
                      <a16:creationId xmlns:a16="http://schemas.microsoft.com/office/drawing/2014/main" id="{FC632D47-3B95-703C-0A9F-355A64A0EA80}"/>
                    </a:ext>
                  </a:extLst>
                </p14:cNvPr>
                <p14:cNvContentPartPr/>
                <p14:nvPr/>
              </p14:nvContentPartPr>
              <p14:xfrm>
                <a:off x="11342276" y="5904885"/>
                <a:ext cx="160560" cy="43560"/>
              </p14:xfrm>
            </p:contentPart>
          </mc:Choice>
          <mc:Fallback xmlns="">
            <p:pic>
              <p:nvPicPr>
                <p:cNvPr id="267" name="Ink 266">
                  <a:extLst>
                    <a:ext uri="{FF2B5EF4-FFF2-40B4-BE49-F238E27FC236}">
                      <a16:creationId xmlns:a16="http://schemas.microsoft.com/office/drawing/2014/main" id="{FC632D47-3B95-703C-0A9F-355A64A0EA80}"/>
                    </a:ext>
                  </a:extLst>
                </p:cNvPr>
                <p:cNvPicPr/>
                <p:nvPr/>
              </p:nvPicPr>
              <p:blipFill>
                <a:blip r:embed="rId430"/>
                <a:stretch>
                  <a:fillRect/>
                </a:stretch>
              </p:blipFill>
              <p:spPr>
                <a:xfrm>
                  <a:off x="11333276" y="5896245"/>
                  <a:ext cx="178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8" name="Ink 267">
                  <a:extLst>
                    <a:ext uri="{FF2B5EF4-FFF2-40B4-BE49-F238E27FC236}">
                      <a16:creationId xmlns:a16="http://schemas.microsoft.com/office/drawing/2014/main" id="{5AC65D1D-B1E2-19D5-9ADB-CA5FCFC9E22B}"/>
                    </a:ext>
                  </a:extLst>
                </p14:cNvPr>
                <p14:cNvContentPartPr/>
                <p14:nvPr/>
              </p14:nvContentPartPr>
              <p14:xfrm>
                <a:off x="11665196" y="5616165"/>
                <a:ext cx="242280" cy="151200"/>
              </p14:xfrm>
            </p:contentPart>
          </mc:Choice>
          <mc:Fallback xmlns="">
            <p:pic>
              <p:nvPicPr>
                <p:cNvPr id="268" name="Ink 267">
                  <a:extLst>
                    <a:ext uri="{FF2B5EF4-FFF2-40B4-BE49-F238E27FC236}">
                      <a16:creationId xmlns:a16="http://schemas.microsoft.com/office/drawing/2014/main" id="{5AC65D1D-B1E2-19D5-9ADB-CA5FCFC9E22B}"/>
                    </a:ext>
                  </a:extLst>
                </p:cNvPr>
                <p:cNvPicPr/>
                <p:nvPr/>
              </p:nvPicPr>
              <p:blipFill>
                <a:blip r:embed="rId432"/>
                <a:stretch>
                  <a:fillRect/>
                </a:stretch>
              </p:blipFill>
              <p:spPr>
                <a:xfrm>
                  <a:off x="11656556" y="5607525"/>
                  <a:ext cx="259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9" name="Ink 268">
                  <a:extLst>
                    <a:ext uri="{FF2B5EF4-FFF2-40B4-BE49-F238E27FC236}">
                      <a16:creationId xmlns:a16="http://schemas.microsoft.com/office/drawing/2014/main" id="{AA02C41A-F26C-CCC5-34FE-3C932DC53812}"/>
                    </a:ext>
                  </a:extLst>
                </p14:cNvPr>
                <p14:cNvContentPartPr/>
                <p14:nvPr/>
              </p14:nvContentPartPr>
              <p14:xfrm>
                <a:off x="11899916" y="5772405"/>
                <a:ext cx="114840" cy="52560"/>
              </p14:xfrm>
            </p:contentPart>
          </mc:Choice>
          <mc:Fallback xmlns="">
            <p:pic>
              <p:nvPicPr>
                <p:cNvPr id="269" name="Ink 268">
                  <a:extLst>
                    <a:ext uri="{FF2B5EF4-FFF2-40B4-BE49-F238E27FC236}">
                      <a16:creationId xmlns:a16="http://schemas.microsoft.com/office/drawing/2014/main" id="{AA02C41A-F26C-CCC5-34FE-3C932DC53812}"/>
                    </a:ext>
                  </a:extLst>
                </p:cNvPr>
                <p:cNvPicPr/>
                <p:nvPr/>
              </p:nvPicPr>
              <p:blipFill>
                <a:blip r:embed="rId434"/>
                <a:stretch>
                  <a:fillRect/>
                </a:stretch>
              </p:blipFill>
              <p:spPr>
                <a:xfrm>
                  <a:off x="11890916" y="5763405"/>
                  <a:ext cx="132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70" name="Ink 269">
                  <a:extLst>
                    <a:ext uri="{FF2B5EF4-FFF2-40B4-BE49-F238E27FC236}">
                      <a16:creationId xmlns:a16="http://schemas.microsoft.com/office/drawing/2014/main" id="{3B62A208-E6F3-9069-5F94-9ACF5D879735}"/>
                    </a:ext>
                  </a:extLst>
                </p14:cNvPr>
                <p14:cNvContentPartPr/>
                <p14:nvPr/>
              </p14:nvContentPartPr>
              <p14:xfrm>
                <a:off x="11684636" y="5910285"/>
                <a:ext cx="279000" cy="25560"/>
              </p14:xfrm>
            </p:contentPart>
          </mc:Choice>
          <mc:Fallback xmlns="">
            <p:pic>
              <p:nvPicPr>
                <p:cNvPr id="270" name="Ink 269">
                  <a:extLst>
                    <a:ext uri="{FF2B5EF4-FFF2-40B4-BE49-F238E27FC236}">
                      <a16:creationId xmlns:a16="http://schemas.microsoft.com/office/drawing/2014/main" id="{3B62A208-E6F3-9069-5F94-9ACF5D879735}"/>
                    </a:ext>
                  </a:extLst>
                </p:cNvPr>
                <p:cNvPicPr/>
                <p:nvPr/>
              </p:nvPicPr>
              <p:blipFill>
                <a:blip r:embed="rId436"/>
                <a:stretch>
                  <a:fillRect/>
                </a:stretch>
              </p:blipFill>
              <p:spPr>
                <a:xfrm>
                  <a:off x="11675636" y="5901645"/>
                  <a:ext cx="2966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71" name="Ink 270">
                  <a:extLst>
                    <a:ext uri="{FF2B5EF4-FFF2-40B4-BE49-F238E27FC236}">
                      <a16:creationId xmlns:a16="http://schemas.microsoft.com/office/drawing/2014/main" id="{DC92D516-12AB-64BA-BAB8-F82E5CC5C423}"/>
                    </a:ext>
                  </a:extLst>
                </p14:cNvPr>
                <p14:cNvContentPartPr/>
                <p14:nvPr/>
              </p14:nvContentPartPr>
              <p14:xfrm>
                <a:off x="11723156" y="5989125"/>
                <a:ext cx="189360" cy="144360"/>
              </p14:xfrm>
            </p:contentPart>
          </mc:Choice>
          <mc:Fallback xmlns="">
            <p:pic>
              <p:nvPicPr>
                <p:cNvPr id="271" name="Ink 270">
                  <a:extLst>
                    <a:ext uri="{FF2B5EF4-FFF2-40B4-BE49-F238E27FC236}">
                      <a16:creationId xmlns:a16="http://schemas.microsoft.com/office/drawing/2014/main" id="{DC92D516-12AB-64BA-BAB8-F82E5CC5C423}"/>
                    </a:ext>
                  </a:extLst>
                </p:cNvPr>
                <p:cNvPicPr/>
                <p:nvPr/>
              </p:nvPicPr>
              <p:blipFill>
                <a:blip r:embed="rId438"/>
                <a:stretch>
                  <a:fillRect/>
                </a:stretch>
              </p:blipFill>
              <p:spPr>
                <a:xfrm>
                  <a:off x="11714156" y="5980485"/>
                  <a:ext cx="207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72" name="Ink 271">
                  <a:extLst>
                    <a:ext uri="{FF2B5EF4-FFF2-40B4-BE49-F238E27FC236}">
                      <a16:creationId xmlns:a16="http://schemas.microsoft.com/office/drawing/2014/main" id="{3C228ED2-6822-D214-1885-ADA320056BE0}"/>
                    </a:ext>
                  </a:extLst>
                </p14:cNvPr>
                <p14:cNvContentPartPr/>
                <p14:nvPr/>
              </p14:nvContentPartPr>
              <p14:xfrm>
                <a:off x="11934836" y="5578005"/>
                <a:ext cx="153000" cy="565920"/>
              </p14:xfrm>
            </p:contentPart>
          </mc:Choice>
          <mc:Fallback xmlns="">
            <p:pic>
              <p:nvPicPr>
                <p:cNvPr id="272" name="Ink 271">
                  <a:extLst>
                    <a:ext uri="{FF2B5EF4-FFF2-40B4-BE49-F238E27FC236}">
                      <a16:creationId xmlns:a16="http://schemas.microsoft.com/office/drawing/2014/main" id="{3C228ED2-6822-D214-1885-ADA320056BE0}"/>
                    </a:ext>
                  </a:extLst>
                </p:cNvPr>
                <p:cNvPicPr/>
                <p:nvPr/>
              </p:nvPicPr>
              <p:blipFill>
                <a:blip r:embed="rId440"/>
                <a:stretch>
                  <a:fillRect/>
                </a:stretch>
              </p:blipFill>
              <p:spPr>
                <a:xfrm>
                  <a:off x="11925836" y="5569365"/>
                  <a:ext cx="170640" cy="5835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77" name="Ink 276">
                  <a:extLst>
                    <a:ext uri="{FF2B5EF4-FFF2-40B4-BE49-F238E27FC236}">
                      <a16:creationId xmlns:a16="http://schemas.microsoft.com/office/drawing/2014/main" id="{94758C9F-E475-3DDB-1DB0-EF99C2E837C5}"/>
                    </a:ext>
                  </a:extLst>
                </p14:cNvPr>
                <p14:cNvContentPartPr/>
                <p14:nvPr/>
              </p14:nvContentPartPr>
              <p14:xfrm>
                <a:off x="11035196" y="5622285"/>
                <a:ext cx="145440" cy="486360"/>
              </p14:xfrm>
            </p:contentPart>
          </mc:Choice>
          <mc:Fallback xmlns="">
            <p:pic>
              <p:nvPicPr>
                <p:cNvPr id="277" name="Ink 276">
                  <a:extLst>
                    <a:ext uri="{FF2B5EF4-FFF2-40B4-BE49-F238E27FC236}">
                      <a16:creationId xmlns:a16="http://schemas.microsoft.com/office/drawing/2014/main" id="{94758C9F-E475-3DDB-1DB0-EF99C2E837C5}"/>
                    </a:ext>
                  </a:extLst>
                </p:cNvPr>
                <p:cNvPicPr/>
                <p:nvPr/>
              </p:nvPicPr>
              <p:blipFill>
                <a:blip r:embed="rId442"/>
                <a:stretch>
                  <a:fillRect/>
                </a:stretch>
              </p:blipFill>
              <p:spPr>
                <a:xfrm>
                  <a:off x="11026556" y="5613645"/>
                  <a:ext cx="163080" cy="504000"/>
                </a:xfrm>
                <a:prstGeom prst="rect">
                  <a:avLst/>
                </a:prstGeom>
              </p:spPr>
            </p:pic>
          </mc:Fallback>
        </mc:AlternateContent>
      </p:grpSp>
    </p:spTree>
    <p:extLst>
      <p:ext uri="{BB962C8B-B14F-4D97-AF65-F5344CB8AC3E}">
        <p14:creationId xmlns:p14="http://schemas.microsoft.com/office/powerpoint/2010/main" val="26729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4472D1-1330-533E-135D-6FBC061BDB94}"/>
              </a:ext>
            </a:extLst>
          </p:cNvPr>
          <p:cNvGrpSpPr/>
          <p:nvPr/>
        </p:nvGrpSpPr>
        <p:grpSpPr>
          <a:xfrm>
            <a:off x="563486" y="556956"/>
            <a:ext cx="1350720" cy="392760"/>
            <a:chOff x="815156" y="4390725"/>
            <a:chExt cx="1350720" cy="39276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2E5F377-39DE-F4DE-6C15-43933CEC2FED}"/>
                    </a:ext>
                  </a:extLst>
                </p14:cNvPr>
                <p14:cNvContentPartPr/>
                <p14:nvPr/>
              </p14:nvContentPartPr>
              <p14:xfrm>
                <a:off x="815156" y="4613925"/>
                <a:ext cx="214560" cy="150840"/>
              </p14:xfrm>
            </p:contentPart>
          </mc:Choice>
          <mc:Fallback xmlns="">
            <p:pic>
              <p:nvPicPr>
                <p:cNvPr id="2" name="Ink 1">
                  <a:extLst>
                    <a:ext uri="{FF2B5EF4-FFF2-40B4-BE49-F238E27FC236}">
                      <a16:creationId xmlns:a16="http://schemas.microsoft.com/office/drawing/2014/main" id="{62E5F377-39DE-F4DE-6C15-43933CEC2FED}"/>
                    </a:ext>
                  </a:extLst>
                </p:cNvPr>
                <p:cNvPicPr/>
                <p:nvPr/>
              </p:nvPicPr>
              <p:blipFill>
                <a:blip r:embed="rId4"/>
                <a:stretch>
                  <a:fillRect/>
                </a:stretch>
              </p:blipFill>
              <p:spPr>
                <a:xfrm>
                  <a:off x="806156" y="4604925"/>
                  <a:ext cx="2322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7B4C7DF-B7D0-76F9-A85B-A5C0C1DB86BA}"/>
                    </a:ext>
                  </a:extLst>
                </p14:cNvPr>
                <p14:cNvContentPartPr/>
                <p14:nvPr/>
              </p14:nvContentPartPr>
              <p14:xfrm>
                <a:off x="1086956" y="4436085"/>
                <a:ext cx="106200" cy="126720"/>
              </p14:xfrm>
            </p:contentPart>
          </mc:Choice>
          <mc:Fallback xmlns="">
            <p:pic>
              <p:nvPicPr>
                <p:cNvPr id="3" name="Ink 2">
                  <a:extLst>
                    <a:ext uri="{FF2B5EF4-FFF2-40B4-BE49-F238E27FC236}">
                      <a16:creationId xmlns:a16="http://schemas.microsoft.com/office/drawing/2014/main" id="{D7B4C7DF-B7D0-76F9-A85B-A5C0C1DB86BA}"/>
                    </a:ext>
                  </a:extLst>
                </p:cNvPr>
                <p:cNvPicPr/>
                <p:nvPr/>
              </p:nvPicPr>
              <p:blipFill>
                <a:blip r:embed="rId6"/>
                <a:stretch>
                  <a:fillRect/>
                </a:stretch>
              </p:blipFill>
              <p:spPr>
                <a:xfrm>
                  <a:off x="1077956" y="4427085"/>
                  <a:ext cx="123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810D226D-8D6C-52CF-6EA9-66A3E74796F5}"/>
                    </a:ext>
                  </a:extLst>
                </p14:cNvPr>
                <p14:cNvContentPartPr/>
                <p14:nvPr/>
              </p14:nvContentPartPr>
              <p14:xfrm>
                <a:off x="1273436" y="4644165"/>
                <a:ext cx="201600" cy="60120"/>
              </p14:xfrm>
            </p:contentPart>
          </mc:Choice>
          <mc:Fallback xmlns="">
            <p:pic>
              <p:nvPicPr>
                <p:cNvPr id="4" name="Ink 3">
                  <a:extLst>
                    <a:ext uri="{FF2B5EF4-FFF2-40B4-BE49-F238E27FC236}">
                      <a16:creationId xmlns:a16="http://schemas.microsoft.com/office/drawing/2014/main" id="{810D226D-8D6C-52CF-6EA9-66A3E74796F5}"/>
                    </a:ext>
                  </a:extLst>
                </p:cNvPr>
                <p:cNvPicPr/>
                <p:nvPr/>
              </p:nvPicPr>
              <p:blipFill>
                <a:blip r:embed="rId8"/>
                <a:stretch>
                  <a:fillRect/>
                </a:stretch>
              </p:blipFill>
              <p:spPr>
                <a:xfrm>
                  <a:off x="1264796" y="4635165"/>
                  <a:ext cx="219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BCB8C2F8-BD11-753F-48A2-1253ABE0C79A}"/>
                    </a:ext>
                  </a:extLst>
                </p14:cNvPr>
                <p14:cNvContentPartPr/>
                <p14:nvPr/>
              </p14:nvContentPartPr>
              <p14:xfrm>
                <a:off x="1593836" y="4625445"/>
                <a:ext cx="125640" cy="154080"/>
              </p14:xfrm>
            </p:contentPart>
          </mc:Choice>
          <mc:Fallback xmlns="">
            <p:pic>
              <p:nvPicPr>
                <p:cNvPr id="5" name="Ink 4">
                  <a:extLst>
                    <a:ext uri="{FF2B5EF4-FFF2-40B4-BE49-F238E27FC236}">
                      <a16:creationId xmlns:a16="http://schemas.microsoft.com/office/drawing/2014/main" id="{BCB8C2F8-BD11-753F-48A2-1253ABE0C79A}"/>
                    </a:ext>
                  </a:extLst>
                </p:cNvPr>
                <p:cNvPicPr/>
                <p:nvPr/>
              </p:nvPicPr>
              <p:blipFill>
                <a:blip r:embed="rId10"/>
                <a:stretch>
                  <a:fillRect/>
                </a:stretch>
              </p:blipFill>
              <p:spPr>
                <a:xfrm>
                  <a:off x="1584836" y="4616445"/>
                  <a:ext cx="143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F25AC81-B9F7-2882-9896-237E68371FFB}"/>
                    </a:ext>
                  </a:extLst>
                </p14:cNvPr>
                <p14:cNvContentPartPr/>
                <p14:nvPr/>
              </p14:nvContentPartPr>
              <p14:xfrm>
                <a:off x="1709756" y="4480365"/>
                <a:ext cx="123120" cy="90360"/>
              </p14:xfrm>
            </p:contentPart>
          </mc:Choice>
          <mc:Fallback xmlns="">
            <p:pic>
              <p:nvPicPr>
                <p:cNvPr id="6" name="Ink 5">
                  <a:extLst>
                    <a:ext uri="{FF2B5EF4-FFF2-40B4-BE49-F238E27FC236}">
                      <a16:creationId xmlns:a16="http://schemas.microsoft.com/office/drawing/2014/main" id="{2F25AC81-B9F7-2882-9896-237E68371FFB}"/>
                    </a:ext>
                  </a:extLst>
                </p:cNvPr>
                <p:cNvPicPr/>
                <p:nvPr/>
              </p:nvPicPr>
              <p:blipFill>
                <a:blip r:embed="rId12"/>
                <a:stretch>
                  <a:fillRect/>
                </a:stretch>
              </p:blipFill>
              <p:spPr>
                <a:xfrm>
                  <a:off x="1700756" y="4471365"/>
                  <a:ext cx="140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53591D3D-2637-A362-BE01-4622CA872AE8}"/>
                    </a:ext>
                  </a:extLst>
                </p14:cNvPr>
                <p14:cNvContentPartPr/>
                <p14:nvPr/>
              </p14:nvContentPartPr>
              <p14:xfrm>
                <a:off x="1923596" y="4426365"/>
                <a:ext cx="153360" cy="357120"/>
              </p14:xfrm>
            </p:contentPart>
          </mc:Choice>
          <mc:Fallback xmlns="">
            <p:pic>
              <p:nvPicPr>
                <p:cNvPr id="7" name="Ink 6">
                  <a:extLst>
                    <a:ext uri="{FF2B5EF4-FFF2-40B4-BE49-F238E27FC236}">
                      <a16:creationId xmlns:a16="http://schemas.microsoft.com/office/drawing/2014/main" id="{53591D3D-2637-A362-BE01-4622CA872AE8}"/>
                    </a:ext>
                  </a:extLst>
                </p:cNvPr>
                <p:cNvPicPr/>
                <p:nvPr/>
              </p:nvPicPr>
              <p:blipFill>
                <a:blip r:embed="rId14"/>
                <a:stretch>
                  <a:fillRect/>
                </a:stretch>
              </p:blipFill>
              <p:spPr>
                <a:xfrm>
                  <a:off x="1914956" y="4417365"/>
                  <a:ext cx="1710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A3EF17D9-1A62-4324-0229-DC75DB72BD84}"/>
                    </a:ext>
                  </a:extLst>
                </p14:cNvPr>
                <p14:cNvContentPartPr/>
                <p14:nvPr/>
              </p14:nvContentPartPr>
              <p14:xfrm>
                <a:off x="2048516" y="4390725"/>
                <a:ext cx="117360" cy="102600"/>
              </p14:xfrm>
            </p:contentPart>
          </mc:Choice>
          <mc:Fallback xmlns="">
            <p:pic>
              <p:nvPicPr>
                <p:cNvPr id="8" name="Ink 7">
                  <a:extLst>
                    <a:ext uri="{FF2B5EF4-FFF2-40B4-BE49-F238E27FC236}">
                      <a16:creationId xmlns:a16="http://schemas.microsoft.com/office/drawing/2014/main" id="{A3EF17D9-1A62-4324-0229-DC75DB72BD84}"/>
                    </a:ext>
                  </a:extLst>
                </p:cNvPr>
                <p:cNvPicPr/>
                <p:nvPr/>
              </p:nvPicPr>
              <p:blipFill>
                <a:blip r:embed="rId16"/>
                <a:stretch>
                  <a:fillRect/>
                </a:stretch>
              </p:blipFill>
              <p:spPr>
                <a:xfrm>
                  <a:off x="2039516" y="4381725"/>
                  <a:ext cx="135000" cy="120240"/>
                </a:xfrm>
                <a:prstGeom prst="rect">
                  <a:avLst/>
                </a:prstGeom>
              </p:spPr>
            </p:pic>
          </mc:Fallback>
        </mc:AlternateContent>
      </p:grpSp>
      <p:grpSp>
        <p:nvGrpSpPr>
          <p:cNvPr id="26" name="Group 25">
            <a:extLst>
              <a:ext uri="{FF2B5EF4-FFF2-40B4-BE49-F238E27FC236}">
                <a16:creationId xmlns:a16="http://schemas.microsoft.com/office/drawing/2014/main" id="{FEADCC42-20D8-C067-F1FA-EC6B8A2AC489}"/>
              </a:ext>
            </a:extLst>
          </p:cNvPr>
          <p:cNvGrpSpPr/>
          <p:nvPr/>
        </p:nvGrpSpPr>
        <p:grpSpPr>
          <a:xfrm>
            <a:off x="2117246" y="222516"/>
            <a:ext cx="1233767" cy="1035833"/>
            <a:chOff x="10615796" y="4908045"/>
            <a:chExt cx="1472040" cy="1235880"/>
          </a:xfrm>
        </p:grpSpPr>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80FE7340-9783-F3FF-4ADA-F8806435B37F}"/>
                    </a:ext>
                  </a:extLst>
                </p14:cNvPr>
                <p14:cNvContentPartPr/>
                <p14:nvPr/>
              </p14:nvContentPartPr>
              <p14:xfrm>
                <a:off x="11185676" y="5692125"/>
                <a:ext cx="47160" cy="239040"/>
              </p14:xfrm>
            </p:contentPart>
          </mc:Choice>
          <mc:Fallback xmlns="">
            <p:pic>
              <p:nvPicPr>
                <p:cNvPr id="10" name="Ink 9">
                  <a:extLst>
                    <a:ext uri="{FF2B5EF4-FFF2-40B4-BE49-F238E27FC236}">
                      <a16:creationId xmlns:a16="http://schemas.microsoft.com/office/drawing/2014/main" id="{80FE7340-9783-F3FF-4ADA-F8806435B37F}"/>
                    </a:ext>
                  </a:extLst>
                </p:cNvPr>
                <p:cNvPicPr/>
                <p:nvPr/>
              </p:nvPicPr>
              <p:blipFill>
                <a:blip r:embed="rId18"/>
                <a:stretch>
                  <a:fillRect/>
                </a:stretch>
              </p:blipFill>
              <p:spPr>
                <a:xfrm>
                  <a:off x="11174958" y="5681396"/>
                  <a:ext cx="68168" cy="26006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24A844B7-45A9-00D7-91BB-A2F33B5F02CD}"/>
                    </a:ext>
                  </a:extLst>
                </p14:cNvPr>
                <p14:cNvContentPartPr/>
                <p14:nvPr/>
              </p14:nvContentPartPr>
              <p14:xfrm>
                <a:off x="10615796" y="5416005"/>
                <a:ext cx="212400" cy="49320"/>
              </p14:xfrm>
            </p:contentPart>
          </mc:Choice>
          <mc:Fallback xmlns="">
            <p:pic>
              <p:nvPicPr>
                <p:cNvPr id="11" name="Ink 10">
                  <a:extLst>
                    <a:ext uri="{FF2B5EF4-FFF2-40B4-BE49-F238E27FC236}">
                      <a16:creationId xmlns:a16="http://schemas.microsoft.com/office/drawing/2014/main" id="{24A844B7-45A9-00D7-91BB-A2F33B5F02CD}"/>
                    </a:ext>
                  </a:extLst>
                </p:cNvPr>
                <p:cNvPicPr/>
                <p:nvPr/>
              </p:nvPicPr>
              <p:blipFill>
                <a:blip r:embed="rId20"/>
                <a:stretch>
                  <a:fillRect/>
                </a:stretch>
              </p:blipFill>
              <p:spPr>
                <a:xfrm>
                  <a:off x="10605477" y="5405283"/>
                  <a:ext cx="233468" cy="70335"/>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ED4E5B73-1A5C-FB49-0124-F9EDC0411B56}"/>
                    </a:ext>
                  </a:extLst>
                </p14:cNvPr>
                <p14:cNvContentPartPr/>
                <p14:nvPr/>
              </p14:nvContentPartPr>
              <p14:xfrm>
                <a:off x="10620116" y="5545605"/>
                <a:ext cx="185760" cy="19440"/>
              </p14:xfrm>
            </p:contentPart>
          </mc:Choice>
          <mc:Fallback xmlns="">
            <p:pic>
              <p:nvPicPr>
                <p:cNvPr id="12" name="Ink 11">
                  <a:extLst>
                    <a:ext uri="{FF2B5EF4-FFF2-40B4-BE49-F238E27FC236}">
                      <a16:creationId xmlns:a16="http://schemas.microsoft.com/office/drawing/2014/main" id="{ED4E5B73-1A5C-FB49-0124-F9EDC0411B56}"/>
                    </a:ext>
                  </a:extLst>
                </p:cNvPr>
                <p:cNvPicPr/>
                <p:nvPr/>
              </p:nvPicPr>
              <p:blipFill>
                <a:blip r:embed="rId22"/>
                <a:stretch>
                  <a:fillRect/>
                </a:stretch>
              </p:blipFill>
              <p:spPr>
                <a:xfrm>
                  <a:off x="10609820" y="5535462"/>
                  <a:ext cx="206781" cy="4014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59E532AE-5B96-20B4-31EB-34354999FF26}"/>
                    </a:ext>
                  </a:extLst>
                </p14:cNvPr>
                <p14:cNvContentPartPr/>
                <p14:nvPr/>
              </p14:nvContentPartPr>
              <p14:xfrm>
                <a:off x="11237516" y="5084085"/>
                <a:ext cx="272160" cy="183600"/>
              </p14:xfrm>
            </p:contentPart>
          </mc:Choice>
          <mc:Fallback xmlns="">
            <p:pic>
              <p:nvPicPr>
                <p:cNvPr id="13" name="Ink 12">
                  <a:extLst>
                    <a:ext uri="{FF2B5EF4-FFF2-40B4-BE49-F238E27FC236}">
                      <a16:creationId xmlns:a16="http://schemas.microsoft.com/office/drawing/2014/main" id="{59E532AE-5B96-20B4-31EB-34354999FF26}"/>
                    </a:ext>
                  </a:extLst>
                </p:cNvPr>
                <p:cNvPicPr/>
                <p:nvPr/>
              </p:nvPicPr>
              <p:blipFill>
                <a:blip r:embed="rId24"/>
                <a:stretch>
                  <a:fillRect/>
                </a:stretch>
              </p:blipFill>
              <p:spPr>
                <a:xfrm>
                  <a:off x="11227197" y="5073361"/>
                  <a:ext cx="293228" cy="2046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EDD378B5-8BDF-9EE8-58DE-3A9BE83008F8}"/>
                    </a:ext>
                  </a:extLst>
                </p14:cNvPr>
                <p14:cNvContentPartPr/>
                <p14:nvPr/>
              </p14:nvContentPartPr>
              <p14:xfrm>
                <a:off x="11591756" y="5194965"/>
                <a:ext cx="105120" cy="202320"/>
              </p14:xfrm>
            </p:contentPart>
          </mc:Choice>
          <mc:Fallback xmlns="">
            <p:pic>
              <p:nvPicPr>
                <p:cNvPr id="14" name="Ink 13">
                  <a:extLst>
                    <a:ext uri="{FF2B5EF4-FFF2-40B4-BE49-F238E27FC236}">
                      <a16:creationId xmlns:a16="http://schemas.microsoft.com/office/drawing/2014/main" id="{EDD378B5-8BDF-9EE8-58DE-3A9BE83008F8}"/>
                    </a:ext>
                  </a:extLst>
                </p:cNvPr>
                <p:cNvPicPr/>
                <p:nvPr/>
              </p:nvPicPr>
              <p:blipFill>
                <a:blip r:embed="rId26"/>
                <a:stretch>
                  <a:fillRect/>
                </a:stretch>
              </p:blipFill>
              <p:spPr>
                <a:xfrm>
                  <a:off x="11581029" y="5184656"/>
                  <a:ext cx="126144" cy="22336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D0BAAC99-08CF-0E71-BC18-6D17F66B3576}"/>
                    </a:ext>
                  </a:extLst>
                </p14:cNvPr>
                <p14:cNvContentPartPr/>
                <p14:nvPr/>
              </p14:nvContentPartPr>
              <p14:xfrm>
                <a:off x="11696876" y="4908045"/>
                <a:ext cx="105480" cy="144360"/>
              </p14:xfrm>
            </p:contentPart>
          </mc:Choice>
          <mc:Fallback xmlns="">
            <p:pic>
              <p:nvPicPr>
                <p:cNvPr id="15" name="Ink 14">
                  <a:extLst>
                    <a:ext uri="{FF2B5EF4-FFF2-40B4-BE49-F238E27FC236}">
                      <a16:creationId xmlns:a16="http://schemas.microsoft.com/office/drawing/2014/main" id="{D0BAAC99-08CF-0E71-BC18-6D17F66B3576}"/>
                    </a:ext>
                  </a:extLst>
                </p:cNvPr>
                <p:cNvPicPr/>
                <p:nvPr/>
              </p:nvPicPr>
              <p:blipFill>
                <a:blip r:embed="rId28"/>
                <a:stretch>
                  <a:fillRect/>
                </a:stretch>
              </p:blipFill>
              <p:spPr>
                <a:xfrm>
                  <a:off x="11686156" y="4897304"/>
                  <a:ext cx="126490" cy="16541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F71C7228-80DD-F5E4-24A5-9A0A7D3FBDC1}"/>
                    </a:ext>
                  </a:extLst>
                </p14:cNvPr>
                <p14:cNvContentPartPr/>
                <p14:nvPr/>
              </p14:nvContentPartPr>
              <p14:xfrm>
                <a:off x="10991636" y="5482245"/>
                <a:ext cx="1065240" cy="40320"/>
              </p14:xfrm>
            </p:contentPart>
          </mc:Choice>
          <mc:Fallback xmlns="">
            <p:pic>
              <p:nvPicPr>
                <p:cNvPr id="16" name="Ink 15">
                  <a:extLst>
                    <a:ext uri="{FF2B5EF4-FFF2-40B4-BE49-F238E27FC236}">
                      <a16:creationId xmlns:a16="http://schemas.microsoft.com/office/drawing/2014/main" id="{F71C7228-80DD-F5E4-24A5-9A0A7D3FBDC1}"/>
                    </a:ext>
                  </a:extLst>
                </p:cNvPr>
                <p:cNvPicPr/>
                <p:nvPr/>
              </p:nvPicPr>
              <p:blipFill>
                <a:blip r:embed="rId30"/>
                <a:stretch>
                  <a:fillRect/>
                </a:stretch>
              </p:blipFill>
              <p:spPr>
                <a:xfrm>
                  <a:off x="10981327" y="5471522"/>
                  <a:ext cx="1086287" cy="61338"/>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6F997200-6328-5430-B28B-19F8F488BBE4}"/>
                    </a:ext>
                  </a:extLst>
                </p14:cNvPr>
                <p14:cNvContentPartPr/>
                <p14:nvPr/>
              </p14:nvContentPartPr>
              <p14:xfrm>
                <a:off x="11333996" y="5750805"/>
                <a:ext cx="147600" cy="11880"/>
              </p14:xfrm>
            </p:contentPart>
          </mc:Choice>
          <mc:Fallback xmlns="">
            <p:pic>
              <p:nvPicPr>
                <p:cNvPr id="17" name="Ink 16">
                  <a:extLst>
                    <a:ext uri="{FF2B5EF4-FFF2-40B4-BE49-F238E27FC236}">
                      <a16:creationId xmlns:a16="http://schemas.microsoft.com/office/drawing/2014/main" id="{6F997200-6328-5430-B28B-19F8F488BBE4}"/>
                    </a:ext>
                  </a:extLst>
                </p:cNvPr>
                <p:cNvPicPr/>
                <p:nvPr/>
              </p:nvPicPr>
              <p:blipFill>
                <a:blip r:embed="rId32"/>
                <a:stretch>
                  <a:fillRect/>
                </a:stretch>
              </p:blipFill>
              <p:spPr>
                <a:xfrm>
                  <a:off x="11323698" y="5740198"/>
                  <a:ext cx="168624" cy="3267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43A9042C-62FE-EE54-878F-1C82A22E5D29}"/>
                    </a:ext>
                  </a:extLst>
                </p14:cNvPr>
                <p14:cNvContentPartPr/>
                <p14:nvPr/>
              </p14:nvContentPartPr>
              <p14:xfrm>
                <a:off x="11387996" y="5870685"/>
                <a:ext cx="43920" cy="93600"/>
              </p14:xfrm>
            </p:contentPart>
          </mc:Choice>
          <mc:Fallback xmlns="">
            <p:pic>
              <p:nvPicPr>
                <p:cNvPr id="18" name="Ink 17">
                  <a:extLst>
                    <a:ext uri="{FF2B5EF4-FFF2-40B4-BE49-F238E27FC236}">
                      <a16:creationId xmlns:a16="http://schemas.microsoft.com/office/drawing/2014/main" id="{43A9042C-62FE-EE54-878F-1C82A22E5D29}"/>
                    </a:ext>
                  </a:extLst>
                </p:cNvPr>
                <p:cNvPicPr/>
                <p:nvPr/>
              </p:nvPicPr>
              <p:blipFill>
                <a:blip r:embed="rId34"/>
                <a:stretch>
                  <a:fillRect/>
                </a:stretch>
              </p:blipFill>
              <p:spPr>
                <a:xfrm>
                  <a:off x="11377336" y="5859951"/>
                  <a:ext cx="64814" cy="11463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F0B1FB43-7B80-F6F0-2618-36E11E637EAF}"/>
                    </a:ext>
                  </a:extLst>
                </p14:cNvPr>
                <p14:cNvContentPartPr/>
                <p14:nvPr/>
              </p14:nvContentPartPr>
              <p14:xfrm>
                <a:off x="11342276" y="5904885"/>
                <a:ext cx="160560" cy="43560"/>
              </p14:xfrm>
            </p:contentPart>
          </mc:Choice>
          <mc:Fallback xmlns="">
            <p:pic>
              <p:nvPicPr>
                <p:cNvPr id="19" name="Ink 18">
                  <a:extLst>
                    <a:ext uri="{FF2B5EF4-FFF2-40B4-BE49-F238E27FC236}">
                      <a16:creationId xmlns:a16="http://schemas.microsoft.com/office/drawing/2014/main" id="{F0B1FB43-7B80-F6F0-2618-36E11E637EAF}"/>
                    </a:ext>
                  </a:extLst>
                </p:cNvPr>
                <p:cNvPicPr/>
                <p:nvPr/>
              </p:nvPicPr>
              <p:blipFill>
                <a:blip r:embed="rId36"/>
                <a:stretch>
                  <a:fillRect/>
                </a:stretch>
              </p:blipFill>
              <p:spPr>
                <a:xfrm>
                  <a:off x="11331543" y="5894534"/>
                  <a:ext cx="181596" cy="64693"/>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C0946B80-C71C-EEB3-15DF-1BB3A3CEF946}"/>
                    </a:ext>
                  </a:extLst>
                </p14:cNvPr>
                <p14:cNvContentPartPr/>
                <p14:nvPr/>
              </p14:nvContentPartPr>
              <p14:xfrm>
                <a:off x="11665196" y="5616165"/>
                <a:ext cx="242280" cy="151200"/>
              </p14:xfrm>
            </p:contentPart>
          </mc:Choice>
          <mc:Fallback xmlns="">
            <p:pic>
              <p:nvPicPr>
                <p:cNvPr id="20" name="Ink 19">
                  <a:extLst>
                    <a:ext uri="{FF2B5EF4-FFF2-40B4-BE49-F238E27FC236}">
                      <a16:creationId xmlns:a16="http://schemas.microsoft.com/office/drawing/2014/main" id="{C0946B80-C71C-EEB3-15DF-1BB3A3CEF946}"/>
                    </a:ext>
                  </a:extLst>
                </p:cNvPr>
                <p:cNvPicPr/>
                <p:nvPr/>
              </p:nvPicPr>
              <p:blipFill>
                <a:blip r:embed="rId38"/>
                <a:stretch>
                  <a:fillRect/>
                </a:stretch>
              </p:blipFill>
              <p:spPr>
                <a:xfrm>
                  <a:off x="11654476" y="5605856"/>
                  <a:ext cx="263292" cy="17224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77162B3D-D1CE-979A-6DF0-2DABC8778840}"/>
                    </a:ext>
                  </a:extLst>
                </p14:cNvPr>
                <p14:cNvContentPartPr/>
                <p14:nvPr/>
              </p14:nvContentPartPr>
              <p14:xfrm>
                <a:off x="11899916" y="5772405"/>
                <a:ext cx="114840" cy="52560"/>
              </p14:xfrm>
            </p:contentPart>
          </mc:Choice>
          <mc:Fallback xmlns="">
            <p:pic>
              <p:nvPicPr>
                <p:cNvPr id="21" name="Ink 20">
                  <a:extLst>
                    <a:ext uri="{FF2B5EF4-FFF2-40B4-BE49-F238E27FC236}">
                      <a16:creationId xmlns:a16="http://schemas.microsoft.com/office/drawing/2014/main" id="{77162B3D-D1CE-979A-6DF0-2DABC8778840}"/>
                    </a:ext>
                  </a:extLst>
                </p:cNvPr>
                <p:cNvPicPr/>
                <p:nvPr/>
              </p:nvPicPr>
              <p:blipFill>
                <a:blip r:embed="rId40"/>
                <a:stretch>
                  <a:fillRect/>
                </a:stretch>
              </p:blipFill>
              <p:spPr>
                <a:xfrm>
                  <a:off x="11889203" y="5761635"/>
                  <a:ext cx="135837" cy="7367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6DA30F2E-2D95-498C-DB19-87CE1216E33D}"/>
                    </a:ext>
                  </a:extLst>
                </p14:cNvPr>
                <p14:cNvContentPartPr/>
                <p14:nvPr/>
              </p14:nvContentPartPr>
              <p14:xfrm>
                <a:off x="11684636" y="5910285"/>
                <a:ext cx="279000" cy="25560"/>
              </p14:xfrm>
            </p:contentPart>
          </mc:Choice>
          <mc:Fallback xmlns="">
            <p:pic>
              <p:nvPicPr>
                <p:cNvPr id="22" name="Ink 21">
                  <a:extLst>
                    <a:ext uri="{FF2B5EF4-FFF2-40B4-BE49-F238E27FC236}">
                      <a16:creationId xmlns:a16="http://schemas.microsoft.com/office/drawing/2014/main" id="{6DA30F2E-2D95-498C-DB19-87CE1216E33D}"/>
                    </a:ext>
                  </a:extLst>
                </p:cNvPr>
                <p:cNvPicPr/>
                <p:nvPr/>
              </p:nvPicPr>
              <p:blipFill>
                <a:blip r:embed="rId42"/>
                <a:stretch>
                  <a:fillRect/>
                </a:stretch>
              </p:blipFill>
              <p:spPr>
                <a:xfrm>
                  <a:off x="11673889" y="5900061"/>
                  <a:ext cx="300065" cy="4643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0B7153D9-7164-108A-007B-B7A326E3AD6F}"/>
                    </a:ext>
                  </a:extLst>
                </p14:cNvPr>
                <p14:cNvContentPartPr/>
                <p14:nvPr/>
              </p14:nvContentPartPr>
              <p14:xfrm>
                <a:off x="11723156" y="5989125"/>
                <a:ext cx="189360" cy="144360"/>
              </p14:xfrm>
            </p:contentPart>
          </mc:Choice>
          <mc:Fallback xmlns="">
            <p:pic>
              <p:nvPicPr>
                <p:cNvPr id="23" name="Ink 22">
                  <a:extLst>
                    <a:ext uri="{FF2B5EF4-FFF2-40B4-BE49-F238E27FC236}">
                      <a16:creationId xmlns:a16="http://schemas.microsoft.com/office/drawing/2014/main" id="{0B7153D9-7164-108A-007B-B7A326E3AD6F}"/>
                    </a:ext>
                  </a:extLst>
                </p:cNvPr>
                <p:cNvPicPr/>
                <p:nvPr/>
              </p:nvPicPr>
              <p:blipFill>
                <a:blip r:embed="rId44"/>
                <a:stretch>
                  <a:fillRect/>
                </a:stretch>
              </p:blipFill>
              <p:spPr>
                <a:xfrm>
                  <a:off x="11712421" y="5978814"/>
                  <a:ext cx="210400" cy="16541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Ink 23">
                  <a:extLst>
                    <a:ext uri="{FF2B5EF4-FFF2-40B4-BE49-F238E27FC236}">
                      <a16:creationId xmlns:a16="http://schemas.microsoft.com/office/drawing/2014/main" id="{683114D6-D99A-995F-2748-875BB1163B41}"/>
                    </a:ext>
                  </a:extLst>
                </p14:cNvPr>
                <p14:cNvContentPartPr/>
                <p14:nvPr/>
              </p14:nvContentPartPr>
              <p14:xfrm>
                <a:off x="11934836" y="5578005"/>
                <a:ext cx="153000" cy="565920"/>
              </p14:xfrm>
            </p:contentPart>
          </mc:Choice>
          <mc:Fallback xmlns="">
            <p:pic>
              <p:nvPicPr>
                <p:cNvPr id="24" name="Ink 23">
                  <a:extLst>
                    <a:ext uri="{FF2B5EF4-FFF2-40B4-BE49-F238E27FC236}">
                      <a16:creationId xmlns:a16="http://schemas.microsoft.com/office/drawing/2014/main" id="{683114D6-D99A-995F-2748-875BB1163B41}"/>
                    </a:ext>
                  </a:extLst>
                </p:cNvPr>
                <p:cNvPicPr/>
                <p:nvPr/>
              </p:nvPicPr>
              <p:blipFill>
                <a:blip r:embed="rId46"/>
                <a:stretch>
                  <a:fillRect/>
                </a:stretch>
              </p:blipFill>
              <p:spPr>
                <a:xfrm>
                  <a:off x="11924092" y="5567271"/>
                  <a:ext cx="174059" cy="586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Ink 24">
                  <a:extLst>
                    <a:ext uri="{FF2B5EF4-FFF2-40B4-BE49-F238E27FC236}">
                      <a16:creationId xmlns:a16="http://schemas.microsoft.com/office/drawing/2014/main" id="{F777AF70-0475-3981-AC11-898B9CA74905}"/>
                    </a:ext>
                  </a:extLst>
                </p14:cNvPr>
                <p14:cNvContentPartPr/>
                <p14:nvPr/>
              </p14:nvContentPartPr>
              <p14:xfrm>
                <a:off x="11035196" y="5622285"/>
                <a:ext cx="145440" cy="486360"/>
              </p14:xfrm>
            </p:contentPart>
          </mc:Choice>
          <mc:Fallback xmlns="">
            <p:pic>
              <p:nvPicPr>
                <p:cNvPr id="25" name="Ink 24">
                  <a:extLst>
                    <a:ext uri="{FF2B5EF4-FFF2-40B4-BE49-F238E27FC236}">
                      <a16:creationId xmlns:a16="http://schemas.microsoft.com/office/drawing/2014/main" id="{F777AF70-0475-3981-AC11-898B9CA74905}"/>
                    </a:ext>
                  </a:extLst>
                </p:cNvPr>
                <p:cNvPicPr/>
                <p:nvPr/>
              </p:nvPicPr>
              <p:blipFill>
                <a:blip r:embed="rId48"/>
                <a:stretch>
                  <a:fillRect/>
                </a:stretch>
              </p:blipFill>
              <p:spPr>
                <a:xfrm>
                  <a:off x="11024869" y="5611544"/>
                  <a:ext cx="166524" cy="507413"/>
                </a:xfrm>
                <a:prstGeom prst="rect">
                  <a:avLst/>
                </a:prstGeom>
              </p:spPr>
            </p:pic>
          </mc:Fallback>
        </mc:AlternateContent>
      </p:grpSp>
      <p:grpSp>
        <p:nvGrpSpPr>
          <p:cNvPr id="32" name="Group 31">
            <a:extLst>
              <a:ext uri="{FF2B5EF4-FFF2-40B4-BE49-F238E27FC236}">
                <a16:creationId xmlns:a16="http://schemas.microsoft.com/office/drawing/2014/main" id="{708D24E4-8F52-022D-84C0-E93DA377C550}"/>
              </a:ext>
            </a:extLst>
          </p:cNvPr>
          <p:cNvGrpSpPr/>
          <p:nvPr/>
        </p:nvGrpSpPr>
        <p:grpSpPr>
          <a:xfrm>
            <a:off x="4346756" y="335325"/>
            <a:ext cx="2560680" cy="495720"/>
            <a:chOff x="4346756" y="335325"/>
            <a:chExt cx="2560680" cy="495720"/>
          </a:xfrm>
        </p:grpSpPr>
        <mc:AlternateContent xmlns:mc="http://schemas.openxmlformats.org/markup-compatibility/2006" xmlns:p14="http://schemas.microsoft.com/office/powerpoint/2010/main">
          <mc:Choice Requires="p14">
            <p:contentPart p14:bwMode="auto" r:id="rId49">
              <p14:nvContentPartPr>
                <p14:cNvPr id="27" name="Ink 26">
                  <a:extLst>
                    <a:ext uri="{FF2B5EF4-FFF2-40B4-BE49-F238E27FC236}">
                      <a16:creationId xmlns:a16="http://schemas.microsoft.com/office/drawing/2014/main" id="{3D8680E3-30DB-7009-9DA4-4D36F8B92E3C}"/>
                    </a:ext>
                  </a:extLst>
                </p14:cNvPr>
                <p14:cNvContentPartPr/>
                <p14:nvPr/>
              </p14:nvContentPartPr>
              <p14:xfrm>
                <a:off x="4346756" y="376725"/>
                <a:ext cx="755640" cy="454320"/>
              </p14:xfrm>
            </p:contentPart>
          </mc:Choice>
          <mc:Fallback xmlns="">
            <p:pic>
              <p:nvPicPr>
                <p:cNvPr id="27" name="Ink 26">
                  <a:extLst>
                    <a:ext uri="{FF2B5EF4-FFF2-40B4-BE49-F238E27FC236}">
                      <a16:creationId xmlns:a16="http://schemas.microsoft.com/office/drawing/2014/main" id="{3D8680E3-30DB-7009-9DA4-4D36F8B92E3C}"/>
                    </a:ext>
                  </a:extLst>
                </p:cNvPr>
                <p:cNvPicPr/>
                <p:nvPr/>
              </p:nvPicPr>
              <p:blipFill>
                <a:blip r:embed="rId50"/>
                <a:stretch>
                  <a:fillRect/>
                </a:stretch>
              </p:blipFill>
              <p:spPr>
                <a:xfrm>
                  <a:off x="4338116" y="367725"/>
                  <a:ext cx="77328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Ink 27">
                  <a:extLst>
                    <a:ext uri="{FF2B5EF4-FFF2-40B4-BE49-F238E27FC236}">
                      <a16:creationId xmlns:a16="http://schemas.microsoft.com/office/drawing/2014/main" id="{4E9B0FE0-9B1E-AAE7-6C09-5677342B201A}"/>
                    </a:ext>
                  </a:extLst>
                </p14:cNvPr>
                <p14:cNvContentPartPr/>
                <p14:nvPr/>
              </p14:nvContentPartPr>
              <p14:xfrm>
                <a:off x="4441076" y="509925"/>
                <a:ext cx="334080" cy="56880"/>
              </p14:xfrm>
            </p:contentPart>
          </mc:Choice>
          <mc:Fallback xmlns="">
            <p:pic>
              <p:nvPicPr>
                <p:cNvPr id="28" name="Ink 27">
                  <a:extLst>
                    <a:ext uri="{FF2B5EF4-FFF2-40B4-BE49-F238E27FC236}">
                      <a16:creationId xmlns:a16="http://schemas.microsoft.com/office/drawing/2014/main" id="{4E9B0FE0-9B1E-AAE7-6C09-5677342B201A}"/>
                    </a:ext>
                  </a:extLst>
                </p:cNvPr>
                <p:cNvPicPr/>
                <p:nvPr/>
              </p:nvPicPr>
              <p:blipFill>
                <a:blip r:embed="rId52"/>
                <a:stretch>
                  <a:fillRect/>
                </a:stretch>
              </p:blipFill>
              <p:spPr>
                <a:xfrm>
                  <a:off x="4432436" y="500925"/>
                  <a:ext cx="3517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Ink 28">
                  <a:extLst>
                    <a:ext uri="{FF2B5EF4-FFF2-40B4-BE49-F238E27FC236}">
                      <a16:creationId xmlns:a16="http://schemas.microsoft.com/office/drawing/2014/main" id="{CC32C450-F3DA-DB3E-6B93-70CB900CAE5C}"/>
                    </a:ext>
                  </a:extLst>
                </p14:cNvPr>
                <p14:cNvContentPartPr/>
                <p14:nvPr/>
              </p14:nvContentPartPr>
              <p14:xfrm>
                <a:off x="5260796" y="335325"/>
                <a:ext cx="1646640" cy="435960"/>
              </p14:xfrm>
            </p:contentPart>
          </mc:Choice>
          <mc:Fallback xmlns="">
            <p:pic>
              <p:nvPicPr>
                <p:cNvPr id="29" name="Ink 28">
                  <a:extLst>
                    <a:ext uri="{FF2B5EF4-FFF2-40B4-BE49-F238E27FC236}">
                      <a16:creationId xmlns:a16="http://schemas.microsoft.com/office/drawing/2014/main" id="{CC32C450-F3DA-DB3E-6B93-70CB900CAE5C}"/>
                    </a:ext>
                  </a:extLst>
                </p:cNvPr>
                <p:cNvPicPr/>
                <p:nvPr/>
              </p:nvPicPr>
              <p:blipFill>
                <a:blip r:embed="rId54"/>
                <a:stretch>
                  <a:fillRect/>
                </a:stretch>
              </p:blipFill>
              <p:spPr>
                <a:xfrm>
                  <a:off x="5252156" y="326685"/>
                  <a:ext cx="166428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Ink 29">
                  <a:extLst>
                    <a:ext uri="{FF2B5EF4-FFF2-40B4-BE49-F238E27FC236}">
                      <a16:creationId xmlns:a16="http://schemas.microsoft.com/office/drawing/2014/main" id="{FC9FFF1A-DDC4-5F2C-EEEF-701A5C2353B7}"/>
                    </a:ext>
                  </a:extLst>
                </p14:cNvPr>
                <p14:cNvContentPartPr/>
                <p14:nvPr/>
              </p14:nvContentPartPr>
              <p14:xfrm>
                <a:off x="6264476" y="488325"/>
                <a:ext cx="12240" cy="29880"/>
              </p14:xfrm>
            </p:contentPart>
          </mc:Choice>
          <mc:Fallback xmlns="">
            <p:pic>
              <p:nvPicPr>
                <p:cNvPr id="30" name="Ink 29">
                  <a:extLst>
                    <a:ext uri="{FF2B5EF4-FFF2-40B4-BE49-F238E27FC236}">
                      <a16:creationId xmlns:a16="http://schemas.microsoft.com/office/drawing/2014/main" id="{FC9FFF1A-DDC4-5F2C-EEEF-701A5C2353B7}"/>
                    </a:ext>
                  </a:extLst>
                </p:cNvPr>
                <p:cNvPicPr/>
                <p:nvPr/>
              </p:nvPicPr>
              <p:blipFill>
                <a:blip r:embed="rId56"/>
                <a:stretch>
                  <a:fillRect/>
                </a:stretch>
              </p:blipFill>
              <p:spPr>
                <a:xfrm>
                  <a:off x="6255476" y="479325"/>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Ink 30">
                  <a:extLst>
                    <a:ext uri="{FF2B5EF4-FFF2-40B4-BE49-F238E27FC236}">
                      <a16:creationId xmlns:a16="http://schemas.microsoft.com/office/drawing/2014/main" id="{9BF98045-DFE3-2CFA-C951-3EE75DECF4D7}"/>
                    </a:ext>
                  </a:extLst>
                </p14:cNvPr>
                <p14:cNvContentPartPr/>
                <p14:nvPr/>
              </p14:nvContentPartPr>
              <p14:xfrm>
                <a:off x="6000956" y="413805"/>
                <a:ext cx="280440" cy="62280"/>
              </p14:xfrm>
            </p:contentPart>
          </mc:Choice>
          <mc:Fallback xmlns="">
            <p:pic>
              <p:nvPicPr>
                <p:cNvPr id="31" name="Ink 30">
                  <a:extLst>
                    <a:ext uri="{FF2B5EF4-FFF2-40B4-BE49-F238E27FC236}">
                      <a16:creationId xmlns:a16="http://schemas.microsoft.com/office/drawing/2014/main" id="{9BF98045-DFE3-2CFA-C951-3EE75DECF4D7}"/>
                    </a:ext>
                  </a:extLst>
                </p:cNvPr>
                <p:cNvPicPr/>
                <p:nvPr/>
              </p:nvPicPr>
              <p:blipFill>
                <a:blip r:embed="rId58"/>
                <a:stretch>
                  <a:fillRect/>
                </a:stretch>
              </p:blipFill>
              <p:spPr>
                <a:xfrm>
                  <a:off x="5992316" y="404805"/>
                  <a:ext cx="298080" cy="79920"/>
                </a:xfrm>
                <a:prstGeom prst="rect">
                  <a:avLst/>
                </a:prstGeom>
              </p:spPr>
            </p:pic>
          </mc:Fallback>
        </mc:AlternateContent>
      </p:grpSp>
      <p:grpSp>
        <p:nvGrpSpPr>
          <p:cNvPr id="93" name="Group 92">
            <a:extLst>
              <a:ext uri="{FF2B5EF4-FFF2-40B4-BE49-F238E27FC236}">
                <a16:creationId xmlns:a16="http://schemas.microsoft.com/office/drawing/2014/main" id="{CAEB0FEA-8CD6-D1B1-23A5-F34850FA5E73}"/>
              </a:ext>
            </a:extLst>
          </p:cNvPr>
          <p:cNvGrpSpPr/>
          <p:nvPr/>
        </p:nvGrpSpPr>
        <p:grpSpPr>
          <a:xfrm>
            <a:off x="7124876" y="263685"/>
            <a:ext cx="4985640" cy="939600"/>
            <a:chOff x="7124876" y="263685"/>
            <a:chExt cx="4985640" cy="939600"/>
          </a:xfrm>
        </p:grpSpPr>
        <mc:AlternateContent xmlns:mc="http://schemas.openxmlformats.org/markup-compatibility/2006" xmlns:p14="http://schemas.microsoft.com/office/powerpoint/2010/main">
          <mc:Choice Requires="p14">
            <p:contentPart p14:bwMode="auto" r:id="rId59">
              <p14:nvContentPartPr>
                <p14:cNvPr id="67" name="Ink 66">
                  <a:extLst>
                    <a:ext uri="{FF2B5EF4-FFF2-40B4-BE49-F238E27FC236}">
                      <a16:creationId xmlns:a16="http://schemas.microsoft.com/office/drawing/2014/main" id="{78991D1D-579B-0376-7757-EAD911027F33}"/>
                    </a:ext>
                  </a:extLst>
                </p14:cNvPr>
                <p14:cNvContentPartPr/>
                <p14:nvPr/>
              </p14:nvContentPartPr>
              <p14:xfrm>
                <a:off x="7124876" y="471765"/>
                <a:ext cx="29160" cy="38880"/>
              </p14:xfrm>
            </p:contentPart>
          </mc:Choice>
          <mc:Fallback xmlns="">
            <p:pic>
              <p:nvPicPr>
                <p:cNvPr id="67" name="Ink 66">
                  <a:extLst>
                    <a:ext uri="{FF2B5EF4-FFF2-40B4-BE49-F238E27FC236}">
                      <a16:creationId xmlns:a16="http://schemas.microsoft.com/office/drawing/2014/main" id="{78991D1D-579B-0376-7757-EAD911027F33}"/>
                    </a:ext>
                  </a:extLst>
                </p:cNvPr>
                <p:cNvPicPr/>
                <p:nvPr/>
              </p:nvPicPr>
              <p:blipFill>
                <a:blip r:embed="rId60"/>
                <a:stretch>
                  <a:fillRect/>
                </a:stretch>
              </p:blipFill>
              <p:spPr>
                <a:xfrm>
                  <a:off x="7116236" y="463125"/>
                  <a:ext cx="46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68" name="Ink 67">
                  <a:extLst>
                    <a:ext uri="{FF2B5EF4-FFF2-40B4-BE49-F238E27FC236}">
                      <a16:creationId xmlns:a16="http://schemas.microsoft.com/office/drawing/2014/main" id="{E80D9E50-C7B3-75AC-5A33-A3D6ECA6508A}"/>
                    </a:ext>
                  </a:extLst>
                </p14:cNvPr>
                <p14:cNvContentPartPr/>
                <p14:nvPr/>
              </p14:nvContentPartPr>
              <p14:xfrm>
                <a:off x="7151876" y="585885"/>
                <a:ext cx="13680" cy="56880"/>
              </p14:xfrm>
            </p:contentPart>
          </mc:Choice>
          <mc:Fallback xmlns="">
            <p:pic>
              <p:nvPicPr>
                <p:cNvPr id="68" name="Ink 67">
                  <a:extLst>
                    <a:ext uri="{FF2B5EF4-FFF2-40B4-BE49-F238E27FC236}">
                      <a16:creationId xmlns:a16="http://schemas.microsoft.com/office/drawing/2014/main" id="{E80D9E50-C7B3-75AC-5A33-A3D6ECA6508A}"/>
                    </a:ext>
                  </a:extLst>
                </p:cNvPr>
                <p:cNvPicPr/>
                <p:nvPr/>
              </p:nvPicPr>
              <p:blipFill>
                <a:blip r:embed="rId62"/>
                <a:stretch>
                  <a:fillRect/>
                </a:stretch>
              </p:blipFill>
              <p:spPr>
                <a:xfrm>
                  <a:off x="7142876" y="577245"/>
                  <a:ext cx="31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70" name="Ink 69">
                  <a:extLst>
                    <a:ext uri="{FF2B5EF4-FFF2-40B4-BE49-F238E27FC236}">
                      <a16:creationId xmlns:a16="http://schemas.microsoft.com/office/drawing/2014/main" id="{84153B57-4990-76DB-049C-2746251414AA}"/>
                    </a:ext>
                  </a:extLst>
                </p14:cNvPr>
                <p14:cNvContentPartPr/>
                <p14:nvPr/>
              </p14:nvContentPartPr>
              <p14:xfrm>
                <a:off x="7318556" y="333165"/>
                <a:ext cx="512280" cy="320040"/>
              </p14:xfrm>
            </p:contentPart>
          </mc:Choice>
          <mc:Fallback xmlns="">
            <p:pic>
              <p:nvPicPr>
                <p:cNvPr id="70" name="Ink 69">
                  <a:extLst>
                    <a:ext uri="{FF2B5EF4-FFF2-40B4-BE49-F238E27FC236}">
                      <a16:creationId xmlns:a16="http://schemas.microsoft.com/office/drawing/2014/main" id="{84153B57-4990-76DB-049C-2746251414AA}"/>
                    </a:ext>
                  </a:extLst>
                </p:cNvPr>
                <p:cNvPicPr/>
                <p:nvPr/>
              </p:nvPicPr>
              <p:blipFill>
                <a:blip r:embed="rId64"/>
                <a:stretch>
                  <a:fillRect/>
                </a:stretch>
              </p:blipFill>
              <p:spPr>
                <a:xfrm>
                  <a:off x="7309556" y="324165"/>
                  <a:ext cx="5299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71" name="Ink 70">
                  <a:extLst>
                    <a:ext uri="{FF2B5EF4-FFF2-40B4-BE49-F238E27FC236}">
                      <a16:creationId xmlns:a16="http://schemas.microsoft.com/office/drawing/2014/main" id="{29E23863-6758-6484-9B14-E1398D47C61A}"/>
                    </a:ext>
                  </a:extLst>
                </p14:cNvPr>
                <p14:cNvContentPartPr/>
                <p14:nvPr/>
              </p14:nvContentPartPr>
              <p14:xfrm>
                <a:off x="7388036" y="369165"/>
                <a:ext cx="250560" cy="47520"/>
              </p14:xfrm>
            </p:contentPart>
          </mc:Choice>
          <mc:Fallback xmlns="">
            <p:pic>
              <p:nvPicPr>
                <p:cNvPr id="71" name="Ink 70">
                  <a:extLst>
                    <a:ext uri="{FF2B5EF4-FFF2-40B4-BE49-F238E27FC236}">
                      <a16:creationId xmlns:a16="http://schemas.microsoft.com/office/drawing/2014/main" id="{29E23863-6758-6484-9B14-E1398D47C61A}"/>
                    </a:ext>
                  </a:extLst>
                </p:cNvPr>
                <p:cNvPicPr/>
                <p:nvPr/>
              </p:nvPicPr>
              <p:blipFill>
                <a:blip r:embed="rId66"/>
                <a:stretch>
                  <a:fillRect/>
                </a:stretch>
              </p:blipFill>
              <p:spPr>
                <a:xfrm>
                  <a:off x="7379396" y="360165"/>
                  <a:ext cx="2682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72" name="Ink 71">
                  <a:extLst>
                    <a:ext uri="{FF2B5EF4-FFF2-40B4-BE49-F238E27FC236}">
                      <a16:creationId xmlns:a16="http://schemas.microsoft.com/office/drawing/2014/main" id="{A8B24D4B-0B54-494F-499C-47CA01C2BBFE}"/>
                    </a:ext>
                  </a:extLst>
                </p14:cNvPr>
                <p14:cNvContentPartPr/>
                <p14:nvPr/>
              </p14:nvContentPartPr>
              <p14:xfrm>
                <a:off x="8034596" y="277005"/>
                <a:ext cx="751320" cy="312840"/>
              </p14:xfrm>
            </p:contentPart>
          </mc:Choice>
          <mc:Fallback xmlns="">
            <p:pic>
              <p:nvPicPr>
                <p:cNvPr id="72" name="Ink 71">
                  <a:extLst>
                    <a:ext uri="{FF2B5EF4-FFF2-40B4-BE49-F238E27FC236}">
                      <a16:creationId xmlns:a16="http://schemas.microsoft.com/office/drawing/2014/main" id="{A8B24D4B-0B54-494F-499C-47CA01C2BBFE}"/>
                    </a:ext>
                  </a:extLst>
                </p:cNvPr>
                <p:cNvPicPr/>
                <p:nvPr/>
              </p:nvPicPr>
              <p:blipFill>
                <a:blip r:embed="rId68"/>
                <a:stretch>
                  <a:fillRect/>
                </a:stretch>
              </p:blipFill>
              <p:spPr>
                <a:xfrm>
                  <a:off x="8025956" y="268005"/>
                  <a:ext cx="76896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73" name="Ink 72">
                  <a:extLst>
                    <a:ext uri="{FF2B5EF4-FFF2-40B4-BE49-F238E27FC236}">
                      <a16:creationId xmlns:a16="http://schemas.microsoft.com/office/drawing/2014/main" id="{7058D46F-B50C-B36F-BABA-05F587833EF7}"/>
                    </a:ext>
                  </a:extLst>
                </p14:cNvPr>
                <p14:cNvContentPartPr/>
                <p14:nvPr/>
              </p14:nvContentPartPr>
              <p14:xfrm>
                <a:off x="8334836" y="263685"/>
                <a:ext cx="36720" cy="33840"/>
              </p14:xfrm>
            </p:contentPart>
          </mc:Choice>
          <mc:Fallback xmlns="">
            <p:pic>
              <p:nvPicPr>
                <p:cNvPr id="73" name="Ink 72">
                  <a:extLst>
                    <a:ext uri="{FF2B5EF4-FFF2-40B4-BE49-F238E27FC236}">
                      <a16:creationId xmlns:a16="http://schemas.microsoft.com/office/drawing/2014/main" id="{7058D46F-B50C-B36F-BABA-05F587833EF7}"/>
                    </a:ext>
                  </a:extLst>
                </p:cNvPr>
                <p:cNvPicPr/>
                <p:nvPr/>
              </p:nvPicPr>
              <p:blipFill>
                <a:blip r:embed="rId70"/>
                <a:stretch>
                  <a:fillRect/>
                </a:stretch>
              </p:blipFill>
              <p:spPr>
                <a:xfrm>
                  <a:off x="8326196" y="255045"/>
                  <a:ext cx="54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75" name="Ink 74">
                  <a:extLst>
                    <a:ext uri="{FF2B5EF4-FFF2-40B4-BE49-F238E27FC236}">
                      <a16:creationId xmlns:a16="http://schemas.microsoft.com/office/drawing/2014/main" id="{4D9832C5-6F90-2629-36FF-BE5E142E841E}"/>
                    </a:ext>
                  </a:extLst>
                </p14:cNvPr>
                <p14:cNvContentPartPr/>
                <p14:nvPr/>
              </p14:nvContentPartPr>
              <p14:xfrm>
                <a:off x="9076076" y="293565"/>
                <a:ext cx="248400" cy="336960"/>
              </p14:xfrm>
            </p:contentPart>
          </mc:Choice>
          <mc:Fallback xmlns="">
            <p:pic>
              <p:nvPicPr>
                <p:cNvPr id="75" name="Ink 74">
                  <a:extLst>
                    <a:ext uri="{FF2B5EF4-FFF2-40B4-BE49-F238E27FC236}">
                      <a16:creationId xmlns:a16="http://schemas.microsoft.com/office/drawing/2014/main" id="{4D9832C5-6F90-2629-36FF-BE5E142E841E}"/>
                    </a:ext>
                  </a:extLst>
                </p:cNvPr>
                <p:cNvPicPr/>
                <p:nvPr/>
              </p:nvPicPr>
              <p:blipFill>
                <a:blip r:embed="rId72"/>
                <a:stretch>
                  <a:fillRect/>
                </a:stretch>
              </p:blipFill>
              <p:spPr>
                <a:xfrm>
                  <a:off x="9067436" y="284565"/>
                  <a:ext cx="2660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76" name="Ink 75">
                  <a:extLst>
                    <a:ext uri="{FF2B5EF4-FFF2-40B4-BE49-F238E27FC236}">
                      <a16:creationId xmlns:a16="http://schemas.microsoft.com/office/drawing/2014/main" id="{22DD925A-3C9A-A07C-34A6-4774BB5A5F1F}"/>
                    </a:ext>
                  </a:extLst>
                </p14:cNvPr>
                <p14:cNvContentPartPr/>
                <p14:nvPr/>
              </p14:nvContentPartPr>
              <p14:xfrm>
                <a:off x="9488636" y="365565"/>
                <a:ext cx="849600" cy="170640"/>
              </p14:xfrm>
            </p:contentPart>
          </mc:Choice>
          <mc:Fallback xmlns="">
            <p:pic>
              <p:nvPicPr>
                <p:cNvPr id="76" name="Ink 75">
                  <a:extLst>
                    <a:ext uri="{FF2B5EF4-FFF2-40B4-BE49-F238E27FC236}">
                      <a16:creationId xmlns:a16="http://schemas.microsoft.com/office/drawing/2014/main" id="{22DD925A-3C9A-A07C-34A6-4774BB5A5F1F}"/>
                    </a:ext>
                  </a:extLst>
                </p:cNvPr>
                <p:cNvPicPr/>
                <p:nvPr/>
              </p:nvPicPr>
              <p:blipFill>
                <a:blip r:embed="rId74"/>
                <a:stretch>
                  <a:fillRect/>
                </a:stretch>
              </p:blipFill>
              <p:spPr>
                <a:xfrm>
                  <a:off x="9479636" y="356565"/>
                  <a:ext cx="86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78" name="Ink 77">
                  <a:extLst>
                    <a:ext uri="{FF2B5EF4-FFF2-40B4-BE49-F238E27FC236}">
                      <a16:creationId xmlns:a16="http://schemas.microsoft.com/office/drawing/2014/main" id="{9A7E8448-E831-5988-AA0A-BB29E29D605B}"/>
                    </a:ext>
                  </a:extLst>
                </p14:cNvPr>
                <p14:cNvContentPartPr/>
                <p14:nvPr/>
              </p14:nvContentPartPr>
              <p14:xfrm>
                <a:off x="10595996" y="381405"/>
                <a:ext cx="731880" cy="169920"/>
              </p14:xfrm>
            </p:contentPart>
          </mc:Choice>
          <mc:Fallback xmlns="">
            <p:pic>
              <p:nvPicPr>
                <p:cNvPr id="78" name="Ink 77">
                  <a:extLst>
                    <a:ext uri="{FF2B5EF4-FFF2-40B4-BE49-F238E27FC236}">
                      <a16:creationId xmlns:a16="http://schemas.microsoft.com/office/drawing/2014/main" id="{9A7E8448-E831-5988-AA0A-BB29E29D605B}"/>
                    </a:ext>
                  </a:extLst>
                </p:cNvPr>
                <p:cNvPicPr/>
                <p:nvPr/>
              </p:nvPicPr>
              <p:blipFill>
                <a:blip r:embed="rId76"/>
                <a:stretch>
                  <a:fillRect/>
                </a:stretch>
              </p:blipFill>
              <p:spPr>
                <a:xfrm>
                  <a:off x="10586996" y="372765"/>
                  <a:ext cx="749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80" name="Ink 79">
                  <a:extLst>
                    <a:ext uri="{FF2B5EF4-FFF2-40B4-BE49-F238E27FC236}">
                      <a16:creationId xmlns:a16="http://schemas.microsoft.com/office/drawing/2014/main" id="{AF430D56-3F0C-5FA9-C98F-3328C2F64CDE}"/>
                    </a:ext>
                  </a:extLst>
                </p14:cNvPr>
                <p14:cNvContentPartPr/>
                <p14:nvPr/>
              </p14:nvContentPartPr>
              <p14:xfrm>
                <a:off x="7211276" y="731325"/>
                <a:ext cx="1851840" cy="471960"/>
              </p14:xfrm>
            </p:contentPart>
          </mc:Choice>
          <mc:Fallback xmlns="">
            <p:pic>
              <p:nvPicPr>
                <p:cNvPr id="80" name="Ink 79">
                  <a:extLst>
                    <a:ext uri="{FF2B5EF4-FFF2-40B4-BE49-F238E27FC236}">
                      <a16:creationId xmlns:a16="http://schemas.microsoft.com/office/drawing/2014/main" id="{AF430D56-3F0C-5FA9-C98F-3328C2F64CDE}"/>
                    </a:ext>
                  </a:extLst>
                </p:cNvPr>
                <p:cNvPicPr/>
                <p:nvPr/>
              </p:nvPicPr>
              <p:blipFill>
                <a:blip r:embed="rId78"/>
                <a:stretch>
                  <a:fillRect/>
                </a:stretch>
              </p:blipFill>
              <p:spPr>
                <a:xfrm>
                  <a:off x="7202276" y="722685"/>
                  <a:ext cx="18694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81" name="Ink 80">
                  <a:extLst>
                    <a:ext uri="{FF2B5EF4-FFF2-40B4-BE49-F238E27FC236}">
                      <a16:creationId xmlns:a16="http://schemas.microsoft.com/office/drawing/2014/main" id="{96FAFDB9-A945-93C7-8FC4-7688949DD4AA}"/>
                    </a:ext>
                  </a:extLst>
                </p14:cNvPr>
                <p14:cNvContentPartPr/>
                <p14:nvPr/>
              </p14:nvContentPartPr>
              <p14:xfrm>
                <a:off x="8738396" y="858765"/>
                <a:ext cx="241200" cy="8280"/>
              </p14:xfrm>
            </p:contentPart>
          </mc:Choice>
          <mc:Fallback xmlns="">
            <p:pic>
              <p:nvPicPr>
                <p:cNvPr id="81" name="Ink 80">
                  <a:extLst>
                    <a:ext uri="{FF2B5EF4-FFF2-40B4-BE49-F238E27FC236}">
                      <a16:creationId xmlns:a16="http://schemas.microsoft.com/office/drawing/2014/main" id="{96FAFDB9-A945-93C7-8FC4-7688949DD4AA}"/>
                    </a:ext>
                  </a:extLst>
                </p:cNvPr>
                <p:cNvPicPr/>
                <p:nvPr/>
              </p:nvPicPr>
              <p:blipFill>
                <a:blip r:embed="rId80"/>
                <a:stretch>
                  <a:fillRect/>
                </a:stretch>
              </p:blipFill>
              <p:spPr>
                <a:xfrm>
                  <a:off x="8729396" y="849765"/>
                  <a:ext cx="258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82" name="Ink 81">
                  <a:extLst>
                    <a:ext uri="{FF2B5EF4-FFF2-40B4-BE49-F238E27FC236}">
                      <a16:creationId xmlns:a16="http://schemas.microsoft.com/office/drawing/2014/main" id="{A08EAFF1-B9B8-49A4-757E-FFCA56CCE34C}"/>
                    </a:ext>
                  </a:extLst>
                </p14:cNvPr>
                <p14:cNvContentPartPr/>
                <p14:nvPr/>
              </p14:nvContentPartPr>
              <p14:xfrm>
                <a:off x="8643356" y="982965"/>
                <a:ext cx="113760" cy="9000"/>
              </p14:xfrm>
            </p:contentPart>
          </mc:Choice>
          <mc:Fallback xmlns="">
            <p:pic>
              <p:nvPicPr>
                <p:cNvPr id="82" name="Ink 81">
                  <a:extLst>
                    <a:ext uri="{FF2B5EF4-FFF2-40B4-BE49-F238E27FC236}">
                      <a16:creationId xmlns:a16="http://schemas.microsoft.com/office/drawing/2014/main" id="{A08EAFF1-B9B8-49A4-757E-FFCA56CCE34C}"/>
                    </a:ext>
                  </a:extLst>
                </p:cNvPr>
                <p:cNvPicPr/>
                <p:nvPr/>
              </p:nvPicPr>
              <p:blipFill>
                <a:blip r:embed="rId82"/>
                <a:stretch>
                  <a:fillRect/>
                </a:stretch>
              </p:blipFill>
              <p:spPr>
                <a:xfrm>
                  <a:off x="8634356" y="973965"/>
                  <a:ext cx="131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86" name="Ink 85">
                  <a:extLst>
                    <a:ext uri="{FF2B5EF4-FFF2-40B4-BE49-F238E27FC236}">
                      <a16:creationId xmlns:a16="http://schemas.microsoft.com/office/drawing/2014/main" id="{033A523B-CE30-1B90-3EBC-67842E788784}"/>
                    </a:ext>
                  </a:extLst>
                </p14:cNvPr>
                <p14:cNvContentPartPr/>
                <p14:nvPr/>
              </p14:nvContentPartPr>
              <p14:xfrm>
                <a:off x="9377756" y="674805"/>
                <a:ext cx="1437120" cy="505080"/>
              </p14:xfrm>
            </p:contentPart>
          </mc:Choice>
          <mc:Fallback xmlns="">
            <p:pic>
              <p:nvPicPr>
                <p:cNvPr id="86" name="Ink 85">
                  <a:extLst>
                    <a:ext uri="{FF2B5EF4-FFF2-40B4-BE49-F238E27FC236}">
                      <a16:creationId xmlns:a16="http://schemas.microsoft.com/office/drawing/2014/main" id="{033A523B-CE30-1B90-3EBC-67842E788784}"/>
                    </a:ext>
                  </a:extLst>
                </p:cNvPr>
                <p:cNvPicPr/>
                <p:nvPr/>
              </p:nvPicPr>
              <p:blipFill>
                <a:blip r:embed="rId84"/>
                <a:stretch>
                  <a:fillRect/>
                </a:stretch>
              </p:blipFill>
              <p:spPr>
                <a:xfrm>
                  <a:off x="9368756" y="666165"/>
                  <a:ext cx="145476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7" name="Ink 86">
                  <a:extLst>
                    <a:ext uri="{FF2B5EF4-FFF2-40B4-BE49-F238E27FC236}">
                      <a16:creationId xmlns:a16="http://schemas.microsoft.com/office/drawing/2014/main" id="{7570979A-1EE7-D9BA-C7AF-97519C5EA9D8}"/>
                    </a:ext>
                  </a:extLst>
                </p14:cNvPr>
                <p14:cNvContentPartPr/>
                <p14:nvPr/>
              </p14:nvContentPartPr>
              <p14:xfrm>
                <a:off x="10950956" y="754725"/>
                <a:ext cx="499320" cy="318240"/>
              </p14:xfrm>
            </p:contentPart>
          </mc:Choice>
          <mc:Fallback xmlns="">
            <p:pic>
              <p:nvPicPr>
                <p:cNvPr id="87" name="Ink 86">
                  <a:extLst>
                    <a:ext uri="{FF2B5EF4-FFF2-40B4-BE49-F238E27FC236}">
                      <a16:creationId xmlns:a16="http://schemas.microsoft.com/office/drawing/2014/main" id="{7570979A-1EE7-D9BA-C7AF-97519C5EA9D8}"/>
                    </a:ext>
                  </a:extLst>
                </p:cNvPr>
                <p:cNvPicPr/>
                <p:nvPr/>
              </p:nvPicPr>
              <p:blipFill>
                <a:blip r:embed="rId86"/>
                <a:stretch>
                  <a:fillRect/>
                </a:stretch>
              </p:blipFill>
              <p:spPr>
                <a:xfrm>
                  <a:off x="10942316" y="746085"/>
                  <a:ext cx="5169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8" name="Ink 87">
                  <a:extLst>
                    <a:ext uri="{FF2B5EF4-FFF2-40B4-BE49-F238E27FC236}">
                      <a16:creationId xmlns:a16="http://schemas.microsoft.com/office/drawing/2014/main" id="{644E182E-5BCE-7892-6D3A-E7316E1D36D4}"/>
                    </a:ext>
                  </a:extLst>
                </p14:cNvPr>
                <p14:cNvContentPartPr/>
                <p14:nvPr/>
              </p14:nvContentPartPr>
              <p14:xfrm>
                <a:off x="11022956" y="791445"/>
                <a:ext cx="308520" cy="48240"/>
              </p14:xfrm>
            </p:contentPart>
          </mc:Choice>
          <mc:Fallback xmlns="">
            <p:pic>
              <p:nvPicPr>
                <p:cNvPr id="88" name="Ink 87">
                  <a:extLst>
                    <a:ext uri="{FF2B5EF4-FFF2-40B4-BE49-F238E27FC236}">
                      <a16:creationId xmlns:a16="http://schemas.microsoft.com/office/drawing/2014/main" id="{644E182E-5BCE-7892-6D3A-E7316E1D36D4}"/>
                    </a:ext>
                  </a:extLst>
                </p:cNvPr>
                <p:cNvPicPr/>
                <p:nvPr/>
              </p:nvPicPr>
              <p:blipFill>
                <a:blip r:embed="rId88"/>
                <a:stretch>
                  <a:fillRect/>
                </a:stretch>
              </p:blipFill>
              <p:spPr>
                <a:xfrm>
                  <a:off x="11013956" y="782445"/>
                  <a:ext cx="326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9" name="Ink 88">
                  <a:extLst>
                    <a:ext uri="{FF2B5EF4-FFF2-40B4-BE49-F238E27FC236}">
                      <a16:creationId xmlns:a16="http://schemas.microsoft.com/office/drawing/2014/main" id="{5F29E89D-DBF1-FC28-4CC5-B910BBBA7B3C}"/>
                    </a:ext>
                  </a:extLst>
                </p14:cNvPr>
                <p14:cNvContentPartPr/>
                <p14:nvPr/>
              </p14:nvContentPartPr>
              <p14:xfrm>
                <a:off x="11719556" y="738525"/>
                <a:ext cx="218160" cy="302040"/>
              </p14:xfrm>
            </p:contentPart>
          </mc:Choice>
          <mc:Fallback xmlns="">
            <p:pic>
              <p:nvPicPr>
                <p:cNvPr id="89" name="Ink 88">
                  <a:extLst>
                    <a:ext uri="{FF2B5EF4-FFF2-40B4-BE49-F238E27FC236}">
                      <a16:creationId xmlns:a16="http://schemas.microsoft.com/office/drawing/2014/main" id="{5F29E89D-DBF1-FC28-4CC5-B910BBBA7B3C}"/>
                    </a:ext>
                  </a:extLst>
                </p:cNvPr>
                <p:cNvPicPr/>
                <p:nvPr/>
              </p:nvPicPr>
              <p:blipFill>
                <a:blip r:embed="rId90"/>
                <a:stretch>
                  <a:fillRect/>
                </a:stretch>
              </p:blipFill>
              <p:spPr>
                <a:xfrm>
                  <a:off x="11710556" y="729885"/>
                  <a:ext cx="2358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0" name="Ink 89">
                  <a:extLst>
                    <a:ext uri="{FF2B5EF4-FFF2-40B4-BE49-F238E27FC236}">
                      <a16:creationId xmlns:a16="http://schemas.microsoft.com/office/drawing/2014/main" id="{F6094528-92CA-7D18-04CA-5A35A5A16BCB}"/>
                    </a:ext>
                  </a:extLst>
                </p14:cNvPr>
                <p14:cNvContentPartPr/>
                <p14:nvPr/>
              </p14:nvContentPartPr>
              <p14:xfrm>
                <a:off x="12024476" y="1043085"/>
                <a:ext cx="86040" cy="62280"/>
              </p14:xfrm>
            </p:contentPart>
          </mc:Choice>
          <mc:Fallback xmlns="">
            <p:pic>
              <p:nvPicPr>
                <p:cNvPr id="90" name="Ink 89">
                  <a:extLst>
                    <a:ext uri="{FF2B5EF4-FFF2-40B4-BE49-F238E27FC236}">
                      <a16:creationId xmlns:a16="http://schemas.microsoft.com/office/drawing/2014/main" id="{F6094528-92CA-7D18-04CA-5A35A5A16BCB}"/>
                    </a:ext>
                  </a:extLst>
                </p:cNvPr>
                <p:cNvPicPr/>
                <p:nvPr/>
              </p:nvPicPr>
              <p:blipFill>
                <a:blip r:embed="rId92"/>
                <a:stretch>
                  <a:fillRect/>
                </a:stretch>
              </p:blipFill>
              <p:spPr>
                <a:xfrm>
                  <a:off x="12015476" y="1034085"/>
                  <a:ext cx="103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2" name="Ink 91">
                  <a:extLst>
                    <a:ext uri="{FF2B5EF4-FFF2-40B4-BE49-F238E27FC236}">
                      <a16:creationId xmlns:a16="http://schemas.microsoft.com/office/drawing/2014/main" id="{E3256D40-8979-22EB-5D34-C6236541F67A}"/>
                    </a:ext>
                  </a:extLst>
                </p14:cNvPr>
                <p14:cNvContentPartPr/>
                <p14:nvPr/>
              </p14:nvContentPartPr>
              <p14:xfrm>
                <a:off x="11683916" y="666525"/>
                <a:ext cx="325440" cy="25920"/>
              </p14:xfrm>
            </p:contentPart>
          </mc:Choice>
          <mc:Fallback xmlns="">
            <p:pic>
              <p:nvPicPr>
                <p:cNvPr id="92" name="Ink 91">
                  <a:extLst>
                    <a:ext uri="{FF2B5EF4-FFF2-40B4-BE49-F238E27FC236}">
                      <a16:creationId xmlns:a16="http://schemas.microsoft.com/office/drawing/2014/main" id="{E3256D40-8979-22EB-5D34-C6236541F67A}"/>
                    </a:ext>
                  </a:extLst>
                </p:cNvPr>
                <p:cNvPicPr/>
                <p:nvPr/>
              </p:nvPicPr>
              <p:blipFill>
                <a:blip r:embed="rId94"/>
                <a:stretch>
                  <a:fillRect/>
                </a:stretch>
              </p:blipFill>
              <p:spPr>
                <a:xfrm>
                  <a:off x="11674916" y="657885"/>
                  <a:ext cx="343080" cy="4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
            <p14:nvContentPartPr>
              <p14:cNvPr id="96" name="Ink 95">
                <a:extLst>
                  <a:ext uri="{FF2B5EF4-FFF2-40B4-BE49-F238E27FC236}">
                    <a16:creationId xmlns:a16="http://schemas.microsoft.com/office/drawing/2014/main" id="{40CBC671-D479-85E5-3712-4AE6127CD61B}"/>
                  </a:ext>
                </a:extLst>
              </p14:cNvPr>
              <p14:cNvContentPartPr/>
              <p14:nvPr/>
            </p14:nvContentPartPr>
            <p14:xfrm>
              <a:off x="4238756" y="2559765"/>
              <a:ext cx="220320" cy="137880"/>
            </p14:xfrm>
          </p:contentPart>
        </mc:Choice>
        <mc:Fallback xmlns="">
          <p:pic>
            <p:nvPicPr>
              <p:cNvPr id="96" name="Ink 95">
                <a:extLst>
                  <a:ext uri="{FF2B5EF4-FFF2-40B4-BE49-F238E27FC236}">
                    <a16:creationId xmlns:a16="http://schemas.microsoft.com/office/drawing/2014/main" id="{40CBC671-D479-85E5-3712-4AE6127CD61B}"/>
                  </a:ext>
                </a:extLst>
              </p:cNvPr>
              <p:cNvPicPr/>
              <p:nvPr/>
            </p:nvPicPr>
            <p:blipFill>
              <a:blip r:embed="rId96"/>
              <a:stretch>
                <a:fillRect/>
              </a:stretch>
            </p:blipFill>
            <p:spPr>
              <a:xfrm>
                <a:off x="4229756" y="2551125"/>
                <a:ext cx="237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3" name="Ink 32">
                <a:extLst>
                  <a:ext uri="{FF2B5EF4-FFF2-40B4-BE49-F238E27FC236}">
                    <a16:creationId xmlns:a16="http://schemas.microsoft.com/office/drawing/2014/main" id="{A48E4BC1-D56E-A793-ABA5-94555CB7B9F4}"/>
                  </a:ext>
                </a:extLst>
              </p14:cNvPr>
              <p14:cNvContentPartPr/>
              <p14:nvPr/>
            </p14:nvContentPartPr>
            <p14:xfrm>
              <a:off x="1392596" y="1929405"/>
              <a:ext cx="166680" cy="182880"/>
            </p14:xfrm>
          </p:contentPart>
        </mc:Choice>
        <mc:Fallback xmlns="">
          <p:pic>
            <p:nvPicPr>
              <p:cNvPr id="33" name="Ink 32">
                <a:extLst>
                  <a:ext uri="{FF2B5EF4-FFF2-40B4-BE49-F238E27FC236}">
                    <a16:creationId xmlns:a16="http://schemas.microsoft.com/office/drawing/2014/main" id="{A48E4BC1-D56E-A793-ABA5-94555CB7B9F4}"/>
                  </a:ext>
                </a:extLst>
              </p:cNvPr>
              <p:cNvPicPr/>
              <p:nvPr/>
            </p:nvPicPr>
            <p:blipFill>
              <a:blip r:embed="rId98"/>
              <a:stretch>
                <a:fillRect/>
              </a:stretch>
            </p:blipFill>
            <p:spPr>
              <a:xfrm>
                <a:off x="1383596" y="1920765"/>
                <a:ext cx="184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Ink 33">
                <a:extLst>
                  <a:ext uri="{FF2B5EF4-FFF2-40B4-BE49-F238E27FC236}">
                    <a16:creationId xmlns:a16="http://schemas.microsoft.com/office/drawing/2014/main" id="{82FB75A1-27A0-6037-C80A-A6D24D93D6B1}"/>
                  </a:ext>
                </a:extLst>
              </p14:cNvPr>
              <p14:cNvContentPartPr/>
              <p14:nvPr/>
            </p14:nvContentPartPr>
            <p14:xfrm>
              <a:off x="1540556" y="1746525"/>
              <a:ext cx="129960" cy="132120"/>
            </p14:xfrm>
          </p:contentPart>
        </mc:Choice>
        <mc:Fallback xmlns="">
          <p:pic>
            <p:nvPicPr>
              <p:cNvPr id="34" name="Ink 33">
                <a:extLst>
                  <a:ext uri="{FF2B5EF4-FFF2-40B4-BE49-F238E27FC236}">
                    <a16:creationId xmlns:a16="http://schemas.microsoft.com/office/drawing/2014/main" id="{82FB75A1-27A0-6037-C80A-A6D24D93D6B1}"/>
                  </a:ext>
                </a:extLst>
              </p:cNvPr>
              <p:cNvPicPr/>
              <p:nvPr/>
            </p:nvPicPr>
            <p:blipFill>
              <a:blip r:embed="rId100"/>
              <a:stretch>
                <a:fillRect/>
              </a:stretch>
            </p:blipFill>
            <p:spPr>
              <a:xfrm>
                <a:off x="1531916" y="1737885"/>
                <a:ext cx="1476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5" name="Ink 34">
                <a:extLst>
                  <a:ext uri="{FF2B5EF4-FFF2-40B4-BE49-F238E27FC236}">
                    <a16:creationId xmlns:a16="http://schemas.microsoft.com/office/drawing/2014/main" id="{34C80AB4-0A18-9833-3F8E-0BCB2EE86BF0}"/>
                  </a:ext>
                </a:extLst>
              </p14:cNvPr>
              <p14:cNvContentPartPr/>
              <p14:nvPr/>
            </p14:nvContentPartPr>
            <p14:xfrm>
              <a:off x="1751876" y="1760565"/>
              <a:ext cx="150120" cy="410400"/>
            </p14:xfrm>
          </p:contentPart>
        </mc:Choice>
        <mc:Fallback xmlns="">
          <p:pic>
            <p:nvPicPr>
              <p:cNvPr id="35" name="Ink 34">
                <a:extLst>
                  <a:ext uri="{FF2B5EF4-FFF2-40B4-BE49-F238E27FC236}">
                    <a16:creationId xmlns:a16="http://schemas.microsoft.com/office/drawing/2014/main" id="{34C80AB4-0A18-9833-3F8E-0BCB2EE86BF0}"/>
                  </a:ext>
                </a:extLst>
              </p:cNvPr>
              <p:cNvPicPr/>
              <p:nvPr/>
            </p:nvPicPr>
            <p:blipFill>
              <a:blip r:embed="rId102"/>
              <a:stretch>
                <a:fillRect/>
              </a:stretch>
            </p:blipFill>
            <p:spPr>
              <a:xfrm>
                <a:off x="1742876" y="1751565"/>
                <a:ext cx="1677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6" name="Ink 35">
                <a:extLst>
                  <a:ext uri="{FF2B5EF4-FFF2-40B4-BE49-F238E27FC236}">
                    <a16:creationId xmlns:a16="http://schemas.microsoft.com/office/drawing/2014/main" id="{556A14C2-066D-16B2-001D-B199C07CC781}"/>
                  </a:ext>
                </a:extLst>
              </p14:cNvPr>
              <p14:cNvContentPartPr/>
              <p14:nvPr/>
            </p14:nvContentPartPr>
            <p14:xfrm>
              <a:off x="1874276" y="1696845"/>
              <a:ext cx="145440" cy="167040"/>
            </p14:xfrm>
          </p:contentPart>
        </mc:Choice>
        <mc:Fallback xmlns="">
          <p:pic>
            <p:nvPicPr>
              <p:cNvPr id="36" name="Ink 35">
                <a:extLst>
                  <a:ext uri="{FF2B5EF4-FFF2-40B4-BE49-F238E27FC236}">
                    <a16:creationId xmlns:a16="http://schemas.microsoft.com/office/drawing/2014/main" id="{556A14C2-066D-16B2-001D-B199C07CC781}"/>
                  </a:ext>
                </a:extLst>
              </p:cNvPr>
              <p:cNvPicPr/>
              <p:nvPr/>
            </p:nvPicPr>
            <p:blipFill>
              <a:blip r:embed="rId104"/>
              <a:stretch>
                <a:fillRect/>
              </a:stretch>
            </p:blipFill>
            <p:spPr>
              <a:xfrm>
                <a:off x="1865636" y="1687845"/>
                <a:ext cx="163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 name="Ink 37">
                <a:extLst>
                  <a:ext uri="{FF2B5EF4-FFF2-40B4-BE49-F238E27FC236}">
                    <a16:creationId xmlns:a16="http://schemas.microsoft.com/office/drawing/2014/main" id="{3C21D697-A19F-25D9-E3F5-6CA62144C962}"/>
                  </a:ext>
                </a:extLst>
              </p14:cNvPr>
              <p14:cNvContentPartPr/>
              <p14:nvPr/>
            </p14:nvContentPartPr>
            <p14:xfrm>
              <a:off x="1313396" y="2225325"/>
              <a:ext cx="650520" cy="26640"/>
            </p14:xfrm>
          </p:contentPart>
        </mc:Choice>
        <mc:Fallback xmlns="">
          <p:pic>
            <p:nvPicPr>
              <p:cNvPr id="38" name="Ink 37">
                <a:extLst>
                  <a:ext uri="{FF2B5EF4-FFF2-40B4-BE49-F238E27FC236}">
                    <a16:creationId xmlns:a16="http://schemas.microsoft.com/office/drawing/2014/main" id="{3C21D697-A19F-25D9-E3F5-6CA62144C962}"/>
                  </a:ext>
                </a:extLst>
              </p:cNvPr>
              <p:cNvPicPr/>
              <p:nvPr/>
            </p:nvPicPr>
            <p:blipFill>
              <a:blip r:embed="rId106"/>
              <a:stretch>
                <a:fillRect/>
              </a:stretch>
            </p:blipFill>
            <p:spPr>
              <a:xfrm>
                <a:off x="1304756" y="2216685"/>
                <a:ext cx="66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 name="Ink 38">
                <a:extLst>
                  <a:ext uri="{FF2B5EF4-FFF2-40B4-BE49-F238E27FC236}">
                    <a16:creationId xmlns:a16="http://schemas.microsoft.com/office/drawing/2014/main" id="{63EDD033-CA63-3659-877E-45DE52C49BCF}"/>
                  </a:ext>
                </a:extLst>
              </p14:cNvPr>
              <p14:cNvContentPartPr/>
              <p14:nvPr/>
            </p14:nvContentPartPr>
            <p14:xfrm>
              <a:off x="1504556" y="2400285"/>
              <a:ext cx="223200" cy="155160"/>
            </p14:xfrm>
          </p:contentPart>
        </mc:Choice>
        <mc:Fallback xmlns="">
          <p:pic>
            <p:nvPicPr>
              <p:cNvPr id="39" name="Ink 38">
                <a:extLst>
                  <a:ext uri="{FF2B5EF4-FFF2-40B4-BE49-F238E27FC236}">
                    <a16:creationId xmlns:a16="http://schemas.microsoft.com/office/drawing/2014/main" id="{63EDD033-CA63-3659-877E-45DE52C49BCF}"/>
                  </a:ext>
                </a:extLst>
              </p:cNvPr>
              <p:cNvPicPr/>
              <p:nvPr/>
            </p:nvPicPr>
            <p:blipFill>
              <a:blip r:embed="rId108"/>
              <a:stretch>
                <a:fillRect/>
              </a:stretch>
            </p:blipFill>
            <p:spPr>
              <a:xfrm>
                <a:off x="1495556" y="2391645"/>
                <a:ext cx="240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0" name="Ink 39">
                <a:extLst>
                  <a:ext uri="{FF2B5EF4-FFF2-40B4-BE49-F238E27FC236}">
                    <a16:creationId xmlns:a16="http://schemas.microsoft.com/office/drawing/2014/main" id="{5DCBAC32-1C22-CFD0-5647-91174BB8A09C}"/>
                  </a:ext>
                </a:extLst>
              </p14:cNvPr>
              <p14:cNvContentPartPr/>
              <p14:nvPr/>
            </p14:nvContentPartPr>
            <p14:xfrm>
              <a:off x="1796876" y="2340885"/>
              <a:ext cx="111960" cy="110160"/>
            </p14:xfrm>
          </p:contentPart>
        </mc:Choice>
        <mc:Fallback xmlns="">
          <p:pic>
            <p:nvPicPr>
              <p:cNvPr id="40" name="Ink 39">
                <a:extLst>
                  <a:ext uri="{FF2B5EF4-FFF2-40B4-BE49-F238E27FC236}">
                    <a16:creationId xmlns:a16="http://schemas.microsoft.com/office/drawing/2014/main" id="{5DCBAC32-1C22-CFD0-5647-91174BB8A09C}"/>
                  </a:ext>
                </a:extLst>
              </p:cNvPr>
              <p:cNvPicPr/>
              <p:nvPr/>
            </p:nvPicPr>
            <p:blipFill>
              <a:blip r:embed="rId110"/>
              <a:stretch>
                <a:fillRect/>
              </a:stretch>
            </p:blipFill>
            <p:spPr>
              <a:xfrm>
                <a:off x="1787876" y="2332245"/>
                <a:ext cx="129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98" name="Ink 97">
                <a:extLst>
                  <a:ext uri="{FF2B5EF4-FFF2-40B4-BE49-F238E27FC236}">
                    <a16:creationId xmlns:a16="http://schemas.microsoft.com/office/drawing/2014/main" id="{F93D1220-5E50-D974-7120-1BF4D2A85C23}"/>
                  </a:ext>
                </a:extLst>
              </p14:cNvPr>
              <p14:cNvContentPartPr/>
              <p14:nvPr/>
            </p14:nvContentPartPr>
            <p14:xfrm>
              <a:off x="4152356" y="2242965"/>
              <a:ext cx="216360" cy="142920"/>
            </p14:xfrm>
          </p:contentPart>
        </mc:Choice>
        <mc:Fallback xmlns="">
          <p:pic>
            <p:nvPicPr>
              <p:cNvPr id="98" name="Ink 97">
                <a:extLst>
                  <a:ext uri="{FF2B5EF4-FFF2-40B4-BE49-F238E27FC236}">
                    <a16:creationId xmlns:a16="http://schemas.microsoft.com/office/drawing/2014/main" id="{F93D1220-5E50-D974-7120-1BF4D2A85C23}"/>
                  </a:ext>
                </a:extLst>
              </p:cNvPr>
              <p:cNvPicPr/>
              <p:nvPr/>
            </p:nvPicPr>
            <p:blipFill>
              <a:blip r:embed="rId112"/>
              <a:stretch>
                <a:fillRect/>
              </a:stretch>
            </p:blipFill>
            <p:spPr>
              <a:xfrm>
                <a:off x="4143716" y="2234325"/>
                <a:ext cx="234000" cy="160560"/>
              </a:xfrm>
              <a:prstGeom prst="rect">
                <a:avLst/>
              </a:prstGeom>
            </p:spPr>
          </p:pic>
        </mc:Fallback>
      </mc:AlternateContent>
      <p:grpSp>
        <p:nvGrpSpPr>
          <p:cNvPr id="108" name="Group 107">
            <a:extLst>
              <a:ext uri="{FF2B5EF4-FFF2-40B4-BE49-F238E27FC236}">
                <a16:creationId xmlns:a16="http://schemas.microsoft.com/office/drawing/2014/main" id="{E7419E44-460B-6C55-ED52-2BC9B478DE05}"/>
              </a:ext>
            </a:extLst>
          </p:cNvPr>
          <p:cNvGrpSpPr/>
          <p:nvPr/>
        </p:nvGrpSpPr>
        <p:grpSpPr>
          <a:xfrm>
            <a:off x="1514636" y="3481725"/>
            <a:ext cx="572400" cy="436680"/>
            <a:chOff x="1514636" y="3481725"/>
            <a:chExt cx="572400" cy="436680"/>
          </a:xfrm>
        </p:grpSpPr>
        <mc:AlternateContent xmlns:mc="http://schemas.openxmlformats.org/markup-compatibility/2006" xmlns:p14="http://schemas.microsoft.com/office/powerpoint/2010/main">
          <mc:Choice Requires="p14">
            <p:contentPart p14:bwMode="auto" r:id="rId113">
              <p14:nvContentPartPr>
                <p14:cNvPr id="100" name="Ink 99">
                  <a:extLst>
                    <a:ext uri="{FF2B5EF4-FFF2-40B4-BE49-F238E27FC236}">
                      <a16:creationId xmlns:a16="http://schemas.microsoft.com/office/drawing/2014/main" id="{D0CEE07F-1D49-17D4-8A4C-CD5F383D98AE}"/>
                    </a:ext>
                  </a:extLst>
                </p14:cNvPr>
                <p14:cNvContentPartPr/>
                <p14:nvPr/>
              </p14:nvContentPartPr>
              <p14:xfrm>
                <a:off x="1514636" y="3763245"/>
                <a:ext cx="140760" cy="152280"/>
              </p14:xfrm>
            </p:contentPart>
          </mc:Choice>
          <mc:Fallback xmlns="">
            <p:pic>
              <p:nvPicPr>
                <p:cNvPr id="100" name="Ink 99">
                  <a:extLst>
                    <a:ext uri="{FF2B5EF4-FFF2-40B4-BE49-F238E27FC236}">
                      <a16:creationId xmlns:a16="http://schemas.microsoft.com/office/drawing/2014/main" id="{D0CEE07F-1D49-17D4-8A4C-CD5F383D98AE}"/>
                    </a:ext>
                  </a:extLst>
                </p:cNvPr>
                <p:cNvPicPr/>
                <p:nvPr/>
              </p:nvPicPr>
              <p:blipFill>
                <a:blip r:embed="rId114"/>
                <a:stretch>
                  <a:fillRect/>
                </a:stretch>
              </p:blipFill>
              <p:spPr>
                <a:xfrm>
                  <a:off x="1505996" y="3754605"/>
                  <a:ext cx="158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1" name="Ink 100">
                  <a:extLst>
                    <a:ext uri="{FF2B5EF4-FFF2-40B4-BE49-F238E27FC236}">
                      <a16:creationId xmlns:a16="http://schemas.microsoft.com/office/drawing/2014/main" id="{94C7FA6D-BCC7-BB2B-0AFC-2DDDA42C6223}"/>
                    </a:ext>
                  </a:extLst>
                </p14:cNvPr>
                <p14:cNvContentPartPr/>
                <p14:nvPr/>
              </p14:nvContentPartPr>
              <p14:xfrm>
                <a:off x="1657556" y="3587565"/>
                <a:ext cx="101880" cy="127800"/>
              </p14:xfrm>
            </p:contentPart>
          </mc:Choice>
          <mc:Fallback xmlns="">
            <p:pic>
              <p:nvPicPr>
                <p:cNvPr id="101" name="Ink 100">
                  <a:extLst>
                    <a:ext uri="{FF2B5EF4-FFF2-40B4-BE49-F238E27FC236}">
                      <a16:creationId xmlns:a16="http://schemas.microsoft.com/office/drawing/2014/main" id="{94C7FA6D-BCC7-BB2B-0AFC-2DDDA42C6223}"/>
                    </a:ext>
                  </a:extLst>
                </p:cNvPr>
                <p:cNvPicPr/>
                <p:nvPr/>
              </p:nvPicPr>
              <p:blipFill>
                <a:blip r:embed="rId116"/>
                <a:stretch>
                  <a:fillRect/>
                </a:stretch>
              </p:blipFill>
              <p:spPr>
                <a:xfrm>
                  <a:off x="1648556" y="3578565"/>
                  <a:ext cx="11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 name="Ink 101">
                  <a:extLst>
                    <a:ext uri="{FF2B5EF4-FFF2-40B4-BE49-F238E27FC236}">
                      <a16:creationId xmlns:a16="http://schemas.microsoft.com/office/drawing/2014/main" id="{4816F522-8E7F-E293-4232-38EB7B6775FA}"/>
                    </a:ext>
                  </a:extLst>
                </p14:cNvPr>
                <p14:cNvContentPartPr/>
                <p14:nvPr/>
              </p14:nvContentPartPr>
              <p14:xfrm>
                <a:off x="1839716" y="3601965"/>
                <a:ext cx="138240" cy="316440"/>
              </p14:xfrm>
            </p:contentPart>
          </mc:Choice>
          <mc:Fallback xmlns="">
            <p:pic>
              <p:nvPicPr>
                <p:cNvPr id="102" name="Ink 101">
                  <a:extLst>
                    <a:ext uri="{FF2B5EF4-FFF2-40B4-BE49-F238E27FC236}">
                      <a16:creationId xmlns:a16="http://schemas.microsoft.com/office/drawing/2014/main" id="{4816F522-8E7F-E293-4232-38EB7B6775FA}"/>
                    </a:ext>
                  </a:extLst>
                </p:cNvPr>
                <p:cNvPicPr/>
                <p:nvPr/>
              </p:nvPicPr>
              <p:blipFill>
                <a:blip r:embed="rId118"/>
                <a:stretch>
                  <a:fillRect/>
                </a:stretch>
              </p:blipFill>
              <p:spPr>
                <a:xfrm>
                  <a:off x="1830716" y="3592965"/>
                  <a:ext cx="15588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 name="Ink 102">
                  <a:extLst>
                    <a:ext uri="{FF2B5EF4-FFF2-40B4-BE49-F238E27FC236}">
                      <a16:creationId xmlns:a16="http://schemas.microsoft.com/office/drawing/2014/main" id="{99C83002-8E2D-CEEB-EE6D-A7F09719EA46}"/>
                    </a:ext>
                  </a:extLst>
                </p14:cNvPr>
                <p14:cNvContentPartPr/>
                <p14:nvPr/>
              </p14:nvContentPartPr>
              <p14:xfrm>
                <a:off x="1972916" y="3481725"/>
                <a:ext cx="114120" cy="143280"/>
              </p14:xfrm>
            </p:contentPart>
          </mc:Choice>
          <mc:Fallback xmlns="">
            <p:pic>
              <p:nvPicPr>
                <p:cNvPr id="103" name="Ink 102">
                  <a:extLst>
                    <a:ext uri="{FF2B5EF4-FFF2-40B4-BE49-F238E27FC236}">
                      <a16:creationId xmlns:a16="http://schemas.microsoft.com/office/drawing/2014/main" id="{99C83002-8E2D-CEEB-EE6D-A7F09719EA46}"/>
                    </a:ext>
                  </a:extLst>
                </p:cNvPr>
                <p:cNvPicPr/>
                <p:nvPr/>
              </p:nvPicPr>
              <p:blipFill>
                <a:blip r:embed="rId120"/>
                <a:stretch>
                  <a:fillRect/>
                </a:stretch>
              </p:blipFill>
              <p:spPr>
                <a:xfrm>
                  <a:off x="1964276" y="3472725"/>
                  <a:ext cx="131760" cy="160920"/>
                </a:xfrm>
                <a:prstGeom prst="rect">
                  <a:avLst/>
                </a:prstGeom>
              </p:spPr>
            </p:pic>
          </mc:Fallback>
        </mc:AlternateContent>
      </p:grpSp>
      <p:grpSp>
        <p:nvGrpSpPr>
          <p:cNvPr id="115" name="Group 114">
            <a:extLst>
              <a:ext uri="{FF2B5EF4-FFF2-40B4-BE49-F238E27FC236}">
                <a16:creationId xmlns:a16="http://schemas.microsoft.com/office/drawing/2014/main" id="{36448993-D790-E0BA-3B48-436E14A04B73}"/>
              </a:ext>
            </a:extLst>
          </p:cNvPr>
          <p:cNvGrpSpPr/>
          <p:nvPr/>
        </p:nvGrpSpPr>
        <p:grpSpPr>
          <a:xfrm>
            <a:off x="1437596" y="4047285"/>
            <a:ext cx="597600" cy="422280"/>
            <a:chOff x="1437596" y="4047285"/>
            <a:chExt cx="597600" cy="422280"/>
          </a:xfrm>
        </p:grpSpPr>
        <mc:AlternateContent xmlns:mc="http://schemas.openxmlformats.org/markup-compatibility/2006" xmlns:p14="http://schemas.microsoft.com/office/powerpoint/2010/main">
          <mc:Choice Requires="p14">
            <p:contentPart p14:bwMode="auto" r:id="rId121">
              <p14:nvContentPartPr>
                <p14:cNvPr id="104" name="Ink 103">
                  <a:extLst>
                    <a:ext uri="{FF2B5EF4-FFF2-40B4-BE49-F238E27FC236}">
                      <a16:creationId xmlns:a16="http://schemas.microsoft.com/office/drawing/2014/main" id="{260F989C-9D76-92DA-E03E-14606B5D9B41}"/>
                    </a:ext>
                  </a:extLst>
                </p14:cNvPr>
                <p14:cNvContentPartPr/>
                <p14:nvPr/>
              </p14:nvContentPartPr>
              <p14:xfrm>
                <a:off x="1437596" y="4047285"/>
                <a:ext cx="554760" cy="24480"/>
              </p14:xfrm>
            </p:contentPart>
          </mc:Choice>
          <mc:Fallback xmlns="">
            <p:pic>
              <p:nvPicPr>
                <p:cNvPr id="104" name="Ink 103">
                  <a:extLst>
                    <a:ext uri="{FF2B5EF4-FFF2-40B4-BE49-F238E27FC236}">
                      <a16:creationId xmlns:a16="http://schemas.microsoft.com/office/drawing/2014/main" id="{260F989C-9D76-92DA-E03E-14606B5D9B41}"/>
                    </a:ext>
                  </a:extLst>
                </p:cNvPr>
                <p:cNvPicPr/>
                <p:nvPr/>
              </p:nvPicPr>
              <p:blipFill>
                <a:blip r:embed="rId122"/>
                <a:stretch>
                  <a:fillRect/>
                </a:stretch>
              </p:blipFill>
              <p:spPr>
                <a:xfrm>
                  <a:off x="1428596" y="4038285"/>
                  <a:ext cx="572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5" name="Ink 104">
                  <a:extLst>
                    <a:ext uri="{FF2B5EF4-FFF2-40B4-BE49-F238E27FC236}">
                      <a16:creationId xmlns:a16="http://schemas.microsoft.com/office/drawing/2014/main" id="{3D77D952-46A0-D2A9-B0A9-93C1B71ED150}"/>
                    </a:ext>
                  </a:extLst>
                </p14:cNvPr>
                <p14:cNvContentPartPr/>
                <p14:nvPr/>
              </p14:nvContentPartPr>
              <p14:xfrm>
                <a:off x="1544156" y="4284165"/>
                <a:ext cx="291960" cy="185400"/>
              </p14:xfrm>
            </p:contentPart>
          </mc:Choice>
          <mc:Fallback xmlns="">
            <p:pic>
              <p:nvPicPr>
                <p:cNvPr id="105" name="Ink 104">
                  <a:extLst>
                    <a:ext uri="{FF2B5EF4-FFF2-40B4-BE49-F238E27FC236}">
                      <a16:creationId xmlns:a16="http://schemas.microsoft.com/office/drawing/2014/main" id="{3D77D952-46A0-D2A9-B0A9-93C1B71ED150}"/>
                    </a:ext>
                  </a:extLst>
                </p:cNvPr>
                <p:cNvPicPr/>
                <p:nvPr/>
              </p:nvPicPr>
              <p:blipFill>
                <a:blip r:embed="rId124"/>
                <a:stretch>
                  <a:fillRect/>
                </a:stretch>
              </p:blipFill>
              <p:spPr>
                <a:xfrm>
                  <a:off x="1535156" y="4275525"/>
                  <a:ext cx="3096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9" name="Ink 108">
                  <a:extLst>
                    <a:ext uri="{FF2B5EF4-FFF2-40B4-BE49-F238E27FC236}">
                      <a16:creationId xmlns:a16="http://schemas.microsoft.com/office/drawing/2014/main" id="{169E41FD-3F8A-5E49-0650-FD1E4221A93D}"/>
                    </a:ext>
                  </a:extLst>
                </p14:cNvPr>
                <p14:cNvContentPartPr/>
                <p14:nvPr/>
              </p14:nvContentPartPr>
              <p14:xfrm>
                <a:off x="1926476" y="4153125"/>
                <a:ext cx="108720" cy="107640"/>
              </p14:xfrm>
            </p:contentPart>
          </mc:Choice>
          <mc:Fallback xmlns="">
            <p:pic>
              <p:nvPicPr>
                <p:cNvPr id="109" name="Ink 108">
                  <a:extLst>
                    <a:ext uri="{FF2B5EF4-FFF2-40B4-BE49-F238E27FC236}">
                      <a16:creationId xmlns:a16="http://schemas.microsoft.com/office/drawing/2014/main" id="{169E41FD-3F8A-5E49-0650-FD1E4221A93D}"/>
                    </a:ext>
                  </a:extLst>
                </p:cNvPr>
                <p:cNvPicPr/>
                <p:nvPr/>
              </p:nvPicPr>
              <p:blipFill>
                <a:blip r:embed="rId126"/>
                <a:stretch>
                  <a:fillRect/>
                </a:stretch>
              </p:blipFill>
              <p:spPr>
                <a:xfrm>
                  <a:off x="1917836" y="4144485"/>
                  <a:ext cx="126360" cy="125280"/>
                </a:xfrm>
                <a:prstGeom prst="rect">
                  <a:avLst/>
                </a:prstGeom>
              </p:spPr>
            </p:pic>
          </mc:Fallback>
        </mc:AlternateContent>
      </p:grpSp>
      <p:grpSp>
        <p:nvGrpSpPr>
          <p:cNvPr id="114" name="Group 113">
            <a:extLst>
              <a:ext uri="{FF2B5EF4-FFF2-40B4-BE49-F238E27FC236}">
                <a16:creationId xmlns:a16="http://schemas.microsoft.com/office/drawing/2014/main" id="{2E4E3232-AF23-939B-F7C2-F0DDBCFD9BF8}"/>
              </a:ext>
            </a:extLst>
          </p:cNvPr>
          <p:cNvGrpSpPr/>
          <p:nvPr/>
        </p:nvGrpSpPr>
        <p:grpSpPr>
          <a:xfrm>
            <a:off x="2485196" y="3717165"/>
            <a:ext cx="862920" cy="306720"/>
            <a:chOff x="2485196" y="3717165"/>
            <a:chExt cx="862920" cy="306720"/>
          </a:xfrm>
        </p:grpSpPr>
        <mc:AlternateContent xmlns:mc="http://schemas.openxmlformats.org/markup-compatibility/2006" xmlns:p14="http://schemas.microsoft.com/office/powerpoint/2010/main">
          <mc:Choice Requires="p14">
            <p:contentPart p14:bwMode="auto" r:id="rId127">
              <p14:nvContentPartPr>
                <p14:cNvPr id="110" name="Ink 109">
                  <a:extLst>
                    <a:ext uri="{FF2B5EF4-FFF2-40B4-BE49-F238E27FC236}">
                      <a16:creationId xmlns:a16="http://schemas.microsoft.com/office/drawing/2014/main" id="{EDF6FFC7-E810-BE8C-525C-364FE332229F}"/>
                    </a:ext>
                  </a:extLst>
                </p14:cNvPr>
                <p14:cNvContentPartPr/>
                <p14:nvPr/>
              </p14:nvContentPartPr>
              <p14:xfrm>
                <a:off x="2485196" y="3877005"/>
                <a:ext cx="186120" cy="11160"/>
              </p14:xfrm>
            </p:contentPart>
          </mc:Choice>
          <mc:Fallback xmlns="">
            <p:pic>
              <p:nvPicPr>
                <p:cNvPr id="110" name="Ink 109">
                  <a:extLst>
                    <a:ext uri="{FF2B5EF4-FFF2-40B4-BE49-F238E27FC236}">
                      <a16:creationId xmlns:a16="http://schemas.microsoft.com/office/drawing/2014/main" id="{EDF6FFC7-E810-BE8C-525C-364FE332229F}"/>
                    </a:ext>
                  </a:extLst>
                </p:cNvPr>
                <p:cNvPicPr/>
                <p:nvPr/>
              </p:nvPicPr>
              <p:blipFill>
                <a:blip r:embed="rId128"/>
                <a:stretch>
                  <a:fillRect/>
                </a:stretch>
              </p:blipFill>
              <p:spPr>
                <a:xfrm>
                  <a:off x="2476556" y="3868005"/>
                  <a:ext cx="203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1" name="Ink 110">
                  <a:extLst>
                    <a:ext uri="{FF2B5EF4-FFF2-40B4-BE49-F238E27FC236}">
                      <a16:creationId xmlns:a16="http://schemas.microsoft.com/office/drawing/2014/main" id="{60B20A61-6332-0368-AEB0-FE82BA22B076}"/>
                    </a:ext>
                  </a:extLst>
                </p14:cNvPr>
                <p14:cNvContentPartPr/>
                <p14:nvPr/>
              </p14:nvContentPartPr>
              <p14:xfrm>
                <a:off x="2525156" y="3973125"/>
                <a:ext cx="158760" cy="14760"/>
              </p14:xfrm>
            </p:contentPart>
          </mc:Choice>
          <mc:Fallback xmlns="">
            <p:pic>
              <p:nvPicPr>
                <p:cNvPr id="111" name="Ink 110">
                  <a:extLst>
                    <a:ext uri="{FF2B5EF4-FFF2-40B4-BE49-F238E27FC236}">
                      <a16:creationId xmlns:a16="http://schemas.microsoft.com/office/drawing/2014/main" id="{60B20A61-6332-0368-AEB0-FE82BA22B076}"/>
                    </a:ext>
                  </a:extLst>
                </p:cNvPr>
                <p:cNvPicPr/>
                <p:nvPr/>
              </p:nvPicPr>
              <p:blipFill>
                <a:blip r:embed="rId130"/>
                <a:stretch>
                  <a:fillRect/>
                </a:stretch>
              </p:blipFill>
              <p:spPr>
                <a:xfrm>
                  <a:off x="2516156" y="3964485"/>
                  <a:ext cx="176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2" name="Ink 111">
                  <a:extLst>
                    <a:ext uri="{FF2B5EF4-FFF2-40B4-BE49-F238E27FC236}">
                      <a16:creationId xmlns:a16="http://schemas.microsoft.com/office/drawing/2014/main" id="{69EB02BB-0075-9F2B-4319-EA4AEEEBF686}"/>
                    </a:ext>
                  </a:extLst>
                </p14:cNvPr>
                <p14:cNvContentPartPr/>
                <p14:nvPr/>
              </p14:nvContentPartPr>
              <p14:xfrm>
                <a:off x="2893076" y="3717165"/>
                <a:ext cx="56520" cy="306720"/>
              </p14:xfrm>
            </p:contentPart>
          </mc:Choice>
          <mc:Fallback xmlns="">
            <p:pic>
              <p:nvPicPr>
                <p:cNvPr id="112" name="Ink 111">
                  <a:extLst>
                    <a:ext uri="{FF2B5EF4-FFF2-40B4-BE49-F238E27FC236}">
                      <a16:creationId xmlns:a16="http://schemas.microsoft.com/office/drawing/2014/main" id="{69EB02BB-0075-9F2B-4319-EA4AEEEBF686}"/>
                    </a:ext>
                  </a:extLst>
                </p:cNvPr>
                <p:cNvPicPr/>
                <p:nvPr/>
              </p:nvPicPr>
              <p:blipFill>
                <a:blip r:embed="rId132"/>
                <a:stretch>
                  <a:fillRect/>
                </a:stretch>
              </p:blipFill>
              <p:spPr>
                <a:xfrm>
                  <a:off x="2884076" y="3708525"/>
                  <a:ext cx="7416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3" name="Ink 112">
                  <a:extLst>
                    <a:ext uri="{FF2B5EF4-FFF2-40B4-BE49-F238E27FC236}">
                      <a16:creationId xmlns:a16="http://schemas.microsoft.com/office/drawing/2014/main" id="{72E1B43D-98FF-46B0-8DC4-848A812D8DE0}"/>
                    </a:ext>
                  </a:extLst>
                </p14:cNvPr>
                <p14:cNvContentPartPr/>
                <p14:nvPr/>
              </p14:nvContentPartPr>
              <p14:xfrm>
                <a:off x="3188276" y="3836685"/>
                <a:ext cx="159840" cy="9720"/>
              </p14:xfrm>
            </p:contentPart>
          </mc:Choice>
          <mc:Fallback xmlns="">
            <p:pic>
              <p:nvPicPr>
                <p:cNvPr id="113" name="Ink 112">
                  <a:extLst>
                    <a:ext uri="{FF2B5EF4-FFF2-40B4-BE49-F238E27FC236}">
                      <a16:creationId xmlns:a16="http://schemas.microsoft.com/office/drawing/2014/main" id="{72E1B43D-98FF-46B0-8DC4-848A812D8DE0}"/>
                    </a:ext>
                  </a:extLst>
                </p:cNvPr>
                <p:cNvPicPr/>
                <p:nvPr/>
              </p:nvPicPr>
              <p:blipFill>
                <a:blip r:embed="rId134"/>
                <a:stretch>
                  <a:fillRect/>
                </a:stretch>
              </p:blipFill>
              <p:spPr>
                <a:xfrm>
                  <a:off x="3179276" y="3827685"/>
                  <a:ext cx="177480" cy="27360"/>
                </a:xfrm>
                <a:prstGeom prst="rect">
                  <a:avLst/>
                </a:prstGeom>
              </p:spPr>
            </p:pic>
          </mc:Fallback>
        </mc:AlternateContent>
      </p:grpSp>
      <p:grpSp>
        <p:nvGrpSpPr>
          <p:cNvPr id="132" name="Group 131">
            <a:extLst>
              <a:ext uri="{FF2B5EF4-FFF2-40B4-BE49-F238E27FC236}">
                <a16:creationId xmlns:a16="http://schemas.microsoft.com/office/drawing/2014/main" id="{6991E192-F9BB-7A65-8DA5-7C417CC6259F}"/>
              </a:ext>
            </a:extLst>
          </p:cNvPr>
          <p:cNvGrpSpPr/>
          <p:nvPr/>
        </p:nvGrpSpPr>
        <p:grpSpPr>
          <a:xfrm>
            <a:off x="2247956" y="1693245"/>
            <a:ext cx="2475000" cy="1081800"/>
            <a:chOff x="2247956" y="1693245"/>
            <a:chExt cx="2475000" cy="1081800"/>
          </a:xfrm>
        </p:grpSpPr>
        <mc:AlternateContent xmlns:mc="http://schemas.openxmlformats.org/markup-compatibility/2006" xmlns:p14="http://schemas.microsoft.com/office/powerpoint/2010/main">
          <mc:Choice Requires="p14">
            <p:contentPart p14:bwMode="auto" r:id="rId135">
              <p14:nvContentPartPr>
                <p14:cNvPr id="42" name="Ink 41">
                  <a:extLst>
                    <a:ext uri="{FF2B5EF4-FFF2-40B4-BE49-F238E27FC236}">
                      <a16:creationId xmlns:a16="http://schemas.microsoft.com/office/drawing/2014/main" id="{2162834D-86A8-3016-6F17-EBE26008D2C6}"/>
                    </a:ext>
                  </a:extLst>
                </p14:cNvPr>
                <p14:cNvContentPartPr/>
                <p14:nvPr/>
              </p14:nvContentPartPr>
              <p14:xfrm>
                <a:off x="2247956" y="2118045"/>
                <a:ext cx="177840" cy="15480"/>
              </p14:xfrm>
            </p:contentPart>
          </mc:Choice>
          <mc:Fallback xmlns="">
            <p:pic>
              <p:nvPicPr>
                <p:cNvPr id="42" name="Ink 41">
                  <a:extLst>
                    <a:ext uri="{FF2B5EF4-FFF2-40B4-BE49-F238E27FC236}">
                      <a16:creationId xmlns:a16="http://schemas.microsoft.com/office/drawing/2014/main" id="{2162834D-86A8-3016-6F17-EBE26008D2C6}"/>
                    </a:ext>
                  </a:extLst>
                </p:cNvPr>
                <p:cNvPicPr/>
                <p:nvPr/>
              </p:nvPicPr>
              <p:blipFill>
                <a:blip r:embed="rId136"/>
                <a:stretch>
                  <a:fillRect/>
                </a:stretch>
              </p:blipFill>
              <p:spPr>
                <a:xfrm>
                  <a:off x="2239316" y="2109405"/>
                  <a:ext cx="19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3" name="Ink 42">
                  <a:extLst>
                    <a:ext uri="{FF2B5EF4-FFF2-40B4-BE49-F238E27FC236}">
                      <a16:creationId xmlns:a16="http://schemas.microsoft.com/office/drawing/2014/main" id="{0863B0C7-CB6C-39FA-92AC-8F2A4E9923EA}"/>
                    </a:ext>
                  </a:extLst>
                </p14:cNvPr>
                <p14:cNvContentPartPr/>
                <p14:nvPr/>
              </p14:nvContentPartPr>
              <p14:xfrm>
                <a:off x="2255156" y="2212365"/>
                <a:ext cx="225360" cy="12240"/>
              </p14:xfrm>
            </p:contentPart>
          </mc:Choice>
          <mc:Fallback xmlns="">
            <p:pic>
              <p:nvPicPr>
                <p:cNvPr id="43" name="Ink 42">
                  <a:extLst>
                    <a:ext uri="{FF2B5EF4-FFF2-40B4-BE49-F238E27FC236}">
                      <a16:creationId xmlns:a16="http://schemas.microsoft.com/office/drawing/2014/main" id="{0863B0C7-CB6C-39FA-92AC-8F2A4E9923EA}"/>
                    </a:ext>
                  </a:extLst>
                </p:cNvPr>
                <p:cNvPicPr/>
                <p:nvPr/>
              </p:nvPicPr>
              <p:blipFill>
                <a:blip r:embed="rId138"/>
                <a:stretch>
                  <a:fillRect/>
                </a:stretch>
              </p:blipFill>
              <p:spPr>
                <a:xfrm>
                  <a:off x="2246516" y="2203725"/>
                  <a:ext cx="243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5" name="Ink 44">
                  <a:extLst>
                    <a:ext uri="{FF2B5EF4-FFF2-40B4-BE49-F238E27FC236}">
                      <a16:creationId xmlns:a16="http://schemas.microsoft.com/office/drawing/2014/main" id="{5BE5926A-E2D6-6EC9-6F83-7F8433E3D56D}"/>
                    </a:ext>
                  </a:extLst>
                </p14:cNvPr>
                <p14:cNvContentPartPr/>
                <p14:nvPr/>
              </p14:nvContentPartPr>
              <p14:xfrm>
                <a:off x="2702276" y="1987005"/>
                <a:ext cx="26640" cy="282600"/>
              </p14:xfrm>
            </p:contentPart>
          </mc:Choice>
          <mc:Fallback xmlns="">
            <p:pic>
              <p:nvPicPr>
                <p:cNvPr id="45" name="Ink 44">
                  <a:extLst>
                    <a:ext uri="{FF2B5EF4-FFF2-40B4-BE49-F238E27FC236}">
                      <a16:creationId xmlns:a16="http://schemas.microsoft.com/office/drawing/2014/main" id="{5BE5926A-E2D6-6EC9-6F83-7F8433E3D56D}"/>
                    </a:ext>
                  </a:extLst>
                </p:cNvPr>
                <p:cNvPicPr/>
                <p:nvPr/>
              </p:nvPicPr>
              <p:blipFill>
                <a:blip r:embed="rId140"/>
                <a:stretch>
                  <a:fillRect/>
                </a:stretch>
              </p:blipFill>
              <p:spPr>
                <a:xfrm>
                  <a:off x="2693276" y="1978005"/>
                  <a:ext cx="44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 name="Ink 46">
                  <a:extLst>
                    <a:ext uri="{FF2B5EF4-FFF2-40B4-BE49-F238E27FC236}">
                      <a16:creationId xmlns:a16="http://schemas.microsoft.com/office/drawing/2014/main" id="{D0BABF27-6E01-D61D-6B89-AA2753BED9E0}"/>
                    </a:ext>
                  </a:extLst>
                </p14:cNvPr>
                <p14:cNvContentPartPr/>
                <p14:nvPr/>
              </p14:nvContentPartPr>
              <p14:xfrm>
                <a:off x="2963276" y="2119485"/>
                <a:ext cx="181080" cy="36000"/>
              </p14:xfrm>
            </p:contentPart>
          </mc:Choice>
          <mc:Fallback xmlns="">
            <p:pic>
              <p:nvPicPr>
                <p:cNvPr id="47" name="Ink 46">
                  <a:extLst>
                    <a:ext uri="{FF2B5EF4-FFF2-40B4-BE49-F238E27FC236}">
                      <a16:creationId xmlns:a16="http://schemas.microsoft.com/office/drawing/2014/main" id="{D0BABF27-6E01-D61D-6B89-AA2753BED9E0}"/>
                    </a:ext>
                  </a:extLst>
                </p:cNvPr>
                <p:cNvPicPr/>
                <p:nvPr/>
              </p:nvPicPr>
              <p:blipFill>
                <a:blip r:embed="rId142"/>
                <a:stretch>
                  <a:fillRect/>
                </a:stretch>
              </p:blipFill>
              <p:spPr>
                <a:xfrm>
                  <a:off x="2954636" y="2110845"/>
                  <a:ext cx="19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 name="Ink 47">
                  <a:extLst>
                    <a:ext uri="{FF2B5EF4-FFF2-40B4-BE49-F238E27FC236}">
                      <a16:creationId xmlns:a16="http://schemas.microsoft.com/office/drawing/2014/main" id="{5C80E91F-4CA7-B747-AD1C-83FE70B60257}"/>
                    </a:ext>
                  </a:extLst>
                </p14:cNvPr>
                <p14:cNvContentPartPr/>
                <p14:nvPr/>
              </p14:nvContentPartPr>
              <p14:xfrm>
                <a:off x="3610556" y="1864245"/>
                <a:ext cx="290880" cy="149400"/>
              </p14:xfrm>
            </p:contentPart>
          </mc:Choice>
          <mc:Fallback xmlns="">
            <p:pic>
              <p:nvPicPr>
                <p:cNvPr id="48" name="Ink 47">
                  <a:extLst>
                    <a:ext uri="{FF2B5EF4-FFF2-40B4-BE49-F238E27FC236}">
                      <a16:creationId xmlns:a16="http://schemas.microsoft.com/office/drawing/2014/main" id="{5C80E91F-4CA7-B747-AD1C-83FE70B60257}"/>
                    </a:ext>
                  </a:extLst>
                </p:cNvPr>
                <p:cNvPicPr/>
                <p:nvPr/>
              </p:nvPicPr>
              <p:blipFill>
                <a:blip r:embed="rId144"/>
                <a:stretch>
                  <a:fillRect/>
                </a:stretch>
              </p:blipFill>
              <p:spPr>
                <a:xfrm>
                  <a:off x="3601916" y="1855605"/>
                  <a:ext cx="308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 name="Ink 48">
                  <a:extLst>
                    <a:ext uri="{FF2B5EF4-FFF2-40B4-BE49-F238E27FC236}">
                      <a16:creationId xmlns:a16="http://schemas.microsoft.com/office/drawing/2014/main" id="{46993B0A-4E10-CC0B-3CB5-3E18C693B38E}"/>
                    </a:ext>
                  </a:extLst>
                </p14:cNvPr>
                <p14:cNvContentPartPr/>
                <p14:nvPr/>
              </p14:nvContentPartPr>
              <p14:xfrm>
                <a:off x="3959036" y="1944885"/>
                <a:ext cx="88200" cy="222120"/>
              </p14:xfrm>
            </p:contentPart>
          </mc:Choice>
          <mc:Fallback xmlns="">
            <p:pic>
              <p:nvPicPr>
                <p:cNvPr id="49" name="Ink 48">
                  <a:extLst>
                    <a:ext uri="{FF2B5EF4-FFF2-40B4-BE49-F238E27FC236}">
                      <a16:creationId xmlns:a16="http://schemas.microsoft.com/office/drawing/2014/main" id="{46993B0A-4E10-CC0B-3CB5-3E18C693B38E}"/>
                    </a:ext>
                  </a:extLst>
                </p:cNvPr>
                <p:cNvPicPr/>
                <p:nvPr/>
              </p:nvPicPr>
              <p:blipFill>
                <a:blip r:embed="rId146"/>
                <a:stretch>
                  <a:fillRect/>
                </a:stretch>
              </p:blipFill>
              <p:spPr>
                <a:xfrm>
                  <a:off x="3950396" y="1936245"/>
                  <a:ext cx="105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0" name="Ink 49">
                  <a:extLst>
                    <a:ext uri="{FF2B5EF4-FFF2-40B4-BE49-F238E27FC236}">
                      <a16:creationId xmlns:a16="http://schemas.microsoft.com/office/drawing/2014/main" id="{F0614409-684A-F759-9116-244641AD5D85}"/>
                    </a:ext>
                  </a:extLst>
                </p14:cNvPr>
                <p14:cNvContentPartPr/>
                <p14:nvPr/>
              </p14:nvContentPartPr>
              <p14:xfrm>
                <a:off x="4018796" y="1693245"/>
                <a:ext cx="126720" cy="136800"/>
              </p14:xfrm>
            </p:contentPart>
          </mc:Choice>
          <mc:Fallback xmlns="">
            <p:pic>
              <p:nvPicPr>
                <p:cNvPr id="50" name="Ink 49">
                  <a:extLst>
                    <a:ext uri="{FF2B5EF4-FFF2-40B4-BE49-F238E27FC236}">
                      <a16:creationId xmlns:a16="http://schemas.microsoft.com/office/drawing/2014/main" id="{F0614409-684A-F759-9116-244641AD5D85}"/>
                    </a:ext>
                  </a:extLst>
                </p:cNvPr>
                <p:cNvPicPr/>
                <p:nvPr/>
              </p:nvPicPr>
              <p:blipFill>
                <a:blip r:embed="rId148"/>
                <a:stretch>
                  <a:fillRect/>
                </a:stretch>
              </p:blipFill>
              <p:spPr>
                <a:xfrm>
                  <a:off x="4010156" y="1684245"/>
                  <a:ext cx="144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1" name="Ink 50">
                  <a:extLst>
                    <a:ext uri="{FF2B5EF4-FFF2-40B4-BE49-F238E27FC236}">
                      <a16:creationId xmlns:a16="http://schemas.microsoft.com/office/drawing/2014/main" id="{1B22313B-D437-74BE-B8AE-1E96F0C44736}"/>
                    </a:ext>
                  </a:extLst>
                </p14:cNvPr>
                <p14:cNvContentPartPr/>
                <p14:nvPr/>
              </p14:nvContentPartPr>
              <p14:xfrm>
                <a:off x="3392036" y="2101845"/>
                <a:ext cx="1045440" cy="55440"/>
              </p14:xfrm>
            </p:contentPart>
          </mc:Choice>
          <mc:Fallback xmlns="">
            <p:pic>
              <p:nvPicPr>
                <p:cNvPr id="51" name="Ink 50">
                  <a:extLst>
                    <a:ext uri="{FF2B5EF4-FFF2-40B4-BE49-F238E27FC236}">
                      <a16:creationId xmlns:a16="http://schemas.microsoft.com/office/drawing/2014/main" id="{1B22313B-D437-74BE-B8AE-1E96F0C44736}"/>
                    </a:ext>
                  </a:extLst>
                </p:cNvPr>
                <p:cNvPicPr/>
                <p:nvPr/>
              </p:nvPicPr>
              <p:blipFill>
                <a:blip r:embed="rId150"/>
                <a:stretch>
                  <a:fillRect/>
                </a:stretch>
              </p:blipFill>
              <p:spPr>
                <a:xfrm>
                  <a:off x="3383396" y="2092845"/>
                  <a:ext cx="10630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5" name="Ink 54">
                  <a:extLst>
                    <a:ext uri="{FF2B5EF4-FFF2-40B4-BE49-F238E27FC236}">
                      <a16:creationId xmlns:a16="http://schemas.microsoft.com/office/drawing/2014/main" id="{0015A258-18BE-B16D-1C1B-64AAEA31FB89}"/>
                    </a:ext>
                  </a:extLst>
                </p14:cNvPr>
                <p14:cNvContentPartPr/>
                <p14:nvPr/>
              </p14:nvContentPartPr>
              <p14:xfrm>
                <a:off x="3702716" y="2275005"/>
                <a:ext cx="22680" cy="177480"/>
              </p14:xfrm>
            </p:contentPart>
          </mc:Choice>
          <mc:Fallback xmlns="">
            <p:pic>
              <p:nvPicPr>
                <p:cNvPr id="55" name="Ink 54">
                  <a:extLst>
                    <a:ext uri="{FF2B5EF4-FFF2-40B4-BE49-F238E27FC236}">
                      <a16:creationId xmlns:a16="http://schemas.microsoft.com/office/drawing/2014/main" id="{0015A258-18BE-B16D-1C1B-64AAEA31FB89}"/>
                    </a:ext>
                  </a:extLst>
                </p:cNvPr>
                <p:cNvPicPr/>
                <p:nvPr/>
              </p:nvPicPr>
              <p:blipFill>
                <a:blip r:embed="rId152"/>
                <a:stretch>
                  <a:fillRect/>
                </a:stretch>
              </p:blipFill>
              <p:spPr>
                <a:xfrm>
                  <a:off x="3693716" y="2266005"/>
                  <a:ext cx="403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6" name="Ink 55">
                  <a:extLst>
                    <a:ext uri="{FF2B5EF4-FFF2-40B4-BE49-F238E27FC236}">
                      <a16:creationId xmlns:a16="http://schemas.microsoft.com/office/drawing/2014/main" id="{2A4DAD17-3C36-0645-D06A-6D7801332753}"/>
                    </a:ext>
                  </a:extLst>
                </p14:cNvPr>
                <p14:cNvContentPartPr/>
                <p14:nvPr/>
              </p14:nvContentPartPr>
              <p14:xfrm>
                <a:off x="3856436" y="2333685"/>
                <a:ext cx="167040" cy="39240"/>
              </p14:xfrm>
            </p:contentPart>
          </mc:Choice>
          <mc:Fallback xmlns="">
            <p:pic>
              <p:nvPicPr>
                <p:cNvPr id="56" name="Ink 55">
                  <a:extLst>
                    <a:ext uri="{FF2B5EF4-FFF2-40B4-BE49-F238E27FC236}">
                      <a16:creationId xmlns:a16="http://schemas.microsoft.com/office/drawing/2014/main" id="{2A4DAD17-3C36-0645-D06A-6D7801332753}"/>
                    </a:ext>
                  </a:extLst>
                </p:cNvPr>
                <p:cNvPicPr/>
                <p:nvPr/>
              </p:nvPicPr>
              <p:blipFill>
                <a:blip r:embed="rId154"/>
                <a:stretch>
                  <a:fillRect/>
                </a:stretch>
              </p:blipFill>
              <p:spPr>
                <a:xfrm>
                  <a:off x="3847436" y="2325045"/>
                  <a:ext cx="1846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1" name="Ink 60">
                  <a:extLst>
                    <a:ext uri="{FF2B5EF4-FFF2-40B4-BE49-F238E27FC236}">
                      <a16:creationId xmlns:a16="http://schemas.microsoft.com/office/drawing/2014/main" id="{6DD6D424-A164-E54D-7EEF-1CD06EFD513D}"/>
                    </a:ext>
                  </a:extLst>
                </p14:cNvPr>
                <p14:cNvContentPartPr/>
                <p14:nvPr/>
              </p14:nvContentPartPr>
              <p14:xfrm>
                <a:off x="4162436" y="2486685"/>
                <a:ext cx="351720" cy="25560"/>
              </p14:xfrm>
            </p:contentPart>
          </mc:Choice>
          <mc:Fallback xmlns="">
            <p:pic>
              <p:nvPicPr>
                <p:cNvPr id="61" name="Ink 60">
                  <a:extLst>
                    <a:ext uri="{FF2B5EF4-FFF2-40B4-BE49-F238E27FC236}">
                      <a16:creationId xmlns:a16="http://schemas.microsoft.com/office/drawing/2014/main" id="{6DD6D424-A164-E54D-7EEF-1CD06EFD513D}"/>
                    </a:ext>
                  </a:extLst>
                </p:cNvPr>
                <p:cNvPicPr/>
                <p:nvPr/>
              </p:nvPicPr>
              <p:blipFill>
                <a:blip r:embed="rId156"/>
                <a:stretch>
                  <a:fillRect/>
                </a:stretch>
              </p:blipFill>
              <p:spPr>
                <a:xfrm>
                  <a:off x="4153796" y="2478045"/>
                  <a:ext cx="3693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3" name="Ink 62">
                  <a:extLst>
                    <a:ext uri="{FF2B5EF4-FFF2-40B4-BE49-F238E27FC236}">
                      <a16:creationId xmlns:a16="http://schemas.microsoft.com/office/drawing/2014/main" id="{E8263FBE-9097-EBDF-3AFE-50AFCCEA2037}"/>
                    </a:ext>
                  </a:extLst>
                </p14:cNvPr>
                <p14:cNvContentPartPr/>
                <p14:nvPr/>
              </p14:nvContentPartPr>
              <p14:xfrm>
                <a:off x="4585436" y="2205165"/>
                <a:ext cx="137520" cy="567000"/>
              </p14:xfrm>
            </p:contentPart>
          </mc:Choice>
          <mc:Fallback xmlns="">
            <p:pic>
              <p:nvPicPr>
                <p:cNvPr id="63" name="Ink 62">
                  <a:extLst>
                    <a:ext uri="{FF2B5EF4-FFF2-40B4-BE49-F238E27FC236}">
                      <a16:creationId xmlns:a16="http://schemas.microsoft.com/office/drawing/2014/main" id="{E8263FBE-9097-EBDF-3AFE-50AFCCEA2037}"/>
                    </a:ext>
                  </a:extLst>
                </p:cNvPr>
                <p:cNvPicPr/>
                <p:nvPr/>
              </p:nvPicPr>
              <p:blipFill>
                <a:blip r:embed="rId158"/>
                <a:stretch>
                  <a:fillRect/>
                </a:stretch>
              </p:blipFill>
              <p:spPr>
                <a:xfrm>
                  <a:off x="4576796" y="2196525"/>
                  <a:ext cx="155160" cy="584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5" name="Ink 64">
                  <a:extLst>
                    <a:ext uri="{FF2B5EF4-FFF2-40B4-BE49-F238E27FC236}">
                      <a16:creationId xmlns:a16="http://schemas.microsoft.com/office/drawing/2014/main" id="{BF17AB13-BDEA-4AE1-6666-E04944551FB0}"/>
                    </a:ext>
                  </a:extLst>
                </p14:cNvPr>
                <p14:cNvContentPartPr/>
                <p14:nvPr/>
              </p14:nvContentPartPr>
              <p14:xfrm>
                <a:off x="3537116" y="2222085"/>
                <a:ext cx="108720" cy="552960"/>
              </p14:xfrm>
            </p:contentPart>
          </mc:Choice>
          <mc:Fallback xmlns="">
            <p:pic>
              <p:nvPicPr>
                <p:cNvPr id="65" name="Ink 64">
                  <a:extLst>
                    <a:ext uri="{FF2B5EF4-FFF2-40B4-BE49-F238E27FC236}">
                      <a16:creationId xmlns:a16="http://schemas.microsoft.com/office/drawing/2014/main" id="{BF17AB13-BDEA-4AE1-6666-E04944551FB0}"/>
                    </a:ext>
                  </a:extLst>
                </p:cNvPr>
                <p:cNvPicPr/>
                <p:nvPr/>
              </p:nvPicPr>
              <p:blipFill>
                <a:blip r:embed="rId160"/>
                <a:stretch>
                  <a:fillRect/>
                </a:stretch>
              </p:blipFill>
              <p:spPr>
                <a:xfrm>
                  <a:off x="3528476" y="2213085"/>
                  <a:ext cx="12636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1" name="Ink 130">
                  <a:extLst>
                    <a:ext uri="{FF2B5EF4-FFF2-40B4-BE49-F238E27FC236}">
                      <a16:creationId xmlns:a16="http://schemas.microsoft.com/office/drawing/2014/main" id="{39B25695-28E6-6A5E-9F20-6E9B5728F226}"/>
                    </a:ext>
                  </a:extLst>
                </p14:cNvPr>
                <p14:cNvContentPartPr/>
                <p14:nvPr/>
              </p14:nvContentPartPr>
              <p14:xfrm>
                <a:off x="4368356" y="2349885"/>
                <a:ext cx="91440" cy="114480"/>
              </p14:xfrm>
            </p:contentPart>
          </mc:Choice>
          <mc:Fallback xmlns="">
            <p:pic>
              <p:nvPicPr>
                <p:cNvPr id="131" name="Ink 130">
                  <a:extLst>
                    <a:ext uri="{FF2B5EF4-FFF2-40B4-BE49-F238E27FC236}">
                      <a16:creationId xmlns:a16="http://schemas.microsoft.com/office/drawing/2014/main" id="{39B25695-28E6-6A5E-9F20-6E9B5728F226}"/>
                    </a:ext>
                  </a:extLst>
                </p:cNvPr>
                <p:cNvPicPr/>
                <p:nvPr/>
              </p:nvPicPr>
              <p:blipFill>
                <a:blip r:embed="rId162"/>
                <a:stretch>
                  <a:fillRect/>
                </a:stretch>
              </p:blipFill>
              <p:spPr>
                <a:xfrm>
                  <a:off x="4359716" y="2341245"/>
                  <a:ext cx="109080" cy="132120"/>
                </a:xfrm>
                <a:prstGeom prst="rect">
                  <a:avLst/>
                </a:prstGeom>
              </p:spPr>
            </p:pic>
          </mc:Fallback>
        </mc:AlternateContent>
      </p:grpSp>
      <p:grpSp>
        <p:nvGrpSpPr>
          <p:cNvPr id="134" name="Group 133">
            <a:extLst>
              <a:ext uri="{FF2B5EF4-FFF2-40B4-BE49-F238E27FC236}">
                <a16:creationId xmlns:a16="http://schemas.microsoft.com/office/drawing/2014/main" id="{AED6F4AE-3058-47FC-7CD0-3A5544374FAB}"/>
              </a:ext>
            </a:extLst>
          </p:cNvPr>
          <p:cNvGrpSpPr/>
          <p:nvPr/>
        </p:nvGrpSpPr>
        <p:grpSpPr>
          <a:xfrm>
            <a:off x="3659156" y="3413325"/>
            <a:ext cx="1317240" cy="1071360"/>
            <a:chOff x="3659156" y="3413325"/>
            <a:chExt cx="1317240" cy="1071360"/>
          </a:xfrm>
        </p:grpSpPr>
        <mc:AlternateContent xmlns:mc="http://schemas.openxmlformats.org/markup-compatibility/2006" xmlns:p14="http://schemas.microsoft.com/office/powerpoint/2010/main">
          <mc:Choice Requires="p14">
            <p:contentPart p14:bwMode="auto" r:id="rId163">
              <p14:nvContentPartPr>
                <p14:cNvPr id="116" name="Ink 115">
                  <a:extLst>
                    <a:ext uri="{FF2B5EF4-FFF2-40B4-BE49-F238E27FC236}">
                      <a16:creationId xmlns:a16="http://schemas.microsoft.com/office/drawing/2014/main" id="{41A596B7-9D6D-732C-5821-6BBA49B83021}"/>
                    </a:ext>
                  </a:extLst>
                </p14:cNvPr>
                <p14:cNvContentPartPr/>
                <p14:nvPr/>
              </p14:nvContentPartPr>
              <p14:xfrm>
                <a:off x="3890276" y="3569925"/>
                <a:ext cx="266040" cy="156960"/>
              </p14:xfrm>
            </p:contentPart>
          </mc:Choice>
          <mc:Fallback xmlns="">
            <p:pic>
              <p:nvPicPr>
                <p:cNvPr id="116" name="Ink 115">
                  <a:extLst>
                    <a:ext uri="{FF2B5EF4-FFF2-40B4-BE49-F238E27FC236}">
                      <a16:creationId xmlns:a16="http://schemas.microsoft.com/office/drawing/2014/main" id="{41A596B7-9D6D-732C-5821-6BBA49B83021}"/>
                    </a:ext>
                  </a:extLst>
                </p:cNvPr>
                <p:cNvPicPr/>
                <p:nvPr/>
              </p:nvPicPr>
              <p:blipFill>
                <a:blip r:embed="rId164"/>
                <a:stretch>
                  <a:fillRect/>
                </a:stretch>
              </p:blipFill>
              <p:spPr>
                <a:xfrm>
                  <a:off x="3881276" y="3560925"/>
                  <a:ext cx="283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7" name="Ink 116">
                  <a:extLst>
                    <a:ext uri="{FF2B5EF4-FFF2-40B4-BE49-F238E27FC236}">
                      <a16:creationId xmlns:a16="http://schemas.microsoft.com/office/drawing/2014/main" id="{C0413739-9483-F98D-BD1F-F11843C84441}"/>
                    </a:ext>
                  </a:extLst>
                </p14:cNvPr>
                <p14:cNvContentPartPr/>
                <p14:nvPr/>
              </p14:nvContentPartPr>
              <p14:xfrm>
                <a:off x="4224356" y="3700245"/>
                <a:ext cx="89640" cy="196200"/>
              </p14:xfrm>
            </p:contentPart>
          </mc:Choice>
          <mc:Fallback xmlns="">
            <p:pic>
              <p:nvPicPr>
                <p:cNvPr id="117" name="Ink 116">
                  <a:extLst>
                    <a:ext uri="{FF2B5EF4-FFF2-40B4-BE49-F238E27FC236}">
                      <a16:creationId xmlns:a16="http://schemas.microsoft.com/office/drawing/2014/main" id="{C0413739-9483-F98D-BD1F-F11843C84441}"/>
                    </a:ext>
                  </a:extLst>
                </p:cNvPr>
                <p:cNvPicPr/>
                <p:nvPr/>
              </p:nvPicPr>
              <p:blipFill>
                <a:blip r:embed="rId166"/>
                <a:stretch>
                  <a:fillRect/>
                </a:stretch>
              </p:blipFill>
              <p:spPr>
                <a:xfrm>
                  <a:off x="4215356" y="3691245"/>
                  <a:ext cx="107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8" name="Ink 117">
                  <a:extLst>
                    <a:ext uri="{FF2B5EF4-FFF2-40B4-BE49-F238E27FC236}">
                      <a16:creationId xmlns:a16="http://schemas.microsoft.com/office/drawing/2014/main" id="{298B030F-DC7C-6552-B38B-A2BF0FC1AEE2}"/>
                    </a:ext>
                  </a:extLst>
                </p14:cNvPr>
                <p14:cNvContentPartPr/>
                <p14:nvPr/>
              </p14:nvContentPartPr>
              <p14:xfrm>
                <a:off x="4283756" y="3413325"/>
                <a:ext cx="113760" cy="140040"/>
              </p14:xfrm>
            </p:contentPart>
          </mc:Choice>
          <mc:Fallback xmlns="">
            <p:pic>
              <p:nvPicPr>
                <p:cNvPr id="118" name="Ink 117">
                  <a:extLst>
                    <a:ext uri="{FF2B5EF4-FFF2-40B4-BE49-F238E27FC236}">
                      <a16:creationId xmlns:a16="http://schemas.microsoft.com/office/drawing/2014/main" id="{298B030F-DC7C-6552-B38B-A2BF0FC1AEE2}"/>
                    </a:ext>
                  </a:extLst>
                </p:cNvPr>
                <p:cNvPicPr/>
                <p:nvPr/>
              </p:nvPicPr>
              <p:blipFill>
                <a:blip r:embed="rId168"/>
                <a:stretch>
                  <a:fillRect/>
                </a:stretch>
              </p:blipFill>
              <p:spPr>
                <a:xfrm>
                  <a:off x="4274756" y="3404325"/>
                  <a:ext cx="131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9" name="Ink 118">
                  <a:extLst>
                    <a:ext uri="{FF2B5EF4-FFF2-40B4-BE49-F238E27FC236}">
                      <a16:creationId xmlns:a16="http://schemas.microsoft.com/office/drawing/2014/main" id="{D7FBE57B-4C50-1029-37FB-AED63C3992DA}"/>
                    </a:ext>
                  </a:extLst>
                </p14:cNvPr>
                <p14:cNvContentPartPr/>
                <p14:nvPr/>
              </p14:nvContentPartPr>
              <p14:xfrm>
                <a:off x="3659156" y="3882405"/>
                <a:ext cx="1218960" cy="48600"/>
              </p14:xfrm>
            </p:contentPart>
          </mc:Choice>
          <mc:Fallback xmlns="">
            <p:pic>
              <p:nvPicPr>
                <p:cNvPr id="119" name="Ink 118">
                  <a:extLst>
                    <a:ext uri="{FF2B5EF4-FFF2-40B4-BE49-F238E27FC236}">
                      <a16:creationId xmlns:a16="http://schemas.microsoft.com/office/drawing/2014/main" id="{D7FBE57B-4C50-1029-37FB-AED63C3992DA}"/>
                    </a:ext>
                  </a:extLst>
                </p:cNvPr>
                <p:cNvPicPr/>
                <p:nvPr/>
              </p:nvPicPr>
              <p:blipFill>
                <a:blip r:embed="rId170"/>
                <a:stretch>
                  <a:fillRect/>
                </a:stretch>
              </p:blipFill>
              <p:spPr>
                <a:xfrm>
                  <a:off x="3650156" y="3873765"/>
                  <a:ext cx="1236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21" name="Ink 120">
                  <a:extLst>
                    <a:ext uri="{FF2B5EF4-FFF2-40B4-BE49-F238E27FC236}">
                      <a16:creationId xmlns:a16="http://schemas.microsoft.com/office/drawing/2014/main" id="{0D0D4BBA-55AF-A385-D15D-9915629B368F}"/>
                    </a:ext>
                  </a:extLst>
                </p14:cNvPr>
                <p14:cNvContentPartPr/>
                <p14:nvPr/>
              </p14:nvContentPartPr>
              <p14:xfrm>
                <a:off x="3690116" y="4010205"/>
                <a:ext cx="125280" cy="456120"/>
              </p14:xfrm>
            </p:contentPart>
          </mc:Choice>
          <mc:Fallback xmlns="">
            <p:pic>
              <p:nvPicPr>
                <p:cNvPr id="121" name="Ink 120">
                  <a:extLst>
                    <a:ext uri="{FF2B5EF4-FFF2-40B4-BE49-F238E27FC236}">
                      <a16:creationId xmlns:a16="http://schemas.microsoft.com/office/drawing/2014/main" id="{0D0D4BBA-55AF-A385-D15D-9915629B368F}"/>
                    </a:ext>
                  </a:extLst>
                </p:cNvPr>
                <p:cNvPicPr/>
                <p:nvPr/>
              </p:nvPicPr>
              <p:blipFill>
                <a:blip r:embed="rId172"/>
                <a:stretch>
                  <a:fillRect/>
                </a:stretch>
              </p:blipFill>
              <p:spPr>
                <a:xfrm>
                  <a:off x="3681116" y="4001565"/>
                  <a:ext cx="14292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2" name="Ink 121">
                  <a:extLst>
                    <a:ext uri="{FF2B5EF4-FFF2-40B4-BE49-F238E27FC236}">
                      <a16:creationId xmlns:a16="http://schemas.microsoft.com/office/drawing/2014/main" id="{E9550886-CE09-4D0C-3C5A-402EEA2F50FF}"/>
                    </a:ext>
                  </a:extLst>
                </p14:cNvPr>
                <p14:cNvContentPartPr/>
                <p14:nvPr/>
              </p14:nvContentPartPr>
              <p14:xfrm>
                <a:off x="3894236" y="4127205"/>
                <a:ext cx="13320" cy="222840"/>
              </p14:xfrm>
            </p:contentPart>
          </mc:Choice>
          <mc:Fallback xmlns="">
            <p:pic>
              <p:nvPicPr>
                <p:cNvPr id="122" name="Ink 121">
                  <a:extLst>
                    <a:ext uri="{FF2B5EF4-FFF2-40B4-BE49-F238E27FC236}">
                      <a16:creationId xmlns:a16="http://schemas.microsoft.com/office/drawing/2014/main" id="{E9550886-CE09-4D0C-3C5A-402EEA2F50FF}"/>
                    </a:ext>
                  </a:extLst>
                </p:cNvPr>
                <p:cNvPicPr/>
                <p:nvPr/>
              </p:nvPicPr>
              <p:blipFill>
                <a:blip r:embed="rId174"/>
                <a:stretch>
                  <a:fillRect/>
                </a:stretch>
              </p:blipFill>
              <p:spPr>
                <a:xfrm>
                  <a:off x="3885596" y="4118205"/>
                  <a:ext cx="30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3" name="Ink 122">
                  <a:extLst>
                    <a:ext uri="{FF2B5EF4-FFF2-40B4-BE49-F238E27FC236}">
                      <a16:creationId xmlns:a16="http://schemas.microsoft.com/office/drawing/2014/main" id="{A38E1515-8217-A7FA-EA4A-820D70365E04}"/>
                    </a:ext>
                  </a:extLst>
                </p14:cNvPr>
                <p14:cNvContentPartPr/>
                <p14:nvPr/>
              </p14:nvContentPartPr>
              <p14:xfrm>
                <a:off x="4110236" y="4114965"/>
                <a:ext cx="34920" cy="207360"/>
              </p14:xfrm>
            </p:contentPart>
          </mc:Choice>
          <mc:Fallback xmlns="">
            <p:pic>
              <p:nvPicPr>
                <p:cNvPr id="123" name="Ink 122">
                  <a:extLst>
                    <a:ext uri="{FF2B5EF4-FFF2-40B4-BE49-F238E27FC236}">
                      <a16:creationId xmlns:a16="http://schemas.microsoft.com/office/drawing/2014/main" id="{A38E1515-8217-A7FA-EA4A-820D70365E04}"/>
                    </a:ext>
                  </a:extLst>
                </p:cNvPr>
                <p:cNvPicPr/>
                <p:nvPr/>
              </p:nvPicPr>
              <p:blipFill>
                <a:blip r:embed="rId176"/>
                <a:stretch>
                  <a:fillRect/>
                </a:stretch>
              </p:blipFill>
              <p:spPr>
                <a:xfrm>
                  <a:off x="4101596" y="4106325"/>
                  <a:ext cx="525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4" name="Ink 123">
                  <a:extLst>
                    <a:ext uri="{FF2B5EF4-FFF2-40B4-BE49-F238E27FC236}">
                      <a16:creationId xmlns:a16="http://schemas.microsoft.com/office/drawing/2014/main" id="{E6C8D7CA-0C80-236D-9765-B4C922038E12}"/>
                    </a:ext>
                  </a:extLst>
                </p14:cNvPr>
                <p14:cNvContentPartPr/>
                <p14:nvPr/>
              </p14:nvContentPartPr>
              <p14:xfrm>
                <a:off x="4073156" y="4222605"/>
                <a:ext cx="141120" cy="8640"/>
              </p14:xfrm>
            </p:contentPart>
          </mc:Choice>
          <mc:Fallback xmlns="">
            <p:pic>
              <p:nvPicPr>
                <p:cNvPr id="124" name="Ink 123">
                  <a:extLst>
                    <a:ext uri="{FF2B5EF4-FFF2-40B4-BE49-F238E27FC236}">
                      <a16:creationId xmlns:a16="http://schemas.microsoft.com/office/drawing/2014/main" id="{E6C8D7CA-0C80-236D-9765-B4C922038E12}"/>
                    </a:ext>
                  </a:extLst>
                </p:cNvPr>
                <p:cNvPicPr/>
                <p:nvPr/>
              </p:nvPicPr>
              <p:blipFill>
                <a:blip r:embed="rId178"/>
                <a:stretch>
                  <a:fillRect/>
                </a:stretch>
              </p:blipFill>
              <p:spPr>
                <a:xfrm>
                  <a:off x="4064516" y="4213965"/>
                  <a:ext cx="1587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5" name="Ink 124">
                  <a:extLst>
                    <a:ext uri="{FF2B5EF4-FFF2-40B4-BE49-F238E27FC236}">
                      <a16:creationId xmlns:a16="http://schemas.microsoft.com/office/drawing/2014/main" id="{2A0166FC-E0A5-B107-4764-39D1CACE8676}"/>
                    </a:ext>
                  </a:extLst>
                </p14:cNvPr>
                <p14:cNvContentPartPr/>
                <p14:nvPr/>
              </p14:nvContentPartPr>
              <p14:xfrm>
                <a:off x="4389236" y="3998685"/>
                <a:ext cx="248760" cy="174960"/>
              </p14:xfrm>
            </p:contentPart>
          </mc:Choice>
          <mc:Fallback xmlns="">
            <p:pic>
              <p:nvPicPr>
                <p:cNvPr id="125" name="Ink 124">
                  <a:extLst>
                    <a:ext uri="{FF2B5EF4-FFF2-40B4-BE49-F238E27FC236}">
                      <a16:creationId xmlns:a16="http://schemas.microsoft.com/office/drawing/2014/main" id="{2A0166FC-E0A5-B107-4764-39D1CACE8676}"/>
                    </a:ext>
                  </a:extLst>
                </p:cNvPr>
                <p:cNvPicPr/>
                <p:nvPr/>
              </p:nvPicPr>
              <p:blipFill>
                <a:blip r:embed="rId180"/>
                <a:stretch>
                  <a:fillRect/>
                </a:stretch>
              </p:blipFill>
              <p:spPr>
                <a:xfrm>
                  <a:off x="4380236" y="3989685"/>
                  <a:ext cx="266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6" name="Ink 125">
                  <a:extLst>
                    <a:ext uri="{FF2B5EF4-FFF2-40B4-BE49-F238E27FC236}">
                      <a16:creationId xmlns:a16="http://schemas.microsoft.com/office/drawing/2014/main" id="{9EE74013-4A31-0C7E-6027-93C2C00B8609}"/>
                    </a:ext>
                  </a:extLst>
                </p14:cNvPr>
                <p14:cNvContentPartPr/>
                <p14:nvPr/>
              </p14:nvContentPartPr>
              <p14:xfrm>
                <a:off x="4653116" y="4143765"/>
                <a:ext cx="69480" cy="58320"/>
              </p14:xfrm>
            </p:contentPart>
          </mc:Choice>
          <mc:Fallback xmlns="">
            <p:pic>
              <p:nvPicPr>
                <p:cNvPr id="126" name="Ink 125">
                  <a:extLst>
                    <a:ext uri="{FF2B5EF4-FFF2-40B4-BE49-F238E27FC236}">
                      <a16:creationId xmlns:a16="http://schemas.microsoft.com/office/drawing/2014/main" id="{9EE74013-4A31-0C7E-6027-93C2C00B8609}"/>
                    </a:ext>
                  </a:extLst>
                </p:cNvPr>
                <p:cNvPicPr/>
                <p:nvPr/>
              </p:nvPicPr>
              <p:blipFill>
                <a:blip r:embed="rId182"/>
                <a:stretch>
                  <a:fillRect/>
                </a:stretch>
              </p:blipFill>
              <p:spPr>
                <a:xfrm>
                  <a:off x="4644116" y="4134765"/>
                  <a:ext cx="87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7" name="Ink 126">
                  <a:extLst>
                    <a:ext uri="{FF2B5EF4-FFF2-40B4-BE49-F238E27FC236}">
                      <a16:creationId xmlns:a16="http://schemas.microsoft.com/office/drawing/2014/main" id="{C4A927EE-E376-688B-EDAE-5529F8424C45}"/>
                    </a:ext>
                  </a:extLst>
                </p14:cNvPr>
                <p14:cNvContentPartPr/>
                <p14:nvPr/>
              </p14:nvContentPartPr>
              <p14:xfrm>
                <a:off x="4378076" y="4228725"/>
                <a:ext cx="525600" cy="29880"/>
              </p14:xfrm>
            </p:contentPart>
          </mc:Choice>
          <mc:Fallback xmlns="">
            <p:pic>
              <p:nvPicPr>
                <p:cNvPr id="127" name="Ink 126">
                  <a:extLst>
                    <a:ext uri="{FF2B5EF4-FFF2-40B4-BE49-F238E27FC236}">
                      <a16:creationId xmlns:a16="http://schemas.microsoft.com/office/drawing/2014/main" id="{C4A927EE-E376-688B-EDAE-5529F8424C45}"/>
                    </a:ext>
                  </a:extLst>
                </p:cNvPr>
                <p:cNvPicPr/>
                <p:nvPr/>
              </p:nvPicPr>
              <p:blipFill>
                <a:blip r:embed="rId184"/>
                <a:stretch>
                  <a:fillRect/>
                </a:stretch>
              </p:blipFill>
              <p:spPr>
                <a:xfrm>
                  <a:off x="4369076" y="4220085"/>
                  <a:ext cx="543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9" name="Ink 128">
                  <a:extLst>
                    <a:ext uri="{FF2B5EF4-FFF2-40B4-BE49-F238E27FC236}">
                      <a16:creationId xmlns:a16="http://schemas.microsoft.com/office/drawing/2014/main" id="{CAE49487-1F3E-C9AD-06FA-3D3105FA7FA9}"/>
                    </a:ext>
                  </a:extLst>
                </p14:cNvPr>
                <p14:cNvContentPartPr/>
                <p14:nvPr/>
              </p14:nvContentPartPr>
              <p14:xfrm>
                <a:off x="4464836" y="4342485"/>
                <a:ext cx="225720" cy="133560"/>
              </p14:xfrm>
            </p:contentPart>
          </mc:Choice>
          <mc:Fallback xmlns="">
            <p:pic>
              <p:nvPicPr>
                <p:cNvPr id="129" name="Ink 128">
                  <a:extLst>
                    <a:ext uri="{FF2B5EF4-FFF2-40B4-BE49-F238E27FC236}">
                      <a16:creationId xmlns:a16="http://schemas.microsoft.com/office/drawing/2014/main" id="{CAE49487-1F3E-C9AD-06FA-3D3105FA7FA9}"/>
                    </a:ext>
                  </a:extLst>
                </p:cNvPr>
                <p:cNvPicPr/>
                <p:nvPr/>
              </p:nvPicPr>
              <p:blipFill>
                <a:blip r:embed="rId186"/>
                <a:stretch>
                  <a:fillRect/>
                </a:stretch>
              </p:blipFill>
              <p:spPr>
                <a:xfrm>
                  <a:off x="4455836" y="4333845"/>
                  <a:ext cx="243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3" name="Ink 132">
                  <a:extLst>
                    <a:ext uri="{FF2B5EF4-FFF2-40B4-BE49-F238E27FC236}">
                      <a16:creationId xmlns:a16="http://schemas.microsoft.com/office/drawing/2014/main" id="{A9C79DCA-F2A0-2DE9-EE9A-8A0C31312771}"/>
                    </a:ext>
                  </a:extLst>
                </p14:cNvPr>
                <p14:cNvContentPartPr/>
                <p14:nvPr/>
              </p14:nvContentPartPr>
              <p14:xfrm>
                <a:off x="4889276" y="3959445"/>
                <a:ext cx="87120" cy="525240"/>
              </p14:xfrm>
            </p:contentPart>
          </mc:Choice>
          <mc:Fallback xmlns="">
            <p:pic>
              <p:nvPicPr>
                <p:cNvPr id="133" name="Ink 132">
                  <a:extLst>
                    <a:ext uri="{FF2B5EF4-FFF2-40B4-BE49-F238E27FC236}">
                      <a16:creationId xmlns:a16="http://schemas.microsoft.com/office/drawing/2014/main" id="{A9C79DCA-F2A0-2DE9-EE9A-8A0C31312771}"/>
                    </a:ext>
                  </a:extLst>
                </p:cNvPr>
                <p:cNvPicPr/>
                <p:nvPr/>
              </p:nvPicPr>
              <p:blipFill>
                <a:blip r:embed="rId188"/>
                <a:stretch>
                  <a:fillRect/>
                </a:stretch>
              </p:blipFill>
              <p:spPr>
                <a:xfrm>
                  <a:off x="4880276" y="3950805"/>
                  <a:ext cx="104760" cy="54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35" name="Ink 134">
                <a:extLst>
                  <a:ext uri="{FF2B5EF4-FFF2-40B4-BE49-F238E27FC236}">
                    <a16:creationId xmlns:a16="http://schemas.microsoft.com/office/drawing/2014/main" id="{1652B578-4AC9-02A6-5345-F7126C5EFEB7}"/>
                  </a:ext>
                </a:extLst>
              </p14:cNvPr>
              <p14:cNvContentPartPr/>
              <p14:nvPr/>
            </p14:nvContentPartPr>
            <p14:xfrm>
              <a:off x="5892236" y="1952805"/>
              <a:ext cx="236160" cy="355680"/>
            </p14:xfrm>
          </p:contentPart>
        </mc:Choice>
        <mc:Fallback xmlns="">
          <p:pic>
            <p:nvPicPr>
              <p:cNvPr id="135" name="Ink 134">
                <a:extLst>
                  <a:ext uri="{FF2B5EF4-FFF2-40B4-BE49-F238E27FC236}">
                    <a16:creationId xmlns:a16="http://schemas.microsoft.com/office/drawing/2014/main" id="{1652B578-4AC9-02A6-5345-F7126C5EFEB7}"/>
                  </a:ext>
                </a:extLst>
              </p:cNvPr>
              <p:cNvPicPr/>
              <p:nvPr/>
            </p:nvPicPr>
            <p:blipFill>
              <a:blip r:embed="rId190"/>
              <a:stretch>
                <a:fillRect/>
              </a:stretch>
            </p:blipFill>
            <p:spPr>
              <a:xfrm>
                <a:off x="5883236" y="1943805"/>
                <a:ext cx="2538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6" name="Ink 135">
                <a:extLst>
                  <a:ext uri="{FF2B5EF4-FFF2-40B4-BE49-F238E27FC236}">
                    <a16:creationId xmlns:a16="http://schemas.microsoft.com/office/drawing/2014/main" id="{44D70488-86C6-FBB4-0C53-E899313BE038}"/>
                  </a:ext>
                </a:extLst>
              </p14:cNvPr>
              <p14:cNvContentPartPr/>
              <p14:nvPr/>
            </p14:nvContentPartPr>
            <p14:xfrm>
              <a:off x="6413156" y="2003205"/>
              <a:ext cx="882000" cy="230760"/>
            </p14:xfrm>
          </p:contentPart>
        </mc:Choice>
        <mc:Fallback xmlns="">
          <p:pic>
            <p:nvPicPr>
              <p:cNvPr id="136" name="Ink 135">
                <a:extLst>
                  <a:ext uri="{FF2B5EF4-FFF2-40B4-BE49-F238E27FC236}">
                    <a16:creationId xmlns:a16="http://schemas.microsoft.com/office/drawing/2014/main" id="{44D70488-86C6-FBB4-0C53-E899313BE038}"/>
                  </a:ext>
                </a:extLst>
              </p:cNvPr>
              <p:cNvPicPr/>
              <p:nvPr/>
            </p:nvPicPr>
            <p:blipFill>
              <a:blip r:embed="rId192"/>
              <a:stretch>
                <a:fillRect/>
              </a:stretch>
            </p:blipFill>
            <p:spPr>
              <a:xfrm>
                <a:off x="6404516" y="1994565"/>
                <a:ext cx="899640" cy="248400"/>
              </a:xfrm>
              <a:prstGeom prst="rect">
                <a:avLst/>
              </a:prstGeom>
            </p:spPr>
          </p:pic>
        </mc:Fallback>
      </mc:AlternateContent>
      <p:grpSp>
        <p:nvGrpSpPr>
          <p:cNvPr id="139" name="Group 138">
            <a:extLst>
              <a:ext uri="{FF2B5EF4-FFF2-40B4-BE49-F238E27FC236}">
                <a16:creationId xmlns:a16="http://schemas.microsoft.com/office/drawing/2014/main" id="{D6E62C99-0BBF-D2F9-7C17-91B253D337F4}"/>
              </a:ext>
            </a:extLst>
          </p:cNvPr>
          <p:cNvGrpSpPr/>
          <p:nvPr/>
        </p:nvGrpSpPr>
        <p:grpSpPr>
          <a:xfrm>
            <a:off x="6043436" y="3661365"/>
            <a:ext cx="1374480" cy="395280"/>
            <a:chOff x="6043436" y="3661365"/>
            <a:chExt cx="1374480" cy="395280"/>
          </a:xfrm>
        </p:grpSpPr>
        <mc:AlternateContent xmlns:mc="http://schemas.openxmlformats.org/markup-compatibility/2006" xmlns:p14="http://schemas.microsoft.com/office/powerpoint/2010/main">
          <mc:Choice Requires="p14">
            <p:contentPart p14:bwMode="auto" r:id="rId193">
              <p14:nvContentPartPr>
                <p14:cNvPr id="137" name="Ink 136">
                  <a:extLst>
                    <a:ext uri="{FF2B5EF4-FFF2-40B4-BE49-F238E27FC236}">
                      <a16:creationId xmlns:a16="http://schemas.microsoft.com/office/drawing/2014/main" id="{07C808EB-3F4A-219C-5DD6-01492DF4F3BA}"/>
                    </a:ext>
                  </a:extLst>
                </p14:cNvPr>
                <p14:cNvContentPartPr/>
                <p14:nvPr/>
              </p14:nvContentPartPr>
              <p14:xfrm>
                <a:off x="6043436" y="3661365"/>
                <a:ext cx="293040" cy="395280"/>
              </p14:xfrm>
            </p:contentPart>
          </mc:Choice>
          <mc:Fallback xmlns="">
            <p:pic>
              <p:nvPicPr>
                <p:cNvPr id="137" name="Ink 136">
                  <a:extLst>
                    <a:ext uri="{FF2B5EF4-FFF2-40B4-BE49-F238E27FC236}">
                      <a16:creationId xmlns:a16="http://schemas.microsoft.com/office/drawing/2014/main" id="{07C808EB-3F4A-219C-5DD6-01492DF4F3BA}"/>
                    </a:ext>
                  </a:extLst>
                </p:cNvPr>
                <p:cNvPicPr/>
                <p:nvPr/>
              </p:nvPicPr>
              <p:blipFill>
                <a:blip r:embed="rId194"/>
                <a:stretch>
                  <a:fillRect/>
                </a:stretch>
              </p:blipFill>
              <p:spPr>
                <a:xfrm>
                  <a:off x="6034796" y="3652365"/>
                  <a:ext cx="3106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 name="Ink 137">
                  <a:extLst>
                    <a:ext uri="{FF2B5EF4-FFF2-40B4-BE49-F238E27FC236}">
                      <a16:creationId xmlns:a16="http://schemas.microsoft.com/office/drawing/2014/main" id="{58E92C74-1599-1A08-C245-94CCD6E4AC53}"/>
                    </a:ext>
                  </a:extLst>
                </p14:cNvPr>
                <p14:cNvContentPartPr/>
                <p14:nvPr/>
              </p14:nvContentPartPr>
              <p14:xfrm>
                <a:off x="6596756" y="3748845"/>
                <a:ext cx="821160" cy="206280"/>
              </p14:xfrm>
            </p:contentPart>
          </mc:Choice>
          <mc:Fallback xmlns="">
            <p:pic>
              <p:nvPicPr>
                <p:cNvPr id="138" name="Ink 137">
                  <a:extLst>
                    <a:ext uri="{FF2B5EF4-FFF2-40B4-BE49-F238E27FC236}">
                      <a16:creationId xmlns:a16="http://schemas.microsoft.com/office/drawing/2014/main" id="{58E92C74-1599-1A08-C245-94CCD6E4AC53}"/>
                    </a:ext>
                  </a:extLst>
                </p:cNvPr>
                <p:cNvPicPr/>
                <p:nvPr/>
              </p:nvPicPr>
              <p:blipFill>
                <a:blip r:embed="rId196"/>
                <a:stretch>
                  <a:fillRect/>
                </a:stretch>
              </p:blipFill>
              <p:spPr>
                <a:xfrm>
                  <a:off x="6587756" y="3739845"/>
                  <a:ext cx="838800" cy="22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140" name="Ink 139">
                <a:extLst>
                  <a:ext uri="{FF2B5EF4-FFF2-40B4-BE49-F238E27FC236}">
                    <a16:creationId xmlns:a16="http://schemas.microsoft.com/office/drawing/2014/main" id="{6CFA5C25-55BC-8B94-9D7A-6058A018DB36}"/>
                  </a:ext>
                </a:extLst>
              </p14:cNvPr>
              <p14:cNvContentPartPr/>
              <p14:nvPr/>
            </p14:nvContentPartPr>
            <p14:xfrm>
              <a:off x="1107476" y="1519005"/>
              <a:ext cx="3853800" cy="1515600"/>
            </p14:xfrm>
          </p:contentPart>
        </mc:Choice>
        <mc:Fallback xmlns="">
          <p:pic>
            <p:nvPicPr>
              <p:cNvPr id="140" name="Ink 139">
                <a:extLst>
                  <a:ext uri="{FF2B5EF4-FFF2-40B4-BE49-F238E27FC236}">
                    <a16:creationId xmlns:a16="http://schemas.microsoft.com/office/drawing/2014/main" id="{6CFA5C25-55BC-8B94-9D7A-6058A018DB36}"/>
                  </a:ext>
                </a:extLst>
              </p:cNvPr>
              <p:cNvPicPr/>
              <p:nvPr/>
            </p:nvPicPr>
            <p:blipFill>
              <a:blip r:embed="rId198"/>
              <a:stretch>
                <a:fillRect/>
              </a:stretch>
            </p:blipFill>
            <p:spPr>
              <a:xfrm>
                <a:off x="1098476" y="1510005"/>
                <a:ext cx="3871440" cy="1533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1" name="Ink 140">
                <a:extLst>
                  <a:ext uri="{FF2B5EF4-FFF2-40B4-BE49-F238E27FC236}">
                    <a16:creationId xmlns:a16="http://schemas.microsoft.com/office/drawing/2014/main" id="{A3543B5D-1BDF-FB74-36DA-65803B9DF7D0}"/>
                  </a:ext>
                </a:extLst>
              </p14:cNvPr>
              <p14:cNvContentPartPr/>
              <p14:nvPr/>
            </p14:nvContentPartPr>
            <p14:xfrm>
              <a:off x="1153556" y="3281565"/>
              <a:ext cx="4082400" cy="1539000"/>
            </p14:xfrm>
          </p:contentPart>
        </mc:Choice>
        <mc:Fallback xmlns="">
          <p:pic>
            <p:nvPicPr>
              <p:cNvPr id="141" name="Ink 140">
                <a:extLst>
                  <a:ext uri="{FF2B5EF4-FFF2-40B4-BE49-F238E27FC236}">
                    <a16:creationId xmlns:a16="http://schemas.microsoft.com/office/drawing/2014/main" id="{A3543B5D-1BDF-FB74-36DA-65803B9DF7D0}"/>
                  </a:ext>
                </a:extLst>
              </p:cNvPr>
              <p:cNvPicPr/>
              <p:nvPr/>
            </p:nvPicPr>
            <p:blipFill>
              <a:blip r:embed="rId200"/>
              <a:stretch>
                <a:fillRect/>
              </a:stretch>
            </p:blipFill>
            <p:spPr>
              <a:xfrm>
                <a:off x="1144556" y="3272565"/>
                <a:ext cx="4100040" cy="1556640"/>
              </a:xfrm>
              <a:prstGeom prst="rect">
                <a:avLst/>
              </a:prstGeom>
            </p:spPr>
          </p:pic>
        </mc:Fallback>
      </mc:AlternateContent>
      <p:grpSp>
        <p:nvGrpSpPr>
          <p:cNvPr id="147" name="Group 146">
            <a:extLst>
              <a:ext uri="{FF2B5EF4-FFF2-40B4-BE49-F238E27FC236}">
                <a16:creationId xmlns:a16="http://schemas.microsoft.com/office/drawing/2014/main" id="{A9AE66D7-264D-DC3C-B670-5142C7ECCA57}"/>
              </a:ext>
            </a:extLst>
          </p:cNvPr>
          <p:cNvGrpSpPr/>
          <p:nvPr/>
        </p:nvGrpSpPr>
        <p:grpSpPr>
          <a:xfrm>
            <a:off x="8228996" y="1781445"/>
            <a:ext cx="1953360" cy="548640"/>
            <a:chOff x="8228996" y="1781445"/>
            <a:chExt cx="1953360" cy="548640"/>
          </a:xfrm>
        </p:grpSpPr>
        <mc:AlternateContent xmlns:mc="http://schemas.openxmlformats.org/markup-compatibility/2006" xmlns:p14="http://schemas.microsoft.com/office/powerpoint/2010/main">
          <mc:Choice Requires="p14">
            <p:contentPart p14:bwMode="auto" r:id="rId201">
              <p14:nvContentPartPr>
                <p14:cNvPr id="142" name="Ink 141">
                  <a:extLst>
                    <a:ext uri="{FF2B5EF4-FFF2-40B4-BE49-F238E27FC236}">
                      <a16:creationId xmlns:a16="http://schemas.microsoft.com/office/drawing/2014/main" id="{39168AC5-D7A2-D686-53FA-0B5A838542B4}"/>
                    </a:ext>
                  </a:extLst>
                </p14:cNvPr>
                <p14:cNvContentPartPr/>
                <p14:nvPr/>
              </p14:nvContentPartPr>
              <p14:xfrm>
                <a:off x="8228996" y="1794765"/>
                <a:ext cx="975240" cy="535320"/>
              </p14:xfrm>
            </p:contentPart>
          </mc:Choice>
          <mc:Fallback xmlns="">
            <p:pic>
              <p:nvPicPr>
                <p:cNvPr id="142" name="Ink 141">
                  <a:extLst>
                    <a:ext uri="{FF2B5EF4-FFF2-40B4-BE49-F238E27FC236}">
                      <a16:creationId xmlns:a16="http://schemas.microsoft.com/office/drawing/2014/main" id="{39168AC5-D7A2-D686-53FA-0B5A838542B4}"/>
                    </a:ext>
                  </a:extLst>
                </p:cNvPr>
                <p:cNvPicPr/>
                <p:nvPr/>
              </p:nvPicPr>
              <p:blipFill>
                <a:blip r:embed="rId202"/>
                <a:stretch>
                  <a:fillRect/>
                </a:stretch>
              </p:blipFill>
              <p:spPr>
                <a:xfrm>
                  <a:off x="8220356" y="1786125"/>
                  <a:ext cx="9928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3" name="Ink 142">
                  <a:extLst>
                    <a:ext uri="{FF2B5EF4-FFF2-40B4-BE49-F238E27FC236}">
                      <a16:creationId xmlns:a16="http://schemas.microsoft.com/office/drawing/2014/main" id="{B8DC935E-9653-E694-1D8F-68AF3D4972E7}"/>
                    </a:ext>
                  </a:extLst>
                </p14:cNvPr>
                <p14:cNvContentPartPr/>
                <p14:nvPr/>
              </p14:nvContentPartPr>
              <p14:xfrm>
                <a:off x="9028556" y="1927245"/>
                <a:ext cx="155880" cy="29880"/>
              </p14:xfrm>
            </p:contentPart>
          </mc:Choice>
          <mc:Fallback xmlns="">
            <p:pic>
              <p:nvPicPr>
                <p:cNvPr id="143" name="Ink 142">
                  <a:extLst>
                    <a:ext uri="{FF2B5EF4-FFF2-40B4-BE49-F238E27FC236}">
                      <a16:creationId xmlns:a16="http://schemas.microsoft.com/office/drawing/2014/main" id="{B8DC935E-9653-E694-1D8F-68AF3D4972E7}"/>
                    </a:ext>
                  </a:extLst>
                </p:cNvPr>
                <p:cNvPicPr/>
                <p:nvPr/>
              </p:nvPicPr>
              <p:blipFill>
                <a:blip r:embed="rId204"/>
                <a:stretch>
                  <a:fillRect/>
                </a:stretch>
              </p:blipFill>
              <p:spPr>
                <a:xfrm>
                  <a:off x="9019556" y="1918605"/>
                  <a:ext cx="1735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4" name="Ink 143">
                  <a:extLst>
                    <a:ext uri="{FF2B5EF4-FFF2-40B4-BE49-F238E27FC236}">
                      <a16:creationId xmlns:a16="http://schemas.microsoft.com/office/drawing/2014/main" id="{55030D1F-1A4F-18BD-8574-4FC7104F880F}"/>
                    </a:ext>
                  </a:extLst>
                </p14:cNvPr>
                <p14:cNvContentPartPr/>
                <p14:nvPr/>
              </p14:nvContentPartPr>
              <p14:xfrm>
                <a:off x="8556236" y="1859205"/>
                <a:ext cx="66240" cy="68400"/>
              </p14:xfrm>
            </p:contentPart>
          </mc:Choice>
          <mc:Fallback xmlns="">
            <p:pic>
              <p:nvPicPr>
                <p:cNvPr id="144" name="Ink 143">
                  <a:extLst>
                    <a:ext uri="{FF2B5EF4-FFF2-40B4-BE49-F238E27FC236}">
                      <a16:creationId xmlns:a16="http://schemas.microsoft.com/office/drawing/2014/main" id="{55030D1F-1A4F-18BD-8574-4FC7104F880F}"/>
                    </a:ext>
                  </a:extLst>
                </p:cNvPr>
                <p:cNvPicPr/>
                <p:nvPr/>
              </p:nvPicPr>
              <p:blipFill>
                <a:blip r:embed="rId206"/>
                <a:stretch>
                  <a:fillRect/>
                </a:stretch>
              </p:blipFill>
              <p:spPr>
                <a:xfrm>
                  <a:off x="8547236" y="1850205"/>
                  <a:ext cx="83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6" name="Ink 145">
                  <a:extLst>
                    <a:ext uri="{FF2B5EF4-FFF2-40B4-BE49-F238E27FC236}">
                      <a16:creationId xmlns:a16="http://schemas.microsoft.com/office/drawing/2014/main" id="{E8A17736-DFE4-1A8E-D112-5B782507F945}"/>
                    </a:ext>
                  </a:extLst>
                </p14:cNvPr>
                <p14:cNvContentPartPr/>
                <p14:nvPr/>
              </p14:nvContentPartPr>
              <p14:xfrm>
                <a:off x="9415196" y="1781445"/>
                <a:ext cx="767160" cy="417240"/>
              </p14:xfrm>
            </p:contentPart>
          </mc:Choice>
          <mc:Fallback xmlns="">
            <p:pic>
              <p:nvPicPr>
                <p:cNvPr id="146" name="Ink 145">
                  <a:extLst>
                    <a:ext uri="{FF2B5EF4-FFF2-40B4-BE49-F238E27FC236}">
                      <a16:creationId xmlns:a16="http://schemas.microsoft.com/office/drawing/2014/main" id="{E8A17736-DFE4-1A8E-D112-5B782507F945}"/>
                    </a:ext>
                  </a:extLst>
                </p:cNvPr>
                <p:cNvPicPr/>
                <p:nvPr/>
              </p:nvPicPr>
              <p:blipFill>
                <a:blip r:embed="rId208"/>
                <a:stretch>
                  <a:fillRect/>
                </a:stretch>
              </p:blipFill>
              <p:spPr>
                <a:xfrm>
                  <a:off x="9406556" y="1772805"/>
                  <a:ext cx="784800" cy="434880"/>
                </a:xfrm>
                <a:prstGeom prst="rect">
                  <a:avLst/>
                </a:prstGeom>
              </p:spPr>
            </p:pic>
          </mc:Fallback>
        </mc:AlternateContent>
      </p:grpSp>
      <p:grpSp>
        <p:nvGrpSpPr>
          <p:cNvPr id="155" name="Group 154">
            <a:extLst>
              <a:ext uri="{FF2B5EF4-FFF2-40B4-BE49-F238E27FC236}">
                <a16:creationId xmlns:a16="http://schemas.microsoft.com/office/drawing/2014/main" id="{594CDAA7-9407-9B41-9737-4CFB9FEB26A0}"/>
              </a:ext>
            </a:extLst>
          </p:cNvPr>
          <p:cNvGrpSpPr/>
          <p:nvPr/>
        </p:nvGrpSpPr>
        <p:grpSpPr>
          <a:xfrm>
            <a:off x="8295236" y="2367885"/>
            <a:ext cx="1319400" cy="361080"/>
            <a:chOff x="8295236" y="2367885"/>
            <a:chExt cx="1319400" cy="361080"/>
          </a:xfrm>
        </p:grpSpPr>
        <mc:AlternateContent xmlns:mc="http://schemas.openxmlformats.org/markup-compatibility/2006" xmlns:p14="http://schemas.microsoft.com/office/powerpoint/2010/main">
          <mc:Choice Requires="p14">
            <p:contentPart p14:bwMode="auto" r:id="rId209">
              <p14:nvContentPartPr>
                <p14:cNvPr id="148" name="Ink 147">
                  <a:extLst>
                    <a:ext uri="{FF2B5EF4-FFF2-40B4-BE49-F238E27FC236}">
                      <a16:creationId xmlns:a16="http://schemas.microsoft.com/office/drawing/2014/main" id="{9040A5A4-906C-A57A-33A1-6CA032DF273E}"/>
                    </a:ext>
                  </a:extLst>
                </p14:cNvPr>
                <p14:cNvContentPartPr/>
                <p14:nvPr/>
              </p14:nvContentPartPr>
              <p14:xfrm>
                <a:off x="8295236" y="2372925"/>
                <a:ext cx="1319400" cy="356040"/>
              </p14:xfrm>
            </p:contentPart>
          </mc:Choice>
          <mc:Fallback xmlns="">
            <p:pic>
              <p:nvPicPr>
                <p:cNvPr id="148" name="Ink 147">
                  <a:extLst>
                    <a:ext uri="{FF2B5EF4-FFF2-40B4-BE49-F238E27FC236}">
                      <a16:creationId xmlns:a16="http://schemas.microsoft.com/office/drawing/2014/main" id="{9040A5A4-906C-A57A-33A1-6CA032DF273E}"/>
                    </a:ext>
                  </a:extLst>
                </p:cNvPr>
                <p:cNvPicPr/>
                <p:nvPr/>
              </p:nvPicPr>
              <p:blipFill>
                <a:blip r:embed="rId210"/>
                <a:stretch>
                  <a:fillRect/>
                </a:stretch>
              </p:blipFill>
              <p:spPr>
                <a:xfrm>
                  <a:off x="8286236" y="2364285"/>
                  <a:ext cx="133704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 name="Ink 148">
                  <a:extLst>
                    <a:ext uri="{FF2B5EF4-FFF2-40B4-BE49-F238E27FC236}">
                      <a16:creationId xmlns:a16="http://schemas.microsoft.com/office/drawing/2014/main" id="{DEFD1CF3-9C23-E091-0A1E-226DD9B1DEA0}"/>
                    </a:ext>
                  </a:extLst>
                </p14:cNvPr>
                <p14:cNvContentPartPr/>
                <p14:nvPr/>
              </p14:nvContentPartPr>
              <p14:xfrm>
                <a:off x="8527076" y="2367885"/>
                <a:ext cx="67680" cy="74520"/>
              </p14:xfrm>
            </p:contentPart>
          </mc:Choice>
          <mc:Fallback xmlns="">
            <p:pic>
              <p:nvPicPr>
                <p:cNvPr id="149" name="Ink 148">
                  <a:extLst>
                    <a:ext uri="{FF2B5EF4-FFF2-40B4-BE49-F238E27FC236}">
                      <a16:creationId xmlns:a16="http://schemas.microsoft.com/office/drawing/2014/main" id="{DEFD1CF3-9C23-E091-0A1E-226DD9B1DEA0}"/>
                    </a:ext>
                  </a:extLst>
                </p:cNvPr>
                <p:cNvPicPr/>
                <p:nvPr/>
              </p:nvPicPr>
              <p:blipFill>
                <a:blip r:embed="rId212"/>
                <a:stretch>
                  <a:fillRect/>
                </a:stretch>
              </p:blipFill>
              <p:spPr>
                <a:xfrm>
                  <a:off x="8518436" y="2358885"/>
                  <a:ext cx="85320" cy="92160"/>
                </a:xfrm>
                <a:prstGeom prst="rect">
                  <a:avLst/>
                </a:prstGeom>
              </p:spPr>
            </p:pic>
          </mc:Fallback>
        </mc:AlternateContent>
      </p:grpSp>
      <p:grpSp>
        <p:nvGrpSpPr>
          <p:cNvPr id="154" name="Group 153">
            <a:extLst>
              <a:ext uri="{FF2B5EF4-FFF2-40B4-BE49-F238E27FC236}">
                <a16:creationId xmlns:a16="http://schemas.microsoft.com/office/drawing/2014/main" id="{8821B5B6-754E-1A62-97BA-EA9213B58366}"/>
              </a:ext>
            </a:extLst>
          </p:cNvPr>
          <p:cNvGrpSpPr/>
          <p:nvPr/>
        </p:nvGrpSpPr>
        <p:grpSpPr>
          <a:xfrm>
            <a:off x="9842156" y="2163045"/>
            <a:ext cx="2072520" cy="628920"/>
            <a:chOff x="9842156" y="2163045"/>
            <a:chExt cx="2072520" cy="628920"/>
          </a:xfrm>
        </p:grpSpPr>
        <mc:AlternateContent xmlns:mc="http://schemas.openxmlformats.org/markup-compatibility/2006" xmlns:p14="http://schemas.microsoft.com/office/powerpoint/2010/main">
          <mc:Choice Requires="p14">
            <p:contentPart p14:bwMode="auto" r:id="rId213">
              <p14:nvContentPartPr>
                <p14:cNvPr id="150" name="Ink 149">
                  <a:extLst>
                    <a:ext uri="{FF2B5EF4-FFF2-40B4-BE49-F238E27FC236}">
                      <a16:creationId xmlns:a16="http://schemas.microsoft.com/office/drawing/2014/main" id="{576B00CC-B73F-EAF7-51D2-B63A13DD756F}"/>
                    </a:ext>
                  </a:extLst>
                </p14:cNvPr>
                <p14:cNvContentPartPr/>
                <p14:nvPr/>
              </p14:nvContentPartPr>
              <p14:xfrm>
                <a:off x="9842156" y="2163045"/>
                <a:ext cx="2072520" cy="628920"/>
              </p14:xfrm>
            </p:contentPart>
          </mc:Choice>
          <mc:Fallback xmlns="">
            <p:pic>
              <p:nvPicPr>
                <p:cNvPr id="150" name="Ink 149">
                  <a:extLst>
                    <a:ext uri="{FF2B5EF4-FFF2-40B4-BE49-F238E27FC236}">
                      <a16:creationId xmlns:a16="http://schemas.microsoft.com/office/drawing/2014/main" id="{576B00CC-B73F-EAF7-51D2-B63A13DD756F}"/>
                    </a:ext>
                  </a:extLst>
                </p:cNvPr>
                <p:cNvPicPr/>
                <p:nvPr/>
              </p:nvPicPr>
              <p:blipFill>
                <a:blip r:embed="rId214"/>
                <a:stretch>
                  <a:fillRect/>
                </a:stretch>
              </p:blipFill>
              <p:spPr>
                <a:xfrm>
                  <a:off x="9833156" y="2154045"/>
                  <a:ext cx="20901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1" name="Ink 150">
                  <a:extLst>
                    <a:ext uri="{FF2B5EF4-FFF2-40B4-BE49-F238E27FC236}">
                      <a16:creationId xmlns:a16="http://schemas.microsoft.com/office/drawing/2014/main" id="{7076FBC8-FE82-1778-DD36-4647EF34E987}"/>
                    </a:ext>
                  </a:extLst>
                </p14:cNvPr>
                <p14:cNvContentPartPr/>
                <p14:nvPr/>
              </p14:nvContentPartPr>
              <p14:xfrm>
                <a:off x="11686796" y="2356725"/>
                <a:ext cx="360" cy="360"/>
              </p14:xfrm>
            </p:contentPart>
          </mc:Choice>
          <mc:Fallback xmlns="">
            <p:pic>
              <p:nvPicPr>
                <p:cNvPr id="151" name="Ink 150">
                  <a:extLst>
                    <a:ext uri="{FF2B5EF4-FFF2-40B4-BE49-F238E27FC236}">
                      <a16:creationId xmlns:a16="http://schemas.microsoft.com/office/drawing/2014/main" id="{7076FBC8-FE82-1778-DD36-4647EF34E987}"/>
                    </a:ext>
                  </a:extLst>
                </p:cNvPr>
                <p:cNvPicPr/>
                <p:nvPr/>
              </p:nvPicPr>
              <p:blipFill>
                <a:blip r:embed="rId216"/>
                <a:stretch>
                  <a:fillRect/>
                </a:stretch>
              </p:blipFill>
              <p:spPr>
                <a:xfrm>
                  <a:off x="11677796" y="23480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2" name="Ink 151">
                  <a:extLst>
                    <a:ext uri="{FF2B5EF4-FFF2-40B4-BE49-F238E27FC236}">
                      <a16:creationId xmlns:a16="http://schemas.microsoft.com/office/drawing/2014/main" id="{9D2D0C78-1D3C-1912-1123-55CA967BDFFB}"/>
                    </a:ext>
                  </a:extLst>
                </p14:cNvPr>
                <p14:cNvContentPartPr/>
                <p14:nvPr/>
              </p14:nvContentPartPr>
              <p14:xfrm>
                <a:off x="11333276" y="2266365"/>
                <a:ext cx="354600" cy="91800"/>
              </p14:xfrm>
            </p:contentPart>
          </mc:Choice>
          <mc:Fallback xmlns="">
            <p:pic>
              <p:nvPicPr>
                <p:cNvPr id="152" name="Ink 151">
                  <a:extLst>
                    <a:ext uri="{FF2B5EF4-FFF2-40B4-BE49-F238E27FC236}">
                      <a16:creationId xmlns:a16="http://schemas.microsoft.com/office/drawing/2014/main" id="{9D2D0C78-1D3C-1912-1123-55CA967BDFFB}"/>
                    </a:ext>
                  </a:extLst>
                </p:cNvPr>
                <p:cNvPicPr/>
                <p:nvPr/>
              </p:nvPicPr>
              <p:blipFill>
                <a:blip r:embed="rId218"/>
                <a:stretch>
                  <a:fillRect/>
                </a:stretch>
              </p:blipFill>
              <p:spPr>
                <a:xfrm>
                  <a:off x="11324636" y="2257365"/>
                  <a:ext cx="372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53" name="Ink 152">
                  <a:extLst>
                    <a:ext uri="{FF2B5EF4-FFF2-40B4-BE49-F238E27FC236}">
                      <a16:creationId xmlns:a16="http://schemas.microsoft.com/office/drawing/2014/main" id="{C81F524A-CB32-C18E-CD8F-EC325404CF3C}"/>
                    </a:ext>
                  </a:extLst>
                </p14:cNvPr>
                <p14:cNvContentPartPr/>
                <p14:nvPr/>
              </p14:nvContentPartPr>
              <p14:xfrm>
                <a:off x="10880756" y="2218485"/>
                <a:ext cx="56160" cy="48960"/>
              </p14:xfrm>
            </p:contentPart>
          </mc:Choice>
          <mc:Fallback xmlns="">
            <p:pic>
              <p:nvPicPr>
                <p:cNvPr id="153" name="Ink 152">
                  <a:extLst>
                    <a:ext uri="{FF2B5EF4-FFF2-40B4-BE49-F238E27FC236}">
                      <a16:creationId xmlns:a16="http://schemas.microsoft.com/office/drawing/2014/main" id="{C81F524A-CB32-C18E-CD8F-EC325404CF3C}"/>
                    </a:ext>
                  </a:extLst>
                </p:cNvPr>
                <p:cNvPicPr/>
                <p:nvPr/>
              </p:nvPicPr>
              <p:blipFill>
                <a:blip r:embed="rId220"/>
                <a:stretch>
                  <a:fillRect/>
                </a:stretch>
              </p:blipFill>
              <p:spPr>
                <a:xfrm>
                  <a:off x="10871756" y="2209485"/>
                  <a:ext cx="73800" cy="66600"/>
                </a:xfrm>
                <a:prstGeom prst="rect">
                  <a:avLst/>
                </a:prstGeom>
              </p:spPr>
            </p:pic>
          </mc:Fallback>
        </mc:AlternateContent>
      </p:grpSp>
      <p:grpSp>
        <p:nvGrpSpPr>
          <p:cNvPr id="160" name="Group 159">
            <a:extLst>
              <a:ext uri="{FF2B5EF4-FFF2-40B4-BE49-F238E27FC236}">
                <a16:creationId xmlns:a16="http://schemas.microsoft.com/office/drawing/2014/main" id="{A9756200-CCB7-28D8-15E9-F4F21E3B310D}"/>
              </a:ext>
            </a:extLst>
          </p:cNvPr>
          <p:cNvGrpSpPr/>
          <p:nvPr/>
        </p:nvGrpSpPr>
        <p:grpSpPr>
          <a:xfrm>
            <a:off x="8176796" y="3311445"/>
            <a:ext cx="1916640" cy="534240"/>
            <a:chOff x="8176796" y="3311445"/>
            <a:chExt cx="1916640" cy="534240"/>
          </a:xfrm>
        </p:grpSpPr>
        <mc:AlternateContent xmlns:mc="http://schemas.openxmlformats.org/markup-compatibility/2006" xmlns:p14="http://schemas.microsoft.com/office/powerpoint/2010/main">
          <mc:Choice Requires="p14">
            <p:contentPart p14:bwMode="auto" r:id="rId221">
              <p14:nvContentPartPr>
                <p14:cNvPr id="156" name="Ink 155">
                  <a:extLst>
                    <a:ext uri="{FF2B5EF4-FFF2-40B4-BE49-F238E27FC236}">
                      <a16:creationId xmlns:a16="http://schemas.microsoft.com/office/drawing/2014/main" id="{57DA8F30-0591-4219-C2D6-13FBB54665EF}"/>
                    </a:ext>
                  </a:extLst>
                </p14:cNvPr>
                <p14:cNvContentPartPr/>
                <p14:nvPr/>
              </p14:nvContentPartPr>
              <p14:xfrm>
                <a:off x="8176796" y="3456885"/>
                <a:ext cx="705600" cy="388800"/>
              </p14:xfrm>
            </p:contentPart>
          </mc:Choice>
          <mc:Fallback xmlns="">
            <p:pic>
              <p:nvPicPr>
                <p:cNvPr id="156" name="Ink 155">
                  <a:extLst>
                    <a:ext uri="{FF2B5EF4-FFF2-40B4-BE49-F238E27FC236}">
                      <a16:creationId xmlns:a16="http://schemas.microsoft.com/office/drawing/2014/main" id="{57DA8F30-0591-4219-C2D6-13FBB54665EF}"/>
                    </a:ext>
                  </a:extLst>
                </p:cNvPr>
                <p:cNvPicPr/>
                <p:nvPr/>
              </p:nvPicPr>
              <p:blipFill>
                <a:blip r:embed="rId222"/>
                <a:stretch>
                  <a:fillRect/>
                </a:stretch>
              </p:blipFill>
              <p:spPr>
                <a:xfrm>
                  <a:off x="8167796" y="3448245"/>
                  <a:ext cx="72324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57" name="Ink 156">
                  <a:extLst>
                    <a:ext uri="{FF2B5EF4-FFF2-40B4-BE49-F238E27FC236}">
                      <a16:creationId xmlns:a16="http://schemas.microsoft.com/office/drawing/2014/main" id="{0AC9B79A-08A0-EF61-9D04-C70D8FFAD93D}"/>
                    </a:ext>
                  </a:extLst>
                </p14:cNvPr>
                <p14:cNvContentPartPr/>
                <p14:nvPr/>
              </p14:nvContentPartPr>
              <p14:xfrm>
                <a:off x="8741996" y="3556605"/>
                <a:ext cx="243360" cy="70920"/>
              </p14:xfrm>
            </p:contentPart>
          </mc:Choice>
          <mc:Fallback xmlns="">
            <p:pic>
              <p:nvPicPr>
                <p:cNvPr id="157" name="Ink 156">
                  <a:extLst>
                    <a:ext uri="{FF2B5EF4-FFF2-40B4-BE49-F238E27FC236}">
                      <a16:creationId xmlns:a16="http://schemas.microsoft.com/office/drawing/2014/main" id="{0AC9B79A-08A0-EF61-9D04-C70D8FFAD93D}"/>
                    </a:ext>
                  </a:extLst>
                </p:cNvPr>
                <p:cNvPicPr/>
                <p:nvPr/>
              </p:nvPicPr>
              <p:blipFill>
                <a:blip r:embed="rId224"/>
                <a:stretch>
                  <a:fillRect/>
                </a:stretch>
              </p:blipFill>
              <p:spPr>
                <a:xfrm>
                  <a:off x="8732996" y="3547605"/>
                  <a:ext cx="261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9" name="Ink 158">
                  <a:extLst>
                    <a:ext uri="{FF2B5EF4-FFF2-40B4-BE49-F238E27FC236}">
                      <a16:creationId xmlns:a16="http://schemas.microsoft.com/office/drawing/2014/main" id="{8B8587A9-85A0-18DB-6DE3-CC24D30492CB}"/>
                    </a:ext>
                  </a:extLst>
                </p14:cNvPr>
                <p14:cNvContentPartPr/>
                <p14:nvPr/>
              </p14:nvContentPartPr>
              <p14:xfrm>
                <a:off x="9203516" y="3311445"/>
                <a:ext cx="889920" cy="452880"/>
              </p14:xfrm>
            </p:contentPart>
          </mc:Choice>
          <mc:Fallback xmlns="">
            <p:pic>
              <p:nvPicPr>
                <p:cNvPr id="159" name="Ink 158">
                  <a:extLst>
                    <a:ext uri="{FF2B5EF4-FFF2-40B4-BE49-F238E27FC236}">
                      <a16:creationId xmlns:a16="http://schemas.microsoft.com/office/drawing/2014/main" id="{8B8587A9-85A0-18DB-6DE3-CC24D30492CB}"/>
                    </a:ext>
                  </a:extLst>
                </p:cNvPr>
                <p:cNvPicPr/>
                <p:nvPr/>
              </p:nvPicPr>
              <p:blipFill>
                <a:blip r:embed="rId226"/>
                <a:stretch>
                  <a:fillRect/>
                </a:stretch>
              </p:blipFill>
              <p:spPr>
                <a:xfrm>
                  <a:off x="9194516" y="3302805"/>
                  <a:ext cx="907560" cy="47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61" name="Ink 160">
                <a:extLst>
                  <a:ext uri="{FF2B5EF4-FFF2-40B4-BE49-F238E27FC236}">
                    <a16:creationId xmlns:a16="http://schemas.microsoft.com/office/drawing/2014/main" id="{818F10B2-A919-7111-DDAB-276FCE8957DA}"/>
                  </a:ext>
                </a:extLst>
              </p14:cNvPr>
              <p14:cNvContentPartPr/>
              <p14:nvPr/>
            </p14:nvContentPartPr>
            <p14:xfrm>
              <a:off x="8218196" y="3954405"/>
              <a:ext cx="1410120" cy="453240"/>
            </p14:xfrm>
          </p:contentPart>
        </mc:Choice>
        <mc:Fallback xmlns="">
          <p:pic>
            <p:nvPicPr>
              <p:cNvPr id="161" name="Ink 160">
                <a:extLst>
                  <a:ext uri="{FF2B5EF4-FFF2-40B4-BE49-F238E27FC236}">
                    <a16:creationId xmlns:a16="http://schemas.microsoft.com/office/drawing/2014/main" id="{818F10B2-A919-7111-DDAB-276FCE8957DA}"/>
                  </a:ext>
                </a:extLst>
              </p:cNvPr>
              <p:cNvPicPr/>
              <p:nvPr/>
            </p:nvPicPr>
            <p:blipFill>
              <a:blip r:embed="rId228"/>
              <a:stretch>
                <a:fillRect/>
              </a:stretch>
            </p:blipFill>
            <p:spPr>
              <a:xfrm>
                <a:off x="8209196" y="3945765"/>
                <a:ext cx="142776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5" name="Ink 164">
                <a:extLst>
                  <a:ext uri="{FF2B5EF4-FFF2-40B4-BE49-F238E27FC236}">
                    <a16:creationId xmlns:a16="http://schemas.microsoft.com/office/drawing/2014/main" id="{2A8B22AA-2C7B-38A6-E258-E1AB79DDB66E}"/>
                  </a:ext>
                </a:extLst>
              </p14:cNvPr>
              <p14:cNvContentPartPr/>
              <p14:nvPr/>
            </p14:nvContentPartPr>
            <p14:xfrm>
              <a:off x="8511236" y="4127205"/>
              <a:ext cx="22320" cy="30960"/>
            </p14:xfrm>
          </p:contentPart>
        </mc:Choice>
        <mc:Fallback xmlns="">
          <p:pic>
            <p:nvPicPr>
              <p:cNvPr id="165" name="Ink 164">
                <a:extLst>
                  <a:ext uri="{FF2B5EF4-FFF2-40B4-BE49-F238E27FC236}">
                    <a16:creationId xmlns:a16="http://schemas.microsoft.com/office/drawing/2014/main" id="{2A8B22AA-2C7B-38A6-E258-E1AB79DDB66E}"/>
                  </a:ext>
                </a:extLst>
              </p:cNvPr>
              <p:cNvPicPr/>
              <p:nvPr/>
            </p:nvPicPr>
            <p:blipFill>
              <a:blip r:embed="rId230"/>
              <a:stretch>
                <a:fillRect/>
              </a:stretch>
            </p:blipFill>
            <p:spPr>
              <a:xfrm>
                <a:off x="8502236" y="4118205"/>
                <a:ext cx="39960" cy="48600"/>
              </a:xfrm>
              <a:prstGeom prst="rect">
                <a:avLst/>
              </a:prstGeom>
            </p:spPr>
          </p:pic>
        </mc:Fallback>
      </mc:AlternateContent>
      <p:grpSp>
        <p:nvGrpSpPr>
          <p:cNvPr id="170" name="Group 169">
            <a:extLst>
              <a:ext uri="{FF2B5EF4-FFF2-40B4-BE49-F238E27FC236}">
                <a16:creationId xmlns:a16="http://schemas.microsoft.com/office/drawing/2014/main" id="{A608E2FF-8EA9-7199-0567-989550D4E128}"/>
              </a:ext>
            </a:extLst>
          </p:cNvPr>
          <p:cNvGrpSpPr/>
          <p:nvPr/>
        </p:nvGrpSpPr>
        <p:grpSpPr>
          <a:xfrm>
            <a:off x="9866996" y="3798885"/>
            <a:ext cx="2053440" cy="705960"/>
            <a:chOff x="9866996" y="3798885"/>
            <a:chExt cx="2053440" cy="705960"/>
          </a:xfrm>
        </p:grpSpPr>
        <mc:AlternateContent xmlns:mc="http://schemas.openxmlformats.org/markup-compatibility/2006" xmlns:p14="http://schemas.microsoft.com/office/powerpoint/2010/main">
          <mc:Choice Requires="p14">
            <p:contentPart p14:bwMode="auto" r:id="rId231">
              <p14:nvContentPartPr>
                <p14:cNvPr id="166" name="Ink 165">
                  <a:extLst>
                    <a:ext uri="{FF2B5EF4-FFF2-40B4-BE49-F238E27FC236}">
                      <a16:creationId xmlns:a16="http://schemas.microsoft.com/office/drawing/2014/main" id="{86293617-6A7F-A613-7F3F-FE29F35199FD}"/>
                    </a:ext>
                  </a:extLst>
                </p14:cNvPr>
                <p14:cNvContentPartPr/>
                <p14:nvPr/>
              </p14:nvContentPartPr>
              <p14:xfrm>
                <a:off x="9866996" y="3798885"/>
                <a:ext cx="2053440" cy="705960"/>
              </p14:xfrm>
            </p:contentPart>
          </mc:Choice>
          <mc:Fallback xmlns="">
            <p:pic>
              <p:nvPicPr>
                <p:cNvPr id="166" name="Ink 165">
                  <a:extLst>
                    <a:ext uri="{FF2B5EF4-FFF2-40B4-BE49-F238E27FC236}">
                      <a16:creationId xmlns:a16="http://schemas.microsoft.com/office/drawing/2014/main" id="{86293617-6A7F-A613-7F3F-FE29F35199FD}"/>
                    </a:ext>
                  </a:extLst>
                </p:cNvPr>
                <p:cNvPicPr/>
                <p:nvPr/>
              </p:nvPicPr>
              <p:blipFill>
                <a:blip r:embed="rId232"/>
                <a:stretch>
                  <a:fillRect/>
                </a:stretch>
              </p:blipFill>
              <p:spPr>
                <a:xfrm>
                  <a:off x="9858356" y="3789885"/>
                  <a:ext cx="207108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67" name="Ink 166">
                  <a:extLst>
                    <a:ext uri="{FF2B5EF4-FFF2-40B4-BE49-F238E27FC236}">
                      <a16:creationId xmlns:a16="http://schemas.microsoft.com/office/drawing/2014/main" id="{0EEF0E7A-3608-1622-DEC3-A667BA7DA09C}"/>
                    </a:ext>
                  </a:extLst>
                </p14:cNvPr>
                <p14:cNvContentPartPr/>
                <p14:nvPr/>
              </p14:nvContentPartPr>
              <p14:xfrm>
                <a:off x="11548916" y="4082925"/>
                <a:ext cx="28080" cy="27360"/>
              </p14:xfrm>
            </p:contentPart>
          </mc:Choice>
          <mc:Fallback xmlns="">
            <p:pic>
              <p:nvPicPr>
                <p:cNvPr id="167" name="Ink 166">
                  <a:extLst>
                    <a:ext uri="{FF2B5EF4-FFF2-40B4-BE49-F238E27FC236}">
                      <a16:creationId xmlns:a16="http://schemas.microsoft.com/office/drawing/2014/main" id="{0EEF0E7A-3608-1622-DEC3-A667BA7DA09C}"/>
                    </a:ext>
                  </a:extLst>
                </p:cNvPr>
                <p:cNvPicPr/>
                <p:nvPr/>
              </p:nvPicPr>
              <p:blipFill>
                <a:blip r:embed="rId234"/>
                <a:stretch>
                  <a:fillRect/>
                </a:stretch>
              </p:blipFill>
              <p:spPr>
                <a:xfrm>
                  <a:off x="11539916" y="4073925"/>
                  <a:ext cx="457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68" name="Ink 167">
                  <a:extLst>
                    <a:ext uri="{FF2B5EF4-FFF2-40B4-BE49-F238E27FC236}">
                      <a16:creationId xmlns:a16="http://schemas.microsoft.com/office/drawing/2014/main" id="{89554439-B8CB-27A7-59ED-28E53773EFBE}"/>
                    </a:ext>
                  </a:extLst>
                </p14:cNvPr>
                <p14:cNvContentPartPr/>
                <p14:nvPr/>
              </p14:nvContentPartPr>
              <p14:xfrm>
                <a:off x="11277476" y="4021365"/>
                <a:ext cx="306360" cy="50040"/>
              </p14:xfrm>
            </p:contentPart>
          </mc:Choice>
          <mc:Fallback xmlns="">
            <p:pic>
              <p:nvPicPr>
                <p:cNvPr id="168" name="Ink 167">
                  <a:extLst>
                    <a:ext uri="{FF2B5EF4-FFF2-40B4-BE49-F238E27FC236}">
                      <a16:creationId xmlns:a16="http://schemas.microsoft.com/office/drawing/2014/main" id="{89554439-B8CB-27A7-59ED-28E53773EFBE}"/>
                    </a:ext>
                  </a:extLst>
                </p:cNvPr>
                <p:cNvPicPr/>
                <p:nvPr/>
              </p:nvPicPr>
              <p:blipFill>
                <a:blip r:embed="rId236"/>
                <a:stretch>
                  <a:fillRect/>
                </a:stretch>
              </p:blipFill>
              <p:spPr>
                <a:xfrm>
                  <a:off x="11268836" y="4012365"/>
                  <a:ext cx="324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69" name="Ink 168">
                  <a:extLst>
                    <a:ext uri="{FF2B5EF4-FFF2-40B4-BE49-F238E27FC236}">
                      <a16:creationId xmlns:a16="http://schemas.microsoft.com/office/drawing/2014/main" id="{D3A8888E-2BBD-D21B-84FF-26F8C04167EF}"/>
                    </a:ext>
                  </a:extLst>
                </p14:cNvPr>
                <p14:cNvContentPartPr/>
                <p14:nvPr/>
              </p14:nvContentPartPr>
              <p14:xfrm>
                <a:off x="10928636" y="3966285"/>
                <a:ext cx="69480" cy="35280"/>
              </p14:xfrm>
            </p:contentPart>
          </mc:Choice>
          <mc:Fallback xmlns="">
            <p:pic>
              <p:nvPicPr>
                <p:cNvPr id="169" name="Ink 168">
                  <a:extLst>
                    <a:ext uri="{FF2B5EF4-FFF2-40B4-BE49-F238E27FC236}">
                      <a16:creationId xmlns:a16="http://schemas.microsoft.com/office/drawing/2014/main" id="{D3A8888E-2BBD-D21B-84FF-26F8C04167EF}"/>
                    </a:ext>
                  </a:extLst>
                </p:cNvPr>
                <p:cNvPicPr/>
                <p:nvPr/>
              </p:nvPicPr>
              <p:blipFill>
                <a:blip r:embed="rId238"/>
                <a:stretch>
                  <a:fillRect/>
                </a:stretch>
              </p:blipFill>
              <p:spPr>
                <a:xfrm>
                  <a:off x="10919636" y="3957285"/>
                  <a:ext cx="87120" cy="52920"/>
                </a:xfrm>
                <a:prstGeom prst="rect">
                  <a:avLst/>
                </a:prstGeom>
              </p:spPr>
            </p:pic>
          </mc:Fallback>
        </mc:AlternateContent>
      </p:grpSp>
      <p:grpSp>
        <p:nvGrpSpPr>
          <p:cNvPr id="178" name="Group 177">
            <a:extLst>
              <a:ext uri="{FF2B5EF4-FFF2-40B4-BE49-F238E27FC236}">
                <a16:creationId xmlns:a16="http://schemas.microsoft.com/office/drawing/2014/main" id="{6DB3B55B-332C-B44E-7708-3231DEF151F2}"/>
              </a:ext>
            </a:extLst>
          </p:cNvPr>
          <p:cNvGrpSpPr/>
          <p:nvPr/>
        </p:nvGrpSpPr>
        <p:grpSpPr>
          <a:xfrm>
            <a:off x="292076" y="1798365"/>
            <a:ext cx="622800" cy="526320"/>
            <a:chOff x="292076" y="1798365"/>
            <a:chExt cx="622800" cy="526320"/>
          </a:xfrm>
        </p:grpSpPr>
        <mc:AlternateContent xmlns:mc="http://schemas.openxmlformats.org/markup-compatibility/2006" xmlns:p14="http://schemas.microsoft.com/office/powerpoint/2010/main">
          <mc:Choice Requires="p14">
            <p:contentPart p14:bwMode="auto" r:id="rId239">
              <p14:nvContentPartPr>
                <p14:cNvPr id="171" name="Ink 170">
                  <a:extLst>
                    <a:ext uri="{FF2B5EF4-FFF2-40B4-BE49-F238E27FC236}">
                      <a16:creationId xmlns:a16="http://schemas.microsoft.com/office/drawing/2014/main" id="{7D93F9CD-DE20-9BF6-453D-0BF4E5766234}"/>
                    </a:ext>
                  </a:extLst>
                </p14:cNvPr>
                <p14:cNvContentPartPr/>
                <p14:nvPr/>
              </p14:nvContentPartPr>
              <p14:xfrm>
                <a:off x="301796" y="2105805"/>
                <a:ext cx="173520" cy="218880"/>
              </p14:xfrm>
            </p:contentPart>
          </mc:Choice>
          <mc:Fallback xmlns="">
            <p:pic>
              <p:nvPicPr>
                <p:cNvPr id="171" name="Ink 170">
                  <a:extLst>
                    <a:ext uri="{FF2B5EF4-FFF2-40B4-BE49-F238E27FC236}">
                      <a16:creationId xmlns:a16="http://schemas.microsoft.com/office/drawing/2014/main" id="{7D93F9CD-DE20-9BF6-453D-0BF4E5766234}"/>
                    </a:ext>
                  </a:extLst>
                </p:cNvPr>
                <p:cNvPicPr/>
                <p:nvPr/>
              </p:nvPicPr>
              <p:blipFill>
                <a:blip r:embed="rId240"/>
                <a:stretch>
                  <a:fillRect/>
                </a:stretch>
              </p:blipFill>
              <p:spPr>
                <a:xfrm>
                  <a:off x="292796" y="2097165"/>
                  <a:ext cx="191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2" name="Ink 171">
                  <a:extLst>
                    <a:ext uri="{FF2B5EF4-FFF2-40B4-BE49-F238E27FC236}">
                      <a16:creationId xmlns:a16="http://schemas.microsoft.com/office/drawing/2014/main" id="{B7F85646-9871-3B2F-145E-07ADDFD23321}"/>
                    </a:ext>
                  </a:extLst>
                </p14:cNvPr>
                <p14:cNvContentPartPr/>
                <p14:nvPr/>
              </p14:nvContentPartPr>
              <p14:xfrm>
                <a:off x="292076" y="1950285"/>
                <a:ext cx="178200" cy="76320"/>
              </p14:xfrm>
            </p:contentPart>
          </mc:Choice>
          <mc:Fallback xmlns="">
            <p:pic>
              <p:nvPicPr>
                <p:cNvPr id="172" name="Ink 171">
                  <a:extLst>
                    <a:ext uri="{FF2B5EF4-FFF2-40B4-BE49-F238E27FC236}">
                      <a16:creationId xmlns:a16="http://schemas.microsoft.com/office/drawing/2014/main" id="{B7F85646-9871-3B2F-145E-07ADDFD23321}"/>
                    </a:ext>
                  </a:extLst>
                </p:cNvPr>
                <p:cNvPicPr/>
                <p:nvPr/>
              </p:nvPicPr>
              <p:blipFill>
                <a:blip r:embed="rId242"/>
                <a:stretch>
                  <a:fillRect/>
                </a:stretch>
              </p:blipFill>
              <p:spPr>
                <a:xfrm>
                  <a:off x="283076" y="1941285"/>
                  <a:ext cx="1958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4" name="Ink 173">
                  <a:extLst>
                    <a:ext uri="{FF2B5EF4-FFF2-40B4-BE49-F238E27FC236}">
                      <a16:creationId xmlns:a16="http://schemas.microsoft.com/office/drawing/2014/main" id="{6A95942A-0E16-690C-4984-573B271A33C6}"/>
                    </a:ext>
                  </a:extLst>
                </p14:cNvPr>
                <p14:cNvContentPartPr/>
                <p14:nvPr/>
              </p14:nvContentPartPr>
              <p14:xfrm>
                <a:off x="555236" y="1798365"/>
                <a:ext cx="129240" cy="178560"/>
              </p14:xfrm>
            </p:contentPart>
          </mc:Choice>
          <mc:Fallback xmlns="">
            <p:pic>
              <p:nvPicPr>
                <p:cNvPr id="174" name="Ink 173">
                  <a:extLst>
                    <a:ext uri="{FF2B5EF4-FFF2-40B4-BE49-F238E27FC236}">
                      <a16:creationId xmlns:a16="http://schemas.microsoft.com/office/drawing/2014/main" id="{6A95942A-0E16-690C-4984-573B271A33C6}"/>
                    </a:ext>
                  </a:extLst>
                </p:cNvPr>
                <p:cNvPicPr/>
                <p:nvPr/>
              </p:nvPicPr>
              <p:blipFill>
                <a:blip r:embed="rId244"/>
                <a:stretch>
                  <a:fillRect/>
                </a:stretch>
              </p:blipFill>
              <p:spPr>
                <a:xfrm>
                  <a:off x="546596" y="1789365"/>
                  <a:ext cx="1468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5" name="Ink 174">
                  <a:extLst>
                    <a:ext uri="{FF2B5EF4-FFF2-40B4-BE49-F238E27FC236}">
                      <a16:creationId xmlns:a16="http://schemas.microsoft.com/office/drawing/2014/main" id="{7E3A1AA3-FDF9-F8C7-3553-B25088479270}"/>
                    </a:ext>
                  </a:extLst>
                </p14:cNvPr>
                <p14:cNvContentPartPr/>
                <p14:nvPr/>
              </p14:nvContentPartPr>
              <p14:xfrm>
                <a:off x="748196" y="2124165"/>
                <a:ext cx="146880" cy="18360"/>
              </p14:xfrm>
            </p:contentPart>
          </mc:Choice>
          <mc:Fallback xmlns="">
            <p:pic>
              <p:nvPicPr>
                <p:cNvPr id="175" name="Ink 174">
                  <a:extLst>
                    <a:ext uri="{FF2B5EF4-FFF2-40B4-BE49-F238E27FC236}">
                      <a16:creationId xmlns:a16="http://schemas.microsoft.com/office/drawing/2014/main" id="{7E3A1AA3-FDF9-F8C7-3553-B25088479270}"/>
                    </a:ext>
                  </a:extLst>
                </p:cNvPr>
                <p:cNvPicPr/>
                <p:nvPr/>
              </p:nvPicPr>
              <p:blipFill>
                <a:blip r:embed="rId246"/>
                <a:stretch>
                  <a:fillRect/>
                </a:stretch>
              </p:blipFill>
              <p:spPr>
                <a:xfrm>
                  <a:off x="739556" y="2115525"/>
                  <a:ext cx="164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76" name="Ink 175">
                  <a:extLst>
                    <a:ext uri="{FF2B5EF4-FFF2-40B4-BE49-F238E27FC236}">
                      <a16:creationId xmlns:a16="http://schemas.microsoft.com/office/drawing/2014/main" id="{7EEBD1F3-89D3-EFC7-E03A-0590C8FCC239}"/>
                    </a:ext>
                  </a:extLst>
                </p14:cNvPr>
                <p14:cNvContentPartPr/>
                <p14:nvPr/>
              </p14:nvContentPartPr>
              <p14:xfrm>
                <a:off x="775916" y="2216325"/>
                <a:ext cx="138960" cy="23400"/>
              </p14:xfrm>
            </p:contentPart>
          </mc:Choice>
          <mc:Fallback xmlns="">
            <p:pic>
              <p:nvPicPr>
                <p:cNvPr id="176" name="Ink 175">
                  <a:extLst>
                    <a:ext uri="{FF2B5EF4-FFF2-40B4-BE49-F238E27FC236}">
                      <a16:creationId xmlns:a16="http://schemas.microsoft.com/office/drawing/2014/main" id="{7EEBD1F3-89D3-EFC7-E03A-0590C8FCC239}"/>
                    </a:ext>
                  </a:extLst>
                </p:cNvPr>
                <p:cNvPicPr/>
                <p:nvPr/>
              </p:nvPicPr>
              <p:blipFill>
                <a:blip r:embed="rId248"/>
                <a:stretch>
                  <a:fillRect/>
                </a:stretch>
              </p:blipFill>
              <p:spPr>
                <a:xfrm>
                  <a:off x="767276" y="2207685"/>
                  <a:ext cx="156600" cy="41040"/>
                </a:xfrm>
                <a:prstGeom prst="rect">
                  <a:avLst/>
                </a:prstGeom>
              </p:spPr>
            </p:pic>
          </mc:Fallback>
        </mc:AlternateContent>
      </p:grpSp>
      <p:grpSp>
        <p:nvGrpSpPr>
          <p:cNvPr id="185" name="Group 184">
            <a:extLst>
              <a:ext uri="{FF2B5EF4-FFF2-40B4-BE49-F238E27FC236}">
                <a16:creationId xmlns:a16="http://schemas.microsoft.com/office/drawing/2014/main" id="{232D33E6-0E13-088B-40F4-CF52F5F3B36E}"/>
              </a:ext>
            </a:extLst>
          </p:cNvPr>
          <p:cNvGrpSpPr/>
          <p:nvPr/>
        </p:nvGrpSpPr>
        <p:grpSpPr>
          <a:xfrm>
            <a:off x="404396" y="3608805"/>
            <a:ext cx="612720" cy="539640"/>
            <a:chOff x="404396" y="3608805"/>
            <a:chExt cx="612720" cy="539640"/>
          </a:xfrm>
        </p:grpSpPr>
        <mc:AlternateContent xmlns:mc="http://schemas.openxmlformats.org/markup-compatibility/2006" xmlns:p14="http://schemas.microsoft.com/office/powerpoint/2010/main">
          <mc:Choice Requires="p14">
            <p:contentPart p14:bwMode="auto" r:id="rId249">
              <p14:nvContentPartPr>
                <p14:cNvPr id="179" name="Ink 178">
                  <a:extLst>
                    <a:ext uri="{FF2B5EF4-FFF2-40B4-BE49-F238E27FC236}">
                      <a16:creationId xmlns:a16="http://schemas.microsoft.com/office/drawing/2014/main" id="{0D8530EF-F5CE-E148-97A7-FFF4B3B4A011}"/>
                    </a:ext>
                  </a:extLst>
                </p14:cNvPr>
                <p14:cNvContentPartPr/>
                <p14:nvPr/>
              </p14:nvContentPartPr>
              <p14:xfrm>
                <a:off x="415196" y="3947565"/>
                <a:ext cx="140400" cy="200880"/>
              </p14:xfrm>
            </p:contentPart>
          </mc:Choice>
          <mc:Fallback xmlns="">
            <p:pic>
              <p:nvPicPr>
                <p:cNvPr id="179" name="Ink 178">
                  <a:extLst>
                    <a:ext uri="{FF2B5EF4-FFF2-40B4-BE49-F238E27FC236}">
                      <a16:creationId xmlns:a16="http://schemas.microsoft.com/office/drawing/2014/main" id="{0D8530EF-F5CE-E148-97A7-FFF4B3B4A011}"/>
                    </a:ext>
                  </a:extLst>
                </p:cNvPr>
                <p:cNvPicPr/>
                <p:nvPr/>
              </p:nvPicPr>
              <p:blipFill>
                <a:blip r:embed="rId250"/>
                <a:stretch>
                  <a:fillRect/>
                </a:stretch>
              </p:blipFill>
              <p:spPr>
                <a:xfrm>
                  <a:off x="406556" y="3938565"/>
                  <a:ext cx="158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80" name="Ink 179">
                  <a:extLst>
                    <a:ext uri="{FF2B5EF4-FFF2-40B4-BE49-F238E27FC236}">
                      <a16:creationId xmlns:a16="http://schemas.microsoft.com/office/drawing/2014/main" id="{9ED39E41-BD31-67EA-3ED0-0C61D26C9A0A}"/>
                    </a:ext>
                  </a:extLst>
                </p14:cNvPr>
                <p14:cNvContentPartPr/>
                <p14:nvPr/>
              </p14:nvContentPartPr>
              <p14:xfrm>
                <a:off x="404396" y="3784845"/>
                <a:ext cx="174240" cy="88560"/>
              </p14:xfrm>
            </p:contentPart>
          </mc:Choice>
          <mc:Fallback xmlns="">
            <p:pic>
              <p:nvPicPr>
                <p:cNvPr id="180" name="Ink 179">
                  <a:extLst>
                    <a:ext uri="{FF2B5EF4-FFF2-40B4-BE49-F238E27FC236}">
                      <a16:creationId xmlns:a16="http://schemas.microsoft.com/office/drawing/2014/main" id="{9ED39E41-BD31-67EA-3ED0-0C61D26C9A0A}"/>
                    </a:ext>
                  </a:extLst>
                </p:cNvPr>
                <p:cNvPicPr/>
                <p:nvPr/>
              </p:nvPicPr>
              <p:blipFill>
                <a:blip r:embed="rId252"/>
                <a:stretch>
                  <a:fillRect/>
                </a:stretch>
              </p:blipFill>
              <p:spPr>
                <a:xfrm>
                  <a:off x="395756" y="3775845"/>
                  <a:ext cx="191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2" name="Ink 181">
                  <a:extLst>
                    <a:ext uri="{FF2B5EF4-FFF2-40B4-BE49-F238E27FC236}">
                      <a16:creationId xmlns:a16="http://schemas.microsoft.com/office/drawing/2014/main" id="{C5F52C2B-3A39-DF41-24A6-E32F6B008EB9}"/>
                    </a:ext>
                  </a:extLst>
                </p14:cNvPr>
                <p14:cNvContentPartPr/>
                <p14:nvPr/>
              </p14:nvContentPartPr>
              <p14:xfrm>
                <a:off x="570716" y="3608805"/>
                <a:ext cx="127800" cy="106920"/>
              </p14:xfrm>
            </p:contentPart>
          </mc:Choice>
          <mc:Fallback xmlns="">
            <p:pic>
              <p:nvPicPr>
                <p:cNvPr id="182" name="Ink 181">
                  <a:extLst>
                    <a:ext uri="{FF2B5EF4-FFF2-40B4-BE49-F238E27FC236}">
                      <a16:creationId xmlns:a16="http://schemas.microsoft.com/office/drawing/2014/main" id="{C5F52C2B-3A39-DF41-24A6-E32F6B008EB9}"/>
                    </a:ext>
                  </a:extLst>
                </p:cNvPr>
                <p:cNvPicPr/>
                <p:nvPr/>
              </p:nvPicPr>
              <p:blipFill>
                <a:blip r:embed="rId254"/>
                <a:stretch>
                  <a:fillRect/>
                </a:stretch>
              </p:blipFill>
              <p:spPr>
                <a:xfrm>
                  <a:off x="561716" y="3599805"/>
                  <a:ext cx="145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3" name="Ink 182">
                  <a:extLst>
                    <a:ext uri="{FF2B5EF4-FFF2-40B4-BE49-F238E27FC236}">
                      <a16:creationId xmlns:a16="http://schemas.microsoft.com/office/drawing/2014/main" id="{E0D0D6C3-788F-7897-FF76-14D244AA640D}"/>
                    </a:ext>
                  </a:extLst>
                </p14:cNvPr>
                <p14:cNvContentPartPr/>
                <p14:nvPr/>
              </p14:nvContentPartPr>
              <p14:xfrm>
                <a:off x="832436" y="3913005"/>
                <a:ext cx="184680" cy="29160"/>
              </p14:xfrm>
            </p:contentPart>
          </mc:Choice>
          <mc:Fallback xmlns="">
            <p:pic>
              <p:nvPicPr>
                <p:cNvPr id="183" name="Ink 182">
                  <a:extLst>
                    <a:ext uri="{FF2B5EF4-FFF2-40B4-BE49-F238E27FC236}">
                      <a16:creationId xmlns:a16="http://schemas.microsoft.com/office/drawing/2014/main" id="{E0D0D6C3-788F-7897-FF76-14D244AA640D}"/>
                    </a:ext>
                  </a:extLst>
                </p:cNvPr>
                <p:cNvPicPr/>
                <p:nvPr/>
              </p:nvPicPr>
              <p:blipFill>
                <a:blip r:embed="rId256"/>
                <a:stretch>
                  <a:fillRect/>
                </a:stretch>
              </p:blipFill>
              <p:spPr>
                <a:xfrm>
                  <a:off x="823796" y="3904365"/>
                  <a:ext cx="202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84" name="Ink 183">
                  <a:extLst>
                    <a:ext uri="{FF2B5EF4-FFF2-40B4-BE49-F238E27FC236}">
                      <a16:creationId xmlns:a16="http://schemas.microsoft.com/office/drawing/2014/main" id="{4C55CA17-4C2F-C561-D817-3030A308BD19}"/>
                    </a:ext>
                  </a:extLst>
                </p14:cNvPr>
                <p14:cNvContentPartPr/>
                <p14:nvPr/>
              </p14:nvContentPartPr>
              <p14:xfrm>
                <a:off x="822356" y="4042965"/>
                <a:ext cx="155880" cy="1800"/>
              </p14:xfrm>
            </p:contentPart>
          </mc:Choice>
          <mc:Fallback xmlns="">
            <p:pic>
              <p:nvPicPr>
                <p:cNvPr id="184" name="Ink 183">
                  <a:extLst>
                    <a:ext uri="{FF2B5EF4-FFF2-40B4-BE49-F238E27FC236}">
                      <a16:creationId xmlns:a16="http://schemas.microsoft.com/office/drawing/2014/main" id="{4C55CA17-4C2F-C561-D817-3030A308BD19}"/>
                    </a:ext>
                  </a:extLst>
                </p:cNvPr>
                <p:cNvPicPr/>
                <p:nvPr/>
              </p:nvPicPr>
              <p:blipFill>
                <a:blip r:embed="rId258"/>
                <a:stretch>
                  <a:fillRect/>
                </a:stretch>
              </p:blipFill>
              <p:spPr>
                <a:xfrm>
                  <a:off x="813356" y="4033965"/>
                  <a:ext cx="173520" cy="1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9">
            <p14:nvContentPartPr>
              <p14:cNvPr id="186" name="Ink 185">
                <a:extLst>
                  <a:ext uri="{FF2B5EF4-FFF2-40B4-BE49-F238E27FC236}">
                    <a16:creationId xmlns:a16="http://schemas.microsoft.com/office/drawing/2014/main" id="{71A1C125-02EE-D6C7-256E-D9373AE8CB4C}"/>
                  </a:ext>
                </a:extLst>
              </p14:cNvPr>
              <p14:cNvContentPartPr/>
              <p14:nvPr/>
            </p14:nvContentPartPr>
            <p14:xfrm>
              <a:off x="1578356" y="4955205"/>
              <a:ext cx="173160" cy="487440"/>
            </p14:xfrm>
          </p:contentPart>
        </mc:Choice>
        <mc:Fallback xmlns="">
          <p:pic>
            <p:nvPicPr>
              <p:cNvPr id="186" name="Ink 185">
                <a:extLst>
                  <a:ext uri="{FF2B5EF4-FFF2-40B4-BE49-F238E27FC236}">
                    <a16:creationId xmlns:a16="http://schemas.microsoft.com/office/drawing/2014/main" id="{71A1C125-02EE-D6C7-256E-D9373AE8CB4C}"/>
                  </a:ext>
                </a:extLst>
              </p:cNvPr>
              <p:cNvPicPr/>
              <p:nvPr/>
            </p:nvPicPr>
            <p:blipFill>
              <a:blip r:embed="rId260"/>
              <a:stretch>
                <a:fillRect/>
              </a:stretch>
            </p:blipFill>
            <p:spPr>
              <a:xfrm>
                <a:off x="1569356" y="4946205"/>
                <a:ext cx="190800" cy="505080"/>
              </a:xfrm>
              <a:prstGeom prst="rect">
                <a:avLst/>
              </a:prstGeom>
            </p:spPr>
          </p:pic>
        </mc:Fallback>
      </mc:AlternateContent>
      <p:grpSp>
        <p:nvGrpSpPr>
          <p:cNvPr id="190" name="Group 189">
            <a:extLst>
              <a:ext uri="{FF2B5EF4-FFF2-40B4-BE49-F238E27FC236}">
                <a16:creationId xmlns:a16="http://schemas.microsoft.com/office/drawing/2014/main" id="{78947073-95BF-8B3F-F545-C089A2C8FBDF}"/>
              </a:ext>
            </a:extLst>
          </p:cNvPr>
          <p:cNvGrpSpPr/>
          <p:nvPr/>
        </p:nvGrpSpPr>
        <p:grpSpPr>
          <a:xfrm>
            <a:off x="1113236" y="5370285"/>
            <a:ext cx="1662480" cy="486720"/>
            <a:chOff x="1113236" y="5370285"/>
            <a:chExt cx="1662480" cy="486720"/>
          </a:xfrm>
        </p:grpSpPr>
        <mc:AlternateContent xmlns:mc="http://schemas.openxmlformats.org/markup-compatibility/2006" xmlns:p14="http://schemas.microsoft.com/office/powerpoint/2010/main">
          <mc:Choice Requires="p14">
            <p:contentPart p14:bwMode="auto" r:id="rId261">
              <p14:nvContentPartPr>
                <p14:cNvPr id="187" name="Ink 186">
                  <a:extLst>
                    <a:ext uri="{FF2B5EF4-FFF2-40B4-BE49-F238E27FC236}">
                      <a16:creationId xmlns:a16="http://schemas.microsoft.com/office/drawing/2014/main" id="{55541788-4CE3-E48A-7218-F897617C5C8F}"/>
                    </a:ext>
                  </a:extLst>
                </p14:cNvPr>
                <p14:cNvContentPartPr/>
                <p14:nvPr/>
              </p14:nvContentPartPr>
              <p14:xfrm>
                <a:off x="1124756" y="5370285"/>
                <a:ext cx="1650960" cy="486720"/>
              </p14:xfrm>
            </p:contentPart>
          </mc:Choice>
          <mc:Fallback xmlns="">
            <p:pic>
              <p:nvPicPr>
                <p:cNvPr id="187" name="Ink 186">
                  <a:extLst>
                    <a:ext uri="{FF2B5EF4-FFF2-40B4-BE49-F238E27FC236}">
                      <a16:creationId xmlns:a16="http://schemas.microsoft.com/office/drawing/2014/main" id="{55541788-4CE3-E48A-7218-F897617C5C8F}"/>
                    </a:ext>
                  </a:extLst>
                </p:cNvPr>
                <p:cNvPicPr/>
                <p:nvPr/>
              </p:nvPicPr>
              <p:blipFill>
                <a:blip r:embed="rId262"/>
                <a:stretch>
                  <a:fillRect/>
                </a:stretch>
              </p:blipFill>
              <p:spPr>
                <a:xfrm>
                  <a:off x="1116116" y="5361285"/>
                  <a:ext cx="166860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88" name="Ink 187">
                  <a:extLst>
                    <a:ext uri="{FF2B5EF4-FFF2-40B4-BE49-F238E27FC236}">
                      <a16:creationId xmlns:a16="http://schemas.microsoft.com/office/drawing/2014/main" id="{1E7E58A0-5956-BAE7-3E63-866607D6A9B5}"/>
                    </a:ext>
                  </a:extLst>
                </p14:cNvPr>
                <p14:cNvContentPartPr/>
                <p14:nvPr/>
              </p14:nvContentPartPr>
              <p14:xfrm>
                <a:off x="2637476" y="5476485"/>
                <a:ext cx="137520" cy="20880"/>
              </p14:xfrm>
            </p:contentPart>
          </mc:Choice>
          <mc:Fallback xmlns="">
            <p:pic>
              <p:nvPicPr>
                <p:cNvPr id="188" name="Ink 187">
                  <a:extLst>
                    <a:ext uri="{FF2B5EF4-FFF2-40B4-BE49-F238E27FC236}">
                      <a16:creationId xmlns:a16="http://schemas.microsoft.com/office/drawing/2014/main" id="{1E7E58A0-5956-BAE7-3E63-866607D6A9B5}"/>
                    </a:ext>
                  </a:extLst>
                </p:cNvPr>
                <p:cNvPicPr/>
                <p:nvPr/>
              </p:nvPicPr>
              <p:blipFill>
                <a:blip r:embed="rId264"/>
                <a:stretch>
                  <a:fillRect/>
                </a:stretch>
              </p:blipFill>
              <p:spPr>
                <a:xfrm>
                  <a:off x="2628476" y="5467485"/>
                  <a:ext cx="155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89" name="Ink 188">
                  <a:extLst>
                    <a:ext uri="{FF2B5EF4-FFF2-40B4-BE49-F238E27FC236}">
                      <a16:creationId xmlns:a16="http://schemas.microsoft.com/office/drawing/2014/main" id="{7AE91FEB-87A4-BC91-A686-AB8DFD09EB32}"/>
                    </a:ext>
                  </a:extLst>
                </p14:cNvPr>
                <p14:cNvContentPartPr/>
                <p14:nvPr/>
              </p14:nvContentPartPr>
              <p14:xfrm>
                <a:off x="1113236" y="5498805"/>
                <a:ext cx="31680" cy="9000"/>
              </p14:xfrm>
            </p:contentPart>
          </mc:Choice>
          <mc:Fallback xmlns="">
            <p:pic>
              <p:nvPicPr>
                <p:cNvPr id="189" name="Ink 188">
                  <a:extLst>
                    <a:ext uri="{FF2B5EF4-FFF2-40B4-BE49-F238E27FC236}">
                      <a16:creationId xmlns:a16="http://schemas.microsoft.com/office/drawing/2014/main" id="{7AE91FEB-87A4-BC91-A686-AB8DFD09EB32}"/>
                    </a:ext>
                  </a:extLst>
                </p:cNvPr>
                <p:cNvPicPr/>
                <p:nvPr/>
              </p:nvPicPr>
              <p:blipFill>
                <a:blip r:embed="rId266"/>
                <a:stretch>
                  <a:fillRect/>
                </a:stretch>
              </p:blipFill>
              <p:spPr>
                <a:xfrm>
                  <a:off x="1104596" y="5490165"/>
                  <a:ext cx="49320" cy="26640"/>
                </a:xfrm>
                <a:prstGeom prst="rect">
                  <a:avLst/>
                </a:prstGeom>
              </p:spPr>
            </p:pic>
          </mc:Fallback>
        </mc:AlternateContent>
      </p:grpSp>
      <p:grpSp>
        <p:nvGrpSpPr>
          <p:cNvPr id="194" name="Group 193">
            <a:extLst>
              <a:ext uri="{FF2B5EF4-FFF2-40B4-BE49-F238E27FC236}">
                <a16:creationId xmlns:a16="http://schemas.microsoft.com/office/drawing/2014/main" id="{58B984F9-6AA6-7307-1F95-412EABAA6C80}"/>
              </a:ext>
            </a:extLst>
          </p:cNvPr>
          <p:cNvGrpSpPr/>
          <p:nvPr/>
        </p:nvGrpSpPr>
        <p:grpSpPr>
          <a:xfrm>
            <a:off x="1039076" y="5888685"/>
            <a:ext cx="1488240" cy="363240"/>
            <a:chOff x="1039076" y="5888685"/>
            <a:chExt cx="1488240" cy="363240"/>
          </a:xfrm>
        </p:grpSpPr>
        <mc:AlternateContent xmlns:mc="http://schemas.openxmlformats.org/markup-compatibility/2006" xmlns:p14="http://schemas.microsoft.com/office/powerpoint/2010/main">
          <mc:Choice Requires="p14">
            <p:contentPart p14:bwMode="auto" r:id="rId267">
              <p14:nvContentPartPr>
                <p14:cNvPr id="191" name="Ink 190">
                  <a:extLst>
                    <a:ext uri="{FF2B5EF4-FFF2-40B4-BE49-F238E27FC236}">
                      <a16:creationId xmlns:a16="http://schemas.microsoft.com/office/drawing/2014/main" id="{EABC334B-9CFE-6E6C-4003-DF9E9AA2499D}"/>
                    </a:ext>
                  </a:extLst>
                </p14:cNvPr>
                <p14:cNvContentPartPr/>
                <p14:nvPr/>
              </p14:nvContentPartPr>
              <p14:xfrm>
                <a:off x="1039076" y="5891925"/>
                <a:ext cx="259920" cy="320760"/>
              </p14:xfrm>
            </p:contentPart>
          </mc:Choice>
          <mc:Fallback xmlns="">
            <p:pic>
              <p:nvPicPr>
                <p:cNvPr id="191" name="Ink 190">
                  <a:extLst>
                    <a:ext uri="{FF2B5EF4-FFF2-40B4-BE49-F238E27FC236}">
                      <a16:creationId xmlns:a16="http://schemas.microsoft.com/office/drawing/2014/main" id="{EABC334B-9CFE-6E6C-4003-DF9E9AA2499D}"/>
                    </a:ext>
                  </a:extLst>
                </p:cNvPr>
                <p:cNvPicPr/>
                <p:nvPr/>
              </p:nvPicPr>
              <p:blipFill>
                <a:blip r:embed="rId268"/>
                <a:stretch>
                  <a:fillRect/>
                </a:stretch>
              </p:blipFill>
              <p:spPr>
                <a:xfrm>
                  <a:off x="1030436" y="5883285"/>
                  <a:ext cx="27756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2" name="Ink 191">
                  <a:extLst>
                    <a:ext uri="{FF2B5EF4-FFF2-40B4-BE49-F238E27FC236}">
                      <a16:creationId xmlns:a16="http://schemas.microsoft.com/office/drawing/2014/main" id="{90148140-025D-BBBA-9EC1-C62F93710289}"/>
                    </a:ext>
                  </a:extLst>
                </p14:cNvPr>
                <p14:cNvContentPartPr/>
                <p14:nvPr/>
              </p14:nvContentPartPr>
              <p14:xfrm>
                <a:off x="1478996" y="5967885"/>
                <a:ext cx="674280" cy="284040"/>
              </p14:xfrm>
            </p:contentPart>
          </mc:Choice>
          <mc:Fallback xmlns="">
            <p:pic>
              <p:nvPicPr>
                <p:cNvPr id="192" name="Ink 191">
                  <a:extLst>
                    <a:ext uri="{FF2B5EF4-FFF2-40B4-BE49-F238E27FC236}">
                      <a16:creationId xmlns:a16="http://schemas.microsoft.com/office/drawing/2014/main" id="{90148140-025D-BBBA-9EC1-C62F93710289}"/>
                    </a:ext>
                  </a:extLst>
                </p:cNvPr>
                <p:cNvPicPr/>
                <p:nvPr/>
              </p:nvPicPr>
              <p:blipFill>
                <a:blip r:embed="rId270"/>
                <a:stretch>
                  <a:fillRect/>
                </a:stretch>
              </p:blipFill>
              <p:spPr>
                <a:xfrm>
                  <a:off x="1469996" y="5958885"/>
                  <a:ext cx="6919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93" name="Ink 192">
                  <a:extLst>
                    <a:ext uri="{FF2B5EF4-FFF2-40B4-BE49-F238E27FC236}">
                      <a16:creationId xmlns:a16="http://schemas.microsoft.com/office/drawing/2014/main" id="{0F74182F-8ABB-511F-D83D-92BEBDCA2CC4}"/>
                    </a:ext>
                  </a:extLst>
                </p14:cNvPr>
                <p14:cNvContentPartPr/>
                <p14:nvPr/>
              </p14:nvContentPartPr>
              <p14:xfrm>
                <a:off x="2318516" y="5888685"/>
                <a:ext cx="208800" cy="349560"/>
              </p14:xfrm>
            </p:contentPart>
          </mc:Choice>
          <mc:Fallback xmlns="">
            <p:pic>
              <p:nvPicPr>
                <p:cNvPr id="193" name="Ink 192">
                  <a:extLst>
                    <a:ext uri="{FF2B5EF4-FFF2-40B4-BE49-F238E27FC236}">
                      <a16:creationId xmlns:a16="http://schemas.microsoft.com/office/drawing/2014/main" id="{0F74182F-8ABB-511F-D83D-92BEBDCA2CC4}"/>
                    </a:ext>
                  </a:extLst>
                </p:cNvPr>
                <p:cNvPicPr/>
                <p:nvPr/>
              </p:nvPicPr>
              <p:blipFill>
                <a:blip r:embed="rId272"/>
                <a:stretch>
                  <a:fillRect/>
                </a:stretch>
              </p:blipFill>
              <p:spPr>
                <a:xfrm>
                  <a:off x="2309516" y="5879685"/>
                  <a:ext cx="226440" cy="36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196" name="Ink 195">
                <a:extLst>
                  <a:ext uri="{FF2B5EF4-FFF2-40B4-BE49-F238E27FC236}">
                    <a16:creationId xmlns:a16="http://schemas.microsoft.com/office/drawing/2014/main" id="{16038BC3-DE55-62A3-2F0F-FA3BC296603D}"/>
                  </a:ext>
                </a:extLst>
              </p14:cNvPr>
              <p14:cNvContentPartPr/>
              <p14:nvPr/>
            </p14:nvContentPartPr>
            <p14:xfrm>
              <a:off x="2756636" y="5873925"/>
              <a:ext cx="142200" cy="289800"/>
            </p14:xfrm>
          </p:contentPart>
        </mc:Choice>
        <mc:Fallback xmlns="">
          <p:pic>
            <p:nvPicPr>
              <p:cNvPr id="196" name="Ink 195">
                <a:extLst>
                  <a:ext uri="{FF2B5EF4-FFF2-40B4-BE49-F238E27FC236}">
                    <a16:creationId xmlns:a16="http://schemas.microsoft.com/office/drawing/2014/main" id="{16038BC3-DE55-62A3-2F0F-FA3BC296603D}"/>
                  </a:ext>
                </a:extLst>
              </p:cNvPr>
              <p:cNvPicPr/>
              <p:nvPr/>
            </p:nvPicPr>
            <p:blipFill>
              <a:blip r:embed="rId274"/>
              <a:stretch>
                <a:fillRect/>
              </a:stretch>
            </p:blipFill>
            <p:spPr>
              <a:xfrm>
                <a:off x="2747636" y="5865285"/>
                <a:ext cx="159840" cy="307440"/>
              </a:xfrm>
              <a:prstGeom prst="rect">
                <a:avLst/>
              </a:prstGeom>
            </p:spPr>
          </p:pic>
        </mc:Fallback>
      </mc:AlternateContent>
      <p:grpSp>
        <p:nvGrpSpPr>
          <p:cNvPr id="46" name="Group 45">
            <a:extLst>
              <a:ext uri="{FF2B5EF4-FFF2-40B4-BE49-F238E27FC236}">
                <a16:creationId xmlns:a16="http://schemas.microsoft.com/office/drawing/2014/main" id="{ABB6185F-B807-E829-0D70-25FDE5081648}"/>
              </a:ext>
            </a:extLst>
          </p:cNvPr>
          <p:cNvGrpSpPr/>
          <p:nvPr/>
        </p:nvGrpSpPr>
        <p:grpSpPr>
          <a:xfrm>
            <a:off x="4079286" y="1767045"/>
            <a:ext cx="559440" cy="264960"/>
            <a:chOff x="4079286" y="1767045"/>
            <a:chExt cx="559440" cy="264960"/>
          </a:xfrm>
        </p:grpSpPr>
        <mc:AlternateContent xmlns:mc="http://schemas.openxmlformats.org/markup-compatibility/2006" xmlns:p14="http://schemas.microsoft.com/office/powerpoint/2010/main">
          <mc:Choice Requires="p14">
            <p:contentPart p14:bwMode="auto" r:id="rId275">
              <p14:nvContentPartPr>
                <p14:cNvPr id="37" name="Ink 36">
                  <a:extLst>
                    <a:ext uri="{FF2B5EF4-FFF2-40B4-BE49-F238E27FC236}">
                      <a16:creationId xmlns:a16="http://schemas.microsoft.com/office/drawing/2014/main" id="{AB1C2456-8978-CFD5-F0BA-5584A522FE3E}"/>
                    </a:ext>
                  </a:extLst>
                </p14:cNvPr>
                <p14:cNvContentPartPr/>
                <p14:nvPr/>
              </p14:nvContentPartPr>
              <p14:xfrm>
                <a:off x="4079286" y="1767045"/>
                <a:ext cx="257040" cy="241920"/>
              </p14:xfrm>
            </p:contentPart>
          </mc:Choice>
          <mc:Fallback xmlns="">
            <p:pic>
              <p:nvPicPr>
                <p:cNvPr id="37" name="Ink 36">
                  <a:extLst>
                    <a:ext uri="{FF2B5EF4-FFF2-40B4-BE49-F238E27FC236}">
                      <a16:creationId xmlns:a16="http://schemas.microsoft.com/office/drawing/2014/main" id="{AB1C2456-8978-CFD5-F0BA-5584A522FE3E}"/>
                    </a:ext>
                  </a:extLst>
                </p:cNvPr>
                <p:cNvPicPr/>
                <p:nvPr/>
              </p:nvPicPr>
              <p:blipFill>
                <a:blip r:embed="rId276"/>
                <a:stretch>
                  <a:fillRect/>
                </a:stretch>
              </p:blipFill>
              <p:spPr>
                <a:xfrm>
                  <a:off x="4070646" y="1758405"/>
                  <a:ext cx="274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1" name="Ink 40">
                  <a:extLst>
                    <a:ext uri="{FF2B5EF4-FFF2-40B4-BE49-F238E27FC236}">
                      <a16:creationId xmlns:a16="http://schemas.microsoft.com/office/drawing/2014/main" id="{F325AB4C-EC29-7D51-BE47-EADF5493F61C}"/>
                    </a:ext>
                  </a:extLst>
                </p14:cNvPr>
                <p14:cNvContentPartPr/>
                <p14:nvPr/>
              </p14:nvContentPartPr>
              <p14:xfrm>
                <a:off x="4243806" y="1894125"/>
                <a:ext cx="218160" cy="137880"/>
              </p14:xfrm>
            </p:contentPart>
          </mc:Choice>
          <mc:Fallback xmlns="">
            <p:pic>
              <p:nvPicPr>
                <p:cNvPr id="41" name="Ink 40">
                  <a:extLst>
                    <a:ext uri="{FF2B5EF4-FFF2-40B4-BE49-F238E27FC236}">
                      <a16:creationId xmlns:a16="http://schemas.microsoft.com/office/drawing/2014/main" id="{F325AB4C-EC29-7D51-BE47-EADF5493F61C}"/>
                    </a:ext>
                  </a:extLst>
                </p:cNvPr>
                <p:cNvPicPr/>
                <p:nvPr/>
              </p:nvPicPr>
              <p:blipFill>
                <a:blip r:embed="rId278"/>
                <a:stretch>
                  <a:fillRect/>
                </a:stretch>
              </p:blipFill>
              <p:spPr>
                <a:xfrm>
                  <a:off x="4234806" y="1885125"/>
                  <a:ext cx="235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4" name="Ink 43">
                  <a:extLst>
                    <a:ext uri="{FF2B5EF4-FFF2-40B4-BE49-F238E27FC236}">
                      <a16:creationId xmlns:a16="http://schemas.microsoft.com/office/drawing/2014/main" id="{F31EFFB5-8C67-8D3B-5AFC-48B1BAE96BFD}"/>
                    </a:ext>
                  </a:extLst>
                </p14:cNvPr>
                <p14:cNvContentPartPr/>
                <p14:nvPr/>
              </p14:nvContentPartPr>
              <p14:xfrm>
                <a:off x="4484646" y="1832565"/>
                <a:ext cx="154080" cy="105120"/>
              </p14:xfrm>
            </p:contentPart>
          </mc:Choice>
          <mc:Fallback xmlns="">
            <p:pic>
              <p:nvPicPr>
                <p:cNvPr id="44" name="Ink 43">
                  <a:extLst>
                    <a:ext uri="{FF2B5EF4-FFF2-40B4-BE49-F238E27FC236}">
                      <a16:creationId xmlns:a16="http://schemas.microsoft.com/office/drawing/2014/main" id="{F31EFFB5-8C67-8D3B-5AFC-48B1BAE96BFD}"/>
                    </a:ext>
                  </a:extLst>
                </p:cNvPr>
                <p:cNvPicPr/>
                <p:nvPr/>
              </p:nvPicPr>
              <p:blipFill>
                <a:blip r:embed="rId280"/>
                <a:stretch>
                  <a:fillRect/>
                </a:stretch>
              </p:blipFill>
              <p:spPr>
                <a:xfrm>
                  <a:off x="4475646" y="1823565"/>
                  <a:ext cx="171720" cy="122760"/>
                </a:xfrm>
                <a:prstGeom prst="rect">
                  <a:avLst/>
                </a:prstGeom>
              </p:spPr>
            </p:pic>
          </mc:Fallback>
        </mc:AlternateContent>
      </p:grpSp>
      <p:grpSp>
        <p:nvGrpSpPr>
          <p:cNvPr id="57" name="Group 56">
            <a:extLst>
              <a:ext uri="{FF2B5EF4-FFF2-40B4-BE49-F238E27FC236}">
                <a16:creationId xmlns:a16="http://schemas.microsoft.com/office/drawing/2014/main" id="{95648081-64C2-0D85-3388-F89257E28FF2}"/>
              </a:ext>
            </a:extLst>
          </p:cNvPr>
          <p:cNvGrpSpPr/>
          <p:nvPr/>
        </p:nvGrpSpPr>
        <p:grpSpPr>
          <a:xfrm>
            <a:off x="4335966" y="3435645"/>
            <a:ext cx="568440" cy="390600"/>
            <a:chOff x="4335966" y="3435645"/>
            <a:chExt cx="568440" cy="390600"/>
          </a:xfrm>
        </p:grpSpPr>
        <mc:AlternateContent xmlns:mc="http://schemas.openxmlformats.org/markup-compatibility/2006" xmlns:p14="http://schemas.microsoft.com/office/powerpoint/2010/main">
          <mc:Choice Requires="p14">
            <p:contentPart p14:bwMode="auto" r:id="rId281">
              <p14:nvContentPartPr>
                <p14:cNvPr id="52" name="Ink 51">
                  <a:extLst>
                    <a:ext uri="{FF2B5EF4-FFF2-40B4-BE49-F238E27FC236}">
                      <a16:creationId xmlns:a16="http://schemas.microsoft.com/office/drawing/2014/main" id="{0DFA772C-557B-B318-673D-2C55D90E6548}"/>
                    </a:ext>
                  </a:extLst>
                </p14:cNvPr>
                <p14:cNvContentPartPr/>
                <p14:nvPr/>
              </p14:nvContentPartPr>
              <p14:xfrm>
                <a:off x="4335966" y="3435645"/>
                <a:ext cx="310320" cy="390600"/>
              </p14:xfrm>
            </p:contentPart>
          </mc:Choice>
          <mc:Fallback xmlns="">
            <p:pic>
              <p:nvPicPr>
                <p:cNvPr id="52" name="Ink 51">
                  <a:extLst>
                    <a:ext uri="{FF2B5EF4-FFF2-40B4-BE49-F238E27FC236}">
                      <a16:creationId xmlns:a16="http://schemas.microsoft.com/office/drawing/2014/main" id="{0DFA772C-557B-B318-673D-2C55D90E6548}"/>
                    </a:ext>
                  </a:extLst>
                </p:cNvPr>
                <p:cNvPicPr/>
                <p:nvPr/>
              </p:nvPicPr>
              <p:blipFill>
                <a:blip r:embed="rId282"/>
                <a:stretch>
                  <a:fillRect/>
                </a:stretch>
              </p:blipFill>
              <p:spPr>
                <a:xfrm>
                  <a:off x="4326966" y="3427005"/>
                  <a:ext cx="3279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3" name="Ink 52">
                  <a:extLst>
                    <a:ext uri="{FF2B5EF4-FFF2-40B4-BE49-F238E27FC236}">
                      <a16:creationId xmlns:a16="http://schemas.microsoft.com/office/drawing/2014/main" id="{BA60D29D-5F37-0BF7-56D1-00C41197F629}"/>
                    </a:ext>
                  </a:extLst>
                </p14:cNvPr>
                <p14:cNvContentPartPr/>
                <p14:nvPr/>
              </p14:nvContentPartPr>
              <p14:xfrm>
                <a:off x="4540086" y="3654885"/>
                <a:ext cx="196920" cy="166680"/>
              </p14:xfrm>
            </p:contentPart>
          </mc:Choice>
          <mc:Fallback xmlns="">
            <p:pic>
              <p:nvPicPr>
                <p:cNvPr id="53" name="Ink 52">
                  <a:extLst>
                    <a:ext uri="{FF2B5EF4-FFF2-40B4-BE49-F238E27FC236}">
                      <a16:creationId xmlns:a16="http://schemas.microsoft.com/office/drawing/2014/main" id="{BA60D29D-5F37-0BF7-56D1-00C41197F629}"/>
                    </a:ext>
                  </a:extLst>
                </p:cNvPr>
                <p:cNvPicPr/>
                <p:nvPr/>
              </p:nvPicPr>
              <p:blipFill>
                <a:blip r:embed="rId284"/>
                <a:stretch>
                  <a:fillRect/>
                </a:stretch>
              </p:blipFill>
              <p:spPr>
                <a:xfrm>
                  <a:off x="4531446" y="3645885"/>
                  <a:ext cx="214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54" name="Ink 53">
                  <a:extLst>
                    <a:ext uri="{FF2B5EF4-FFF2-40B4-BE49-F238E27FC236}">
                      <a16:creationId xmlns:a16="http://schemas.microsoft.com/office/drawing/2014/main" id="{AA5AB289-FDEF-766F-4BF7-C7EC0C61DB66}"/>
                    </a:ext>
                  </a:extLst>
                </p14:cNvPr>
                <p14:cNvContentPartPr/>
                <p14:nvPr/>
              </p14:nvContentPartPr>
              <p14:xfrm>
                <a:off x="4800006" y="3542565"/>
                <a:ext cx="104400" cy="104400"/>
              </p14:xfrm>
            </p:contentPart>
          </mc:Choice>
          <mc:Fallback xmlns="">
            <p:pic>
              <p:nvPicPr>
                <p:cNvPr id="54" name="Ink 53">
                  <a:extLst>
                    <a:ext uri="{FF2B5EF4-FFF2-40B4-BE49-F238E27FC236}">
                      <a16:creationId xmlns:a16="http://schemas.microsoft.com/office/drawing/2014/main" id="{AA5AB289-FDEF-766F-4BF7-C7EC0C61DB66}"/>
                    </a:ext>
                  </a:extLst>
                </p:cNvPr>
                <p:cNvPicPr/>
                <p:nvPr/>
              </p:nvPicPr>
              <p:blipFill>
                <a:blip r:embed="rId286"/>
                <a:stretch>
                  <a:fillRect/>
                </a:stretch>
              </p:blipFill>
              <p:spPr>
                <a:xfrm>
                  <a:off x="4791006" y="3533565"/>
                  <a:ext cx="122040" cy="122040"/>
                </a:xfrm>
                <a:prstGeom prst="rect">
                  <a:avLst/>
                </a:prstGeom>
              </p:spPr>
            </p:pic>
          </mc:Fallback>
        </mc:AlternateContent>
      </p:grpSp>
    </p:spTree>
    <p:extLst>
      <p:ext uri="{BB962C8B-B14F-4D97-AF65-F5344CB8AC3E}">
        <p14:creationId xmlns:p14="http://schemas.microsoft.com/office/powerpoint/2010/main" val="3759533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6FB1B-1347-34DF-FF29-762994AAE6DF}"/>
              </a:ext>
            </a:extLst>
          </p:cNvPr>
          <p:cNvPicPr>
            <a:picLocks noChangeAspect="1"/>
          </p:cNvPicPr>
          <p:nvPr/>
        </p:nvPicPr>
        <p:blipFill>
          <a:blip r:embed="rId2"/>
          <a:stretch>
            <a:fillRect/>
          </a:stretch>
        </p:blipFill>
        <p:spPr>
          <a:xfrm>
            <a:off x="5397927" y="544287"/>
            <a:ext cx="6470927" cy="5413795"/>
          </a:xfrm>
          <a:prstGeom prst="rect">
            <a:avLst/>
          </a:prstGeom>
        </p:spPr>
      </p:pic>
      <p:sp>
        <p:nvSpPr>
          <p:cNvPr id="5" name="TextBox 4">
            <a:extLst>
              <a:ext uri="{FF2B5EF4-FFF2-40B4-BE49-F238E27FC236}">
                <a16:creationId xmlns:a16="http://schemas.microsoft.com/office/drawing/2014/main" id="{E1FEABD6-70A7-3E2D-2D7C-F3312733DDD8}"/>
              </a:ext>
            </a:extLst>
          </p:cNvPr>
          <p:cNvSpPr txBox="1"/>
          <p:nvPr/>
        </p:nvSpPr>
        <p:spPr>
          <a:xfrm>
            <a:off x="323146" y="398725"/>
            <a:ext cx="2975295" cy="1200329"/>
          </a:xfrm>
          <a:prstGeom prst="rect">
            <a:avLst/>
          </a:prstGeom>
          <a:noFill/>
        </p:spPr>
        <p:txBody>
          <a:bodyPr wrap="square">
            <a:spAutoFit/>
          </a:bodyPr>
          <a:lstStyle/>
          <a:p>
            <a:pPr algn="l"/>
            <a:r>
              <a:rPr lang="en-US" sz="1800" b="0" i="0" u="none" strike="noStrike" baseline="0" dirty="0">
                <a:latin typeface="JkqqxnRjyvkbGhwfskAdvP6960"/>
              </a:rPr>
              <a:t>Fig. 4.38 </a:t>
            </a:r>
            <a:r>
              <a:rPr lang="en-US" sz="1800" b="0" i="0" u="none" strike="noStrike" baseline="0" dirty="0">
                <a:latin typeface="KymlsnVppgvcBcpdgpAdvP6975"/>
              </a:rPr>
              <a:t>Geometry of</a:t>
            </a:r>
          </a:p>
          <a:p>
            <a:pPr algn="l"/>
            <a:r>
              <a:rPr lang="en-US" sz="1800" b="0" i="0" u="none" strike="noStrike" baseline="0" dirty="0">
                <a:latin typeface="KymlsnVppgvcBcpdgpAdvP6975"/>
              </a:rPr>
              <a:t>right- and left-handed</a:t>
            </a:r>
          </a:p>
          <a:p>
            <a:pPr algn="l"/>
            <a:r>
              <a:rPr lang="en-US" sz="1800" b="0" i="0" u="none" strike="noStrike" baseline="0" dirty="0">
                <a:latin typeface="KymlsnVppgvcBcpdgpAdvP6975"/>
              </a:rPr>
              <a:t>circularly polarized waves</a:t>
            </a:r>
          </a:p>
          <a:p>
            <a:pPr algn="l"/>
            <a:r>
              <a:rPr lang="en-US" sz="1800" b="0" i="0" u="none" strike="noStrike" baseline="0" dirty="0">
                <a:latin typeface="KymlsnVppgvcBcpdgpAdvP6975"/>
              </a:rPr>
              <a:t>propagating along B</a:t>
            </a:r>
            <a:r>
              <a:rPr lang="en-US" sz="800" b="0" i="0" u="none" strike="noStrike" baseline="0" dirty="0">
                <a:latin typeface="KymlsnVppgvcBcpdgpAdvP6975"/>
              </a:rPr>
              <a:t>0</a:t>
            </a:r>
            <a:endParaRPr lang="en-US" dirty="0"/>
          </a:p>
        </p:txBody>
      </p:sp>
    </p:spTree>
    <p:extLst>
      <p:ext uri="{BB962C8B-B14F-4D97-AF65-F5344CB8AC3E}">
        <p14:creationId xmlns:p14="http://schemas.microsoft.com/office/powerpoint/2010/main" val="351391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5F0789F-5F6D-505E-5E15-1FC1C1CFD9C6}"/>
              </a:ext>
            </a:extLst>
          </p:cNvPr>
          <p:cNvGrpSpPr/>
          <p:nvPr/>
        </p:nvGrpSpPr>
        <p:grpSpPr>
          <a:xfrm>
            <a:off x="3203396" y="264045"/>
            <a:ext cx="2215080" cy="248400"/>
            <a:chOff x="3203396" y="264045"/>
            <a:chExt cx="2215080" cy="248400"/>
          </a:xfrm>
        </p:grpSpPr>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63574E58-2DEB-4BA6-87F8-E01C8DACF273}"/>
                    </a:ext>
                  </a:extLst>
                </p14:cNvPr>
                <p14:cNvContentPartPr/>
                <p14:nvPr/>
              </p14:nvContentPartPr>
              <p14:xfrm>
                <a:off x="3203396" y="264045"/>
                <a:ext cx="2032920" cy="248400"/>
              </p14:xfrm>
            </p:contentPart>
          </mc:Choice>
          <mc:Fallback xmlns="">
            <p:pic>
              <p:nvPicPr>
                <p:cNvPr id="6" name="Ink 5">
                  <a:extLst>
                    <a:ext uri="{FF2B5EF4-FFF2-40B4-BE49-F238E27FC236}">
                      <a16:creationId xmlns:a16="http://schemas.microsoft.com/office/drawing/2014/main" id="{63574E58-2DEB-4BA6-87F8-E01C8DACF273}"/>
                    </a:ext>
                  </a:extLst>
                </p:cNvPr>
                <p:cNvPicPr/>
                <p:nvPr/>
              </p:nvPicPr>
              <p:blipFill>
                <a:blip r:embed="rId3"/>
                <a:stretch>
                  <a:fillRect/>
                </a:stretch>
              </p:blipFill>
              <p:spPr>
                <a:xfrm>
                  <a:off x="3194756" y="255405"/>
                  <a:ext cx="2050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1B6FD134-B079-D417-2FDE-4D6D8E8DF3EF}"/>
                    </a:ext>
                  </a:extLst>
                </p14:cNvPr>
                <p14:cNvContentPartPr/>
                <p14:nvPr/>
              </p14:nvContentPartPr>
              <p14:xfrm>
                <a:off x="5401196" y="471405"/>
                <a:ext cx="17280" cy="26280"/>
              </p14:xfrm>
            </p:contentPart>
          </mc:Choice>
          <mc:Fallback xmlns="">
            <p:pic>
              <p:nvPicPr>
                <p:cNvPr id="7" name="Ink 6">
                  <a:extLst>
                    <a:ext uri="{FF2B5EF4-FFF2-40B4-BE49-F238E27FC236}">
                      <a16:creationId xmlns:a16="http://schemas.microsoft.com/office/drawing/2014/main" id="{1B6FD134-B079-D417-2FDE-4D6D8E8DF3EF}"/>
                    </a:ext>
                  </a:extLst>
                </p:cNvPr>
                <p:cNvPicPr/>
                <p:nvPr/>
              </p:nvPicPr>
              <p:blipFill>
                <a:blip r:embed="rId5"/>
                <a:stretch>
                  <a:fillRect/>
                </a:stretch>
              </p:blipFill>
              <p:spPr>
                <a:xfrm>
                  <a:off x="5392556" y="462405"/>
                  <a:ext cx="34920" cy="43920"/>
                </a:xfrm>
                <a:prstGeom prst="rect">
                  <a:avLst/>
                </a:prstGeom>
              </p:spPr>
            </p:pic>
          </mc:Fallback>
        </mc:AlternateContent>
      </p:grpSp>
      <p:grpSp>
        <p:nvGrpSpPr>
          <p:cNvPr id="72" name="Group 71">
            <a:extLst>
              <a:ext uri="{FF2B5EF4-FFF2-40B4-BE49-F238E27FC236}">
                <a16:creationId xmlns:a16="http://schemas.microsoft.com/office/drawing/2014/main" id="{923D50AE-1383-2487-06AE-7D739DA0A408}"/>
              </a:ext>
            </a:extLst>
          </p:cNvPr>
          <p:cNvGrpSpPr/>
          <p:nvPr/>
        </p:nvGrpSpPr>
        <p:grpSpPr>
          <a:xfrm>
            <a:off x="292076" y="1036846"/>
            <a:ext cx="4481260" cy="1755466"/>
            <a:chOff x="292076" y="1693245"/>
            <a:chExt cx="7125840" cy="279144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E1F2D02-F3CC-8F21-2BD5-3F23E78FCFEA}"/>
                    </a:ext>
                  </a:extLst>
                </p14:cNvPr>
                <p14:cNvContentPartPr/>
                <p14:nvPr/>
              </p14:nvContentPartPr>
              <p14:xfrm>
                <a:off x="4238756" y="2559765"/>
                <a:ext cx="220320" cy="137880"/>
              </p14:xfrm>
            </p:contentPart>
          </mc:Choice>
          <mc:Fallback xmlns="">
            <p:pic>
              <p:nvPicPr>
                <p:cNvPr id="9" name="Ink 8">
                  <a:extLst>
                    <a:ext uri="{FF2B5EF4-FFF2-40B4-BE49-F238E27FC236}">
                      <a16:creationId xmlns:a16="http://schemas.microsoft.com/office/drawing/2014/main" id="{FE1F2D02-F3CC-8F21-2BD5-3F23E78FCFEA}"/>
                    </a:ext>
                  </a:extLst>
                </p:cNvPr>
                <p:cNvPicPr/>
                <p:nvPr/>
              </p:nvPicPr>
              <p:blipFill>
                <a:blip r:embed="rId7"/>
                <a:stretch>
                  <a:fillRect/>
                </a:stretch>
              </p:blipFill>
              <p:spPr>
                <a:xfrm>
                  <a:off x="4224450" y="2545462"/>
                  <a:ext cx="248361" cy="165914"/>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EAA6DF7D-CDD9-E3A5-6C77-71FFC98533F6}"/>
                    </a:ext>
                  </a:extLst>
                </p14:cNvPr>
                <p14:cNvContentPartPr/>
                <p14:nvPr/>
              </p14:nvContentPartPr>
              <p14:xfrm>
                <a:off x="1392596" y="1929405"/>
                <a:ext cx="166680" cy="182880"/>
              </p14:xfrm>
            </p:contentPart>
          </mc:Choice>
          <mc:Fallback xmlns="">
            <p:pic>
              <p:nvPicPr>
                <p:cNvPr id="10" name="Ink 9">
                  <a:extLst>
                    <a:ext uri="{FF2B5EF4-FFF2-40B4-BE49-F238E27FC236}">
                      <a16:creationId xmlns:a16="http://schemas.microsoft.com/office/drawing/2014/main" id="{EAA6DF7D-CDD9-E3A5-6C77-71FFC98533F6}"/>
                    </a:ext>
                  </a:extLst>
                </p:cNvPr>
                <p:cNvPicPr/>
                <p:nvPr/>
              </p:nvPicPr>
              <p:blipFill>
                <a:blip r:embed="rId9"/>
                <a:stretch>
                  <a:fillRect/>
                </a:stretch>
              </p:blipFill>
              <p:spPr>
                <a:xfrm>
                  <a:off x="1378325" y="1915689"/>
                  <a:ext cx="194650" cy="21088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95D36237-FFE6-B33D-0297-22FFE2B7E5B2}"/>
                    </a:ext>
                  </a:extLst>
                </p14:cNvPr>
                <p14:cNvContentPartPr/>
                <p14:nvPr/>
              </p14:nvContentPartPr>
              <p14:xfrm>
                <a:off x="1540556" y="1746525"/>
                <a:ext cx="129960" cy="132120"/>
              </p14:xfrm>
            </p:contentPart>
          </mc:Choice>
          <mc:Fallback xmlns="">
            <p:pic>
              <p:nvPicPr>
                <p:cNvPr id="11" name="Ink 10">
                  <a:extLst>
                    <a:ext uri="{FF2B5EF4-FFF2-40B4-BE49-F238E27FC236}">
                      <a16:creationId xmlns:a16="http://schemas.microsoft.com/office/drawing/2014/main" id="{95D36237-FFE6-B33D-0297-22FFE2B7E5B2}"/>
                    </a:ext>
                  </a:extLst>
                </p:cNvPr>
                <p:cNvPicPr/>
                <p:nvPr/>
              </p:nvPicPr>
              <p:blipFill>
                <a:blip r:embed="rId11"/>
                <a:stretch>
                  <a:fillRect/>
                </a:stretch>
              </p:blipFill>
              <p:spPr>
                <a:xfrm>
                  <a:off x="1526243" y="1732226"/>
                  <a:ext cx="158013" cy="1601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B92695D8-BA3A-DB56-55C9-55BA532B9996}"/>
                    </a:ext>
                  </a:extLst>
                </p14:cNvPr>
                <p14:cNvContentPartPr/>
                <p14:nvPr/>
              </p14:nvContentPartPr>
              <p14:xfrm>
                <a:off x="1751876" y="1760565"/>
                <a:ext cx="150120" cy="410400"/>
              </p14:xfrm>
            </p:contentPart>
          </mc:Choice>
          <mc:Fallback xmlns="">
            <p:pic>
              <p:nvPicPr>
                <p:cNvPr id="12" name="Ink 11">
                  <a:extLst>
                    <a:ext uri="{FF2B5EF4-FFF2-40B4-BE49-F238E27FC236}">
                      <a16:creationId xmlns:a16="http://schemas.microsoft.com/office/drawing/2014/main" id="{B92695D8-BA3A-DB56-55C9-55BA532B9996}"/>
                    </a:ext>
                  </a:extLst>
                </p:cNvPr>
                <p:cNvPicPr/>
                <p:nvPr/>
              </p:nvPicPr>
              <p:blipFill>
                <a:blip r:embed="rId13"/>
                <a:stretch>
                  <a:fillRect/>
                </a:stretch>
              </p:blipFill>
              <p:spPr>
                <a:xfrm>
                  <a:off x="1737606" y="1746255"/>
                  <a:ext cx="178089" cy="43844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3B89CB00-536F-4B76-313D-7255CA083122}"/>
                    </a:ext>
                  </a:extLst>
                </p14:cNvPr>
                <p14:cNvContentPartPr/>
                <p14:nvPr/>
              </p14:nvContentPartPr>
              <p14:xfrm>
                <a:off x="1874276" y="1696845"/>
                <a:ext cx="145440" cy="167040"/>
              </p14:xfrm>
            </p:contentPart>
          </mc:Choice>
          <mc:Fallback xmlns="">
            <p:pic>
              <p:nvPicPr>
                <p:cNvPr id="13" name="Ink 12">
                  <a:extLst>
                    <a:ext uri="{FF2B5EF4-FFF2-40B4-BE49-F238E27FC236}">
                      <a16:creationId xmlns:a16="http://schemas.microsoft.com/office/drawing/2014/main" id="{3B89CB00-536F-4B76-313D-7255CA083122}"/>
                    </a:ext>
                  </a:extLst>
                </p:cNvPr>
                <p:cNvPicPr/>
                <p:nvPr/>
              </p:nvPicPr>
              <p:blipFill>
                <a:blip r:embed="rId15"/>
                <a:stretch>
                  <a:fillRect/>
                </a:stretch>
              </p:blipFill>
              <p:spPr>
                <a:xfrm>
                  <a:off x="1860017" y="1682544"/>
                  <a:ext cx="173387" cy="19507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9A24C299-E12D-C38B-F58B-9F8634670B49}"/>
                    </a:ext>
                  </a:extLst>
                </p14:cNvPr>
                <p14:cNvContentPartPr/>
                <p14:nvPr/>
              </p14:nvContentPartPr>
              <p14:xfrm>
                <a:off x="1313396" y="2225325"/>
                <a:ext cx="650520" cy="26640"/>
              </p14:xfrm>
            </p:contentPart>
          </mc:Choice>
          <mc:Fallback xmlns="">
            <p:pic>
              <p:nvPicPr>
                <p:cNvPr id="14" name="Ink 13">
                  <a:extLst>
                    <a:ext uri="{FF2B5EF4-FFF2-40B4-BE49-F238E27FC236}">
                      <a16:creationId xmlns:a16="http://schemas.microsoft.com/office/drawing/2014/main" id="{9A24C299-E12D-C38B-F58B-9F8634670B49}"/>
                    </a:ext>
                  </a:extLst>
                </p:cNvPr>
                <p:cNvPicPr/>
                <p:nvPr/>
              </p:nvPicPr>
              <p:blipFill>
                <a:blip r:embed="rId17"/>
                <a:stretch>
                  <a:fillRect/>
                </a:stretch>
              </p:blipFill>
              <p:spPr>
                <a:xfrm>
                  <a:off x="1299665" y="2211722"/>
                  <a:ext cx="678555" cy="5441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F033433-DABE-EAFF-F5F4-7A77F3935761}"/>
                    </a:ext>
                  </a:extLst>
                </p14:cNvPr>
                <p14:cNvContentPartPr/>
                <p14:nvPr/>
              </p14:nvContentPartPr>
              <p14:xfrm>
                <a:off x="1504556" y="2400285"/>
                <a:ext cx="223200" cy="155160"/>
              </p14:xfrm>
            </p:contentPart>
          </mc:Choice>
          <mc:Fallback xmlns="">
            <p:pic>
              <p:nvPicPr>
                <p:cNvPr id="15" name="Ink 14">
                  <a:extLst>
                    <a:ext uri="{FF2B5EF4-FFF2-40B4-BE49-F238E27FC236}">
                      <a16:creationId xmlns:a16="http://schemas.microsoft.com/office/drawing/2014/main" id="{DF033433-DABE-EAFF-F5F4-7A77F3935761}"/>
                    </a:ext>
                  </a:extLst>
                </p:cNvPr>
                <p:cNvPicPr/>
                <p:nvPr/>
              </p:nvPicPr>
              <p:blipFill>
                <a:blip r:embed="rId19"/>
                <a:stretch>
                  <a:fillRect/>
                </a:stretch>
              </p:blipFill>
              <p:spPr>
                <a:xfrm>
                  <a:off x="1490248" y="2386544"/>
                  <a:ext cx="251243" cy="18321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223BFCB1-4A36-0D06-4A92-4CEBB345A4F3}"/>
                    </a:ext>
                  </a:extLst>
                </p14:cNvPr>
                <p14:cNvContentPartPr/>
                <p14:nvPr/>
              </p14:nvContentPartPr>
              <p14:xfrm>
                <a:off x="1796876" y="2340885"/>
                <a:ext cx="111960" cy="110160"/>
              </p14:xfrm>
            </p:contentPart>
          </mc:Choice>
          <mc:Fallback xmlns="">
            <p:pic>
              <p:nvPicPr>
                <p:cNvPr id="16" name="Ink 15">
                  <a:extLst>
                    <a:ext uri="{FF2B5EF4-FFF2-40B4-BE49-F238E27FC236}">
                      <a16:creationId xmlns:a16="http://schemas.microsoft.com/office/drawing/2014/main" id="{223BFCB1-4A36-0D06-4A92-4CEBB345A4F3}"/>
                    </a:ext>
                  </a:extLst>
                </p:cNvPr>
                <p:cNvPicPr/>
                <p:nvPr/>
              </p:nvPicPr>
              <p:blipFill>
                <a:blip r:embed="rId21"/>
                <a:stretch>
                  <a:fillRect/>
                </a:stretch>
              </p:blipFill>
              <p:spPr>
                <a:xfrm>
                  <a:off x="1782595" y="2326616"/>
                  <a:ext cx="139950" cy="13812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F669F580-B1BC-B9B1-A9CA-43DCCFFCA66B}"/>
                    </a:ext>
                  </a:extLst>
                </p14:cNvPr>
                <p14:cNvContentPartPr/>
                <p14:nvPr/>
              </p14:nvContentPartPr>
              <p14:xfrm>
                <a:off x="4152356" y="2242965"/>
                <a:ext cx="216360" cy="142920"/>
              </p14:xfrm>
            </p:contentPart>
          </mc:Choice>
          <mc:Fallback xmlns="">
            <p:pic>
              <p:nvPicPr>
                <p:cNvPr id="17" name="Ink 16">
                  <a:extLst>
                    <a:ext uri="{FF2B5EF4-FFF2-40B4-BE49-F238E27FC236}">
                      <a16:creationId xmlns:a16="http://schemas.microsoft.com/office/drawing/2014/main" id="{F669F580-B1BC-B9B1-A9CA-43DCCFFCA66B}"/>
                    </a:ext>
                  </a:extLst>
                </p:cNvPr>
                <p:cNvPicPr/>
                <p:nvPr/>
              </p:nvPicPr>
              <p:blipFill>
                <a:blip r:embed="rId23"/>
                <a:stretch>
                  <a:fillRect/>
                </a:stretch>
              </p:blipFill>
              <p:spPr>
                <a:xfrm>
                  <a:off x="4138046" y="2228673"/>
                  <a:ext cx="244407" cy="170932"/>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BC7A1765-C0BA-7A31-9777-C452866B964C}"/>
                    </a:ext>
                  </a:extLst>
                </p14:cNvPr>
                <p14:cNvContentPartPr/>
                <p14:nvPr/>
              </p14:nvContentPartPr>
              <p14:xfrm>
                <a:off x="1514636" y="3763245"/>
                <a:ext cx="140760" cy="152280"/>
              </p14:xfrm>
            </p:contentPart>
          </mc:Choice>
          <mc:Fallback xmlns="">
            <p:pic>
              <p:nvPicPr>
                <p:cNvPr id="18" name="Ink 17">
                  <a:extLst>
                    <a:ext uri="{FF2B5EF4-FFF2-40B4-BE49-F238E27FC236}">
                      <a16:creationId xmlns:a16="http://schemas.microsoft.com/office/drawing/2014/main" id="{BC7A1765-C0BA-7A31-9777-C452866B964C}"/>
                    </a:ext>
                  </a:extLst>
                </p:cNvPr>
                <p:cNvPicPr/>
                <p:nvPr/>
              </p:nvPicPr>
              <p:blipFill>
                <a:blip r:embed="rId25"/>
                <a:stretch>
                  <a:fillRect/>
                </a:stretch>
              </p:blipFill>
              <p:spPr>
                <a:xfrm>
                  <a:off x="1500903" y="3748933"/>
                  <a:ext cx="168798" cy="18033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430A3A7B-7425-1D09-984C-D703530ED0ED}"/>
                    </a:ext>
                  </a:extLst>
                </p14:cNvPr>
                <p14:cNvContentPartPr/>
                <p14:nvPr/>
              </p14:nvContentPartPr>
              <p14:xfrm>
                <a:off x="1657556" y="3587565"/>
                <a:ext cx="101880" cy="127800"/>
              </p14:xfrm>
            </p:contentPart>
          </mc:Choice>
          <mc:Fallback xmlns="">
            <p:pic>
              <p:nvPicPr>
                <p:cNvPr id="19" name="Ink 18">
                  <a:extLst>
                    <a:ext uri="{FF2B5EF4-FFF2-40B4-BE49-F238E27FC236}">
                      <a16:creationId xmlns:a16="http://schemas.microsoft.com/office/drawing/2014/main" id="{430A3A7B-7425-1D09-984C-D703530ED0ED}"/>
                    </a:ext>
                  </a:extLst>
                </p:cNvPr>
                <p:cNvPicPr/>
                <p:nvPr/>
              </p:nvPicPr>
              <p:blipFill>
                <a:blip r:embed="rId27"/>
                <a:stretch>
                  <a:fillRect/>
                </a:stretch>
              </p:blipFill>
              <p:spPr>
                <a:xfrm>
                  <a:off x="1643327" y="3573302"/>
                  <a:ext cx="129769" cy="15575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E93AA8DC-30BD-6AD7-77BE-0A12FCF383BC}"/>
                    </a:ext>
                  </a:extLst>
                </p14:cNvPr>
                <p14:cNvContentPartPr/>
                <p14:nvPr/>
              </p14:nvContentPartPr>
              <p14:xfrm>
                <a:off x="1839716" y="3601965"/>
                <a:ext cx="138240" cy="316440"/>
              </p14:xfrm>
            </p:contentPart>
          </mc:Choice>
          <mc:Fallback xmlns="">
            <p:pic>
              <p:nvPicPr>
                <p:cNvPr id="20" name="Ink 19">
                  <a:extLst>
                    <a:ext uri="{FF2B5EF4-FFF2-40B4-BE49-F238E27FC236}">
                      <a16:creationId xmlns:a16="http://schemas.microsoft.com/office/drawing/2014/main" id="{E93AA8DC-30BD-6AD7-77BE-0A12FCF383BC}"/>
                    </a:ext>
                  </a:extLst>
                </p:cNvPr>
                <p:cNvPicPr/>
                <p:nvPr/>
              </p:nvPicPr>
              <p:blipFill>
                <a:blip r:embed="rId29"/>
                <a:stretch>
                  <a:fillRect/>
                </a:stretch>
              </p:blipFill>
              <p:spPr>
                <a:xfrm>
                  <a:off x="1825435" y="3587659"/>
                  <a:ext cx="166231" cy="344479"/>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CEB4AAD7-5F82-05BA-B2B3-A23A00092B96}"/>
                    </a:ext>
                  </a:extLst>
                </p14:cNvPr>
                <p14:cNvContentPartPr/>
                <p14:nvPr/>
              </p14:nvContentPartPr>
              <p14:xfrm>
                <a:off x="1972916" y="3481725"/>
                <a:ext cx="114120" cy="143280"/>
              </p14:xfrm>
            </p:contentPart>
          </mc:Choice>
          <mc:Fallback xmlns="">
            <p:pic>
              <p:nvPicPr>
                <p:cNvPr id="21" name="Ink 20">
                  <a:extLst>
                    <a:ext uri="{FF2B5EF4-FFF2-40B4-BE49-F238E27FC236}">
                      <a16:creationId xmlns:a16="http://schemas.microsoft.com/office/drawing/2014/main" id="{CEB4AAD7-5F82-05BA-B2B3-A23A00092B96}"/>
                    </a:ext>
                  </a:extLst>
                </p:cNvPr>
                <p:cNvPicPr/>
                <p:nvPr/>
              </p:nvPicPr>
              <p:blipFill>
                <a:blip r:embed="rId31"/>
                <a:stretch>
                  <a:fillRect/>
                </a:stretch>
              </p:blipFill>
              <p:spPr>
                <a:xfrm>
                  <a:off x="1958651" y="3467454"/>
                  <a:ext cx="142079" cy="17125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233B094B-3606-FD05-F556-D16461B21454}"/>
                    </a:ext>
                  </a:extLst>
                </p14:cNvPr>
                <p14:cNvContentPartPr/>
                <p14:nvPr/>
              </p14:nvContentPartPr>
              <p14:xfrm>
                <a:off x="1437596" y="4047285"/>
                <a:ext cx="554760" cy="24480"/>
              </p14:xfrm>
            </p:contentPart>
          </mc:Choice>
          <mc:Fallback xmlns="">
            <p:pic>
              <p:nvPicPr>
                <p:cNvPr id="22" name="Ink 21">
                  <a:extLst>
                    <a:ext uri="{FF2B5EF4-FFF2-40B4-BE49-F238E27FC236}">
                      <a16:creationId xmlns:a16="http://schemas.microsoft.com/office/drawing/2014/main" id="{233B094B-3606-FD05-F556-D16461B21454}"/>
                    </a:ext>
                  </a:extLst>
                </p:cNvPr>
                <p:cNvPicPr/>
                <p:nvPr/>
              </p:nvPicPr>
              <p:blipFill>
                <a:blip r:embed="rId33"/>
                <a:stretch>
                  <a:fillRect/>
                </a:stretch>
              </p:blipFill>
              <p:spPr>
                <a:xfrm>
                  <a:off x="1423283" y="4033052"/>
                  <a:ext cx="582813" cy="5237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C42FCED3-8902-6C06-866D-138C89BD8910}"/>
                    </a:ext>
                  </a:extLst>
                </p14:cNvPr>
                <p14:cNvContentPartPr/>
                <p14:nvPr/>
              </p14:nvContentPartPr>
              <p14:xfrm>
                <a:off x="1544156" y="4284165"/>
                <a:ext cx="291960" cy="185400"/>
              </p14:xfrm>
            </p:contentPart>
          </mc:Choice>
          <mc:Fallback xmlns="">
            <p:pic>
              <p:nvPicPr>
                <p:cNvPr id="23" name="Ink 22">
                  <a:extLst>
                    <a:ext uri="{FF2B5EF4-FFF2-40B4-BE49-F238E27FC236}">
                      <a16:creationId xmlns:a16="http://schemas.microsoft.com/office/drawing/2014/main" id="{C42FCED3-8902-6C06-866D-138C89BD8910}"/>
                    </a:ext>
                  </a:extLst>
                </p:cNvPr>
                <p:cNvPicPr/>
                <p:nvPr/>
              </p:nvPicPr>
              <p:blipFill>
                <a:blip r:embed="rId35"/>
                <a:stretch>
                  <a:fillRect/>
                </a:stretch>
              </p:blipFill>
              <p:spPr>
                <a:xfrm>
                  <a:off x="1529872" y="4269859"/>
                  <a:ext cx="319956" cy="21343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B30CC922-56FA-09A6-7058-9F725915C561}"/>
                    </a:ext>
                  </a:extLst>
                </p14:cNvPr>
                <p14:cNvContentPartPr/>
                <p14:nvPr/>
              </p14:nvContentPartPr>
              <p14:xfrm>
                <a:off x="1926476" y="4153125"/>
                <a:ext cx="108720" cy="107640"/>
              </p14:xfrm>
            </p:contentPart>
          </mc:Choice>
          <mc:Fallback xmlns="">
            <p:pic>
              <p:nvPicPr>
                <p:cNvPr id="24" name="Ink 23">
                  <a:extLst>
                    <a:ext uri="{FF2B5EF4-FFF2-40B4-BE49-F238E27FC236}">
                      <a16:creationId xmlns:a16="http://schemas.microsoft.com/office/drawing/2014/main" id="{B30CC922-56FA-09A6-7058-9F725915C561}"/>
                    </a:ext>
                  </a:extLst>
                </p:cNvPr>
                <p:cNvPicPr/>
                <p:nvPr/>
              </p:nvPicPr>
              <p:blipFill>
                <a:blip r:embed="rId37"/>
                <a:stretch>
                  <a:fillRect/>
                </a:stretch>
              </p:blipFill>
              <p:spPr>
                <a:xfrm>
                  <a:off x="1912171" y="4138811"/>
                  <a:ext cx="136758" cy="13569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983F42E-F884-BCD8-7DBE-AA8E8176ED38}"/>
                    </a:ext>
                  </a:extLst>
                </p14:cNvPr>
                <p14:cNvContentPartPr/>
                <p14:nvPr/>
              </p14:nvContentPartPr>
              <p14:xfrm>
                <a:off x="2485196" y="3877005"/>
                <a:ext cx="186120" cy="11160"/>
              </p14:xfrm>
            </p:contentPart>
          </mc:Choice>
          <mc:Fallback xmlns="">
            <p:pic>
              <p:nvPicPr>
                <p:cNvPr id="25" name="Ink 24">
                  <a:extLst>
                    <a:ext uri="{FF2B5EF4-FFF2-40B4-BE49-F238E27FC236}">
                      <a16:creationId xmlns:a16="http://schemas.microsoft.com/office/drawing/2014/main" id="{9983F42E-F884-BCD8-7DBE-AA8E8176ED38}"/>
                    </a:ext>
                  </a:extLst>
                </p:cNvPr>
                <p:cNvPicPr/>
                <p:nvPr/>
              </p:nvPicPr>
              <p:blipFill>
                <a:blip r:embed="rId39"/>
                <a:stretch>
                  <a:fillRect/>
                </a:stretch>
              </p:blipFill>
              <p:spPr>
                <a:xfrm>
                  <a:off x="2470879" y="3863055"/>
                  <a:ext cx="214181" cy="3850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36CF29EF-8494-F620-710C-FF62343B709D}"/>
                    </a:ext>
                  </a:extLst>
                </p14:cNvPr>
                <p14:cNvContentPartPr/>
                <p14:nvPr/>
              </p14:nvContentPartPr>
              <p14:xfrm>
                <a:off x="2525156" y="3973125"/>
                <a:ext cx="158760" cy="14760"/>
              </p14:xfrm>
            </p:contentPart>
          </mc:Choice>
          <mc:Fallback xmlns="">
            <p:pic>
              <p:nvPicPr>
                <p:cNvPr id="26" name="Ink 25">
                  <a:extLst>
                    <a:ext uri="{FF2B5EF4-FFF2-40B4-BE49-F238E27FC236}">
                      <a16:creationId xmlns:a16="http://schemas.microsoft.com/office/drawing/2014/main" id="{36CF29EF-8494-F620-710C-FF62343B709D}"/>
                    </a:ext>
                  </a:extLst>
                </p:cNvPr>
                <p:cNvPicPr/>
                <p:nvPr/>
              </p:nvPicPr>
              <p:blipFill>
                <a:blip r:embed="rId41"/>
                <a:stretch>
                  <a:fillRect/>
                </a:stretch>
              </p:blipFill>
              <p:spPr>
                <a:xfrm>
                  <a:off x="2510827" y="3959500"/>
                  <a:ext cx="186844" cy="4257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0F1DC2DE-4B8A-3C4E-D79E-529B7D999369}"/>
                    </a:ext>
                  </a:extLst>
                </p14:cNvPr>
                <p14:cNvContentPartPr/>
                <p14:nvPr/>
              </p14:nvContentPartPr>
              <p14:xfrm>
                <a:off x="2893076" y="3717165"/>
                <a:ext cx="56520" cy="306720"/>
              </p14:xfrm>
            </p:contentPart>
          </mc:Choice>
          <mc:Fallback xmlns="">
            <p:pic>
              <p:nvPicPr>
                <p:cNvPr id="27" name="Ink 26">
                  <a:extLst>
                    <a:ext uri="{FF2B5EF4-FFF2-40B4-BE49-F238E27FC236}">
                      <a16:creationId xmlns:a16="http://schemas.microsoft.com/office/drawing/2014/main" id="{0F1DC2DE-4B8A-3C4E-D79E-529B7D999369}"/>
                    </a:ext>
                  </a:extLst>
                </p:cNvPr>
                <p:cNvPicPr/>
                <p:nvPr/>
              </p:nvPicPr>
              <p:blipFill>
                <a:blip r:embed="rId43"/>
                <a:stretch>
                  <a:fillRect/>
                </a:stretch>
              </p:blipFill>
              <p:spPr>
                <a:xfrm>
                  <a:off x="2878803" y="3702859"/>
                  <a:ext cx="84495" cy="334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F4A33F1D-7C26-00CB-6E8F-E930D6DCFEE2}"/>
                    </a:ext>
                  </a:extLst>
                </p14:cNvPr>
                <p14:cNvContentPartPr/>
                <p14:nvPr/>
              </p14:nvContentPartPr>
              <p14:xfrm>
                <a:off x="3188276" y="3836685"/>
                <a:ext cx="159840" cy="9720"/>
              </p14:xfrm>
            </p:contentPart>
          </mc:Choice>
          <mc:Fallback xmlns="">
            <p:pic>
              <p:nvPicPr>
                <p:cNvPr id="28" name="Ink 27">
                  <a:extLst>
                    <a:ext uri="{FF2B5EF4-FFF2-40B4-BE49-F238E27FC236}">
                      <a16:creationId xmlns:a16="http://schemas.microsoft.com/office/drawing/2014/main" id="{F4A33F1D-7C26-00CB-6E8F-E930D6DCFEE2}"/>
                    </a:ext>
                  </a:extLst>
                </p:cNvPr>
                <p:cNvPicPr/>
                <p:nvPr/>
              </p:nvPicPr>
              <p:blipFill>
                <a:blip r:embed="rId45"/>
                <a:stretch>
                  <a:fillRect/>
                </a:stretch>
              </p:blipFill>
              <p:spPr>
                <a:xfrm>
                  <a:off x="3174005" y="3822391"/>
                  <a:ext cx="187812" cy="3773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5F09FE60-3551-E6C4-F053-6DE667C36F2E}"/>
                    </a:ext>
                  </a:extLst>
                </p14:cNvPr>
                <p14:cNvContentPartPr/>
                <p14:nvPr/>
              </p14:nvContentPartPr>
              <p14:xfrm>
                <a:off x="2247956" y="2118045"/>
                <a:ext cx="177840" cy="15480"/>
              </p14:xfrm>
            </p:contentPart>
          </mc:Choice>
          <mc:Fallback xmlns="">
            <p:pic>
              <p:nvPicPr>
                <p:cNvPr id="29" name="Ink 28">
                  <a:extLst>
                    <a:ext uri="{FF2B5EF4-FFF2-40B4-BE49-F238E27FC236}">
                      <a16:creationId xmlns:a16="http://schemas.microsoft.com/office/drawing/2014/main" id="{5F09FE60-3551-E6C4-F053-6DE667C36F2E}"/>
                    </a:ext>
                  </a:extLst>
                </p:cNvPr>
                <p:cNvPicPr/>
                <p:nvPr/>
              </p:nvPicPr>
              <p:blipFill>
                <a:blip r:embed="rId47"/>
                <a:stretch>
                  <a:fillRect/>
                </a:stretch>
              </p:blipFill>
              <p:spPr>
                <a:xfrm>
                  <a:off x="2233660" y="2104776"/>
                  <a:ext cx="205860" cy="4257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F0023A37-ACB4-74EC-C343-6CEE02526020}"/>
                    </a:ext>
                  </a:extLst>
                </p14:cNvPr>
                <p14:cNvContentPartPr/>
                <p14:nvPr/>
              </p14:nvContentPartPr>
              <p14:xfrm>
                <a:off x="2255156" y="2212365"/>
                <a:ext cx="225360" cy="12240"/>
              </p14:xfrm>
            </p:contentPart>
          </mc:Choice>
          <mc:Fallback xmlns="">
            <p:pic>
              <p:nvPicPr>
                <p:cNvPr id="30" name="Ink 29">
                  <a:extLst>
                    <a:ext uri="{FF2B5EF4-FFF2-40B4-BE49-F238E27FC236}">
                      <a16:creationId xmlns:a16="http://schemas.microsoft.com/office/drawing/2014/main" id="{F0023A37-ACB4-74EC-C343-6CEE02526020}"/>
                    </a:ext>
                  </a:extLst>
                </p:cNvPr>
                <p:cNvPicPr/>
                <p:nvPr/>
              </p:nvPicPr>
              <p:blipFill>
                <a:blip r:embed="rId49"/>
                <a:stretch>
                  <a:fillRect/>
                </a:stretch>
              </p:blipFill>
              <p:spPr>
                <a:xfrm>
                  <a:off x="2240857" y="2199012"/>
                  <a:ext cx="253387" cy="39502"/>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ACAA2501-D9E1-E13D-B70F-0E1D3E3E42CB}"/>
                    </a:ext>
                  </a:extLst>
                </p14:cNvPr>
                <p14:cNvContentPartPr/>
                <p14:nvPr/>
              </p14:nvContentPartPr>
              <p14:xfrm>
                <a:off x="2702276" y="1987005"/>
                <a:ext cx="26640" cy="282600"/>
              </p14:xfrm>
            </p:contentPart>
          </mc:Choice>
          <mc:Fallback xmlns="">
            <p:pic>
              <p:nvPicPr>
                <p:cNvPr id="31" name="Ink 30">
                  <a:extLst>
                    <a:ext uri="{FF2B5EF4-FFF2-40B4-BE49-F238E27FC236}">
                      <a16:creationId xmlns:a16="http://schemas.microsoft.com/office/drawing/2014/main" id="{ACAA2501-D9E1-E13D-B70F-0E1D3E3E42CB}"/>
                    </a:ext>
                  </a:extLst>
                </p:cNvPr>
                <p:cNvPicPr/>
                <p:nvPr/>
              </p:nvPicPr>
              <p:blipFill>
                <a:blip r:embed="rId51"/>
                <a:stretch>
                  <a:fillRect/>
                </a:stretch>
              </p:blipFill>
              <p:spPr>
                <a:xfrm>
                  <a:off x="2688106" y="1972703"/>
                  <a:ext cx="54414" cy="310631"/>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640D6BC6-53CF-52ED-E995-11A47EC12B5C}"/>
                    </a:ext>
                  </a:extLst>
                </p14:cNvPr>
                <p14:cNvContentPartPr/>
                <p14:nvPr/>
              </p14:nvContentPartPr>
              <p14:xfrm>
                <a:off x="2963276" y="2119485"/>
                <a:ext cx="181080" cy="36000"/>
              </p14:xfrm>
            </p:contentPart>
          </mc:Choice>
          <mc:Fallback xmlns="">
            <p:pic>
              <p:nvPicPr>
                <p:cNvPr id="32" name="Ink 31">
                  <a:extLst>
                    <a:ext uri="{FF2B5EF4-FFF2-40B4-BE49-F238E27FC236}">
                      <a16:creationId xmlns:a16="http://schemas.microsoft.com/office/drawing/2014/main" id="{640D6BC6-53CF-52ED-E995-11A47EC12B5C}"/>
                    </a:ext>
                  </a:extLst>
                </p:cNvPr>
                <p:cNvPicPr/>
                <p:nvPr/>
              </p:nvPicPr>
              <p:blipFill>
                <a:blip r:embed="rId53"/>
                <a:stretch>
                  <a:fillRect/>
                </a:stretch>
              </p:blipFill>
              <p:spPr>
                <a:xfrm>
                  <a:off x="2948995" y="2105771"/>
                  <a:ext cx="209070" cy="64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7E9D10CA-59FF-1F94-E390-07F6428B8614}"/>
                    </a:ext>
                  </a:extLst>
                </p14:cNvPr>
                <p14:cNvContentPartPr/>
                <p14:nvPr/>
              </p14:nvContentPartPr>
              <p14:xfrm>
                <a:off x="3610556" y="1864245"/>
                <a:ext cx="290880" cy="149400"/>
              </p14:xfrm>
            </p:contentPart>
          </mc:Choice>
          <mc:Fallback xmlns="">
            <p:pic>
              <p:nvPicPr>
                <p:cNvPr id="33" name="Ink 32">
                  <a:extLst>
                    <a:ext uri="{FF2B5EF4-FFF2-40B4-BE49-F238E27FC236}">
                      <a16:creationId xmlns:a16="http://schemas.microsoft.com/office/drawing/2014/main" id="{7E9D10CA-59FF-1F94-E390-07F6428B8614}"/>
                    </a:ext>
                  </a:extLst>
                </p:cNvPr>
                <p:cNvPicPr/>
                <p:nvPr/>
              </p:nvPicPr>
              <p:blipFill>
                <a:blip r:embed="rId55"/>
                <a:stretch>
                  <a:fillRect/>
                </a:stretch>
              </p:blipFill>
              <p:spPr>
                <a:xfrm>
                  <a:off x="3596269" y="1849935"/>
                  <a:ext cx="318882" cy="17744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36D90587-FBCB-07D5-4F2A-BACE0BE72332}"/>
                    </a:ext>
                  </a:extLst>
                </p14:cNvPr>
                <p14:cNvContentPartPr/>
                <p14:nvPr/>
              </p14:nvContentPartPr>
              <p14:xfrm>
                <a:off x="3959036" y="1944885"/>
                <a:ext cx="88200" cy="222120"/>
              </p14:xfrm>
            </p:contentPart>
          </mc:Choice>
          <mc:Fallback xmlns="">
            <p:pic>
              <p:nvPicPr>
                <p:cNvPr id="34" name="Ink 33">
                  <a:extLst>
                    <a:ext uri="{FF2B5EF4-FFF2-40B4-BE49-F238E27FC236}">
                      <a16:creationId xmlns:a16="http://schemas.microsoft.com/office/drawing/2014/main" id="{36D90587-FBCB-07D5-4F2A-BACE0BE72332}"/>
                    </a:ext>
                  </a:extLst>
                </p:cNvPr>
                <p:cNvPicPr/>
                <p:nvPr/>
              </p:nvPicPr>
              <p:blipFill>
                <a:blip r:embed="rId57"/>
                <a:stretch>
                  <a:fillRect/>
                </a:stretch>
              </p:blipFill>
              <p:spPr>
                <a:xfrm>
                  <a:off x="3945379" y="1930610"/>
                  <a:ext cx="116083" cy="250099"/>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5DF159B0-0911-61E6-6D30-B7A7A86999E2}"/>
                    </a:ext>
                  </a:extLst>
                </p14:cNvPr>
                <p14:cNvContentPartPr/>
                <p14:nvPr/>
              </p14:nvContentPartPr>
              <p14:xfrm>
                <a:off x="4018796" y="1693245"/>
                <a:ext cx="126720" cy="136800"/>
              </p14:xfrm>
            </p:contentPart>
          </mc:Choice>
          <mc:Fallback xmlns="">
            <p:pic>
              <p:nvPicPr>
                <p:cNvPr id="35" name="Ink 34">
                  <a:extLst>
                    <a:ext uri="{FF2B5EF4-FFF2-40B4-BE49-F238E27FC236}">
                      <a16:creationId xmlns:a16="http://schemas.microsoft.com/office/drawing/2014/main" id="{5DF159B0-0911-61E6-6D30-B7A7A86999E2}"/>
                    </a:ext>
                  </a:extLst>
                </p:cNvPr>
                <p:cNvPicPr/>
                <p:nvPr/>
              </p:nvPicPr>
              <p:blipFill>
                <a:blip r:embed="rId59"/>
                <a:stretch>
                  <a:fillRect/>
                </a:stretch>
              </p:blipFill>
              <p:spPr>
                <a:xfrm>
                  <a:off x="4005097" y="1678995"/>
                  <a:ext cx="154690" cy="16473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338E09EE-476F-1887-B0F5-04CE0CEF209B}"/>
                    </a:ext>
                  </a:extLst>
                </p14:cNvPr>
                <p14:cNvContentPartPr/>
                <p14:nvPr/>
              </p14:nvContentPartPr>
              <p14:xfrm>
                <a:off x="3392036" y="2101845"/>
                <a:ext cx="1045440" cy="55440"/>
              </p14:xfrm>
            </p:contentPart>
          </mc:Choice>
          <mc:Fallback xmlns="">
            <p:pic>
              <p:nvPicPr>
                <p:cNvPr id="36" name="Ink 35">
                  <a:extLst>
                    <a:ext uri="{FF2B5EF4-FFF2-40B4-BE49-F238E27FC236}">
                      <a16:creationId xmlns:a16="http://schemas.microsoft.com/office/drawing/2014/main" id="{338E09EE-476F-1887-B0F5-04CE0CEF209B}"/>
                    </a:ext>
                  </a:extLst>
                </p:cNvPr>
                <p:cNvPicPr/>
                <p:nvPr/>
              </p:nvPicPr>
              <p:blipFill>
                <a:blip r:embed="rId61"/>
                <a:stretch>
                  <a:fillRect/>
                </a:stretch>
              </p:blipFill>
              <p:spPr>
                <a:xfrm>
                  <a:off x="3377723" y="2087556"/>
                  <a:ext cx="1073494" cy="83446"/>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Ink 36">
                  <a:extLst>
                    <a:ext uri="{FF2B5EF4-FFF2-40B4-BE49-F238E27FC236}">
                      <a16:creationId xmlns:a16="http://schemas.microsoft.com/office/drawing/2014/main" id="{ED416A76-20BA-1F70-E7B4-BDB63731E1CC}"/>
                    </a:ext>
                  </a:extLst>
                </p14:cNvPr>
                <p14:cNvContentPartPr/>
                <p14:nvPr/>
              </p14:nvContentPartPr>
              <p14:xfrm>
                <a:off x="3702716" y="2275005"/>
                <a:ext cx="22680" cy="177480"/>
              </p14:xfrm>
            </p:contentPart>
          </mc:Choice>
          <mc:Fallback xmlns="">
            <p:pic>
              <p:nvPicPr>
                <p:cNvPr id="37" name="Ink 36">
                  <a:extLst>
                    <a:ext uri="{FF2B5EF4-FFF2-40B4-BE49-F238E27FC236}">
                      <a16:creationId xmlns:a16="http://schemas.microsoft.com/office/drawing/2014/main" id="{ED416A76-20BA-1F70-E7B4-BDB63731E1CC}"/>
                    </a:ext>
                  </a:extLst>
                </p:cNvPr>
                <p:cNvPicPr/>
                <p:nvPr/>
              </p:nvPicPr>
              <p:blipFill>
                <a:blip r:embed="rId63"/>
                <a:stretch>
                  <a:fillRect/>
                </a:stretch>
              </p:blipFill>
              <p:spPr>
                <a:xfrm>
                  <a:off x="3688541" y="2260738"/>
                  <a:ext cx="50463" cy="205443"/>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Ink 37">
                  <a:extLst>
                    <a:ext uri="{FF2B5EF4-FFF2-40B4-BE49-F238E27FC236}">
                      <a16:creationId xmlns:a16="http://schemas.microsoft.com/office/drawing/2014/main" id="{324017FD-CACD-6A40-87E7-944ACF377CD2}"/>
                    </a:ext>
                  </a:extLst>
                </p14:cNvPr>
                <p14:cNvContentPartPr/>
                <p14:nvPr/>
              </p14:nvContentPartPr>
              <p14:xfrm>
                <a:off x="3856436" y="2333685"/>
                <a:ext cx="167040" cy="39240"/>
              </p14:xfrm>
            </p:contentPart>
          </mc:Choice>
          <mc:Fallback xmlns="">
            <p:pic>
              <p:nvPicPr>
                <p:cNvPr id="38" name="Ink 37">
                  <a:extLst>
                    <a:ext uri="{FF2B5EF4-FFF2-40B4-BE49-F238E27FC236}">
                      <a16:creationId xmlns:a16="http://schemas.microsoft.com/office/drawing/2014/main" id="{324017FD-CACD-6A40-87E7-944ACF377CD2}"/>
                    </a:ext>
                  </a:extLst>
                </p:cNvPr>
                <p:cNvPicPr/>
                <p:nvPr/>
              </p:nvPicPr>
              <p:blipFill>
                <a:blip r:embed="rId65"/>
                <a:stretch>
                  <a:fillRect/>
                </a:stretch>
              </p:blipFill>
              <p:spPr>
                <a:xfrm>
                  <a:off x="3842135" y="2319468"/>
                  <a:ext cx="195071" cy="6710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B064AB80-3932-E268-83D5-F4E9DA5AB2D3}"/>
                    </a:ext>
                  </a:extLst>
                </p14:cNvPr>
                <p14:cNvContentPartPr/>
                <p14:nvPr/>
              </p14:nvContentPartPr>
              <p14:xfrm>
                <a:off x="4162436" y="2486685"/>
                <a:ext cx="351720" cy="25560"/>
              </p14:xfrm>
            </p:contentPart>
          </mc:Choice>
          <mc:Fallback xmlns="">
            <p:pic>
              <p:nvPicPr>
                <p:cNvPr id="39" name="Ink 38">
                  <a:extLst>
                    <a:ext uri="{FF2B5EF4-FFF2-40B4-BE49-F238E27FC236}">
                      <a16:creationId xmlns:a16="http://schemas.microsoft.com/office/drawing/2014/main" id="{B064AB80-3932-E268-83D5-F4E9DA5AB2D3}"/>
                    </a:ext>
                  </a:extLst>
                </p:cNvPr>
                <p:cNvPicPr/>
                <p:nvPr/>
              </p:nvPicPr>
              <p:blipFill>
                <a:blip r:embed="rId67"/>
                <a:stretch>
                  <a:fillRect/>
                </a:stretch>
              </p:blipFill>
              <p:spPr>
                <a:xfrm>
                  <a:off x="4148710" y="2472485"/>
                  <a:ext cx="379743" cy="5339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14CB143B-B24B-4C99-032E-FA2817C7B405}"/>
                    </a:ext>
                  </a:extLst>
                </p14:cNvPr>
                <p14:cNvContentPartPr/>
                <p14:nvPr/>
              </p14:nvContentPartPr>
              <p14:xfrm>
                <a:off x="4585436" y="2205165"/>
                <a:ext cx="137520" cy="567000"/>
              </p14:xfrm>
            </p:contentPart>
          </mc:Choice>
          <mc:Fallback xmlns="">
            <p:pic>
              <p:nvPicPr>
                <p:cNvPr id="40" name="Ink 39">
                  <a:extLst>
                    <a:ext uri="{FF2B5EF4-FFF2-40B4-BE49-F238E27FC236}">
                      <a16:creationId xmlns:a16="http://schemas.microsoft.com/office/drawing/2014/main" id="{14CB143B-B24B-4C99-032E-FA2817C7B405}"/>
                    </a:ext>
                  </a:extLst>
                </p:cNvPr>
                <p:cNvPicPr/>
                <p:nvPr/>
              </p:nvPicPr>
              <p:blipFill>
                <a:blip r:embed="rId69"/>
                <a:stretch>
                  <a:fillRect/>
                </a:stretch>
              </p:blipFill>
              <p:spPr>
                <a:xfrm>
                  <a:off x="4571111" y="2190861"/>
                  <a:ext cx="165597" cy="59503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49428150-4DB3-8C9D-6001-B6AA895F9AD3}"/>
                    </a:ext>
                  </a:extLst>
                </p14:cNvPr>
                <p14:cNvContentPartPr/>
                <p14:nvPr/>
              </p14:nvContentPartPr>
              <p14:xfrm>
                <a:off x="3537116" y="2222085"/>
                <a:ext cx="108720" cy="552960"/>
              </p14:xfrm>
            </p:contentPart>
          </mc:Choice>
          <mc:Fallback xmlns="">
            <p:pic>
              <p:nvPicPr>
                <p:cNvPr id="41" name="Ink 40">
                  <a:extLst>
                    <a:ext uri="{FF2B5EF4-FFF2-40B4-BE49-F238E27FC236}">
                      <a16:creationId xmlns:a16="http://schemas.microsoft.com/office/drawing/2014/main" id="{49428150-4DB3-8C9D-6001-B6AA895F9AD3}"/>
                    </a:ext>
                  </a:extLst>
                </p:cNvPr>
                <p:cNvPicPr/>
                <p:nvPr/>
              </p:nvPicPr>
              <p:blipFill>
                <a:blip r:embed="rId71"/>
                <a:stretch>
                  <a:fillRect/>
                </a:stretch>
              </p:blipFill>
              <p:spPr>
                <a:xfrm>
                  <a:off x="3523455" y="2207774"/>
                  <a:ext cx="136612" cy="58100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BF820854-EBF4-D7DF-5BD6-32EA620E5722}"/>
                    </a:ext>
                  </a:extLst>
                </p14:cNvPr>
                <p14:cNvContentPartPr/>
                <p14:nvPr/>
              </p14:nvContentPartPr>
              <p14:xfrm>
                <a:off x="4368356" y="2349885"/>
                <a:ext cx="91440" cy="114480"/>
              </p14:xfrm>
            </p:contentPart>
          </mc:Choice>
          <mc:Fallback xmlns="">
            <p:pic>
              <p:nvPicPr>
                <p:cNvPr id="42" name="Ink 41">
                  <a:extLst>
                    <a:ext uri="{FF2B5EF4-FFF2-40B4-BE49-F238E27FC236}">
                      <a16:creationId xmlns:a16="http://schemas.microsoft.com/office/drawing/2014/main" id="{BF820854-EBF4-D7DF-5BD6-32EA620E5722}"/>
                    </a:ext>
                  </a:extLst>
                </p:cNvPr>
                <p:cNvPicPr/>
                <p:nvPr/>
              </p:nvPicPr>
              <p:blipFill>
                <a:blip r:embed="rId73"/>
                <a:stretch>
                  <a:fillRect/>
                </a:stretch>
              </p:blipFill>
              <p:spPr>
                <a:xfrm>
                  <a:off x="4354068" y="2335575"/>
                  <a:ext cx="119444" cy="142528"/>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1A081D47-5124-475B-A97A-96790C12D169}"/>
                    </a:ext>
                  </a:extLst>
                </p14:cNvPr>
                <p14:cNvContentPartPr/>
                <p14:nvPr/>
              </p14:nvContentPartPr>
              <p14:xfrm>
                <a:off x="3890276" y="3569925"/>
                <a:ext cx="266040" cy="156960"/>
              </p14:xfrm>
            </p:contentPart>
          </mc:Choice>
          <mc:Fallback xmlns="">
            <p:pic>
              <p:nvPicPr>
                <p:cNvPr id="43" name="Ink 42">
                  <a:extLst>
                    <a:ext uri="{FF2B5EF4-FFF2-40B4-BE49-F238E27FC236}">
                      <a16:creationId xmlns:a16="http://schemas.microsoft.com/office/drawing/2014/main" id="{1A081D47-5124-475B-A97A-96790C12D169}"/>
                    </a:ext>
                  </a:extLst>
                </p:cNvPr>
                <p:cNvPicPr/>
                <p:nvPr/>
              </p:nvPicPr>
              <p:blipFill>
                <a:blip r:embed="rId75"/>
                <a:stretch>
                  <a:fillRect/>
                </a:stretch>
              </p:blipFill>
              <p:spPr>
                <a:xfrm>
                  <a:off x="3875973" y="3555656"/>
                  <a:ext cx="294074" cy="184927"/>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4567BB9B-B9C5-6420-D0AF-6A93F34ED252}"/>
                    </a:ext>
                  </a:extLst>
                </p14:cNvPr>
                <p14:cNvContentPartPr/>
                <p14:nvPr/>
              </p14:nvContentPartPr>
              <p14:xfrm>
                <a:off x="4224356" y="3700245"/>
                <a:ext cx="89640" cy="196200"/>
              </p14:xfrm>
            </p:contentPart>
          </mc:Choice>
          <mc:Fallback xmlns="">
            <p:pic>
              <p:nvPicPr>
                <p:cNvPr id="44" name="Ink 43">
                  <a:extLst>
                    <a:ext uri="{FF2B5EF4-FFF2-40B4-BE49-F238E27FC236}">
                      <a16:creationId xmlns:a16="http://schemas.microsoft.com/office/drawing/2014/main" id="{4567BB9B-B9C5-6420-D0AF-6A93F34ED252}"/>
                    </a:ext>
                  </a:extLst>
                </p:cNvPr>
                <p:cNvPicPr/>
                <p:nvPr/>
              </p:nvPicPr>
              <p:blipFill>
                <a:blip r:embed="rId77"/>
                <a:stretch>
                  <a:fillRect/>
                </a:stretch>
              </p:blipFill>
              <p:spPr>
                <a:xfrm>
                  <a:off x="4210082" y="3685945"/>
                  <a:ext cx="117617" cy="22422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CC5BF2A4-E0E7-F27B-B8BF-8349D80E687D}"/>
                    </a:ext>
                  </a:extLst>
                </p14:cNvPr>
                <p14:cNvContentPartPr/>
                <p14:nvPr/>
              </p14:nvContentPartPr>
              <p14:xfrm>
                <a:off x="4283756" y="3413325"/>
                <a:ext cx="113760" cy="140040"/>
              </p14:xfrm>
            </p:contentPart>
          </mc:Choice>
          <mc:Fallback xmlns="">
            <p:pic>
              <p:nvPicPr>
                <p:cNvPr id="45" name="Ink 44">
                  <a:extLst>
                    <a:ext uri="{FF2B5EF4-FFF2-40B4-BE49-F238E27FC236}">
                      <a16:creationId xmlns:a16="http://schemas.microsoft.com/office/drawing/2014/main" id="{CC5BF2A4-E0E7-F27B-B8BF-8349D80E687D}"/>
                    </a:ext>
                  </a:extLst>
                </p:cNvPr>
                <p:cNvPicPr/>
                <p:nvPr/>
              </p:nvPicPr>
              <p:blipFill>
                <a:blip r:embed="rId79"/>
                <a:stretch>
                  <a:fillRect/>
                </a:stretch>
              </p:blipFill>
              <p:spPr>
                <a:xfrm>
                  <a:off x="4269465" y="3399035"/>
                  <a:ext cx="141771" cy="16804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EB8E7F51-3F90-3B69-7992-6720A8262626}"/>
                    </a:ext>
                  </a:extLst>
                </p14:cNvPr>
                <p14:cNvContentPartPr/>
                <p14:nvPr/>
              </p14:nvContentPartPr>
              <p14:xfrm>
                <a:off x="3659156" y="3882405"/>
                <a:ext cx="1218960" cy="48600"/>
              </p14:xfrm>
            </p:contentPart>
          </mc:Choice>
          <mc:Fallback xmlns="">
            <p:pic>
              <p:nvPicPr>
                <p:cNvPr id="46" name="Ink 45">
                  <a:extLst>
                    <a:ext uri="{FF2B5EF4-FFF2-40B4-BE49-F238E27FC236}">
                      <a16:creationId xmlns:a16="http://schemas.microsoft.com/office/drawing/2014/main" id="{EB8E7F51-3F90-3B69-7992-6720A8262626}"/>
                    </a:ext>
                  </a:extLst>
                </p:cNvPr>
                <p:cNvPicPr/>
                <p:nvPr/>
              </p:nvPicPr>
              <p:blipFill>
                <a:blip r:embed="rId81"/>
                <a:stretch>
                  <a:fillRect/>
                </a:stretch>
              </p:blipFill>
              <p:spPr>
                <a:xfrm>
                  <a:off x="3644849" y="3868111"/>
                  <a:ext cx="1247002" cy="7661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5D7B2B35-8939-4FF6-2383-8F0782B21B14}"/>
                    </a:ext>
                  </a:extLst>
                </p14:cNvPr>
                <p14:cNvContentPartPr/>
                <p14:nvPr/>
              </p14:nvContentPartPr>
              <p14:xfrm>
                <a:off x="3690116" y="4010205"/>
                <a:ext cx="125280" cy="456120"/>
              </p14:xfrm>
            </p:contentPart>
          </mc:Choice>
          <mc:Fallback xmlns="">
            <p:pic>
              <p:nvPicPr>
                <p:cNvPr id="47" name="Ink 46">
                  <a:extLst>
                    <a:ext uri="{FF2B5EF4-FFF2-40B4-BE49-F238E27FC236}">
                      <a16:creationId xmlns:a16="http://schemas.microsoft.com/office/drawing/2014/main" id="{5D7B2B35-8939-4FF6-2383-8F0782B21B14}"/>
                    </a:ext>
                  </a:extLst>
                </p:cNvPr>
                <p:cNvPicPr/>
                <p:nvPr/>
              </p:nvPicPr>
              <p:blipFill>
                <a:blip r:embed="rId83"/>
                <a:stretch>
                  <a:fillRect/>
                </a:stretch>
              </p:blipFill>
              <p:spPr>
                <a:xfrm>
                  <a:off x="3675815" y="3995898"/>
                  <a:ext cx="153311" cy="48416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665FBE74-AFF4-339C-279F-BB704B9A93E7}"/>
                    </a:ext>
                  </a:extLst>
                </p14:cNvPr>
                <p14:cNvContentPartPr/>
                <p14:nvPr/>
              </p14:nvContentPartPr>
              <p14:xfrm>
                <a:off x="3894236" y="4127205"/>
                <a:ext cx="13320" cy="222840"/>
              </p14:xfrm>
            </p:contentPart>
          </mc:Choice>
          <mc:Fallback xmlns="">
            <p:pic>
              <p:nvPicPr>
                <p:cNvPr id="48" name="Ink 47">
                  <a:extLst>
                    <a:ext uri="{FF2B5EF4-FFF2-40B4-BE49-F238E27FC236}">
                      <a16:creationId xmlns:a16="http://schemas.microsoft.com/office/drawing/2014/main" id="{665FBE74-AFF4-339C-279F-BB704B9A93E7}"/>
                    </a:ext>
                  </a:extLst>
                </p:cNvPr>
                <p:cNvPicPr/>
                <p:nvPr/>
              </p:nvPicPr>
              <p:blipFill>
                <a:blip r:embed="rId85"/>
                <a:stretch>
                  <a:fillRect/>
                </a:stretch>
              </p:blipFill>
              <p:spPr>
                <a:xfrm>
                  <a:off x="3879758" y="4112920"/>
                  <a:ext cx="41697" cy="250838"/>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B781CA21-DE63-6F01-B717-9EC2A4E462CA}"/>
                    </a:ext>
                  </a:extLst>
                </p14:cNvPr>
                <p14:cNvContentPartPr/>
                <p14:nvPr/>
              </p14:nvContentPartPr>
              <p14:xfrm>
                <a:off x="4110236" y="4114965"/>
                <a:ext cx="34920" cy="207360"/>
              </p14:xfrm>
            </p:contentPart>
          </mc:Choice>
          <mc:Fallback xmlns="">
            <p:pic>
              <p:nvPicPr>
                <p:cNvPr id="49" name="Ink 48">
                  <a:extLst>
                    <a:ext uri="{FF2B5EF4-FFF2-40B4-BE49-F238E27FC236}">
                      <a16:creationId xmlns:a16="http://schemas.microsoft.com/office/drawing/2014/main" id="{B781CA21-DE63-6F01-B717-9EC2A4E462CA}"/>
                    </a:ext>
                  </a:extLst>
                </p:cNvPr>
                <p:cNvPicPr/>
                <p:nvPr/>
              </p:nvPicPr>
              <p:blipFill>
                <a:blip r:embed="rId87"/>
                <a:stretch>
                  <a:fillRect/>
                </a:stretch>
              </p:blipFill>
              <p:spPr>
                <a:xfrm>
                  <a:off x="4096155" y="4100684"/>
                  <a:ext cx="62518" cy="235351"/>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71808EAF-25D6-73E9-3CFB-64942505908B}"/>
                    </a:ext>
                  </a:extLst>
                </p14:cNvPr>
                <p14:cNvContentPartPr/>
                <p14:nvPr/>
              </p14:nvContentPartPr>
              <p14:xfrm>
                <a:off x="4073156" y="4222605"/>
                <a:ext cx="141120" cy="8640"/>
              </p14:xfrm>
            </p:contentPart>
          </mc:Choice>
          <mc:Fallback xmlns="">
            <p:pic>
              <p:nvPicPr>
                <p:cNvPr id="50" name="Ink 49">
                  <a:extLst>
                    <a:ext uri="{FF2B5EF4-FFF2-40B4-BE49-F238E27FC236}">
                      <a16:creationId xmlns:a16="http://schemas.microsoft.com/office/drawing/2014/main" id="{71808EAF-25D6-73E9-3CFB-64942505908B}"/>
                    </a:ext>
                  </a:extLst>
                </p:cNvPr>
                <p:cNvPicPr/>
                <p:nvPr/>
              </p:nvPicPr>
              <p:blipFill>
                <a:blip r:embed="rId89"/>
                <a:stretch>
                  <a:fillRect/>
                </a:stretch>
              </p:blipFill>
              <p:spPr>
                <a:xfrm>
                  <a:off x="4059444" y="4208205"/>
                  <a:ext cx="169115" cy="36864"/>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F6D709F1-700C-0E99-B787-43A54685C1D3}"/>
                    </a:ext>
                  </a:extLst>
                </p14:cNvPr>
                <p14:cNvContentPartPr/>
                <p14:nvPr/>
              </p14:nvContentPartPr>
              <p14:xfrm>
                <a:off x="4389236" y="3998685"/>
                <a:ext cx="248760" cy="174960"/>
              </p14:xfrm>
            </p:contentPart>
          </mc:Choice>
          <mc:Fallback xmlns="">
            <p:pic>
              <p:nvPicPr>
                <p:cNvPr id="51" name="Ink 50">
                  <a:extLst>
                    <a:ext uri="{FF2B5EF4-FFF2-40B4-BE49-F238E27FC236}">
                      <a16:creationId xmlns:a16="http://schemas.microsoft.com/office/drawing/2014/main" id="{F6D709F1-700C-0E99-B787-43A54685C1D3}"/>
                    </a:ext>
                  </a:extLst>
                </p:cNvPr>
                <p:cNvPicPr/>
                <p:nvPr/>
              </p:nvPicPr>
              <p:blipFill>
                <a:blip r:embed="rId91"/>
                <a:stretch>
                  <a:fillRect/>
                </a:stretch>
              </p:blipFill>
              <p:spPr>
                <a:xfrm>
                  <a:off x="4374939" y="3984391"/>
                  <a:ext cx="276781" cy="20297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816A5993-7415-C9D7-90F4-F7C23C055058}"/>
                    </a:ext>
                  </a:extLst>
                </p14:cNvPr>
                <p14:cNvContentPartPr/>
                <p14:nvPr/>
              </p14:nvContentPartPr>
              <p14:xfrm>
                <a:off x="4653116" y="4143765"/>
                <a:ext cx="69480" cy="58320"/>
              </p14:xfrm>
            </p:contentPart>
          </mc:Choice>
          <mc:Fallback xmlns="">
            <p:pic>
              <p:nvPicPr>
                <p:cNvPr id="52" name="Ink 51">
                  <a:extLst>
                    <a:ext uri="{FF2B5EF4-FFF2-40B4-BE49-F238E27FC236}">
                      <a16:creationId xmlns:a16="http://schemas.microsoft.com/office/drawing/2014/main" id="{816A5993-7415-C9D7-90F4-F7C23C055058}"/>
                    </a:ext>
                  </a:extLst>
                </p:cNvPr>
                <p:cNvPicPr/>
                <p:nvPr/>
              </p:nvPicPr>
              <p:blipFill>
                <a:blip r:embed="rId93"/>
                <a:stretch>
                  <a:fillRect/>
                </a:stretch>
              </p:blipFill>
              <p:spPr>
                <a:xfrm>
                  <a:off x="4638761" y="4129471"/>
                  <a:ext cx="97617" cy="86336"/>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2E72EF63-3651-66C6-C43E-25A7471002D8}"/>
                    </a:ext>
                  </a:extLst>
                </p14:cNvPr>
                <p14:cNvContentPartPr/>
                <p14:nvPr/>
              </p14:nvContentPartPr>
              <p14:xfrm>
                <a:off x="4378076" y="4228725"/>
                <a:ext cx="525600" cy="29880"/>
              </p14:xfrm>
            </p:contentPart>
          </mc:Choice>
          <mc:Fallback xmlns="">
            <p:pic>
              <p:nvPicPr>
                <p:cNvPr id="53" name="Ink 52">
                  <a:extLst>
                    <a:ext uri="{FF2B5EF4-FFF2-40B4-BE49-F238E27FC236}">
                      <a16:creationId xmlns:a16="http://schemas.microsoft.com/office/drawing/2014/main" id="{2E72EF63-3651-66C6-C43E-25A7471002D8}"/>
                    </a:ext>
                  </a:extLst>
                </p:cNvPr>
                <p:cNvPicPr/>
                <p:nvPr/>
              </p:nvPicPr>
              <p:blipFill>
                <a:blip r:embed="rId95"/>
                <a:stretch>
                  <a:fillRect/>
                </a:stretch>
              </p:blipFill>
              <p:spPr>
                <a:xfrm>
                  <a:off x="4363762" y="4214360"/>
                  <a:ext cx="553655" cy="58036"/>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21B2CF0E-AEB6-1F83-53BA-A036475F799B}"/>
                    </a:ext>
                  </a:extLst>
                </p14:cNvPr>
                <p14:cNvContentPartPr/>
                <p14:nvPr/>
              </p14:nvContentPartPr>
              <p14:xfrm>
                <a:off x="4464836" y="4342485"/>
                <a:ext cx="225720" cy="133560"/>
              </p14:xfrm>
            </p:contentPart>
          </mc:Choice>
          <mc:Fallback xmlns="">
            <p:pic>
              <p:nvPicPr>
                <p:cNvPr id="54" name="Ink 53">
                  <a:extLst>
                    <a:ext uri="{FF2B5EF4-FFF2-40B4-BE49-F238E27FC236}">
                      <a16:creationId xmlns:a16="http://schemas.microsoft.com/office/drawing/2014/main" id="{21B2CF0E-AEB6-1F83-53BA-A036475F799B}"/>
                    </a:ext>
                  </a:extLst>
                </p:cNvPr>
                <p:cNvPicPr/>
                <p:nvPr/>
              </p:nvPicPr>
              <p:blipFill>
                <a:blip r:embed="rId97"/>
                <a:stretch>
                  <a:fillRect/>
                </a:stretch>
              </p:blipFill>
              <p:spPr>
                <a:xfrm>
                  <a:off x="4450514" y="4328155"/>
                  <a:ext cx="253792" cy="161648"/>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B37B2D70-D0DE-2FED-CD7A-9D8A93E7F37E}"/>
                    </a:ext>
                  </a:extLst>
                </p14:cNvPr>
                <p14:cNvContentPartPr/>
                <p14:nvPr/>
              </p14:nvContentPartPr>
              <p14:xfrm>
                <a:off x="4889276" y="3959445"/>
                <a:ext cx="87120" cy="525240"/>
              </p14:xfrm>
            </p:contentPart>
          </mc:Choice>
          <mc:Fallback xmlns="">
            <p:pic>
              <p:nvPicPr>
                <p:cNvPr id="55" name="Ink 54">
                  <a:extLst>
                    <a:ext uri="{FF2B5EF4-FFF2-40B4-BE49-F238E27FC236}">
                      <a16:creationId xmlns:a16="http://schemas.microsoft.com/office/drawing/2014/main" id="{B37B2D70-D0DE-2FED-CD7A-9D8A93E7F37E}"/>
                    </a:ext>
                  </a:extLst>
                </p:cNvPr>
                <p:cNvPicPr/>
                <p:nvPr/>
              </p:nvPicPr>
              <p:blipFill>
                <a:blip r:embed="rId99"/>
                <a:stretch>
                  <a:fillRect/>
                </a:stretch>
              </p:blipFill>
              <p:spPr>
                <a:xfrm>
                  <a:off x="4875041" y="3945141"/>
                  <a:ext cx="115021" cy="553276"/>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Ink 55">
                  <a:extLst>
                    <a:ext uri="{FF2B5EF4-FFF2-40B4-BE49-F238E27FC236}">
                      <a16:creationId xmlns:a16="http://schemas.microsoft.com/office/drawing/2014/main" id="{F70FB380-4C75-5716-EB2C-3338AB36E944}"/>
                    </a:ext>
                  </a:extLst>
                </p14:cNvPr>
                <p14:cNvContentPartPr/>
                <p14:nvPr/>
              </p14:nvContentPartPr>
              <p14:xfrm>
                <a:off x="5892236" y="1952805"/>
                <a:ext cx="236160" cy="355680"/>
              </p14:xfrm>
            </p:contentPart>
          </mc:Choice>
          <mc:Fallback xmlns="">
            <p:pic>
              <p:nvPicPr>
                <p:cNvPr id="56" name="Ink 55">
                  <a:extLst>
                    <a:ext uri="{FF2B5EF4-FFF2-40B4-BE49-F238E27FC236}">
                      <a16:creationId xmlns:a16="http://schemas.microsoft.com/office/drawing/2014/main" id="{F70FB380-4C75-5716-EB2C-3338AB36E944}"/>
                    </a:ext>
                  </a:extLst>
                </p:cNvPr>
                <p:cNvPicPr/>
                <p:nvPr/>
              </p:nvPicPr>
              <p:blipFill>
                <a:blip r:embed="rId101"/>
                <a:stretch>
                  <a:fillRect/>
                </a:stretch>
              </p:blipFill>
              <p:spPr>
                <a:xfrm>
                  <a:off x="5877941" y="1938509"/>
                  <a:ext cx="264179" cy="3837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Ink 56">
                  <a:extLst>
                    <a:ext uri="{FF2B5EF4-FFF2-40B4-BE49-F238E27FC236}">
                      <a16:creationId xmlns:a16="http://schemas.microsoft.com/office/drawing/2014/main" id="{3FBB9211-860B-913D-D0C5-16A3208709B9}"/>
                    </a:ext>
                  </a:extLst>
                </p14:cNvPr>
                <p14:cNvContentPartPr/>
                <p14:nvPr/>
              </p14:nvContentPartPr>
              <p14:xfrm>
                <a:off x="6413156" y="2003205"/>
                <a:ext cx="882000" cy="230760"/>
              </p14:xfrm>
            </p:contentPart>
          </mc:Choice>
          <mc:Fallback xmlns="">
            <p:pic>
              <p:nvPicPr>
                <p:cNvPr id="57" name="Ink 56">
                  <a:extLst>
                    <a:ext uri="{FF2B5EF4-FFF2-40B4-BE49-F238E27FC236}">
                      <a16:creationId xmlns:a16="http://schemas.microsoft.com/office/drawing/2014/main" id="{3FBB9211-860B-913D-D0C5-16A3208709B9}"/>
                    </a:ext>
                  </a:extLst>
                </p:cNvPr>
                <p:cNvPicPr/>
                <p:nvPr/>
              </p:nvPicPr>
              <p:blipFill>
                <a:blip r:embed="rId103"/>
                <a:stretch>
                  <a:fillRect/>
                </a:stretch>
              </p:blipFill>
              <p:spPr>
                <a:xfrm>
                  <a:off x="6398847" y="1988890"/>
                  <a:ext cx="910045" cy="258818"/>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Ink 57">
                  <a:extLst>
                    <a:ext uri="{FF2B5EF4-FFF2-40B4-BE49-F238E27FC236}">
                      <a16:creationId xmlns:a16="http://schemas.microsoft.com/office/drawing/2014/main" id="{DDBB3064-9518-6917-5CC9-F59B5BE1C0EC}"/>
                    </a:ext>
                  </a:extLst>
                </p14:cNvPr>
                <p14:cNvContentPartPr/>
                <p14:nvPr/>
              </p14:nvContentPartPr>
              <p14:xfrm>
                <a:off x="6043436" y="3661365"/>
                <a:ext cx="293040" cy="395280"/>
              </p14:xfrm>
            </p:contentPart>
          </mc:Choice>
          <mc:Fallback xmlns="">
            <p:pic>
              <p:nvPicPr>
                <p:cNvPr id="58" name="Ink 57">
                  <a:extLst>
                    <a:ext uri="{FF2B5EF4-FFF2-40B4-BE49-F238E27FC236}">
                      <a16:creationId xmlns:a16="http://schemas.microsoft.com/office/drawing/2014/main" id="{DDBB3064-9518-6917-5CC9-F59B5BE1C0EC}"/>
                    </a:ext>
                  </a:extLst>
                </p:cNvPr>
                <p:cNvPicPr/>
                <p:nvPr/>
              </p:nvPicPr>
              <p:blipFill>
                <a:blip r:embed="rId105"/>
                <a:stretch>
                  <a:fillRect/>
                </a:stretch>
              </p:blipFill>
              <p:spPr>
                <a:xfrm>
                  <a:off x="6029127" y="3647064"/>
                  <a:ext cx="321085" cy="42331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Ink 58">
                  <a:extLst>
                    <a:ext uri="{FF2B5EF4-FFF2-40B4-BE49-F238E27FC236}">
                      <a16:creationId xmlns:a16="http://schemas.microsoft.com/office/drawing/2014/main" id="{90564F8C-9100-291E-58BB-DACC3BBFAF88}"/>
                    </a:ext>
                  </a:extLst>
                </p14:cNvPr>
                <p14:cNvContentPartPr/>
                <p14:nvPr/>
              </p14:nvContentPartPr>
              <p14:xfrm>
                <a:off x="6596756" y="3748845"/>
                <a:ext cx="821160" cy="206280"/>
              </p14:xfrm>
            </p:contentPart>
          </mc:Choice>
          <mc:Fallback xmlns="">
            <p:pic>
              <p:nvPicPr>
                <p:cNvPr id="59" name="Ink 58">
                  <a:extLst>
                    <a:ext uri="{FF2B5EF4-FFF2-40B4-BE49-F238E27FC236}">
                      <a16:creationId xmlns:a16="http://schemas.microsoft.com/office/drawing/2014/main" id="{90564F8C-9100-291E-58BB-DACC3BBFAF88}"/>
                    </a:ext>
                  </a:extLst>
                </p:cNvPr>
                <p:cNvPicPr/>
                <p:nvPr/>
              </p:nvPicPr>
              <p:blipFill>
                <a:blip r:embed="rId107"/>
                <a:stretch>
                  <a:fillRect/>
                </a:stretch>
              </p:blipFill>
              <p:spPr>
                <a:xfrm>
                  <a:off x="6582450" y="3734560"/>
                  <a:ext cx="849200" cy="234279"/>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Ink 61">
                  <a:extLst>
                    <a:ext uri="{FF2B5EF4-FFF2-40B4-BE49-F238E27FC236}">
                      <a16:creationId xmlns:a16="http://schemas.microsoft.com/office/drawing/2014/main" id="{9DD75161-909D-432A-3DEB-592CFE283FA4}"/>
                    </a:ext>
                  </a:extLst>
                </p14:cNvPr>
                <p14:cNvContentPartPr/>
                <p14:nvPr/>
              </p14:nvContentPartPr>
              <p14:xfrm>
                <a:off x="301796" y="2105805"/>
                <a:ext cx="173520" cy="218880"/>
              </p14:xfrm>
            </p:contentPart>
          </mc:Choice>
          <mc:Fallback xmlns="">
            <p:pic>
              <p:nvPicPr>
                <p:cNvPr id="62" name="Ink 61">
                  <a:extLst>
                    <a:ext uri="{FF2B5EF4-FFF2-40B4-BE49-F238E27FC236}">
                      <a16:creationId xmlns:a16="http://schemas.microsoft.com/office/drawing/2014/main" id="{9DD75161-909D-432A-3DEB-592CFE283FA4}"/>
                    </a:ext>
                  </a:extLst>
                </p:cNvPr>
                <p:cNvPicPr/>
                <p:nvPr/>
              </p:nvPicPr>
              <p:blipFill>
                <a:blip r:embed="rId109"/>
                <a:stretch>
                  <a:fillRect/>
                </a:stretch>
              </p:blipFill>
              <p:spPr>
                <a:xfrm>
                  <a:off x="287479" y="2091518"/>
                  <a:ext cx="201581" cy="246883"/>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Ink 62">
                  <a:extLst>
                    <a:ext uri="{FF2B5EF4-FFF2-40B4-BE49-F238E27FC236}">
                      <a16:creationId xmlns:a16="http://schemas.microsoft.com/office/drawing/2014/main" id="{391448DC-B5AB-57CE-39A5-EF2E8FA3F7E6}"/>
                    </a:ext>
                  </a:extLst>
                </p14:cNvPr>
                <p14:cNvContentPartPr/>
                <p14:nvPr/>
              </p14:nvContentPartPr>
              <p14:xfrm>
                <a:off x="292076" y="1950285"/>
                <a:ext cx="178200" cy="76320"/>
              </p14:xfrm>
            </p:contentPart>
          </mc:Choice>
          <mc:Fallback xmlns="">
            <p:pic>
              <p:nvPicPr>
                <p:cNvPr id="63" name="Ink 62">
                  <a:extLst>
                    <a:ext uri="{FF2B5EF4-FFF2-40B4-BE49-F238E27FC236}">
                      <a16:creationId xmlns:a16="http://schemas.microsoft.com/office/drawing/2014/main" id="{391448DC-B5AB-57CE-39A5-EF2E8FA3F7E6}"/>
                    </a:ext>
                  </a:extLst>
                </p:cNvPr>
                <p:cNvPicPr/>
                <p:nvPr/>
              </p:nvPicPr>
              <p:blipFill>
                <a:blip r:embed="rId111"/>
                <a:stretch>
                  <a:fillRect/>
                </a:stretch>
              </p:blipFill>
              <p:spPr>
                <a:xfrm>
                  <a:off x="277797" y="1936046"/>
                  <a:ext cx="206187" cy="104228"/>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Ink 63">
                  <a:extLst>
                    <a:ext uri="{FF2B5EF4-FFF2-40B4-BE49-F238E27FC236}">
                      <a16:creationId xmlns:a16="http://schemas.microsoft.com/office/drawing/2014/main" id="{ABB0F3C3-59A4-A4A3-870A-B362340B4774}"/>
                    </a:ext>
                  </a:extLst>
                </p14:cNvPr>
                <p14:cNvContentPartPr/>
                <p14:nvPr/>
              </p14:nvContentPartPr>
              <p14:xfrm>
                <a:off x="555236" y="1798365"/>
                <a:ext cx="129240" cy="178560"/>
              </p14:xfrm>
            </p:contentPart>
          </mc:Choice>
          <mc:Fallback xmlns="">
            <p:pic>
              <p:nvPicPr>
                <p:cNvPr id="64" name="Ink 63">
                  <a:extLst>
                    <a:ext uri="{FF2B5EF4-FFF2-40B4-BE49-F238E27FC236}">
                      <a16:creationId xmlns:a16="http://schemas.microsoft.com/office/drawing/2014/main" id="{ABB0F3C3-59A4-A4A3-870A-B362340B4774}"/>
                    </a:ext>
                  </a:extLst>
                </p:cNvPr>
                <p:cNvPicPr/>
                <p:nvPr/>
              </p:nvPicPr>
              <p:blipFill>
                <a:blip r:embed="rId113"/>
                <a:stretch>
                  <a:fillRect/>
                </a:stretch>
              </p:blipFill>
              <p:spPr>
                <a:xfrm>
                  <a:off x="541511" y="1784057"/>
                  <a:ext cx="157261" cy="206603"/>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Ink 64">
                  <a:extLst>
                    <a:ext uri="{FF2B5EF4-FFF2-40B4-BE49-F238E27FC236}">
                      <a16:creationId xmlns:a16="http://schemas.microsoft.com/office/drawing/2014/main" id="{9BD939F5-C18B-F675-7FB1-350C15335E45}"/>
                    </a:ext>
                  </a:extLst>
                </p14:cNvPr>
                <p14:cNvContentPartPr/>
                <p14:nvPr/>
              </p14:nvContentPartPr>
              <p14:xfrm>
                <a:off x="748196" y="2124165"/>
                <a:ext cx="146880" cy="18360"/>
              </p14:xfrm>
            </p:contentPart>
          </mc:Choice>
          <mc:Fallback xmlns="">
            <p:pic>
              <p:nvPicPr>
                <p:cNvPr id="65" name="Ink 64">
                  <a:extLst>
                    <a:ext uri="{FF2B5EF4-FFF2-40B4-BE49-F238E27FC236}">
                      <a16:creationId xmlns:a16="http://schemas.microsoft.com/office/drawing/2014/main" id="{9BD939F5-C18B-F675-7FB1-350C15335E45}"/>
                    </a:ext>
                  </a:extLst>
                </p:cNvPr>
                <p:cNvPicPr/>
                <p:nvPr/>
              </p:nvPicPr>
              <p:blipFill>
                <a:blip r:embed="rId115"/>
                <a:stretch>
                  <a:fillRect/>
                </a:stretch>
              </p:blipFill>
              <p:spPr>
                <a:xfrm>
                  <a:off x="734480" y="2109821"/>
                  <a:ext cx="174884" cy="46474"/>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Ink 65">
                  <a:extLst>
                    <a:ext uri="{FF2B5EF4-FFF2-40B4-BE49-F238E27FC236}">
                      <a16:creationId xmlns:a16="http://schemas.microsoft.com/office/drawing/2014/main" id="{00C202A8-8276-00D6-10A0-09B6454EFDD4}"/>
                    </a:ext>
                  </a:extLst>
                </p14:cNvPr>
                <p14:cNvContentPartPr/>
                <p14:nvPr/>
              </p14:nvContentPartPr>
              <p14:xfrm>
                <a:off x="775916" y="2216325"/>
                <a:ext cx="138960" cy="23400"/>
              </p14:xfrm>
            </p:contentPart>
          </mc:Choice>
          <mc:Fallback xmlns="">
            <p:pic>
              <p:nvPicPr>
                <p:cNvPr id="66" name="Ink 65">
                  <a:extLst>
                    <a:ext uri="{FF2B5EF4-FFF2-40B4-BE49-F238E27FC236}">
                      <a16:creationId xmlns:a16="http://schemas.microsoft.com/office/drawing/2014/main" id="{00C202A8-8276-00D6-10A0-09B6454EFDD4}"/>
                    </a:ext>
                  </a:extLst>
                </p:cNvPr>
                <p:cNvPicPr/>
                <p:nvPr/>
              </p:nvPicPr>
              <p:blipFill>
                <a:blip r:embed="rId117"/>
                <a:stretch>
                  <a:fillRect/>
                </a:stretch>
              </p:blipFill>
              <p:spPr>
                <a:xfrm>
                  <a:off x="761620" y="2202057"/>
                  <a:ext cx="166981" cy="51366"/>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Ink 66">
                  <a:extLst>
                    <a:ext uri="{FF2B5EF4-FFF2-40B4-BE49-F238E27FC236}">
                      <a16:creationId xmlns:a16="http://schemas.microsoft.com/office/drawing/2014/main" id="{EC858703-FF20-5665-9490-2EA3F49ADB37}"/>
                    </a:ext>
                  </a:extLst>
                </p14:cNvPr>
                <p14:cNvContentPartPr/>
                <p14:nvPr/>
              </p14:nvContentPartPr>
              <p14:xfrm>
                <a:off x="415196" y="3947565"/>
                <a:ext cx="140400" cy="200880"/>
              </p14:xfrm>
            </p:contentPart>
          </mc:Choice>
          <mc:Fallback xmlns="">
            <p:pic>
              <p:nvPicPr>
                <p:cNvPr id="67" name="Ink 66">
                  <a:extLst>
                    <a:ext uri="{FF2B5EF4-FFF2-40B4-BE49-F238E27FC236}">
                      <a16:creationId xmlns:a16="http://schemas.microsoft.com/office/drawing/2014/main" id="{EC858703-FF20-5665-9490-2EA3F49ADB37}"/>
                    </a:ext>
                  </a:extLst>
                </p:cNvPr>
                <p:cNvPicPr/>
                <p:nvPr/>
              </p:nvPicPr>
              <p:blipFill>
                <a:blip r:embed="rId119"/>
                <a:stretch>
                  <a:fillRect/>
                </a:stretch>
              </p:blipFill>
              <p:spPr>
                <a:xfrm>
                  <a:off x="401498" y="3933257"/>
                  <a:ext cx="168366" cy="228923"/>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8" name="Ink 67">
                  <a:extLst>
                    <a:ext uri="{FF2B5EF4-FFF2-40B4-BE49-F238E27FC236}">
                      <a16:creationId xmlns:a16="http://schemas.microsoft.com/office/drawing/2014/main" id="{AFB30938-7575-5B1E-080C-643AF5A291EA}"/>
                    </a:ext>
                  </a:extLst>
                </p14:cNvPr>
                <p14:cNvContentPartPr/>
                <p14:nvPr/>
              </p14:nvContentPartPr>
              <p14:xfrm>
                <a:off x="404396" y="3784845"/>
                <a:ext cx="174240" cy="88560"/>
              </p14:xfrm>
            </p:contentPart>
          </mc:Choice>
          <mc:Fallback xmlns="">
            <p:pic>
              <p:nvPicPr>
                <p:cNvPr id="68" name="Ink 67">
                  <a:extLst>
                    <a:ext uri="{FF2B5EF4-FFF2-40B4-BE49-F238E27FC236}">
                      <a16:creationId xmlns:a16="http://schemas.microsoft.com/office/drawing/2014/main" id="{AFB30938-7575-5B1E-080C-643AF5A291EA}"/>
                    </a:ext>
                  </a:extLst>
                </p:cNvPr>
                <p:cNvPicPr/>
                <p:nvPr/>
              </p:nvPicPr>
              <p:blipFill>
                <a:blip r:embed="rId121"/>
                <a:stretch>
                  <a:fillRect/>
                </a:stretch>
              </p:blipFill>
              <p:spPr>
                <a:xfrm>
                  <a:off x="390114" y="3770561"/>
                  <a:ext cx="202233" cy="116556"/>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9" name="Ink 68">
                  <a:extLst>
                    <a:ext uri="{FF2B5EF4-FFF2-40B4-BE49-F238E27FC236}">
                      <a16:creationId xmlns:a16="http://schemas.microsoft.com/office/drawing/2014/main" id="{61BEEBFA-9418-4DFE-E5FB-9F5CF12CE1E9}"/>
                    </a:ext>
                  </a:extLst>
                </p14:cNvPr>
                <p14:cNvContentPartPr/>
                <p14:nvPr/>
              </p14:nvContentPartPr>
              <p14:xfrm>
                <a:off x="570716" y="3608805"/>
                <a:ext cx="127800" cy="106920"/>
              </p14:xfrm>
            </p:contentPart>
          </mc:Choice>
          <mc:Fallback xmlns="">
            <p:pic>
              <p:nvPicPr>
                <p:cNvPr id="69" name="Ink 68">
                  <a:extLst>
                    <a:ext uri="{FF2B5EF4-FFF2-40B4-BE49-F238E27FC236}">
                      <a16:creationId xmlns:a16="http://schemas.microsoft.com/office/drawing/2014/main" id="{61BEEBFA-9418-4DFE-E5FB-9F5CF12CE1E9}"/>
                    </a:ext>
                  </a:extLst>
                </p:cNvPr>
                <p:cNvPicPr/>
                <p:nvPr/>
              </p:nvPicPr>
              <p:blipFill>
                <a:blip r:embed="rId123"/>
                <a:stretch>
                  <a:fillRect/>
                </a:stretch>
              </p:blipFill>
              <p:spPr>
                <a:xfrm>
                  <a:off x="556453" y="3594511"/>
                  <a:ext cx="155756" cy="134936"/>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0" name="Ink 69">
                  <a:extLst>
                    <a:ext uri="{FF2B5EF4-FFF2-40B4-BE49-F238E27FC236}">
                      <a16:creationId xmlns:a16="http://schemas.microsoft.com/office/drawing/2014/main" id="{A4BC4421-6FD9-7078-A2E5-497BFBD0089C}"/>
                    </a:ext>
                  </a:extLst>
                </p14:cNvPr>
                <p14:cNvContentPartPr/>
                <p14:nvPr/>
              </p14:nvContentPartPr>
              <p14:xfrm>
                <a:off x="832436" y="3913005"/>
                <a:ext cx="184680" cy="29160"/>
              </p14:xfrm>
            </p:contentPart>
          </mc:Choice>
          <mc:Fallback xmlns="">
            <p:pic>
              <p:nvPicPr>
                <p:cNvPr id="70" name="Ink 69">
                  <a:extLst>
                    <a:ext uri="{FF2B5EF4-FFF2-40B4-BE49-F238E27FC236}">
                      <a16:creationId xmlns:a16="http://schemas.microsoft.com/office/drawing/2014/main" id="{A4BC4421-6FD9-7078-A2E5-497BFBD0089C}"/>
                    </a:ext>
                  </a:extLst>
                </p:cNvPr>
                <p:cNvPicPr/>
                <p:nvPr/>
              </p:nvPicPr>
              <p:blipFill>
                <a:blip r:embed="rId125"/>
                <a:stretch>
                  <a:fillRect/>
                </a:stretch>
              </p:blipFill>
              <p:spPr>
                <a:xfrm>
                  <a:off x="818142" y="3898711"/>
                  <a:ext cx="212696" cy="57176"/>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1" name="Ink 70">
                  <a:extLst>
                    <a:ext uri="{FF2B5EF4-FFF2-40B4-BE49-F238E27FC236}">
                      <a16:creationId xmlns:a16="http://schemas.microsoft.com/office/drawing/2014/main" id="{E04399F4-2FF0-32B4-0B3C-552DBEACB2AB}"/>
                    </a:ext>
                  </a:extLst>
                </p14:cNvPr>
                <p14:cNvContentPartPr/>
                <p14:nvPr/>
              </p14:nvContentPartPr>
              <p14:xfrm>
                <a:off x="822356" y="4042965"/>
                <a:ext cx="155880" cy="1800"/>
              </p14:xfrm>
            </p:contentPart>
          </mc:Choice>
          <mc:Fallback xmlns="">
            <p:pic>
              <p:nvPicPr>
                <p:cNvPr id="71" name="Ink 70">
                  <a:extLst>
                    <a:ext uri="{FF2B5EF4-FFF2-40B4-BE49-F238E27FC236}">
                      <a16:creationId xmlns:a16="http://schemas.microsoft.com/office/drawing/2014/main" id="{E04399F4-2FF0-32B4-0B3C-552DBEACB2AB}"/>
                    </a:ext>
                  </a:extLst>
                </p:cNvPr>
                <p:cNvPicPr/>
                <p:nvPr/>
              </p:nvPicPr>
              <p:blipFill>
                <a:blip r:embed="rId127"/>
                <a:stretch>
                  <a:fillRect/>
                </a:stretch>
              </p:blipFill>
              <p:spPr>
                <a:xfrm>
                  <a:off x="808081" y="4031715"/>
                  <a:ext cx="183858" cy="23850"/>
                </a:xfrm>
                <a:prstGeom prst="rect">
                  <a:avLst/>
                </a:prstGeom>
              </p:spPr>
            </p:pic>
          </mc:Fallback>
        </mc:AlternateContent>
      </p:grpSp>
      <p:grpSp>
        <p:nvGrpSpPr>
          <p:cNvPr id="76" name="Group 75">
            <a:extLst>
              <a:ext uri="{FF2B5EF4-FFF2-40B4-BE49-F238E27FC236}">
                <a16:creationId xmlns:a16="http://schemas.microsoft.com/office/drawing/2014/main" id="{0D63C6CE-DB0C-056C-87D0-DECA111F7922}"/>
              </a:ext>
            </a:extLst>
          </p:cNvPr>
          <p:cNvGrpSpPr/>
          <p:nvPr/>
        </p:nvGrpSpPr>
        <p:grpSpPr>
          <a:xfrm>
            <a:off x="5322716" y="1031565"/>
            <a:ext cx="875520" cy="271800"/>
            <a:chOff x="5322716" y="1031565"/>
            <a:chExt cx="875520" cy="271800"/>
          </a:xfrm>
        </p:grpSpPr>
        <mc:AlternateContent xmlns:mc="http://schemas.openxmlformats.org/markup-compatibility/2006" xmlns:p14="http://schemas.microsoft.com/office/powerpoint/2010/main">
          <mc:Choice Requires="p14">
            <p:contentPart p14:bwMode="auto" r:id="rId128">
              <p14:nvContentPartPr>
                <p14:cNvPr id="73" name="Ink 72">
                  <a:extLst>
                    <a:ext uri="{FF2B5EF4-FFF2-40B4-BE49-F238E27FC236}">
                      <a16:creationId xmlns:a16="http://schemas.microsoft.com/office/drawing/2014/main" id="{E9BC4085-42CA-6D5C-09C2-4BE01C211D2A}"/>
                    </a:ext>
                  </a:extLst>
                </p14:cNvPr>
                <p14:cNvContentPartPr/>
                <p14:nvPr/>
              </p14:nvContentPartPr>
              <p14:xfrm>
                <a:off x="5322716" y="1031565"/>
                <a:ext cx="169560" cy="267120"/>
              </p14:xfrm>
            </p:contentPart>
          </mc:Choice>
          <mc:Fallback xmlns="">
            <p:pic>
              <p:nvPicPr>
                <p:cNvPr id="73" name="Ink 72">
                  <a:extLst>
                    <a:ext uri="{FF2B5EF4-FFF2-40B4-BE49-F238E27FC236}">
                      <a16:creationId xmlns:a16="http://schemas.microsoft.com/office/drawing/2014/main" id="{E9BC4085-42CA-6D5C-09C2-4BE01C211D2A}"/>
                    </a:ext>
                  </a:extLst>
                </p:cNvPr>
                <p:cNvPicPr/>
                <p:nvPr/>
              </p:nvPicPr>
              <p:blipFill>
                <a:blip r:embed="rId129"/>
                <a:stretch>
                  <a:fillRect/>
                </a:stretch>
              </p:blipFill>
              <p:spPr>
                <a:xfrm>
                  <a:off x="5313716" y="1022565"/>
                  <a:ext cx="1872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4" name="Ink 73">
                  <a:extLst>
                    <a:ext uri="{FF2B5EF4-FFF2-40B4-BE49-F238E27FC236}">
                      <a16:creationId xmlns:a16="http://schemas.microsoft.com/office/drawing/2014/main" id="{5B679D66-068F-7CEF-FC8F-0A52D9FFCCB7}"/>
                    </a:ext>
                  </a:extLst>
                </p14:cNvPr>
                <p14:cNvContentPartPr/>
                <p14:nvPr/>
              </p14:nvContentPartPr>
              <p14:xfrm>
                <a:off x="5577956" y="1164765"/>
                <a:ext cx="268920" cy="138600"/>
              </p14:xfrm>
            </p:contentPart>
          </mc:Choice>
          <mc:Fallback xmlns="">
            <p:pic>
              <p:nvPicPr>
                <p:cNvPr id="74" name="Ink 73">
                  <a:extLst>
                    <a:ext uri="{FF2B5EF4-FFF2-40B4-BE49-F238E27FC236}">
                      <a16:creationId xmlns:a16="http://schemas.microsoft.com/office/drawing/2014/main" id="{5B679D66-068F-7CEF-FC8F-0A52D9FFCCB7}"/>
                    </a:ext>
                  </a:extLst>
                </p:cNvPr>
                <p:cNvPicPr/>
                <p:nvPr/>
              </p:nvPicPr>
              <p:blipFill>
                <a:blip r:embed="rId131"/>
                <a:stretch>
                  <a:fillRect/>
                </a:stretch>
              </p:blipFill>
              <p:spPr>
                <a:xfrm>
                  <a:off x="5569316" y="1156125"/>
                  <a:ext cx="286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5" name="Ink 74">
                  <a:extLst>
                    <a:ext uri="{FF2B5EF4-FFF2-40B4-BE49-F238E27FC236}">
                      <a16:creationId xmlns:a16="http://schemas.microsoft.com/office/drawing/2014/main" id="{8F07904B-E073-B48F-B82D-7C78B8DD2A29}"/>
                    </a:ext>
                  </a:extLst>
                </p14:cNvPr>
                <p14:cNvContentPartPr/>
                <p14:nvPr/>
              </p14:nvContentPartPr>
              <p14:xfrm>
                <a:off x="5990876" y="1135965"/>
                <a:ext cx="207360" cy="147960"/>
              </p14:xfrm>
            </p:contentPart>
          </mc:Choice>
          <mc:Fallback xmlns="">
            <p:pic>
              <p:nvPicPr>
                <p:cNvPr id="75" name="Ink 74">
                  <a:extLst>
                    <a:ext uri="{FF2B5EF4-FFF2-40B4-BE49-F238E27FC236}">
                      <a16:creationId xmlns:a16="http://schemas.microsoft.com/office/drawing/2014/main" id="{8F07904B-E073-B48F-B82D-7C78B8DD2A29}"/>
                    </a:ext>
                  </a:extLst>
                </p:cNvPr>
                <p:cNvPicPr/>
                <p:nvPr/>
              </p:nvPicPr>
              <p:blipFill>
                <a:blip r:embed="rId133"/>
                <a:stretch>
                  <a:fillRect/>
                </a:stretch>
              </p:blipFill>
              <p:spPr>
                <a:xfrm>
                  <a:off x="5981876" y="1127325"/>
                  <a:ext cx="225000" cy="165600"/>
                </a:xfrm>
                <a:prstGeom prst="rect">
                  <a:avLst/>
                </a:prstGeom>
              </p:spPr>
            </p:pic>
          </mc:Fallback>
        </mc:AlternateContent>
      </p:grpSp>
      <p:grpSp>
        <p:nvGrpSpPr>
          <p:cNvPr id="82" name="Group 81">
            <a:extLst>
              <a:ext uri="{FF2B5EF4-FFF2-40B4-BE49-F238E27FC236}">
                <a16:creationId xmlns:a16="http://schemas.microsoft.com/office/drawing/2014/main" id="{E4C13128-3101-5E20-F9B0-FF1494F137D7}"/>
              </a:ext>
            </a:extLst>
          </p:cNvPr>
          <p:cNvGrpSpPr/>
          <p:nvPr/>
        </p:nvGrpSpPr>
        <p:grpSpPr>
          <a:xfrm>
            <a:off x="6420356" y="999885"/>
            <a:ext cx="1329840" cy="341640"/>
            <a:chOff x="6420356" y="999885"/>
            <a:chExt cx="1329840" cy="341640"/>
          </a:xfrm>
        </p:grpSpPr>
        <mc:AlternateContent xmlns:mc="http://schemas.openxmlformats.org/markup-compatibility/2006" xmlns:p14="http://schemas.microsoft.com/office/powerpoint/2010/main">
          <mc:Choice Requires="p14">
            <p:contentPart p14:bwMode="auto" r:id="rId134">
              <p14:nvContentPartPr>
                <p14:cNvPr id="77" name="Ink 76">
                  <a:extLst>
                    <a:ext uri="{FF2B5EF4-FFF2-40B4-BE49-F238E27FC236}">
                      <a16:creationId xmlns:a16="http://schemas.microsoft.com/office/drawing/2014/main" id="{403D9601-BEC3-626D-F93D-B54DF3478624}"/>
                    </a:ext>
                  </a:extLst>
                </p14:cNvPr>
                <p14:cNvContentPartPr/>
                <p14:nvPr/>
              </p14:nvContentPartPr>
              <p14:xfrm>
                <a:off x="6420356" y="999885"/>
                <a:ext cx="269640" cy="341640"/>
              </p14:xfrm>
            </p:contentPart>
          </mc:Choice>
          <mc:Fallback xmlns="">
            <p:pic>
              <p:nvPicPr>
                <p:cNvPr id="77" name="Ink 76">
                  <a:extLst>
                    <a:ext uri="{FF2B5EF4-FFF2-40B4-BE49-F238E27FC236}">
                      <a16:creationId xmlns:a16="http://schemas.microsoft.com/office/drawing/2014/main" id="{403D9601-BEC3-626D-F93D-B54DF3478624}"/>
                    </a:ext>
                  </a:extLst>
                </p:cNvPr>
                <p:cNvPicPr/>
                <p:nvPr/>
              </p:nvPicPr>
              <p:blipFill>
                <a:blip r:embed="rId135"/>
                <a:stretch>
                  <a:fillRect/>
                </a:stretch>
              </p:blipFill>
              <p:spPr>
                <a:xfrm>
                  <a:off x="6411356" y="991245"/>
                  <a:ext cx="28728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8" name="Ink 77">
                  <a:extLst>
                    <a:ext uri="{FF2B5EF4-FFF2-40B4-BE49-F238E27FC236}">
                      <a16:creationId xmlns:a16="http://schemas.microsoft.com/office/drawing/2014/main" id="{3A0A064A-6F84-C90F-732D-D4A536543278}"/>
                    </a:ext>
                  </a:extLst>
                </p14:cNvPr>
                <p14:cNvContentPartPr/>
                <p14:nvPr/>
              </p14:nvContentPartPr>
              <p14:xfrm>
                <a:off x="6895916" y="1118325"/>
                <a:ext cx="132840" cy="171360"/>
              </p14:xfrm>
            </p:contentPart>
          </mc:Choice>
          <mc:Fallback xmlns="">
            <p:pic>
              <p:nvPicPr>
                <p:cNvPr id="78" name="Ink 77">
                  <a:extLst>
                    <a:ext uri="{FF2B5EF4-FFF2-40B4-BE49-F238E27FC236}">
                      <a16:creationId xmlns:a16="http://schemas.microsoft.com/office/drawing/2014/main" id="{3A0A064A-6F84-C90F-732D-D4A536543278}"/>
                    </a:ext>
                  </a:extLst>
                </p:cNvPr>
                <p:cNvPicPr/>
                <p:nvPr/>
              </p:nvPicPr>
              <p:blipFill>
                <a:blip r:embed="rId137"/>
                <a:stretch>
                  <a:fillRect/>
                </a:stretch>
              </p:blipFill>
              <p:spPr>
                <a:xfrm>
                  <a:off x="6886916" y="1109685"/>
                  <a:ext cx="1504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Ink 78">
                  <a:extLst>
                    <a:ext uri="{FF2B5EF4-FFF2-40B4-BE49-F238E27FC236}">
                      <a16:creationId xmlns:a16="http://schemas.microsoft.com/office/drawing/2014/main" id="{751EB0F7-B1D3-C824-B95E-ED3AD090BBBC}"/>
                    </a:ext>
                  </a:extLst>
                </p14:cNvPr>
                <p14:cNvContentPartPr/>
                <p14:nvPr/>
              </p14:nvContentPartPr>
              <p14:xfrm>
                <a:off x="6856316" y="1018965"/>
                <a:ext cx="198720" cy="248400"/>
              </p14:xfrm>
            </p:contentPart>
          </mc:Choice>
          <mc:Fallback xmlns="">
            <p:pic>
              <p:nvPicPr>
                <p:cNvPr id="79" name="Ink 78">
                  <a:extLst>
                    <a:ext uri="{FF2B5EF4-FFF2-40B4-BE49-F238E27FC236}">
                      <a16:creationId xmlns:a16="http://schemas.microsoft.com/office/drawing/2014/main" id="{751EB0F7-B1D3-C824-B95E-ED3AD090BBBC}"/>
                    </a:ext>
                  </a:extLst>
                </p:cNvPr>
                <p:cNvPicPr/>
                <p:nvPr/>
              </p:nvPicPr>
              <p:blipFill>
                <a:blip r:embed="rId139"/>
                <a:stretch>
                  <a:fillRect/>
                </a:stretch>
              </p:blipFill>
              <p:spPr>
                <a:xfrm>
                  <a:off x="6847676" y="1010325"/>
                  <a:ext cx="2163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Ink 79">
                  <a:extLst>
                    <a:ext uri="{FF2B5EF4-FFF2-40B4-BE49-F238E27FC236}">
                      <a16:creationId xmlns:a16="http://schemas.microsoft.com/office/drawing/2014/main" id="{A917896D-82EC-94F5-35E3-30F0576585C5}"/>
                    </a:ext>
                  </a:extLst>
                </p14:cNvPr>
                <p14:cNvContentPartPr/>
                <p14:nvPr/>
              </p14:nvContentPartPr>
              <p14:xfrm>
                <a:off x="7165916" y="1110045"/>
                <a:ext cx="323640" cy="175320"/>
              </p14:xfrm>
            </p:contentPart>
          </mc:Choice>
          <mc:Fallback xmlns="">
            <p:pic>
              <p:nvPicPr>
                <p:cNvPr id="80" name="Ink 79">
                  <a:extLst>
                    <a:ext uri="{FF2B5EF4-FFF2-40B4-BE49-F238E27FC236}">
                      <a16:creationId xmlns:a16="http://schemas.microsoft.com/office/drawing/2014/main" id="{A917896D-82EC-94F5-35E3-30F0576585C5}"/>
                    </a:ext>
                  </a:extLst>
                </p:cNvPr>
                <p:cNvPicPr/>
                <p:nvPr/>
              </p:nvPicPr>
              <p:blipFill>
                <a:blip r:embed="rId141"/>
                <a:stretch>
                  <a:fillRect/>
                </a:stretch>
              </p:blipFill>
              <p:spPr>
                <a:xfrm>
                  <a:off x="7157276" y="1101045"/>
                  <a:ext cx="341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1" name="Ink 80">
                  <a:extLst>
                    <a:ext uri="{FF2B5EF4-FFF2-40B4-BE49-F238E27FC236}">
                      <a16:creationId xmlns:a16="http://schemas.microsoft.com/office/drawing/2014/main" id="{65F620D7-FD09-D580-2E81-C04CE629A5ED}"/>
                    </a:ext>
                  </a:extLst>
                </p14:cNvPr>
                <p14:cNvContentPartPr/>
                <p14:nvPr/>
              </p14:nvContentPartPr>
              <p14:xfrm>
                <a:off x="7559396" y="1082325"/>
                <a:ext cx="190800" cy="214560"/>
              </p14:xfrm>
            </p:contentPart>
          </mc:Choice>
          <mc:Fallback xmlns="">
            <p:pic>
              <p:nvPicPr>
                <p:cNvPr id="81" name="Ink 80">
                  <a:extLst>
                    <a:ext uri="{FF2B5EF4-FFF2-40B4-BE49-F238E27FC236}">
                      <a16:creationId xmlns:a16="http://schemas.microsoft.com/office/drawing/2014/main" id="{65F620D7-FD09-D580-2E81-C04CE629A5ED}"/>
                    </a:ext>
                  </a:extLst>
                </p:cNvPr>
                <p:cNvPicPr/>
                <p:nvPr/>
              </p:nvPicPr>
              <p:blipFill>
                <a:blip r:embed="rId143"/>
                <a:stretch>
                  <a:fillRect/>
                </a:stretch>
              </p:blipFill>
              <p:spPr>
                <a:xfrm>
                  <a:off x="7550756" y="1073325"/>
                  <a:ext cx="208440" cy="23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83" name="Ink 82">
                <a:extLst>
                  <a:ext uri="{FF2B5EF4-FFF2-40B4-BE49-F238E27FC236}">
                    <a16:creationId xmlns:a16="http://schemas.microsoft.com/office/drawing/2014/main" id="{F5E18974-4E3C-1BD9-8892-24FF4B780195}"/>
                  </a:ext>
                </a:extLst>
              </p14:cNvPr>
              <p14:cNvContentPartPr/>
              <p14:nvPr/>
            </p14:nvContentPartPr>
            <p14:xfrm>
              <a:off x="8165636" y="892965"/>
              <a:ext cx="685800" cy="321120"/>
            </p14:xfrm>
          </p:contentPart>
        </mc:Choice>
        <mc:Fallback xmlns="">
          <p:pic>
            <p:nvPicPr>
              <p:cNvPr id="83" name="Ink 82">
                <a:extLst>
                  <a:ext uri="{FF2B5EF4-FFF2-40B4-BE49-F238E27FC236}">
                    <a16:creationId xmlns:a16="http://schemas.microsoft.com/office/drawing/2014/main" id="{F5E18974-4E3C-1BD9-8892-24FF4B780195}"/>
                  </a:ext>
                </a:extLst>
              </p:cNvPr>
              <p:cNvPicPr/>
              <p:nvPr/>
            </p:nvPicPr>
            <p:blipFill>
              <a:blip r:embed="rId145"/>
              <a:stretch>
                <a:fillRect/>
              </a:stretch>
            </p:blipFill>
            <p:spPr>
              <a:xfrm>
                <a:off x="8156636" y="884325"/>
                <a:ext cx="703440" cy="338760"/>
              </a:xfrm>
              <a:prstGeom prst="rect">
                <a:avLst/>
              </a:prstGeom>
            </p:spPr>
          </p:pic>
        </mc:Fallback>
      </mc:AlternateContent>
      <p:grpSp>
        <p:nvGrpSpPr>
          <p:cNvPr id="89" name="Group 88">
            <a:extLst>
              <a:ext uri="{FF2B5EF4-FFF2-40B4-BE49-F238E27FC236}">
                <a16:creationId xmlns:a16="http://schemas.microsoft.com/office/drawing/2014/main" id="{4C69E4B1-41F9-1A3A-CD76-0ABAAB080AF7}"/>
              </a:ext>
            </a:extLst>
          </p:cNvPr>
          <p:cNvGrpSpPr/>
          <p:nvPr/>
        </p:nvGrpSpPr>
        <p:grpSpPr>
          <a:xfrm>
            <a:off x="9227636" y="991605"/>
            <a:ext cx="1279800" cy="301680"/>
            <a:chOff x="9227636" y="991605"/>
            <a:chExt cx="1279800" cy="301680"/>
          </a:xfrm>
        </p:grpSpPr>
        <mc:AlternateContent xmlns:mc="http://schemas.openxmlformats.org/markup-compatibility/2006" xmlns:p14="http://schemas.microsoft.com/office/powerpoint/2010/main">
          <mc:Choice Requires="p14">
            <p:contentPart p14:bwMode="auto" r:id="rId146">
              <p14:nvContentPartPr>
                <p14:cNvPr id="84" name="Ink 83">
                  <a:extLst>
                    <a:ext uri="{FF2B5EF4-FFF2-40B4-BE49-F238E27FC236}">
                      <a16:creationId xmlns:a16="http://schemas.microsoft.com/office/drawing/2014/main" id="{FA3D6825-6A50-7C59-8769-A79ACF9D366A}"/>
                    </a:ext>
                  </a:extLst>
                </p14:cNvPr>
                <p14:cNvContentPartPr/>
                <p14:nvPr/>
              </p14:nvContentPartPr>
              <p14:xfrm>
                <a:off x="9227636" y="1060365"/>
                <a:ext cx="245520" cy="137160"/>
              </p14:xfrm>
            </p:contentPart>
          </mc:Choice>
          <mc:Fallback xmlns="">
            <p:pic>
              <p:nvPicPr>
                <p:cNvPr id="84" name="Ink 83">
                  <a:extLst>
                    <a:ext uri="{FF2B5EF4-FFF2-40B4-BE49-F238E27FC236}">
                      <a16:creationId xmlns:a16="http://schemas.microsoft.com/office/drawing/2014/main" id="{FA3D6825-6A50-7C59-8769-A79ACF9D366A}"/>
                    </a:ext>
                  </a:extLst>
                </p:cNvPr>
                <p:cNvPicPr/>
                <p:nvPr/>
              </p:nvPicPr>
              <p:blipFill>
                <a:blip r:embed="rId147"/>
                <a:stretch>
                  <a:fillRect/>
                </a:stretch>
              </p:blipFill>
              <p:spPr>
                <a:xfrm>
                  <a:off x="9218996" y="1051725"/>
                  <a:ext cx="2631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5" name="Ink 84">
                  <a:extLst>
                    <a:ext uri="{FF2B5EF4-FFF2-40B4-BE49-F238E27FC236}">
                      <a16:creationId xmlns:a16="http://schemas.microsoft.com/office/drawing/2014/main" id="{2C225244-749D-B557-F292-CD7B927A5CAC}"/>
                    </a:ext>
                  </a:extLst>
                </p14:cNvPr>
                <p14:cNvContentPartPr/>
                <p14:nvPr/>
              </p14:nvContentPartPr>
              <p14:xfrm>
                <a:off x="9607436" y="1059645"/>
                <a:ext cx="412920" cy="123120"/>
              </p14:xfrm>
            </p:contentPart>
          </mc:Choice>
          <mc:Fallback xmlns="">
            <p:pic>
              <p:nvPicPr>
                <p:cNvPr id="85" name="Ink 84">
                  <a:extLst>
                    <a:ext uri="{FF2B5EF4-FFF2-40B4-BE49-F238E27FC236}">
                      <a16:creationId xmlns:a16="http://schemas.microsoft.com/office/drawing/2014/main" id="{2C225244-749D-B557-F292-CD7B927A5CAC}"/>
                    </a:ext>
                  </a:extLst>
                </p:cNvPr>
                <p:cNvPicPr/>
                <p:nvPr/>
              </p:nvPicPr>
              <p:blipFill>
                <a:blip r:embed="rId149"/>
                <a:stretch>
                  <a:fillRect/>
                </a:stretch>
              </p:blipFill>
              <p:spPr>
                <a:xfrm>
                  <a:off x="9598796" y="1051005"/>
                  <a:ext cx="430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7" name="Ink 86">
                  <a:extLst>
                    <a:ext uri="{FF2B5EF4-FFF2-40B4-BE49-F238E27FC236}">
                      <a16:creationId xmlns:a16="http://schemas.microsoft.com/office/drawing/2014/main" id="{F9AECCA6-5F33-235C-1462-DCC3F1ACE630}"/>
                    </a:ext>
                  </a:extLst>
                </p14:cNvPr>
                <p14:cNvContentPartPr/>
                <p14:nvPr/>
              </p14:nvContentPartPr>
              <p14:xfrm>
                <a:off x="10139876" y="991605"/>
                <a:ext cx="270720" cy="179640"/>
              </p14:xfrm>
            </p:contentPart>
          </mc:Choice>
          <mc:Fallback xmlns="">
            <p:pic>
              <p:nvPicPr>
                <p:cNvPr id="87" name="Ink 86">
                  <a:extLst>
                    <a:ext uri="{FF2B5EF4-FFF2-40B4-BE49-F238E27FC236}">
                      <a16:creationId xmlns:a16="http://schemas.microsoft.com/office/drawing/2014/main" id="{F9AECCA6-5F33-235C-1462-DCC3F1ACE630}"/>
                    </a:ext>
                  </a:extLst>
                </p:cNvPr>
                <p:cNvPicPr/>
                <p:nvPr/>
              </p:nvPicPr>
              <p:blipFill>
                <a:blip r:embed="rId151"/>
                <a:stretch>
                  <a:fillRect/>
                </a:stretch>
              </p:blipFill>
              <p:spPr>
                <a:xfrm>
                  <a:off x="10130876" y="982605"/>
                  <a:ext cx="288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8" name="Ink 87">
                  <a:extLst>
                    <a:ext uri="{FF2B5EF4-FFF2-40B4-BE49-F238E27FC236}">
                      <a16:creationId xmlns:a16="http://schemas.microsoft.com/office/drawing/2014/main" id="{9AD1B62D-494E-46E1-C0A9-98609B209A89}"/>
                    </a:ext>
                  </a:extLst>
                </p14:cNvPr>
                <p14:cNvContentPartPr/>
                <p14:nvPr/>
              </p14:nvContentPartPr>
              <p14:xfrm>
                <a:off x="10424276" y="1199685"/>
                <a:ext cx="83160" cy="93600"/>
              </p14:xfrm>
            </p:contentPart>
          </mc:Choice>
          <mc:Fallback xmlns="">
            <p:pic>
              <p:nvPicPr>
                <p:cNvPr id="88" name="Ink 87">
                  <a:extLst>
                    <a:ext uri="{FF2B5EF4-FFF2-40B4-BE49-F238E27FC236}">
                      <a16:creationId xmlns:a16="http://schemas.microsoft.com/office/drawing/2014/main" id="{9AD1B62D-494E-46E1-C0A9-98609B209A89}"/>
                    </a:ext>
                  </a:extLst>
                </p:cNvPr>
                <p:cNvPicPr/>
                <p:nvPr/>
              </p:nvPicPr>
              <p:blipFill>
                <a:blip r:embed="rId153"/>
                <a:stretch>
                  <a:fillRect/>
                </a:stretch>
              </p:blipFill>
              <p:spPr>
                <a:xfrm>
                  <a:off x="10415276" y="1191045"/>
                  <a:ext cx="100800" cy="11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5010E9FD-6377-749E-5A77-A34ADDD7C74E}"/>
                  </a:ext>
                </a:extLst>
              </p14:cNvPr>
              <p14:cNvContentPartPr/>
              <p14:nvPr/>
            </p14:nvContentPartPr>
            <p14:xfrm>
              <a:off x="7996796" y="1529085"/>
              <a:ext cx="1535760" cy="168480"/>
            </p14:xfrm>
          </p:contentPart>
        </mc:Choice>
        <mc:Fallback xmlns="">
          <p:pic>
            <p:nvPicPr>
              <p:cNvPr id="91" name="Ink 90">
                <a:extLst>
                  <a:ext uri="{FF2B5EF4-FFF2-40B4-BE49-F238E27FC236}">
                    <a16:creationId xmlns:a16="http://schemas.microsoft.com/office/drawing/2014/main" id="{5010E9FD-6377-749E-5A77-A34ADDD7C74E}"/>
                  </a:ext>
                </a:extLst>
              </p:cNvPr>
              <p:cNvPicPr/>
              <p:nvPr/>
            </p:nvPicPr>
            <p:blipFill>
              <a:blip r:embed="rId155"/>
              <a:stretch>
                <a:fillRect/>
              </a:stretch>
            </p:blipFill>
            <p:spPr>
              <a:xfrm>
                <a:off x="7988156" y="1520445"/>
                <a:ext cx="1553400" cy="186120"/>
              </a:xfrm>
              <a:prstGeom prst="rect">
                <a:avLst/>
              </a:prstGeom>
            </p:spPr>
          </p:pic>
        </mc:Fallback>
      </mc:AlternateContent>
      <p:grpSp>
        <p:nvGrpSpPr>
          <p:cNvPr id="97" name="Group 96">
            <a:extLst>
              <a:ext uri="{FF2B5EF4-FFF2-40B4-BE49-F238E27FC236}">
                <a16:creationId xmlns:a16="http://schemas.microsoft.com/office/drawing/2014/main" id="{EBD00FB6-63F1-C135-B86C-2D4F2F885FE1}"/>
              </a:ext>
            </a:extLst>
          </p:cNvPr>
          <p:cNvGrpSpPr/>
          <p:nvPr/>
        </p:nvGrpSpPr>
        <p:grpSpPr>
          <a:xfrm>
            <a:off x="9741716" y="1335765"/>
            <a:ext cx="2079720" cy="363240"/>
            <a:chOff x="9741716" y="1335765"/>
            <a:chExt cx="2079720" cy="363240"/>
          </a:xfrm>
        </p:grpSpPr>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01F58925-9C79-D208-4F3B-4D27011DE9E4}"/>
                    </a:ext>
                  </a:extLst>
                </p14:cNvPr>
                <p14:cNvContentPartPr/>
                <p14:nvPr/>
              </p14:nvContentPartPr>
              <p14:xfrm>
                <a:off x="9741716" y="1395885"/>
                <a:ext cx="663480" cy="287280"/>
              </p14:xfrm>
            </p:contentPart>
          </mc:Choice>
          <mc:Fallback xmlns="">
            <p:pic>
              <p:nvPicPr>
                <p:cNvPr id="92" name="Ink 91">
                  <a:extLst>
                    <a:ext uri="{FF2B5EF4-FFF2-40B4-BE49-F238E27FC236}">
                      <a16:creationId xmlns:a16="http://schemas.microsoft.com/office/drawing/2014/main" id="{01F58925-9C79-D208-4F3B-4D27011DE9E4}"/>
                    </a:ext>
                  </a:extLst>
                </p:cNvPr>
                <p:cNvPicPr/>
                <p:nvPr/>
              </p:nvPicPr>
              <p:blipFill>
                <a:blip r:embed="rId157"/>
                <a:stretch>
                  <a:fillRect/>
                </a:stretch>
              </p:blipFill>
              <p:spPr>
                <a:xfrm>
                  <a:off x="9732716" y="1386885"/>
                  <a:ext cx="6811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0B2C70BA-B52C-6D6E-D569-D16EC43C06CB}"/>
                    </a:ext>
                  </a:extLst>
                </p14:cNvPr>
                <p14:cNvContentPartPr/>
                <p14:nvPr/>
              </p14:nvContentPartPr>
              <p14:xfrm>
                <a:off x="10122596" y="1506045"/>
                <a:ext cx="183960" cy="46800"/>
              </p14:xfrm>
            </p:contentPart>
          </mc:Choice>
          <mc:Fallback xmlns="">
            <p:pic>
              <p:nvPicPr>
                <p:cNvPr id="93" name="Ink 92">
                  <a:extLst>
                    <a:ext uri="{FF2B5EF4-FFF2-40B4-BE49-F238E27FC236}">
                      <a16:creationId xmlns:a16="http://schemas.microsoft.com/office/drawing/2014/main" id="{0B2C70BA-B52C-6D6E-D569-D16EC43C06CB}"/>
                    </a:ext>
                  </a:extLst>
                </p:cNvPr>
                <p:cNvPicPr/>
                <p:nvPr/>
              </p:nvPicPr>
              <p:blipFill>
                <a:blip r:embed="rId159"/>
                <a:stretch>
                  <a:fillRect/>
                </a:stretch>
              </p:blipFill>
              <p:spPr>
                <a:xfrm>
                  <a:off x="10113596" y="1497045"/>
                  <a:ext cx="201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Ink 93">
                  <a:extLst>
                    <a:ext uri="{FF2B5EF4-FFF2-40B4-BE49-F238E27FC236}">
                      <a16:creationId xmlns:a16="http://schemas.microsoft.com/office/drawing/2014/main" id="{9C5D1B38-013D-7F2E-79FA-95094C72F2F0}"/>
                    </a:ext>
                  </a:extLst>
                </p14:cNvPr>
                <p14:cNvContentPartPr/>
                <p14:nvPr/>
              </p14:nvContentPartPr>
              <p14:xfrm>
                <a:off x="10044836" y="1439085"/>
                <a:ext cx="70560" cy="6120"/>
              </p14:xfrm>
            </p:contentPart>
          </mc:Choice>
          <mc:Fallback xmlns="">
            <p:pic>
              <p:nvPicPr>
                <p:cNvPr id="94" name="Ink 93">
                  <a:extLst>
                    <a:ext uri="{FF2B5EF4-FFF2-40B4-BE49-F238E27FC236}">
                      <a16:creationId xmlns:a16="http://schemas.microsoft.com/office/drawing/2014/main" id="{9C5D1B38-013D-7F2E-79FA-95094C72F2F0}"/>
                    </a:ext>
                  </a:extLst>
                </p:cNvPr>
                <p:cNvPicPr/>
                <p:nvPr/>
              </p:nvPicPr>
              <p:blipFill>
                <a:blip r:embed="rId161"/>
                <a:stretch>
                  <a:fillRect/>
                </a:stretch>
              </p:blipFill>
              <p:spPr>
                <a:xfrm>
                  <a:off x="10036196" y="1430445"/>
                  <a:ext cx="88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5" name="Ink 94">
                  <a:extLst>
                    <a:ext uri="{FF2B5EF4-FFF2-40B4-BE49-F238E27FC236}">
                      <a16:creationId xmlns:a16="http://schemas.microsoft.com/office/drawing/2014/main" id="{9D1B3FE2-9E6C-8DCD-E72E-E01176FFED7E}"/>
                    </a:ext>
                  </a:extLst>
                </p14:cNvPr>
                <p14:cNvContentPartPr/>
                <p14:nvPr/>
              </p14:nvContentPartPr>
              <p14:xfrm>
                <a:off x="10637756" y="1335765"/>
                <a:ext cx="1183680" cy="363240"/>
              </p14:xfrm>
            </p:contentPart>
          </mc:Choice>
          <mc:Fallback xmlns="">
            <p:pic>
              <p:nvPicPr>
                <p:cNvPr id="95" name="Ink 94">
                  <a:extLst>
                    <a:ext uri="{FF2B5EF4-FFF2-40B4-BE49-F238E27FC236}">
                      <a16:creationId xmlns:a16="http://schemas.microsoft.com/office/drawing/2014/main" id="{9D1B3FE2-9E6C-8DCD-E72E-E01176FFED7E}"/>
                    </a:ext>
                  </a:extLst>
                </p:cNvPr>
                <p:cNvPicPr/>
                <p:nvPr/>
              </p:nvPicPr>
              <p:blipFill>
                <a:blip r:embed="rId163"/>
                <a:stretch>
                  <a:fillRect/>
                </a:stretch>
              </p:blipFill>
              <p:spPr>
                <a:xfrm>
                  <a:off x="10628756" y="1326765"/>
                  <a:ext cx="12013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6" name="Ink 95">
                  <a:extLst>
                    <a:ext uri="{FF2B5EF4-FFF2-40B4-BE49-F238E27FC236}">
                      <a16:creationId xmlns:a16="http://schemas.microsoft.com/office/drawing/2014/main" id="{3D692CEF-0C4C-5AB2-5F7D-87E2CAE6AB25}"/>
                    </a:ext>
                  </a:extLst>
                </p14:cNvPr>
                <p14:cNvContentPartPr/>
                <p14:nvPr/>
              </p14:nvContentPartPr>
              <p14:xfrm>
                <a:off x="11235356" y="1468245"/>
                <a:ext cx="241920" cy="34920"/>
              </p14:xfrm>
            </p:contentPart>
          </mc:Choice>
          <mc:Fallback xmlns="">
            <p:pic>
              <p:nvPicPr>
                <p:cNvPr id="96" name="Ink 95">
                  <a:extLst>
                    <a:ext uri="{FF2B5EF4-FFF2-40B4-BE49-F238E27FC236}">
                      <a16:creationId xmlns:a16="http://schemas.microsoft.com/office/drawing/2014/main" id="{3D692CEF-0C4C-5AB2-5F7D-87E2CAE6AB25}"/>
                    </a:ext>
                  </a:extLst>
                </p:cNvPr>
                <p:cNvPicPr/>
                <p:nvPr/>
              </p:nvPicPr>
              <p:blipFill>
                <a:blip r:embed="rId165"/>
                <a:stretch>
                  <a:fillRect/>
                </a:stretch>
              </p:blipFill>
              <p:spPr>
                <a:xfrm>
                  <a:off x="11226716" y="1459245"/>
                  <a:ext cx="259560" cy="52560"/>
                </a:xfrm>
                <a:prstGeom prst="rect">
                  <a:avLst/>
                </a:prstGeom>
              </p:spPr>
            </p:pic>
          </mc:Fallback>
        </mc:AlternateContent>
      </p:grpSp>
      <p:grpSp>
        <p:nvGrpSpPr>
          <p:cNvPr id="108" name="Group 107">
            <a:extLst>
              <a:ext uri="{FF2B5EF4-FFF2-40B4-BE49-F238E27FC236}">
                <a16:creationId xmlns:a16="http://schemas.microsoft.com/office/drawing/2014/main" id="{C0190A04-25AB-5505-F523-57207ED0B652}"/>
              </a:ext>
            </a:extLst>
          </p:cNvPr>
          <p:cNvGrpSpPr/>
          <p:nvPr/>
        </p:nvGrpSpPr>
        <p:grpSpPr>
          <a:xfrm>
            <a:off x="8014076" y="1727445"/>
            <a:ext cx="3079440" cy="495720"/>
            <a:chOff x="8014076" y="1727445"/>
            <a:chExt cx="3079440" cy="495720"/>
          </a:xfrm>
        </p:grpSpPr>
        <mc:AlternateContent xmlns:mc="http://schemas.openxmlformats.org/markup-compatibility/2006" xmlns:p14="http://schemas.microsoft.com/office/powerpoint/2010/main">
          <mc:Choice Requires="p14">
            <p:contentPart p14:bwMode="auto" r:id="rId166">
              <p14:nvContentPartPr>
                <p14:cNvPr id="100" name="Ink 99">
                  <a:extLst>
                    <a:ext uri="{FF2B5EF4-FFF2-40B4-BE49-F238E27FC236}">
                      <a16:creationId xmlns:a16="http://schemas.microsoft.com/office/drawing/2014/main" id="{EAD93642-CF3D-47AB-7BBF-A3493BF93BAA}"/>
                    </a:ext>
                  </a:extLst>
                </p14:cNvPr>
                <p14:cNvContentPartPr/>
                <p14:nvPr/>
              </p14:nvContentPartPr>
              <p14:xfrm>
                <a:off x="9791036" y="1790805"/>
                <a:ext cx="1100160" cy="266760"/>
              </p14:xfrm>
            </p:contentPart>
          </mc:Choice>
          <mc:Fallback xmlns="">
            <p:pic>
              <p:nvPicPr>
                <p:cNvPr id="100" name="Ink 99">
                  <a:extLst>
                    <a:ext uri="{FF2B5EF4-FFF2-40B4-BE49-F238E27FC236}">
                      <a16:creationId xmlns:a16="http://schemas.microsoft.com/office/drawing/2014/main" id="{EAD93642-CF3D-47AB-7BBF-A3493BF93BAA}"/>
                    </a:ext>
                  </a:extLst>
                </p:cNvPr>
                <p:cNvPicPr/>
                <p:nvPr/>
              </p:nvPicPr>
              <p:blipFill>
                <a:blip r:embed="rId167"/>
                <a:stretch>
                  <a:fillRect/>
                </a:stretch>
              </p:blipFill>
              <p:spPr>
                <a:xfrm>
                  <a:off x="9782396" y="1781805"/>
                  <a:ext cx="11178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E9310EAE-BC1C-80B1-29D5-440CDEB74F9D}"/>
                    </a:ext>
                  </a:extLst>
                </p14:cNvPr>
                <p14:cNvContentPartPr/>
                <p14:nvPr/>
              </p14:nvContentPartPr>
              <p14:xfrm>
                <a:off x="10612916" y="1897725"/>
                <a:ext cx="36000" cy="2520"/>
              </p14:xfrm>
            </p:contentPart>
          </mc:Choice>
          <mc:Fallback xmlns="">
            <p:pic>
              <p:nvPicPr>
                <p:cNvPr id="101" name="Ink 100">
                  <a:extLst>
                    <a:ext uri="{FF2B5EF4-FFF2-40B4-BE49-F238E27FC236}">
                      <a16:creationId xmlns:a16="http://schemas.microsoft.com/office/drawing/2014/main" id="{E9310EAE-BC1C-80B1-29D5-440CDEB74F9D}"/>
                    </a:ext>
                  </a:extLst>
                </p:cNvPr>
                <p:cNvPicPr/>
                <p:nvPr/>
              </p:nvPicPr>
              <p:blipFill>
                <a:blip r:embed="rId169"/>
                <a:stretch>
                  <a:fillRect/>
                </a:stretch>
              </p:blipFill>
              <p:spPr>
                <a:xfrm>
                  <a:off x="10604276" y="1888725"/>
                  <a:ext cx="53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Ink 101">
                  <a:extLst>
                    <a:ext uri="{FF2B5EF4-FFF2-40B4-BE49-F238E27FC236}">
                      <a16:creationId xmlns:a16="http://schemas.microsoft.com/office/drawing/2014/main" id="{D2369F15-A540-D614-972A-93B15B0CDB20}"/>
                    </a:ext>
                  </a:extLst>
                </p14:cNvPr>
                <p14:cNvContentPartPr/>
                <p14:nvPr/>
              </p14:nvContentPartPr>
              <p14:xfrm>
                <a:off x="10369196" y="1870725"/>
                <a:ext cx="226800" cy="63360"/>
              </p14:xfrm>
            </p:contentPart>
          </mc:Choice>
          <mc:Fallback xmlns="">
            <p:pic>
              <p:nvPicPr>
                <p:cNvPr id="102" name="Ink 101">
                  <a:extLst>
                    <a:ext uri="{FF2B5EF4-FFF2-40B4-BE49-F238E27FC236}">
                      <a16:creationId xmlns:a16="http://schemas.microsoft.com/office/drawing/2014/main" id="{D2369F15-A540-D614-972A-93B15B0CDB20}"/>
                    </a:ext>
                  </a:extLst>
                </p:cNvPr>
                <p:cNvPicPr/>
                <p:nvPr/>
              </p:nvPicPr>
              <p:blipFill>
                <a:blip r:embed="rId171"/>
                <a:stretch>
                  <a:fillRect/>
                </a:stretch>
              </p:blipFill>
              <p:spPr>
                <a:xfrm>
                  <a:off x="10360556" y="1862085"/>
                  <a:ext cx="244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Ink 97">
                  <a:extLst>
                    <a:ext uri="{FF2B5EF4-FFF2-40B4-BE49-F238E27FC236}">
                      <a16:creationId xmlns:a16="http://schemas.microsoft.com/office/drawing/2014/main" id="{0C0C9622-239D-1048-2DD0-844FA3CB5637}"/>
                    </a:ext>
                  </a:extLst>
                </p14:cNvPr>
                <p14:cNvContentPartPr/>
                <p14:nvPr/>
              </p14:nvContentPartPr>
              <p14:xfrm>
                <a:off x="8082476" y="1796205"/>
                <a:ext cx="1559880" cy="426960"/>
              </p14:xfrm>
            </p:contentPart>
          </mc:Choice>
          <mc:Fallback xmlns="">
            <p:pic>
              <p:nvPicPr>
                <p:cNvPr id="98" name="Ink 97">
                  <a:extLst>
                    <a:ext uri="{FF2B5EF4-FFF2-40B4-BE49-F238E27FC236}">
                      <a16:creationId xmlns:a16="http://schemas.microsoft.com/office/drawing/2014/main" id="{0C0C9622-239D-1048-2DD0-844FA3CB5637}"/>
                    </a:ext>
                  </a:extLst>
                </p:cNvPr>
                <p:cNvPicPr/>
                <p:nvPr/>
              </p:nvPicPr>
              <p:blipFill>
                <a:blip r:embed="rId173"/>
                <a:stretch>
                  <a:fillRect/>
                </a:stretch>
              </p:blipFill>
              <p:spPr>
                <a:xfrm>
                  <a:off x="8073836" y="1787205"/>
                  <a:ext cx="157752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Ink 98">
                  <a:extLst>
                    <a:ext uri="{FF2B5EF4-FFF2-40B4-BE49-F238E27FC236}">
                      <a16:creationId xmlns:a16="http://schemas.microsoft.com/office/drawing/2014/main" id="{FEA16229-F02C-C31C-2EB3-58ADAA87B24A}"/>
                    </a:ext>
                  </a:extLst>
                </p14:cNvPr>
                <p14:cNvContentPartPr/>
                <p14:nvPr/>
              </p14:nvContentPartPr>
              <p14:xfrm>
                <a:off x="8886356" y="1818525"/>
                <a:ext cx="341280" cy="73080"/>
              </p14:xfrm>
            </p:contentPart>
          </mc:Choice>
          <mc:Fallback xmlns="">
            <p:pic>
              <p:nvPicPr>
                <p:cNvPr id="99" name="Ink 98">
                  <a:extLst>
                    <a:ext uri="{FF2B5EF4-FFF2-40B4-BE49-F238E27FC236}">
                      <a16:creationId xmlns:a16="http://schemas.microsoft.com/office/drawing/2014/main" id="{FEA16229-F02C-C31C-2EB3-58ADAA87B24A}"/>
                    </a:ext>
                  </a:extLst>
                </p:cNvPr>
                <p:cNvPicPr/>
                <p:nvPr/>
              </p:nvPicPr>
              <p:blipFill>
                <a:blip r:embed="rId175"/>
                <a:stretch>
                  <a:fillRect/>
                </a:stretch>
              </p:blipFill>
              <p:spPr>
                <a:xfrm>
                  <a:off x="8877356" y="1809525"/>
                  <a:ext cx="3589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Ink 104">
                  <a:extLst>
                    <a:ext uri="{FF2B5EF4-FFF2-40B4-BE49-F238E27FC236}">
                      <a16:creationId xmlns:a16="http://schemas.microsoft.com/office/drawing/2014/main" id="{5874A96D-8921-3949-20F4-BBE8F2AFCD19}"/>
                    </a:ext>
                  </a:extLst>
                </p14:cNvPr>
                <p14:cNvContentPartPr/>
                <p14:nvPr/>
              </p14:nvContentPartPr>
              <p14:xfrm>
                <a:off x="8014076" y="1727445"/>
                <a:ext cx="1534680" cy="41400"/>
              </p14:xfrm>
            </p:contentPart>
          </mc:Choice>
          <mc:Fallback xmlns="">
            <p:pic>
              <p:nvPicPr>
                <p:cNvPr id="105" name="Ink 104">
                  <a:extLst>
                    <a:ext uri="{FF2B5EF4-FFF2-40B4-BE49-F238E27FC236}">
                      <a16:creationId xmlns:a16="http://schemas.microsoft.com/office/drawing/2014/main" id="{5874A96D-8921-3949-20F4-BBE8F2AFCD19}"/>
                    </a:ext>
                  </a:extLst>
                </p:cNvPr>
                <p:cNvPicPr/>
                <p:nvPr/>
              </p:nvPicPr>
              <p:blipFill>
                <a:blip r:embed="rId177"/>
                <a:stretch>
                  <a:fillRect/>
                </a:stretch>
              </p:blipFill>
              <p:spPr>
                <a:xfrm>
                  <a:off x="8005436" y="1718445"/>
                  <a:ext cx="1552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Ink 106">
                  <a:extLst>
                    <a:ext uri="{FF2B5EF4-FFF2-40B4-BE49-F238E27FC236}">
                      <a16:creationId xmlns:a16="http://schemas.microsoft.com/office/drawing/2014/main" id="{2209B7BB-77C4-2474-6FEE-6B597AE53DF5}"/>
                    </a:ext>
                  </a:extLst>
                </p14:cNvPr>
                <p14:cNvContentPartPr/>
                <p14:nvPr/>
              </p14:nvContentPartPr>
              <p14:xfrm>
                <a:off x="11028356" y="1930485"/>
                <a:ext cx="65160" cy="75960"/>
              </p14:xfrm>
            </p:contentPart>
          </mc:Choice>
          <mc:Fallback xmlns="">
            <p:pic>
              <p:nvPicPr>
                <p:cNvPr id="107" name="Ink 106">
                  <a:extLst>
                    <a:ext uri="{FF2B5EF4-FFF2-40B4-BE49-F238E27FC236}">
                      <a16:creationId xmlns:a16="http://schemas.microsoft.com/office/drawing/2014/main" id="{2209B7BB-77C4-2474-6FEE-6B597AE53DF5}"/>
                    </a:ext>
                  </a:extLst>
                </p:cNvPr>
                <p:cNvPicPr/>
                <p:nvPr/>
              </p:nvPicPr>
              <p:blipFill>
                <a:blip r:embed="rId179"/>
                <a:stretch>
                  <a:fillRect/>
                </a:stretch>
              </p:blipFill>
              <p:spPr>
                <a:xfrm>
                  <a:off x="11019716" y="1921485"/>
                  <a:ext cx="82800" cy="93600"/>
                </a:xfrm>
                <a:prstGeom prst="rect">
                  <a:avLst/>
                </a:prstGeom>
              </p:spPr>
            </p:pic>
          </mc:Fallback>
        </mc:AlternateContent>
      </p:grpSp>
      <p:grpSp>
        <p:nvGrpSpPr>
          <p:cNvPr id="119" name="Group 118">
            <a:extLst>
              <a:ext uri="{FF2B5EF4-FFF2-40B4-BE49-F238E27FC236}">
                <a16:creationId xmlns:a16="http://schemas.microsoft.com/office/drawing/2014/main" id="{0A636804-1604-9796-2263-B8058CF03B0B}"/>
              </a:ext>
            </a:extLst>
          </p:cNvPr>
          <p:cNvGrpSpPr/>
          <p:nvPr/>
        </p:nvGrpSpPr>
        <p:grpSpPr>
          <a:xfrm>
            <a:off x="8084636" y="2297685"/>
            <a:ext cx="2714040" cy="525240"/>
            <a:chOff x="8084636" y="2297685"/>
            <a:chExt cx="2714040" cy="525240"/>
          </a:xfrm>
        </p:grpSpPr>
        <mc:AlternateContent xmlns:mc="http://schemas.openxmlformats.org/markup-compatibility/2006" xmlns:p14="http://schemas.microsoft.com/office/powerpoint/2010/main">
          <mc:Choice Requires="p14">
            <p:contentPart p14:bwMode="auto" r:id="rId180">
              <p14:nvContentPartPr>
                <p14:cNvPr id="109" name="Ink 108">
                  <a:extLst>
                    <a:ext uri="{FF2B5EF4-FFF2-40B4-BE49-F238E27FC236}">
                      <a16:creationId xmlns:a16="http://schemas.microsoft.com/office/drawing/2014/main" id="{C87DD7BC-808D-6D07-572F-186DCF8D800E}"/>
                    </a:ext>
                  </a:extLst>
                </p14:cNvPr>
                <p14:cNvContentPartPr/>
                <p14:nvPr/>
              </p14:nvContentPartPr>
              <p14:xfrm>
                <a:off x="8084636" y="2393085"/>
                <a:ext cx="131400" cy="236160"/>
              </p14:xfrm>
            </p:contentPart>
          </mc:Choice>
          <mc:Fallback xmlns="">
            <p:pic>
              <p:nvPicPr>
                <p:cNvPr id="109" name="Ink 108">
                  <a:extLst>
                    <a:ext uri="{FF2B5EF4-FFF2-40B4-BE49-F238E27FC236}">
                      <a16:creationId xmlns:a16="http://schemas.microsoft.com/office/drawing/2014/main" id="{C87DD7BC-808D-6D07-572F-186DCF8D800E}"/>
                    </a:ext>
                  </a:extLst>
                </p:cNvPr>
                <p:cNvPicPr/>
                <p:nvPr/>
              </p:nvPicPr>
              <p:blipFill>
                <a:blip r:embed="rId181"/>
                <a:stretch>
                  <a:fillRect/>
                </a:stretch>
              </p:blipFill>
              <p:spPr>
                <a:xfrm>
                  <a:off x="8075636" y="2384445"/>
                  <a:ext cx="149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38DD1AB4-EE97-ABEE-9C16-DEF38C0FF0A2}"/>
                    </a:ext>
                  </a:extLst>
                </p14:cNvPr>
                <p14:cNvContentPartPr/>
                <p14:nvPr/>
              </p14:nvContentPartPr>
              <p14:xfrm>
                <a:off x="8147636" y="2529525"/>
                <a:ext cx="105840" cy="7560"/>
              </p14:xfrm>
            </p:contentPart>
          </mc:Choice>
          <mc:Fallback xmlns="">
            <p:pic>
              <p:nvPicPr>
                <p:cNvPr id="110" name="Ink 109">
                  <a:extLst>
                    <a:ext uri="{FF2B5EF4-FFF2-40B4-BE49-F238E27FC236}">
                      <a16:creationId xmlns:a16="http://schemas.microsoft.com/office/drawing/2014/main" id="{38DD1AB4-EE97-ABEE-9C16-DEF38C0FF0A2}"/>
                    </a:ext>
                  </a:extLst>
                </p:cNvPr>
                <p:cNvPicPr/>
                <p:nvPr/>
              </p:nvPicPr>
              <p:blipFill>
                <a:blip r:embed="rId183"/>
                <a:stretch>
                  <a:fillRect/>
                </a:stretch>
              </p:blipFill>
              <p:spPr>
                <a:xfrm>
                  <a:off x="8138996" y="2520885"/>
                  <a:ext cx="123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7836B2DF-7A17-E4CB-8E45-33DC53484DBF}"/>
                    </a:ext>
                  </a:extLst>
                </p14:cNvPr>
                <p14:cNvContentPartPr/>
                <p14:nvPr/>
              </p14:nvContentPartPr>
              <p14:xfrm>
                <a:off x="8133236" y="2404605"/>
                <a:ext cx="170640" cy="38160"/>
              </p14:xfrm>
            </p:contentPart>
          </mc:Choice>
          <mc:Fallback xmlns="">
            <p:pic>
              <p:nvPicPr>
                <p:cNvPr id="111" name="Ink 110">
                  <a:extLst>
                    <a:ext uri="{FF2B5EF4-FFF2-40B4-BE49-F238E27FC236}">
                      <a16:creationId xmlns:a16="http://schemas.microsoft.com/office/drawing/2014/main" id="{7836B2DF-7A17-E4CB-8E45-33DC53484DBF}"/>
                    </a:ext>
                  </a:extLst>
                </p:cNvPr>
                <p:cNvPicPr/>
                <p:nvPr/>
              </p:nvPicPr>
              <p:blipFill>
                <a:blip r:embed="rId185"/>
                <a:stretch>
                  <a:fillRect/>
                </a:stretch>
              </p:blipFill>
              <p:spPr>
                <a:xfrm>
                  <a:off x="8124236" y="2395605"/>
                  <a:ext cx="188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3" name="Ink 112">
                  <a:extLst>
                    <a:ext uri="{FF2B5EF4-FFF2-40B4-BE49-F238E27FC236}">
                      <a16:creationId xmlns:a16="http://schemas.microsoft.com/office/drawing/2014/main" id="{00CB751F-5F9F-9BC9-9FE1-029F18BD4488}"/>
                    </a:ext>
                  </a:extLst>
                </p14:cNvPr>
                <p14:cNvContentPartPr/>
                <p14:nvPr/>
              </p14:nvContentPartPr>
              <p14:xfrm>
                <a:off x="8319716" y="2627085"/>
                <a:ext cx="165600" cy="195840"/>
              </p14:xfrm>
            </p:contentPart>
          </mc:Choice>
          <mc:Fallback xmlns="">
            <p:pic>
              <p:nvPicPr>
                <p:cNvPr id="113" name="Ink 112">
                  <a:extLst>
                    <a:ext uri="{FF2B5EF4-FFF2-40B4-BE49-F238E27FC236}">
                      <a16:creationId xmlns:a16="http://schemas.microsoft.com/office/drawing/2014/main" id="{00CB751F-5F9F-9BC9-9FE1-029F18BD4488}"/>
                    </a:ext>
                  </a:extLst>
                </p:cNvPr>
                <p:cNvPicPr/>
                <p:nvPr/>
              </p:nvPicPr>
              <p:blipFill>
                <a:blip r:embed="rId187"/>
                <a:stretch>
                  <a:fillRect/>
                </a:stretch>
              </p:blipFill>
              <p:spPr>
                <a:xfrm>
                  <a:off x="8310716" y="2618085"/>
                  <a:ext cx="183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4" name="Ink 113">
                  <a:extLst>
                    <a:ext uri="{FF2B5EF4-FFF2-40B4-BE49-F238E27FC236}">
                      <a16:creationId xmlns:a16="http://schemas.microsoft.com/office/drawing/2014/main" id="{B1870075-8554-8694-EA23-54266E221C32}"/>
                    </a:ext>
                  </a:extLst>
                </p14:cNvPr>
                <p14:cNvContentPartPr/>
                <p14:nvPr/>
              </p14:nvContentPartPr>
              <p14:xfrm>
                <a:off x="8725796" y="2339445"/>
                <a:ext cx="520200" cy="256320"/>
              </p14:xfrm>
            </p:contentPart>
          </mc:Choice>
          <mc:Fallback xmlns="">
            <p:pic>
              <p:nvPicPr>
                <p:cNvPr id="114" name="Ink 113">
                  <a:extLst>
                    <a:ext uri="{FF2B5EF4-FFF2-40B4-BE49-F238E27FC236}">
                      <a16:creationId xmlns:a16="http://schemas.microsoft.com/office/drawing/2014/main" id="{B1870075-8554-8694-EA23-54266E221C32}"/>
                    </a:ext>
                  </a:extLst>
                </p:cNvPr>
                <p:cNvPicPr/>
                <p:nvPr/>
              </p:nvPicPr>
              <p:blipFill>
                <a:blip r:embed="rId189"/>
                <a:stretch>
                  <a:fillRect/>
                </a:stretch>
              </p:blipFill>
              <p:spPr>
                <a:xfrm>
                  <a:off x="8716796" y="2330445"/>
                  <a:ext cx="5378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6" name="Ink 115">
                  <a:extLst>
                    <a:ext uri="{FF2B5EF4-FFF2-40B4-BE49-F238E27FC236}">
                      <a16:creationId xmlns:a16="http://schemas.microsoft.com/office/drawing/2014/main" id="{6A793913-EDD5-0DBC-1162-A28E57FFACBC}"/>
                    </a:ext>
                  </a:extLst>
                </p14:cNvPr>
                <p14:cNvContentPartPr/>
                <p14:nvPr/>
              </p14:nvContentPartPr>
              <p14:xfrm>
                <a:off x="9415196" y="2297685"/>
                <a:ext cx="796680" cy="313920"/>
              </p14:xfrm>
            </p:contentPart>
          </mc:Choice>
          <mc:Fallback xmlns="">
            <p:pic>
              <p:nvPicPr>
                <p:cNvPr id="116" name="Ink 115">
                  <a:extLst>
                    <a:ext uri="{FF2B5EF4-FFF2-40B4-BE49-F238E27FC236}">
                      <a16:creationId xmlns:a16="http://schemas.microsoft.com/office/drawing/2014/main" id="{6A793913-EDD5-0DBC-1162-A28E57FFACBC}"/>
                    </a:ext>
                  </a:extLst>
                </p:cNvPr>
                <p:cNvPicPr/>
                <p:nvPr/>
              </p:nvPicPr>
              <p:blipFill>
                <a:blip r:embed="rId191"/>
                <a:stretch>
                  <a:fillRect/>
                </a:stretch>
              </p:blipFill>
              <p:spPr>
                <a:xfrm>
                  <a:off x="9406196" y="2288685"/>
                  <a:ext cx="81432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7" name="Ink 116">
                  <a:extLst>
                    <a:ext uri="{FF2B5EF4-FFF2-40B4-BE49-F238E27FC236}">
                      <a16:creationId xmlns:a16="http://schemas.microsoft.com/office/drawing/2014/main" id="{8CE4E2AA-E61A-D0E5-EFDF-5375A0FDBE5B}"/>
                    </a:ext>
                  </a:extLst>
                </p14:cNvPr>
                <p14:cNvContentPartPr/>
                <p14:nvPr/>
              </p14:nvContentPartPr>
              <p14:xfrm>
                <a:off x="9933956" y="2441685"/>
                <a:ext cx="288720" cy="16560"/>
              </p14:xfrm>
            </p:contentPart>
          </mc:Choice>
          <mc:Fallback xmlns="">
            <p:pic>
              <p:nvPicPr>
                <p:cNvPr id="117" name="Ink 116">
                  <a:extLst>
                    <a:ext uri="{FF2B5EF4-FFF2-40B4-BE49-F238E27FC236}">
                      <a16:creationId xmlns:a16="http://schemas.microsoft.com/office/drawing/2014/main" id="{8CE4E2AA-E61A-D0E5-EFDF-5375A0FDBE5B}"/>
                    </a:ext>
                  </a:extLst>
                </p:cNvPr>
                <p:cNvPicPr/>
                <p:nvPr/>
              </p:nvPicPr>
              <p:blipFill>
                <a:blip r:embed="rId193"/>
                <a:stretch>
                  <a:fillRect/>
                </a:stretch>
              </p:blipFill>
              <p:spPr>
                <a:xfrm>
                  <a:off x="9924956" y="2433045"/>
                  <a:ext cx="306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8" name="Ink 117">
                  <a:extLst>
                    <a:ext uri="{FF2B5EF4-FFF2-40B4-BE49-F238E27FC236}">
                      <a16:creationId xmlns:a16="http://schemas.microsoft.com/office/drawing/2014/main" id="{030523D3-E439-980F-1728-FC1FF5BFD78E}"/>
                    </a:ext>
                  </a:extLst>
                </p14:cNvPr>
                <p14:cNvContentPartPr/>
                <p14:nvPr/>
              </p14:nvContentPartPr>
              <p14:xfrm>
                <a:off x="10142036" y="2490645"/>
                <a:ext cx="656640" cy="129960"/>
              </p14:xfrm>
            </p:contentPart>
          </mc:Choice>
          <mc:Fallback xmlns="">
            <p:pic>
              <p:nvPicPr>
                <p:cNvPr id="118" name="Ink 117">
                  <a:extLst>
                    <a:ext uri="{FF2B5EF4-FFF2-40B4-BE49-F238E27FC236}">
                      <a16:creationId xmlns:a16="http://schemas.microsoft.com/office/drawing/2014/main" id="{030523D3-E439-980F-1728-FC1FF5BFD78E}"/>
                    </a:ext>
                  </a:extLst>
                </p:cNvPr>
                <p:cNvPicPr/>
                <p:nvPr/>
              </p:nvPicPr>
              <p:blipFill>
                <a:blip r:embed="rId195"/>
                <a:stretch>
                  <a:fillRect/>
                </a:stretch>
              </p:blipFill>
              <p:spPr>
                <a:xfrm>
                  <a:off x="10133396" y="2481645"/>
                  <a:ext cx="67428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6">
            <p14:nvContentPartPr>
              <p14:cNvPr id="121" name="Ink 120">
                <a:extLst>
                  <a:ext uri="{FF2B5EF4-FFF2-40B4-BE49-F238E27FC236}">
                    <a16:creationId xmlns:a16="http://schemas.microsoft.com/office/drawing/2014/main" id="{86AAC65A-565C-86DC-BF50-6C10CB053C8D}"/>
                  </a:ext>
                </a:extLst>
              </p14:cNvPr>
              <p14:cNvContentPartPr/>
              <p14:nvPr/>
            </p14:nvContentPartPr>
            <p14:xfrm>
              <a:off x="10786436" y="2441685"/>
              <a:ext cx="209160" cy="186840"/>
            </p14:xfrm>
          </p:contentPart>
        </mc:Choice>
        <mc:Fallback xmlns="">
          <p:pic>
            <p:nvPicPr>
              <p:cNvPr id="121" name="Ink 120">
                <a:extLst>
                  <a:ext uri="{FF2B5EF4-FFF2-40B4-BE49-F238E27FC236}">
                    <a16:creationId xmlns:a16="http://schemas.microsoft.com/office/drawing/2014/main" id="{86AAC65A-565C-86DC-BF50-6C10CB053C8D}"/>
                  </a:ext>
                </a:extLst>
              </p:cNvPr>
              <p:cNvPicPr/>
              <p:nvPr/>
            </p:nvPicPr>
            <p:blipFill>
              <a:blip r:embed="rId197"/>
              <a:stretch>
                <a:fillRect/>
              </a:stretch>
            </p:blipFill>
            <p:spPr>
              <a:xfrm>
                <a:off x="10777436" y="2432685"/>
                <a:ext cx="226800" cy="204480"/>
              </a:xfrm>
              <a:prstGeom prst="rect">
                <a:avLst/>
              </a:prstGeom>
            </p:spPr>
          </p:pic>
        </mc:Fallback>
      </mc:AlternateContent>
      <p:grpSp>
        <p:nvGrpSpPr>
          <p:cNvPr id="129" name="Group 128">
            <a:extLst>
              <a:ext uri="{FF2B5EF4-FFF2-40B4-BE49-F238E27FC236}">
                <a16:creationId xmlns:a16="http://schemas.microsoft.com/office/drawing/2014/main" id="{CC3A8B5D-8A5E-CFE6-BC60-09CD301C7D12}"/>
              </a:ext>
            </a:extLst>
          </p:cNvPr>
          <p:cNvGrpSpPr/>
          <p:nvPr/>
        </p:nvGrpSpPr>
        <p:grpSpPr>
          <a:xfrm>
            <a:off x="7885916" y="2901405"/>
            <a:ext cx="2663280" cy="378720"/>
            <a:chOff x="7885916" y="2901405"/>
            <a:chExt cx="2663280" cy="378720"/>
          </a:xfrm>
        </p:grpSpPr>
        <mc:AlternateContent xmlns:mc="http://schemas.openxmlformats.org/markup-compatibility/2006" xmlns:p14="http://schemas.microsoft.com/office/powerpoint/2010/main">
          <mc:Choice Requires="p14">
            <p:contentPart p14:bwMode="auto" r:id="rId198">
              <p14:nvContentPartPr>
                <p14:cNvPr id="122" name="Ink 121">
                  <a:extLst>
                    <a:ext uri="{FF2B5EF4-FFF2-40B4-BE49-F238E27FC236}">
                      <a16:creationId xmlns:a16="http://schemas.microsoft.com/office/drawing/2014/main" id="{85B64801-A340-D2D9-1AA6-F8BC2AB3BE5D}"/>
                    </a:ext>
                  </a:extLst>
                </p14:cNvPr>
                <p14:cNvContentPartPr/>
                <p14:nvPr/>
              </p14:nvContentPartPr>
              <p14:xfrm>
                <a:off x="7885916" y="2901405"/>
                <a:ext cx="995040" cy="378720"/>
              </p14:xfrm>
            </p:contentPart>
          </mc:Choice>
          <mc:Fallback xmlns="">
            <p:pic>
              <p:nvPicPr>
                <p:cNvPr id="122" name="Ink 121">
                  <a:extLst>
                    <a:ext uri="{FF2B5EF4-FFF2-40B4-BE49-F238E27FC236}">
                      <a16:creationId xmlns:a16="http://schemas.microsoft.com/office/drawing/2014/main" id="{85B64801-A340-D2D9-1AA6-F8BC2AB3BE5D}"/>
                    </a:ext>
                  </a:extLst>
                </p:cNvPr>
                <p:cNvPicPr/>
                <p:nvPr/>
              </p:nvPicPr>
              <p:blipFill>
                <a:blip r:embed="rId199"/>
                <a:stretch>
                  <a:fillRect/>
                </a:stretch>
              </p:blipFill>
              <p:spPr>
                <a:xfrm>
                  <a:off x="7876916" y="2892405"/>
                  <a:ext cx="10126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3" name="Ink 122">
                  <a:extLst>
                    <a:ext uri="{FF2B5EF4-FFF2-40B4-BE49-F238E27FC236}">
                      <a16:creationId xmlns:a16="http://schemas.microsoft.com/office/drawing/2014/main" id="{A92DA714-03BC-2A80-7F5B-D37C0D254FF5}"/>
                    </a:ext>
                  </a:extLst>
                </p14:cNvPr>
                <p14:cNvContentPartPr/>
                <p14:nvPr/>
              </p14:nvContentPartPr>
              <p14:xfrm>
                <a:off x="8607716" y="2982405"/>
                <a:ext cx="223560" cy="21240"/>
              </p14:xfrm>
            </p:contentPart>
          </mc:Choice>
          <mc:Fallback xmlns="">
            <p:pic>
              <p:nvPicPr>
                <p:cNvPr id="123" name="Ink 122">
                  <a:extLst>
                    <a:ext uri="{FF2B5EF4-FFF2-40B4-BE49-F238E27FC236}">
                      <a16:creationId xmlns:a16="http://schemas.microsoft.com/office/drawing/2014/main" id="{A92DA714-03BC-2A80-7F5B-D37C0D254FF5}"/>
                    </a:ext>
                  </a:extLst>
                </p:cNvPr>
                <p:cNvPicPr/>
                <p:nvPr/>
              </p:nvPicPr>
              <p:blipFill>
                <a:blip r:embed="rId201"/>
                <a:stretch>
                  <a:fillRect/>
                </a:stretch>
              </p:blipFill>
              <p:spPr>
                <a:xfrm>
                  <a:off x="8598716" y="2973765"/>
                  <a:ext cx="241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4" name="Ink 123">
                  <a:extLst>
                    <a:ext uri="{FF2B5EF4-FFF2-40B4-BE49-F238E27FC236}">
                      <a16:creationId xmlns:a16="http://schemas.microsoft.com/office/drawing/2014/main" id="{D707F174-98BE-CC1E-51B7-723B25E80D9E}"/>
                    </a:ext>
                  </a:extLst>
                </p14:cNvPr>
                <p14:cNvContentPartPr/>
                <p14:nvPr/>
              </p14:nvContentPartPr>
              <p14:xfrm>
                <a:off x="8284076" y="2980245"/>
                <a:ext cx="285480" cy="42480"/>
              </p14:xfrm>
            </p:contentPart>
          </mc:Choice>
          <mc:Fallback xmlns="">
            <p:pic>
              <p:nvPicPr>
                <p:cNvPr id="124" name="Ink 123">
                  <a:extLst>
                    <a:ext uri="{FF2B5EF4-FFF2-40B4-BE49-F238E27FC236}">
                      <a16:creationId xmlns:a16="http://schemas.microsoft.com/office/drawing/2014/main" id="{D707F174-98BE-CC1E-51B7-723B25E80D9E}"/>
                    </a:ext>
                  </a:extLst>
                </p:cNvPr>
                <p:cNvPicPr/>
                <p:nvPr/>
              </p:nvPicPr>
              <p:blipFill>
                <a:blip r:embed="rId203"/>
                <a:stretch>
                  <a:fillRect/>
                </a:stretch>
              </p:blipFill>
              <p:spPr>
                <a:xfrm>
                  <a:off x="8275436" y="2971245"/>
                  <a:ext cx="30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Ink 125">
                  <a:extLst>
                    <a:ext uri="{FF2B5EF4-FFF2-40B4-BE49-F238E27FC236}">
                      <a16:creationId xmlns:a16="http://schemas.microsoft.com/office/drawing/2014/main" id="{7E3AF4C3-5DF4-F72D-1359-A7F1A57A8A8A}"/>
                    </a:ext>
                  </a:extLst>
                </p14:cNvPr>
                <p14:cNvContentPartPr/>
                <p14:nvPr/>
              </p14:nvContentPartPr>
              <p14:xfrm>
                <a:off x="9050156" y="3063045"/>
                <a:ext cx="468720" cy="151560"/>
              </p14:xfrm>
            </p:contentPart>
          </mc:Choice>
          <mc:Fallback xmlns="">
            <p:pic>
              <p:nvPicPr>
                <p:cNvPr id="126" name="Ink 125">
                  <a:extLst>
                    <a:ext uri="{FF2B5EF4-FFF2-40B4-BE49-F238E27FC236}">
                      <a16:creationId xmlns:a16="http://schemas.microsoft.com/office/drawing/2014/main" id="{7E3AF4C3-5DF4-F72D-1359-A7F1A57A8A8A}"/>
                    </a:ext>
                  </a:extLst>
                </p:cNvPr>
                <p:cNvPicPr/>
                <p:nvPr/>
              </p:nvPicPr>
              <p:blipFill>
                <a:blip r:embed="rId205"/>
                <a:stretch>
                  <a:fillRect/>
                </a:stretch>
              </p:blipFill>
              <p:spPr>
                <a:xfrm>
                  <a:off x="9041516" y="3054405"/>
                  <a:ext cx="486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7" name="Ink 126">
                  <a:extLst>
                    <a:ext uri="{FF2B5EF4-FFF2-40B4-BE49-F238E27FC236}">
                      <a16:creationId xmlns:a16="http://schemas.microsoft.com/office/drawing/2014/main" id="{CCC6BC45-C9AC-E69B-9A20-FC3BE6E519F8}"/>
                    </a:ext>
                  </a:extLst>
                </p14:cNvPr>
                <p14:cNvContentPartPr/>
                <p14:nvPr/>
              </p14:nvContentPartPr>
              <p14:xfrm>
                <a:off x="9193076" y="2959005"/>
                <a:ext cx="96840" cy="63360"/>
              </p14:xfrm>
            </p:contentPart>
          </mc:Choice>
          <mc:Fallback xmlns="">
            <p:pic>
              <p:nvPicPr>
                <p:cNvPr id="127" name="Ink 126">
                  <a:extLst>
                    <a:ext uri="{FF2B5EF4-FFF2-40B4-BE49-F238E27FC236}">
                      <a16:creationId xmlns:a16="http://schemas.microsoft.com/office/drawing/2014/main" id="{CCC6BC45-C9AC-E69B-9A20-FC3BE6E519F8}"/>
                    </a:ext>
                  </a:extLst>
                </p:cNvPr>
                <p:cNvPicPr/>
                <p:nvPr/>
              </p:nvPicPr>
              <p:blipFill>
                <a:blip r:embed="rId207"/>
                <a:stretch>
                  <a:fillRect/>
                </a:stretch>
              </p:blipFill>
              <p:spPr>
                <a:xfrm>
                  <a:off x="9184436" y="2950365"/>
                  <a:ext cx="114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8" name="Ink 127">
                  <a:extLst>
                    <a:ext uri="{FF2B5EF4-FFF2-40B4-BE49-F238E27FC236}">
                      <a16:creationId xmlns:a16="http://schemas.microsoft.com/office/drawing/2014/main" id="{8809E4EB-5809-26CD-E771-A58D8354E10A}"/>
                    </a:ext>
                  </a:extLst>
                </p14:cNvPr>
                <p14:cNvContentPartPr/>
                <p14:nvPr/>
              </p14:nvContentPartPr>
              <p14:xfrm>
                <a:off x="9737396" y="3031005"/>
                <a:ext cx="811800" cy="217800"/>
              </p14:xfrm>
            </p:contentPart>
          </mc:Choice>
          <mc:Fallback xmlns="">
            <p:pic>
              <p:nvPicPr>
                <p:cNvPr id="128" name="Ink 127">
                  <a:extLst>
                    <a:ext uri="{FF2B5EF4-FFF2-40B4-BE49-F238E27FC236}">
                      <a16:creationId xmlns:a16="http://schemas.microsoft.com/office/drawing/2014/main" id="{8809E4EB-5809-26CD-E771-A58D8354E10A}"/>
                    </a:ext>
                  </a:extLst>
                </p:cNvPr>
                <p:cNvPicPr/>
                <p:nvPr/>
              </p:nvPicPr>
              <p:blipFill>
                <a:blip r:embed="rId209"/>
                <a:stretch>
                  <a:fillRect/>
                </a:stretch>
              </p:blipFill>
              <p:spPr>
                <a:xfrm>
                  <a:off x="9728396" y="3022365"/>
                  <a:ext cx="829440" cy="235440"/>
                </a:xfrm>
                <a:prstGeom prst="rect">
                  <a:avLst/>
                </a:prstGeom>
              </p:spPr>
            </p:pic>
          </mc:Fallback>
        </mc:AlternateContent>
      </p:grpSp>
      <p:grpSp>
        <p:nvGrpSpPr>
          <p:cNvPr id="138" name="Group 137">
            <a:extLst>
              <a:ext uri="{FF2B5EF4-FFF2-40B4-BE49-F238E27FC236}">
                <a16:creationId xmlns:a16="http://schemas.microsoft.com/office/drawing/2014/main" id="{2E62FE49-1A9D-8186-E146-D21398F62857}"/>
              </a:ext>
            </a:extLst>
          </p:cNvPr>
          <p:cNvGrpSpPr/>
          <p:nvPr/>
        </p:nvGrpSpPr>
        <p:grpSpPr>
          <a:xfrm>
            <a:off x="8060876" y="3398205"/>
            <a:ext cx="2761200" cy="338040"/>
            <a:chOff x="8060876" y="3398205"/>
            <a:chExt cx="2761200" cy="338040"/>
          </a:xfrm>
        </p:grpSpPr>
        <mc:AlternateContent xmlns:mc="http://schemas.openxmlformats.org/markup-compatibility/2006" xmlns:p14="http://schemas.microsoft.com/office/powerpoint/2010/main">
          <mc:Choice Requires="p14">
            <p:contentPart p14:bwMode="auto" r:id="rId210">
              <p14:nvContentPartPr>
                <p14:cNvPr id="130" name="Ink 129">
                  <a:extLst>
                    <a:ext uri="{FF2B5EF4-FFF2-40B4-BE49-F238E27FC236}">
                      <a16:creationId xmlns:a16="http://schemas.microsoft.com/office/drawing/2014/main" id="{0C066CCB-C02F-E7C0-E7FD-7734004102EA}"/>
                    </a:ext>
                  </a:extLst>
                </p14:cNvPr>
                <p14:cNvContentPartPr/>
                <p14:nvPr/>
              </p14:nvContentPartPr>
              <p14:xfrm>
                <a:off x="8060876" y="3398205"/>
                <a:ext cx="1490400" cy="338040"/>
              </p14:xfrm>
            </p:contentPart>
          </mc:Choice>
          <mc:Fallback xmlns="">
            <p:pic>
              <p:nvPicPr>
                <p:cNvPr id="130" name="Ink 129">
                  <a:extLst>
                    <a:ext uri="{FF2B5EF4-FFF2-40B4-BE49-F238E27FC236}">
                      <a16:creationId xmlns:a16="http://schemas.microsoft.com/office/drawing/2014/main" id="{0C066CCB-C02F-E7C0-E7FD-7734004102EA}"/>
                    </a:ext>
                  </a:extLst>
                </p:cNvPr>
                <p:cNvPicPr/>
                <p:nvPr/>
              </p:nvPicPr>
              <p:blipFill>
                <a:blip r:embed="rId211"/>
                <a:stretch>
                  <a:fillRect/>
                </a:stretch>
              </p:blipFill>
              <p:spPr>
                <a:xfrm>
                  <a:off x="8052236" y="3389205"/>
                  <a:ext cx="150804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Ink 130">
                  <a:extLst>
                    <a:ext uri="{FF2B5EF4-FFF2-40B4-BE49-F238E27FC236}">
                      <a16:creationId xmlns:a16="http://schemas.microsoft.com/office/drawing/2014/main" id="{2009F59A-9329-EEBD-F0EE-5BE542D251A6}"/>
                    </a:ext>
                  </a:extLst>
                </p14:cNvPr>
                <p14:cNvContentPartPr/>
                <p14:nvPr/>
              </p14:nvContentPartPr>
              <p14:xfrm>
                <a:off x="9211436" y="3500805"/>
                <a:ext cx="360" cy="360"/>
              </p14:xfrm>
            </p:contentPart>
          </mc:Choice>
          <mc:Fallback xmlns="">
            <p:pic>
              <p:nvPicPr>
                <p:cNvPr id="131" name="Ink 130">
                  <a:extLst>
                    <a:ext uri="{FF2B5EF4-FFF2-40B4-BE49-F238E27FC236}">
                      <a16:creationId xmlns:a16="http://schemas.microsoft.com/office/drawing/2014/main" id="{2009F59A-9329-EEBD-F0EE-5BE542D251A6}"/>
                    </a:ext>
                  </a:extLst>
                </p:cNvPr>
                <p:cNvPicPr/>
                <p:nvPr/>
              </p:nvPicPr>
              <p:blipFill>
                <a:blip r:embed="rId213"/>
                <a:stretch>
                  <a:fillRect/>
                </a:stretch>
              </p:blipFill>
              <p:spPr>
                <a:xfrm>
                  <a:off x="9202436" y="349216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Ink 131">
                  <a:extLst>
                    <a:ext uri="{FF2B5EF4-FFF2-40B4-BE49-F238E27FC236}">
                      <a16:creationId xmlns:a16="http://schemas.microsoft.com/office/drawing/2014/main" id="{FC06CA98-00B7-3B70-97A1-AB94B62596CC}"/>
                    </a:ext>
                  </a:extLst>
                </p14:cNvPr>
                <p14:cNvContentPartPr/>
                <p14:nvPr/>
              </p14:nvContentPartPr>
              <p14:xfrm>
                <a:off x="8923436" y="3469125"/>
                <a:ext cx="240840" cy="38160"/>
              </p14:xfrm>
            </p:contentPart>
          </mc:Choice>
          <mc:Fallback xmlns="">
            <p:pic>
              <p:nvPicPr>
                <p:cNvPr id="132" name="Ink 131">
                  <a:extLst>
                    <a:ext uri="{FF2B5EF4-FFF2-40B4-BE49-F238E27FC236}">
                      <a16:creationId xmlns:a16="http://schemas.microsoft.com/office/drawing/2014/main" id="{FC06CA98-00B7-3B70-97A1-AB94B62596CC}"/>
                    </a:ext>
                  </a:extLst>
                </p:cNvPr>
                <p:cNvPicPr/>
                <p:nvPr/>
              </p:nvPicPr>
              <p:blipFill>
                <a:blip r:embed="rId215"/>
                <a:stretch>
                  <a:fillRect/>
                </a:stretch>
              </p:blipFill>
              <p:spPr>
                <a:xfrm>
                  <a:off x="8914436" y="3460125"/>
                  <a:ext cx="25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Ink 132">
                  <a:extLst>
                    <a:ext uri="{FF2B5EF4-FFF2-40B4-BE49-F238E27FC236}">
                      <a16:creationId xmlns:a16="http://schemas.microsoft.com/office/drawing/2014/main" id="{61434B99-252B-1D82-8724-301141D5DAF4}"/>
                    </a:ext>
                  </a:extLst>
                </p14:cNvPr>
                <p14:cNvContentPartPr/>
                <p14:nvPr/>
              </p14:nvContentPartPr>
              <p14:xfrm>
                <a:off x="8387036" y="3544365"/>
                <a:ext cx="16200" cy="57600"/>
              </p14:xfrm>
            </p:contentPart>
          </mc:Choice>
          <mc:Fallback xmlns="">
            <p:pic>
              <p:nvPicPr>
                <p:cNvPr id="133" name="Ink 132">
                  <a:extLst>
                    <a:ext uri="{FF2B5EF4-FFF2-40B4-BE49-F238E27FC236}">
                      <a16:creationId xmlns:a16="http://schemas.microsoft.com/office/drawing/2014/main" id="{61434B99-252B-1D82-8724-301141D5DAF4}"/>
                    </a:ext>
                  </a:extLst>
                </p:cNvPr>
                <p:cNvPicPr/>
                <p:nvPr/>
              </p:nvPicPr>
              <p:blipFill>
                <a:blip r:embed="rId217"/>
                <a:stretch>
                  <a:fillRect/>
                </a:stretch>
              </p:blipFill>
              <p:spPr>
                <a:xfrm>
                  <a:off x="8378396" y="3535725"/>
                  <a:ext cx="338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5" name="Ink 134">
                  <a:extLst>
                    <a:ext uri="{FF2B5EF4-FFF2-40B4-BE49-F238E27FC236}">
                      <a16:creationId xmlns:a16="http://schemas.microsoft.com/office/drawing/2014/main" id="{BF86A44E-BB0B-5155-A276-0C04D9D74264}"/>
                    </a:ext>
                  </a:extLst>
                </p14:cNvPr>
                <p14:cNvContentPartPr/>
                <p14:nvPr/>
              </p14:nvContentPartPr>
              <p14:xfrm>
                <a:off x="9674396" y="3683685"/>
                <a:ext cx="29160" cy="41760"/>
              </p14:xfrm>
            </p:contentPart>
          </mc:Choice>
          <mc:Fallback xmlns="">
            <p:pic>
              <p:nvPicPr>
                <p:cNvPr id="135" name="Ink 134">
                  <a:extLst>
                    <a:ext uri="{FF2B5EF4-FFF2-40B4-BE49-F238E27FC236}">
                      <a16:creationId xmlns:a16="http://schemas.microsoft.com/office/drawing/2014/main" id="{BF86A44E-BB0B-5155-A276-0C04D9D74264}"/>
                    </a:ext>
                  </a:extLst>
                </p:cNvPr>
                <p:cNvPicPr/>
                <p:nvPr/>
              </p:nvPicPr>
              <p:blipFill>
                <a:blip r:embed="rId219"/>
                <a:stretch>
                  <a:fillRect/>
                </a:stretch>
              </p:blipFill>
              <p:spPr>
                <a:xfrm>
                  <a:off x="9665756" y="3675045"/>
                  <a:ext cx="4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6" name="Ink 135">
                  <a:extLst>
                    <a:ext uri="{FF2B5EF4-FFF2-40B4-BE49-F238E27FC236}">
                      <a16:creationId xmlns:a16="http://schemas.microsoft.com/office/drawing/2014/main" id="{A801247B-FC4C-09E3-65FF-4CBA37047B90}"/>
                    </a:ext>
                  </a:extLst>
                </p14:cNvPr>
                <p14:cNvContentPartPr/>
                <p14:nvPr/>
              </p14:nvContentPartPr>
              <p14:xfrm>
                <a:off x="10046276" y="3425205"/>
                <a:ext cx="252360" cy="239400"/>
              </p14:xfrm>
            </p:contentPart>
          </mc:Choice>
          <mc:Fallback xmlns="">
            <p:pic>
              <p:nvPicPr>
                <p:cNvPr id="136" name="Ink 135">
                  <a:extLst>
                    <a:ext uri="{FF2B5EF4-FFF2-40B4-BE49-F238E27FC236}">
                      <a16:creationId xmlns:a16="http://schemas.microsoft.com/office/drawing/2014/main" id="{A801247B-FC4C-09E3-65FF-4CBA37047B90}"/>
                    </a:ext>
                  </a:extLst>
                </p:cNvPr>
                <p:cNvPicPr/>
                <p:nvPr/>
              </p:nvPicPr>
              <p:blipFill>
                <a:blip r:embed="rId221"/>
                <a:stretch>
                  <a:fillRect/>
                </a:stretch>
              </p:blipFill>
              <p:spPr>
                <a:xfrm>
                  <a:off x="10037276" y="3416565"/>
                  <a:ext cx="2700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7" name="Ink 136">
                  <a:extLst>
                    <a:ext uri="{FF2B5EF4-FFF2-40B4-BE49-F238E27FC236}">
                      <a16:creationId xmlns:a16="http://schemas.microsoft.com/office/drawing/2014/main" id="{36283480-3DBA-0D62-4456-8B04714FD73C}"/>
                    </a:ext>
                  </a:extLst>
                </p14:cNvPr>
                <p14:cNvContentPartPr/>
                <p14:nvPr/>
              </p14:nvContentPartPr>
              <p14:xfrm>
                <a:off x="10408076" y="3478125"/>
                <a:ext cx="414000" cy="128880"/>
              </p14:xfrm>
            </p:contentPart>
          </mc:Choice>
          <mc:Fallback xmlns="">
            <p:pic>
              <p:nvPicPr>
                <p:cNvPr id="137" name="Ink 136">
                  <a:extLst>
                    <a:ext uri="{FF2B5EF4-FFF2-40B4-BE49-F238E27FC236}">
                      <a16:creationId xmlns:a16="http://schemas.microsoft.com/office/drawing/2014/main" id="{36283480-3DBA-0D62-4456-8B04714FD73C}"/>
                    </a:ext>
                  </a:extLst>
                </p:cNvPr>
                <p:cNvPicPr/>
                <p:nvPr/>
              </p:nvPicPr>
              <p:blipFill>
                <a:blip r:embed="rId223"/>
                <a:stretch>
                  <a:fillRect/>
                </a:stretch>
              </p:blipFill>
              <p:spPr>
                <a:xfrm>
                  <a:off x="10399436" y="3469485"/>
                  <a:ext cx="431640" cy="146520"/>
                </a:xfrm>
                <a:prstGeom prst="rect">
                  <a:avLst/>
                </a:prstGeom>
              </p:spPr>
            </p:pic>
          </mc:Fallback>
        </mc:AlternateContent>
      </p:grpSp>
      <p:grpSp>
        <p:nvGrpSpPr>
          <p:cNvPr id="144" name="Group 143">
            <a:extLst>
              <a:ext uri="{FF2B5EF4-FFF2-40B4-BE49-F238E27FC236}">
                <a16:creationId xmlns:a16="http://schemas.microsoft.com/office/drawing/2014/main" id="{29BB67F0-63D9-6DB0-27BC-59D1C147502C}"/>
              </a:ext>
            </a:extLst>
          </p:cNvPr>
          <p:cNvGrpSpPr/>
          <p:nvPr/>
        </p:nvGrpSpPr>
        <p:grpSpPr>
          <a:xfrm>
            <a:off x="10970756" y="3271845"/>
            <a:ext cx="981360" cy="552960"/>
            <a:chOff x="10970756" y="3271845"/>
            <a:chExt cx="981360" cy="552960"/>
          </a:xfrm>
        </p:grpSpPr>
        <mc:AlternateContent xmlns:mc="http://schemas.openxmlformats.org/markup-compatibility/2006" xmlns:p14="http://schemas.microsoft.com/office/powerpoint/2010/main">
          <mc:Choice Requires="p14">
            <p:contentPart p14:bwMode="auto" r:id="rId224">
              <p14:nvContentPartPr>
                <p14:cNvPr id="139" name="Ink 138">
                  <a:extLst>
                    <a:ext uri="{FF2B5EF4-FFF2-40B4-BE49-F238E27FC236}">
                      <a16:creationId xmlns:a16="http://schemas.microsoft.com/office/drawing/2014/main" id="{371760B7-6601-4FB8-7F0D-E27B292841DD}"/>
                    </a:ext>
                  </a:extLst>
                </p14:cNvPr>
                <p14:cNvContentPartPr/>
                <p14:nvPr/>
              </p14:nvContentPartPr>
              <p14:xfrm>
                <a:off x="10970756" y="3442125"/>
                <a:ext cx="937440" cy="382680"/>
              </p14:xfrm>
            </p:contentPart>
          </mc:Choice>
          <mc:Fallback xmlns="">
            <p:pic>
              <p:nvPicPr>
                <p:cNvPr id="139" name="Ink 138">
                  <a:extLst>
                    <a:ext uri="{FF2B5EF4-FFF2-40B4-BE49-F238E27FC236}">
                      <a16:creationId xmlns:a16="http://schemas.microsoft.com/office/drawing/2014/main" id="{371760B7-6601-4FB8-7F0D-E27B292841DD}"/>
                    </a:ext>
                  </a:extLst>
                </p:cNvPr>
                <p:cNvPicPr/>
                <p:nvPr/>
              </p:nvPicPr>
              <p:blipFill>
                <a:blip r:embed="rId225"/>
                <a:stretch>
                  <a:fillRect/>
                </a:stretch>
              </p:blipFill>
              <p:spPr>
                <a:xfrm>
                  <a:off x="10961756" y="3433485"/>
                  <a:ext cx="9550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Ink 139">
                  <a:extLst>
                    <a:ext uri="{FF2B5EF4-FFF2-40B4-BE49-F238E27FC236}">
                      <a16:creationId xmlns:a16="http://schemas.microsoft.com/office/drawing/2014/main" id="{693363A4-B54F-53AE-6237-38A948942763}"/>
                    </a:ext>
                  </a:extLst>
                </p14:cNvPr>
                <p14:cNvContentPartPr/>
                <p14:nvPr/>
              </p14:nvContentPartPr>
              <p14:xfrm>
                <a:off x="10995956" y="3311445"/>
                <a:ext cx="50040" cy="81360"/>
              </p14:xfrm>
            </p:contentPart>
          </mc:Choice>
          <mc:Fallback xmlns="">
            <p:pic>
              <p:nvPicPr>
                <p:cNvPr id="140" name="Ink 139">
                  <a:extLst>
                    <a:ext uri="{FF2B5EF4-FFF2-40B4-BE49-F238E27FC236}">
                      <a16:creationId xmlns:a16="http://schemas.microsoft.com/office/drawing/2014/main" id="{693363A4-B54F-53AE-6237-38A948942763}"/>
                    </a:ext>
                  </a:extLst>
                </p:cNvPr>
                <p:cNvPicPr/>
                <p:nvPr/>
              </p:nvPicPr>
              <p:blipFill>
                <a:blip r:embed="rId227"/>
                <a:stretch>
                  <a:fillRect/>
                </a:stretch>
              </p:blipFill>
              <p:spPr>
                <a:xfrm>
                  <a:off x="10987316" y="3302805"/>
                  <a:ext cx="676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Ink 140">
                  <a:extLst>
                    <a:ext uri="{FF2B5EF4-FFF2-40B4-BE49-F238E27FC236}">
                      <a16:creationId xmlns:a16="http://schemas.microsoft.com/office/drawing/2014/main" id="{92DCF7CC-B1B1-6D25-469E-3F93C38E235C}"/>
                    </a:ext>
                  </a:extLst>
                </p14:cNvPr>
                <p14:cNvContentPartPr/>
                <p14:nvPr/>
              </p14:nvContentPartPr>
              <p14:xfrm>
                <a:off x="11033036" y="3282645"/>
                <a:ext cx="53280" cy="122400"/>
              </p14:xfrm>
            </p:contentPart>
          </mc:Choice>
          <mc:Fallback xmlns="">
            <p:pic>
              <p:nvPicPr>
                <p:cNvPr id="141" name="Ink 140">
                  <a:extLst>
                    <a:ext uri="{FF2B5EF4-FFF2-40B4-BE49-F238E27FC236}">
                      <a16:creationId xmlns:a16="http://schemas.microsoft.com/office/drawing/2014/main" id="{92DCF7CC-B1B1-6D25-469E-3F93C38E235C}"/>
                    </a:ext>
                  </a:extLst>
                </p:cNvPr>
                <p:cNvPicPr/>
                <p:nvPr/>
              </p:nvPicPr>
              <p:blipFill>
                <a:blip r:embed="rId229"/>
                <a:stretch>
                  <a:fillRect/>
                </a:stretch>
              </p:blipFill>
              <p:spPr>
                <a:xfrm>
                  <a:off x="11024036" y="3273645"/>
                  <a:ext cx="70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Ink 141">
                  <a:extLst>
                    <a:ext uri="{FF2B5EF4-FFF2-40B4-BE49-F238E27FC236}">
                      <a16:creationId xmlns:a16="http://schemas.microsoft.com/office/drawing/2014/main" id="{5C2A5E2F-FB3B-A553-102C-831606B15ECF}"/>
                    </a:ext>
                  </a:extLst>
                </p14:cNvPr>
                <p14:cNvContentPartPr/>
                <p14:nvPr/>
              </p14:nvContentPartPr>
              <p14:xfrm>
                <a:off x="11872556" y="3293445"/>
                <a:ext cx="39960" cy="72000"/>
              </p14:xfrm>
            </p:contentPart>
          </mc:Choice>
          <mc:Fallback xmlns="">
            <p:pic>
              <p:nvPicPr>
                <p:cNvPr id="142" name="Ink 141">
                  <a:extLst>
                    <a:ext uri="{FF2B5EF4-FFF2-40B4-BE49-F238E27FC236}">
                      <a16:creationId xmlns:a16="http://schemas.microsoft.com/office/drawing/2014/main" id="{5C2A5E2F-FB3B-A553-102C-831606B15ECF}"/>
                    </a:ext>
                  </a:extLst>
                </p:cNvPr>
                <p:cNvPicPr/>
                <p:nvPr/>
              </p:nvPicPr>
              <p:blipFill>
                <a:blip r:embed="rId231"/>
                <a:stretch>
                  <a:fillRect/>
                </a:stretch>
              </p:blipFill>
              <p:spPr>
                <a:xfrm>
                  <a:off x="11863556" y="3284805"/>
                  <a:ext cx="57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Ink 142">
                  <a:extLst>
                    <a:ext uri="{FF2B5EF4-FFF2-40B4-BE49-F238E27FC236}">
                      <a16:creationId xmlns:a16="http://schemas.microsoft.com/office/drawing/2014/main" id="{7FFAE516-B13D-85DC-0406-5FAA61E8233D}"/>
                    </a:ext>
                  </a:extLst>
                </p14:cNvPr>
                <p14:cNvContentPartPr/>
                <p14:nvPr/>
              </p14:nvContentPartPr>
              <p14:xfrm>
                <a:off x="11942756" y="3271845"/>
                <a:ext cx="9360" cy="97920"/>
              </p14:xfrm>
            </p:contentPart>
          </mc:Choice>
          <mc:Fallback xmlns="">
            <p:pic>
              <p:nvPicPr>
                <p:cNvPr id="143" name="Ink 142">
                  <a:extLst>
                    <a:ext uri="{FF2B5EF4-FFF2-40B4-BE49-F238E27FC236}">
                      <a16:creationId xmlns:a16="http://schemas.microsoft.com/office/drawing/2014/main" id="{7FFAE516-B13D-85DC-0406-5FAA61E8233D}"/>
                    </a:ext>
                  </a:extLst>
                </p:cNvPr>
                <p:cNvPicPr/>
                <p:nvPr/>
              </p:nvPicPr>
              <p:blipFill>
                <a:blip r:embed="rId233"/>
                <a:stretch>
                  <a:fillRect/>
                </a:stretch>
              </p:blipFill>
              <p:spPr>
                <a:xfrm>
                  <a:off x="11934116" y="3262845"/>
                  <a:ext cx="27000" cy="115560"/>
                </a:xfrm>
                <a:prstGeom prst="rect">
                  <a:avLst/>
                </a:prstGeom>
              </p:spPr>
            </p:pic>
          </mc:Fallback>
        </mc:AlternateContent>
      </p:grpSp>
      <p:grpSp>
        <p:nvGrpSpPr>
          <p:cNvPr id="157" name="Group 156">
            <a:extLst>
              <a:ext uri="{FF2B5EF4-FFF2-40B4-BE49-F238E27FC236}">
                <a16:creationId xmlns:a16="http://schemas.microsoft.com/office/drawing/2014/main" id="{2C8227E9-1EDA-7EC0-84D8-347C96B0E391}"/>
              </a:ext>
            </a:extLst>
          </p:cNvPr>
          <p:cNvGrpSpPr/>
          <p:nvPr/>
        </p:nvGrpSpPr>
        <p:grpSpPr>
          <a:xfrm>
            <a:off x="7946756" y="3921645"/>
            <a:ext cx="3902760" cy="430920"/>
            <a:chOff x="7946756" y="3921645"/>
            <a:chExt cx="3902760" cy="430920"/>
          </a:xfrm>
        </p:grpSpPr>
        <mc:AlternateContent xmlns:mc="http://schemas.openxmlformats.org/markup-compatibility/2006" xmlns:p14="http://schemas.microsoft.com/office/powerpoint/2010/main">
          <mc:Choice Requires="p14">
            <p:contentPart p14:bwMode="auto" r:id="rId234">
              <p14:nvContentPartPr>
                <p14:cNvPr id="145" name="Ink 144">
                  <a:extLst>
                    <a:ext uri="{FF2B5EF4-FFF2-40B4-BE49-F238E27FC236}">
                      <a16:creationId xmlns:a16="http://schemas.microsoft.com/office/drawing/2014/main" id="{8881138B-586D-5E2B-6CB9-16F29DDF946A}"/>
                    </a:ext>
                  </a:extLst>
                </p14:cNvPr>
                <p14:cNvContentPartPr/>
                <p14:nvPr/>
              </p14:nvContentPartPr>
              <p14:xfrm>
                <a:off x="7948916" y="3998685"/>
                <a:ext cx="428400" cy="310680"/>
              </p14:xfrm>
            </p:contentPart>
          </mc:Choice>
          <mc:Fallback xmlns="">
            <p:pic>
              <p:nvPicPr>
                <p:cNvPr id="145" name="Ink 144">
                  <a:extLst>
                    <a:ext uri="{FF2B5EF4-FFF2-40B4-BE49-F238E27FC236}">
                      <a16:creationId xmlns:a16="http://schemas.microsoft.com/office/drawing/2014/main" id="{8881138B-586D-5E2B-6CB9-16F29DDF946A}"/>
                    </a:ext>
                  </a:extLst>
                </p:cNvPr>
                <p:cNvPicPr/>
                <p:nvPr/>
              </p:nvPicPr>
              <p:blipFill>
                <a:blip r:embed="rId235"/>
                <a:stretch>
                  <a:fillRect/>
                </a:stretch>
              </p:blipFill>
              <p:spPr>
                <a:xfrm>
                  <a:off x="7940276" y="3989685"/>
                  <a:ext cx="4460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6" name="Ink 145">
                  <a:extLst>
                    <a:ext uri="{FF2B5EF4-FFF2-40B4-BE49-F238E27FC236}">
                      <a16:creationId xmlns:a16="http://schemas.microsoft.com/office/drawing/2014/main" id="{EF09B43D-3DD8-0843-E2C6-E1089E80B7AF}"/>
                    </a:ext>
                  </a:extLst>
                </p14:cNvPr>
                <p14:cNvContentPartPr/>
                <p14:nvPr/>
              </p14:nvContentPartPr>
              <p14:xfrm>
                <a:off x="7946756" y="4162485"/>
                <a:ext cx="143280" cy="20520"/>
              </p14:xfrm>
            </p:contentPart>
          </mc:Choice>
          <mc:Fallback xmlns="">
            <p:pic>
              <p:nvPicPr>
                <p:cNvPr id="146" name="Ink 145">
                  <a:extLst>
                    <a:ext uri="{FF2B5EF4-FFF2-40B4-BE49-F238E27FC236}">
                      <a16:creationId xmlns:a16="http://schemas.microsoft.com/office/drawing/2014/main" id="{EF09B43D-3DD8-0843-E2C6-E1089E80B7AF}"/>
                    </a:ext>
                  </a:extLst>
                </p:cNvPr>
                <p:cNvPicPr/>
                <p:nvPr/>
              </p:nvPicPr>
              <p:blipFill>
                <a:blip r:embed="rId237"/>
                <a:stretch>
                  <a:fillRect/>
                </a:stretch>
              </p:blipFill>
              <p:spPr>
                <a:xfrm>
                  <a:off x="7938116" y="4153845"/>
                  <a:ext cx="160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8" name="Ink 147">
                  <a:extLst>
                    <a:ext uri="{FF2B5EF4-FFF2-40B4-BE49-F238E27FC236}">
                      <a16:creationId xmlns:a16="http://schemas.microsoft.com/office/drawing/2014/main" id="{DE758A45-A2F6-60EC-1057-B3E059B1311A}"/>
                    </a:ext>
                  </a:extLst>
                </p14:cNvPr>
                <p14:cNvContentPartPr/>
                <p14:nvPr/>
              </p14:nvContentPartPr>
              <p14:xfrm>
                <a:off x="8534276" y="3921645"/>
                <a:ext cx="1324440" cy="428760"/>
              </p14:xfrm>
            </p:contentPart>
          </mc:Choice>
          <mc:Fallback xmlns="">
            <p:pic>
              <p:nvPicPr>
                <p:cNvPr id="148" name="Ink 147">
                  <a:extLst>
                    <a:ext uri="{FF2B5EF4-FFF2-40B4-BE49-F238E27FC236}">
                      <a16:creationId xmlns:a16="http://schemas.microsoft.com/office/drawing/2014/main" id="{DE758A45-A2F6-60EC-1057-B3E059B1311A}"/>
                    </a:ext>
                  </a:extLst>
                </p:cNvPr>
                <p:cNvPicPr/>
                <p:nvPr/>
              </p:nvPicPr>
              <p:blipFill>
                <a:blip r:embed="rId239"/>
                <a:stretch>
                  <a:fillRect/>
                </a:stretch>
              </p:blipFill>
              <p:spPr>
                <a:xfrm>
                  <a:off x="8525636" y="3912645"/>
                  <a:ext cx="134208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Ink 148">
                  <a:extLst>
                    <a:ext uri="{FF2B5EF4-FFF2-40B4-BE49-F238E27FC236}">
                      <a16:creationId xmlns:a16="http://schemas.microsoft.com/office/drawing/2014/main" id="{93AFAD0F-16CD-6B11-D1D6-F5A39B35485C}"/>
                    </a:ext>
                  </a:extLst>
                </p14:cNvPr>
                <p14:cNvContentPartPr/>
                <p14:nvPr/>
              </p14:nvContentPartPr>
              <p14:xfrm>
                <a:off x="9239876" y="4117845"/>
                <a:ext cx="180000" cy="52920"/>
              </p14:xfrm>
            </p:contentPart>
          </mc:Choice>
          <mc:Fallback xmlns="">
            <p:pic>
              <p:nvPicPr>
                <p:cNvPr id="149" name="Ink 148">
                  <a:extLst>
                    <a:ext uri="{FF2B5EF4-FFF2-40B4-BE49-F238E27FC236}">
                      <a16:creationId xmlns:a16="http://schemas.microsoft.com/office/drawing/2014/main" id="{93AFAD0F-16CD-6B11-D1D6-F5A39B35485C}"/>
                    </a:ext>
                  </a:extLst>
                </p:cNvPr>
                <p:cNvPicPr/>
                <p:nvPr/>
              </p:nvPicPr>
              <p:blipFill>
                <a:blip r:embed="rId241"/>
                <a:stretch>
                  <a:fillRect/>
                </a:stretch>
              </p:blipFill>
              <p:spPr>
                <a:xfrm>
                  <a:off x="9230876" y="4108845"/>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Ink 150">
                  <a:extLst>
                    <a:ext uri="{FF2B5EF4-FFF2-40B4-BE49-F238E27FC236}">
                      <a16:creationId xmlns:a16="http://schemas.microsoft.com/office/drawing/2014/main" id="{D795FA72-D92C-9F80-1A7B-112A4A20BB5C}"/>
                    </a:ext>
                  </a:extLst>
                </p14:cNvPr>
                <p14:cNvContentPartPr/>
                <p14:nvPr/>
              </p14:nvContentPartPr>
              <p14:xfrm>
                <a:off x="9188756" y="4149165"/>
                <a:ext cx="288360" cy="47880"/>
              </p14:xfrm>
            </p:contentPart>
          </mc:Choice>
          <mc:Fallback xmlns="">
            <p:pic>
              <p:nvPicPr>
                <p:cNvPr id="151" name="Ink 150">
                  <a:extLst>
                    <a:ext uri="{FF2B5EF4-FFF2-40B4-BE49-F238E27FC236}">
                      <a16:creationId xmlns:a16="http://schemas.microsoft.com/office/drawing/2014/main" id="{D795FA72-D92C-9F80-1A7B-112A4A20BB5C}"/>
                    </a:ext>
                  </a:extLst>
                </p:cNvPr>
                <p:cNvPicPr/>
                <p:nvPr/>
              </p:nvPicPr>
              <p:blipFill>
                <a:blip r:embed="rId243"/>
                <a:stretch>
                  <a:fillRect/>
                </a:stretch>
              </p:blipFill>
              <p:spPr>
                <a:xfrm>
                  <a:off x="9180116" y="4140165"/>
                  <a:ext cx="30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F5BB31AE-2202-9803-CAEE-8C01AFB5AB54}"/>
                    </a:ext>
                  </a:extLst>
                </p14:cNvPr>
                <p14:cNvContentPartPr/>
                <p14:nvPr/>
              </p14:nvContentPartPr>
              <p14:xfrm>
                <a:off x="9859076" y="4223325"/>
                <a:ext cx="185040" cy="129240"/>
              </p14:xfrm>
            </p:contentPart>
          </mc:Choice>
          <mc:Fallback xmlns="">
            <p:pic>
              <p:nvPicPr>
                <p:cNvPr id="153" name="Ink 152">
                  <a:extLst>
                    <a:ext uri="{FF2B5EF4-FFF2-40B4-BE49-F238E27FC236}">
                      <a16:creationId xmlns:a16="http://schemas.microsoft.com/office/drawing/2014/main" id="{F5BB31AE-2202-9803-CAEE-8C01AFB5AB54}"/>
                    </a:ext>
                  </a:extLst>
                </p:cNvPr>
                <p:cNvPicPr/>
                <p:nvPr/>
              </p:nvPicPr>
              <p:blipFill>
                <a:blip r:embed="rId245"/>
                <a:stretch>
                  <a:fillRect/>
                </a:stretch>
              </p:blipFill>
              <p:spPr>
                <a:xfrm>
                  <a:off x="9850436" y="4214325"/>
                  <a:ext cx="202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B0F2470E-C29E-11CF-4EE3-47E7DFA7437C}"/>
                    </a:ext>
                  </a:extLst>
                </p14:cNvPr>
                <p14:cNvContentPartPr/>
                <p14:nvPr/>
              </p14:nvContentPartPr>
              <p14:xfrm>
                <a:off x="10339676" y="4067085"/>
                <a:ext cx="577080" cy="232560"/>
              </p14:xfrm>
            </p:contentPart>
          </mc:Choice>
          <mc:Fallback xmlns="">
            <p:pic>
              <p:nvPicPr>
                <p:cNvPr id="154" name="Ink 153">
                  <a:extLst>
                    <a:ext uri="{FF2B5EF4-FFF2-40B4-BE49-F238E27FC236}">
                      <a16:creationId xmlns:a16="http://schemas.microsoft.com/office/drawing/2014/main" id="{B0F2470E-C29E-11CF-4EE3-47E7DFA7437C}"/>
                    </a:ext>
                  </a:extLst>
                </p:cNvPr>
                <p:cNvPicPr/>
                <p:nvPr/>
              </p:nvPicPr>
              <p:blipFill>
                <a:blip r:embed="rId247"/>
                <a:stretch>
                  <a:fillRect/>
                </a:stretch>
              </p:blipFill>
              <p:spPr>
                <a:xfrm>
                  <a:off x="10330676" y="4058085"/>
                  <a:ext cx="594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Ink 155">
                  <a:extLst>
                    <a:ext uri="{FF2B5EF4-FFF2-40B4-BE49-F238E27FC236}">
                      <a16:creationId xmlns:a16="http://schemas.microsoft.com/office/drawing/2014/main" id="{E3CD12D2-FA4D-A068-68BD-09B1F67A1C6A}"/>
                    </a:ext>
                  </a:extLst>
                </p14:cNvPr>
                <p14:cNvContentPartPr/>
                <p14:nvPr/>
              </p14:nvContentPartPr>
              <p14:xfrm>
                <a:off x="11088116" y="3977085"/>
                <a:ext cx="761400" cy="324720"/>
              </p14:xfrm>
            </p:contentPart>
          </mc:Choice>
          <mc:Fallback xmlns="">
            <p:pic>
              <p:nvPicPr>
                <p:cNvPr id="156" name="Ink 155">
                  <a:extLst>
                    <a:ext uri="{FF2B5EF4-FFF2-40B4-BE49-F238E27FC236}">
                      <a16:creationId xmlns:a16="http://schemas.microsoft.com/office/drawing/2014/main" id="{E3CD12D2-FA4D-A068-68BD-09B1F67A1C6A}"/>
                    </a:ext>
                  </a:extLst>
                </p:cNvPr>
                <p:cNvPicPr/>
                <p:nvPr/>
              </p:nvPicPr>
              <p:blipFill>
                <a:blip r:embed="rId249"/>
                <a:stretch>
                  <a:fillRect/>
                </a:stretch>
              </p:blipFill>
              <p:spPr>
                <a:xfrm>
                  <a:off x="11079476" y="3968085"/>
                  <a:ext cx="779040" cy="342360"/>
                </a:xfrm>
                <a:prstGeom prst="rect">
                  <a:avLst/>
                </a:prstGeom>
              </p:spPr>
            </p:pic>
          </mc:Fallback>
        </mc:AlternateContent>
      </p:grpSp>
      <p:grpSp>
        <p:nvGrpSpPr>
          <p:cNvPr id="164" name="Group 163">
            <a:extLst>
              <a:ext uri="{FF2B5EF4-FFF2-40B4-BE49-F238E27FC236}">
                <a16:creationId xmlns:a16="http://schemas.microsoft.com/office/drawing/2014/main" id="{6CB01B4E-D8F5-80AD-6E86-F3E2E8148B5E}"/>
              </a:ext>
            </a:extLst>
          </p:cNvPr>
          <p:cNvGrpSpPr/>
          <p:nvPr/>
        </p:nvGrpSpPr>
        <p:grpSpPr>
          <a:xfrm>
            <a:off x="7962596" y="4498365"/>
            <a:ext cx="3106440" cy="630360"/>
            <a:chOff x="7962596" y="4498365"/>
            <a:chExt cx="3106440" cy="630360"/>
          </a:xfrm>
        </p:grpSpPr>
        <mc:AlternateContent xmlns:mc="http://schemas.openxmlformats.org/markup-compatibility/2006" xmlns:p14="http://schemas.microsoft.com/office/powerpoint/2010/main">
          <mc:Choice Requires="p14">
            <p:contentPart p14:bwMode="auto" r:id="rId250">
              <p14:nvContentPartPr>
                <p14:cNvPr id="158" name="Ink 157">
                  <a:extLst>
                    <a:ext uri="{FF2B5EF4-FFF2-40B4-BE49-F238E27FC236}">
                      <a16:creationId xmlns:a16="http://schemas.microsoft.com/office/drawing/2014/main" id="{5AD28565-F6B1-B8DB-D0DF-09A5CB00E428}"/>
                    </a:ext>
                  </a:extLst>
                </p14:cNvPr>
                <p14:cNvContentPartPr/>
                <p14:nvPr/>
              </p14:nvContentPartPr>
              <p14:xfrm>
                <a:off x="7962596" y="4753245"/>
                <a:ext cx="1097640" cy="375480"/>
              </p14:xfrm>
            </p:contentPart>
          </mc:Choice>
          <mc:Fallback xmlns="">
            <p:pic>
              <p:nvPicPr>
                <p:cNvPr id="158" name="Ink 157">
                  <a:extLst>
                    <a:ext uri="{FF2B5EF4-FFF2-40B4-BE49-F238E27FC236}">
                      <a16:creationId xmlns:a16="http://schemas.microsoft.com/office/drawing/2014/main" id="{5AD28565-F6B1-B8DB-D0DF-09A5CB00E428}"/>
                    </a:ext>
                  </a:extLst>
                </p:cNvPr>
                <p:cNvPicPr/>
                <p:nvPr/>
              </p:nvPicPr>
              <p:blipFill>
                <a:blip r:embed="rId251"/>
                <a:stretch>
                  <a:fillRect/>
                </a:stretch>
              </p:blipFill>
              <p:spPr>
                <a:xfrm>
                  <a:off x="7953956" y="4744245"/>
                  <a:ext cx="111528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9" name="Ink 158">
                  <a:extLst>
                    <a:ext uri="{FF2B5EF4-FFF2-40B4-BE49-F238E27FC236}">
                      <a16:creationId xmlns:a16="http://schemas.microsoft.com/office/drawing/2014/main" id="{E1DF6A0A-6357-69B5-331C-D56723612D78}"/>
                    </a:ext>
                  </a:extLst>
                </p14:cNvPr>
                <p14:cNvContentPartPr/>
                <p14:nvPr/>
              </p14:nvContentPartPr>
              <p14:xfrm>
                <a:off x="9339596" y="4627245"/>
                <a:ext cx="358920" cy="336960"/>
              </p14:xfrm>
            </p:contentPart>
          </mc:Choice>
          <mc:Fallback xmlns="">
            <p:pic>
              <p:nvPicPr>
                <p:cNvPr id="159" name="Ink 158">
                  <a:extLst>
                    <a:ext uri="{FF2B5EF4-FFF2-40B4-BE49-F238E27FC236}">
                      <a16:creationId xmlns:a16="http://schemas.microsoft.com/office/drawing/2014/main" id="{E1DF6A0A-6357-69B5-331C-D56723612D78}"/>
                    </a:ext>
                  </a:extLst>
                </p:cNvPr>
                <p:cNvPicPr/>
                <p:nvPr/>
              </p:nvPicPr>
              <p:blipFill>
                <a:blip r:embed="rId253"/>
                <a:stretch>
                  <a:fillRect/>
                </a:stretch>
              </p:blipFill>
              <p:spPr>
                <a:xfrm>
                  <a:off x="9330956" y="4618245"/>
                  <a:ext cx="37656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0" name="Ink 159">
                  <a:extLst>
                    <a:ext uri="{FF2B5EF4-FFF2-40B4-BE49-F238E27FC236}">
                      <a16:creationId xmlns:a16="http://schemas.microsoft.com/office/drawing/2014/main" id="{BCB7B099-C446-EFD6-16CE-2865AD522415}"/>
                    </a:ext>
                  </a:extLst>
                </p14:cNvPr>
                <p14:cNvContentPartPr/>
                <p14:nvPr/>
              </p14:nvContentPartPr>
              <p14:xfrm>
                <a:off x="9285956" y="4669725"/>
                <a:ext cx="376200" cy="54720"/>
              </p14:xfrm>
            </p:contentPart>
          </mc:Choice>
          <mc:Fallback xmlns="">
            <p:pic>
              <p:nvPicPr>
                <p:cNvPr id="160" name="Ink 159">
                  <a:extLst>
                    <a:ext uri="{FF2B5EF4-FFF2-40B4-BE49-F238E27FC236}">
                      <a16:creationId xmlns:a16="http://schemas.microsoft.com/office/drawing/2014/main" id="{BCB7B099-C446-EFD6-16CE-2865AD522415}"/>
                    </a:ext>
                  </a:extLst>
                </p:cNvPr>
                <p:cNvPicPr/>
                <p:nvPr/>
              </p:nvPicPr>
              <p:blipFill>
                <a:blip r:embed="rId255"/>
                <a:stretch>
                  <a:fillRect/>
                </a:stretch>
              </p:blipFill>
              <p:spPr>
                <a:xfrm>
                  <a:off x="9277316" y="4661085"/>
                  <a:ext cx="393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1" name="Ink 160">
                  <a:extLst>
                    <a:ext uri="{FF2B5EF4-FFF2-40B4-BE49-F238E27FC236}">
                      <a16:creationId xmlns:a16="http://schemas.microsoft.com/office/drawing/2014/main" id="{03596D0D-F7BF-560C-8FE6-E27E74F96C34}"/>
                    </a:ext>
                  </a:extLst>
                </p14:cNvPr>
                <p14:cNvContentPartPr/>
                <p14:nvPr/>
              </p14:nvContentPartPr>
              <p14:xfrm>
                <a:off x="9907676" y="4498365"/>
                <a:ext cx="1011600" cy="424800"/>
              </p14:xfrm>
            </p:contentPart>
          </mc:Choice>
          <mc:Fallback xmlns="">
            <p:pic>
              <p:nvPicPr>
                <p:cNvPr id="161" name="Ink 160">
                  <a:extLst>
                    <a:ext uri="{FF2B5EF4-FFF2-40B4-BE49-F238E27FC236}">
                      <a16:creationId xmlns:a16="http://schemas.microsoft.com/office/drawing/2014/main" id="{03596D0D-F7BF-560C-8FE6-E27E74F96C34}"/>
                    </a:ext>
                  </a:extLst>
                </p:cNvPr>
                <p:cNvPicPr/>
                <p:nvPr/>
              </p:nvPicPr>
              <p:blipFill>
                <a:blip r:embed="rId257"/>
                <a:stretch>
                  <a:fillRect/>
                </a:stretch>
              </p:blipFill>
              <p:spPr>
                <a:xfrm>
                  <a:off x="9899036" y="4489725"/>
                  <a:ext cx="10292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2" name="Ink 161">
                  <a:extLst>
                    <a:ext uri="{FF2B5EF4-FFF2-40B4-BE49-F238E27FC236}">
                      <a16:creationId xmlns:a16="http://schemas.microsoft.com/office/drawing/2014/main" id="{84F7C114-BC9D-C62E-88CB-AD650EF66615}"/>
                    </a:ext>
                  </a:extLst>
                </p14:cNvPr>
                <p14:cNvContentPartPr/>
                <p14:nvPr/>
              </p14:nvContentPartPr>
              <p14:xfrm>
                <a:off x="9931796" y="4658205"/>
                <a:ext cx="409320" cy="74160"/>
              </p14:xfrm>
            </p:contentPart>
          </mc:Choice>
          <mc:Fallback xmlns="">
            <p:pic>
              <p:nvPicPr>
                <p:cNvPr id="162" name="Ink 161">
                  <a:extLst>
                    <a:ext uri="{FF2B5EF4-FFF2-40B4-BE49-F238E27FC236}">
                      <a16:creationId xmlns:a16="http://schemas.microsoft.com/office/drawing/2014/main" id="{84F7C114-BC9D-C62E-88CB-AD650EF66615}"/>
                    </a:ext>
                  </a:extLst>
                </p:cNvPr>
                <p:cNvPicPr/>
                <p:nvPr/>
              </p:nvPicPr>
              <p:blipFill>
                <a:blip r:embed="rId259"/>
                <a:stretch>
                  <a:fillRect/>
                </a:stretch>
              </p:blipFill>
              <p:spPr>
                <a:xfrm>
                  <a:off x="9922796" y="4649565"/>
                  <a:ext cx="426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3" name="Ink 162">
                  <a:extLst>
                    <a:ext uri="{FF2B5EF4-FFF2-40B4-BE49-F238E27FC236}">
                      <a16:creationId xmlns:a16="http://schemas.microsoft.com/office/drawing/2014/main" id="{5F8A57E3-9ACF-7DE4-3C8F-5A19CFD567BB}"/>
                    </a:ext>
                  </a:extLst>
                </p14:cNvPr>
                <p14:cNvContentPartPr/>
                <p14:nvPr/>
              </p14:nvContentPartPr>
              <p14:xfrm>
                <a:off x="11044556" y="4778445"/>
                <a:ext cx="24480" cy="61920"/>
              </p14:xfrm>
            </p:contentPart>
          </mc:Choice>
          <mc:Fallback xmlns="">
            <p:pic>
              <p:nvPicPr>
                <p:cNvPr id="163" name="Ink 162">
                  <a:extLst>
                    <a:ext uri="{FF2B5EF4-FFF2-40B4-BE49-F238E27FC236}">
                      <a16:creationId xmlns:a16="http://schemas.microsoft.com/office/drawing/2014/main" id="{5F8A57E3-9ACF-7DE4-3C8F-5A19CFD567BB}"/>
                    </a:ext>
                  </a:extLst>
                </p:cNvPr>
                <p:cNvPicPr/>
                <p:nvPr/>
              </p:nvPicPr>
              <p:blipFill>
                <a:blip r:embed="rId261"/>
                <a:stretch>
                  <a:fillRect/>
                </a:stretch>
              </p:blipFill>
              <p:spPr>
                <a:xfrm>
                  <a:off x="11035556" y="4769445"/>
                  <a:ext cx="42120" cy="79560"/>
                </a:xfrm>
                <a:prstGeom prst="rect">
                  <a:avLst/>
                </a:prstGeom>
              </p:spPr>
            </p:pic>
          </mc:Fallback>
        </mc:AlternateContent>
      </p:grpSp>
      <p:grpSp>
        <p:nvGrpSpPr>
          <p:cNvPr id="171" name="Group 170">
            <a:extLst>
              <a:ext uri="{FF2B5EF4-FFF2-40B4-BE49-F238E27FC236}">
                <a16:creationId xmlns:a16="http://schemas.microsoft.com/office/drawing/2014/main" id="{DF419D20-F862-57CD-1F21-B621FE61B2ED}"/>
              </a:ext>
            </a:extLst>
          </p:cNvPr>
          <p:cNvGrpSpPr/>
          <p:nvPr/>
        </p:nvGrpSpPr>
        <p:grpSpPr>
          <a:xfrm>
            <a:off x="8102636" y="5178045"/>
            <a:ext cx="1998720" cy="503640"/>
            <a:chOff x="8102636" y="5178045"/>
            <a:chExt cx="1998720" cy="503640"/>
          </a:xfrm>
        </p:grpSpPr>
        <mc:AlternateContent xmlns:mc="http://schemas.openxmlformats.org/markup-compatibility/2006" xmlns:p14="http://schemas.microsoft.com/office/powerpoint/2010/main">
          <mc:Choice Requires="p14">
            <p:contentPart p14:bwMode="auto" r:id="rId262">
              <p14:nvContentPartPr>
                <p14:cNvPr id="165" name="Ink 164">
                  <a:extLst>
                    <a:ext uri="{FF2B5EF4-FFF2-40B4-BE49-F238E27FC236}">
                      <a16:creationId xmlns:a16="http://schemas.microsoft.com/office/drawing/2014/main" id="{ADA73387-2C2E-E174-84ED-A616CBC822BA}"/>
                    </a:ext>
                  </a:extLst>
                </p14:cNvPr>
                <p14:cNvContentPartPr/>
                <p14:nvPr/>
              </p14:nvContentPartPr>
              <p14:xfrm>
                <a:off x="8102636" y="5220165"/>
                <a:ext cx="171000" cy="361080"/>
              </p14:xfrm>
            </p:contentPart>
          </mc:Choice>
          <mc:Fallback xmlns="">
            <p:pic>
              <p:nvPicPr>
                <p:cNvPr id="165" name="Ink 164">
                  <a:extLst>
                    <a:ext uri="{FF2B5EF4-FFF2-40B4-BE49-F238E27FC236}">
                      <a16:creationId xmlns:a16="http://schemas.microsoft.com/office/drawing/2014/main" id="{ADA73387-2C2E-E174-84ED-A616CBC822BA}"/>
                    </a:ext>
                  </a:extLst>
                </p:cNvPr>
                <p:cNvPicPr/>
                <p:nvPr/>
              </p:nvPicPr>
              <p:blipFill>
                <a:blip r:embed="rId263"/>
                <a:stretch>
                  <a:fillRect/>
                </a:stretch>
              </p:blipFill>
              <p:spPr>
                <a:xfrm>
                  <a:off x="8093996" y="5211165"/>
                  <a:ext cx="1886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6" name="Ink 165">
                  <a:extLst>
                    <a:ext uri="{FF2B5EF4-FFF2-40B4-BE49-F238E27FC236}">
                      <a16:creationId xmlns:a16="http://schemas.microsoft.com/office/drawing/2014/main" id="{71C33525-6032-B52E-4B22-F3E8F29B8013}"/>
                    </a:ext>
                  </a:extLst>
                </p14:cNvPr>
                <p14:cNvContentPartPr/>
                <p14:nvPr/>
              </p14:nvContentPartPr>
              <p14:xfrm>
                <a:off x="8147636" y="5432925"/>
                <a:ext cx="155880" cy="37440"/>
              </p14:xfrm>
            </p:contentPart>
          </mc:Choice>
          <mc:Fallback xmlns="">
            <p:pic>
              <p:nvPicPr>
                <p:cNvPr id="166" name="Ink 165">
                  <a:extLst>
                    <a:ext uri="{FF2B5EF4-FFF2-40B4-BE49-F238E27FC236}">
                      <a16:creationId xmlns:a16="http://schemas.microsoft.com/office/drawing/2014/main" id="{71C33525-6032-B52E-4B22-F3E8F29B8013}"/>
                    </a:ext>
                  </a:extLst>
                </p:cNvPr>
                <p:cNvPicPr/>
                <p:nvPr/>
              </p:nvPicPr>
              <p:blipFill>
                <a:blip r:embed="rId265"/>
                <a:stretch>
                  <a:fillRect/>
                </a:stretch>
              </p:blipFill>
              <p:spPr>
                <a:xfrm>
                  <a:off x="8138996" y="5424285"/>
                  <a:ext cx="173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Ink 166">
                  <a:extLst>
                    <a:ext uri="{FF2B5EF4-FFF2-40B4-BE49-F238E27FC236}">
                      <a16:creationId xmlns:a16="http://schemas.microsoft.com/office/drawing/2014/main" id="{32C28253-5D76-66BC-1B61-DD2DF3751872}"/>
                    </a:ext>
                  </a:extLst>
                </p14:cNvPr>
                <p14:cNvContentPartPr/>
                <p14:nvPr/>
              </p14:nvContentPartPr>
              <p14:xfrm>
                <a:off x="8388476" y="5178045"/>
                <a:ext cx="1526760" cy="503640"/>
              </p14:xfrm>
            </p:contentPart>
          </mc:Choice>
          <mc:Fallback xmlns="">
            <p:pic>
              <p:nvPicPr>
                <p:cNvPr id="167" name="Ink 166">
                  <a:extLst>
                    <a:ext uri="{FF2B5EF4-FFF2-40B4-BE49-F238E27FC236}">
                      <a16:creationId xmlns:a16="http://schemas.microsoft.com/office/drawing/2014/main" id="{32C28253-5D76-66BC-1B61-DD2DF3751872}"/>
                    </a:ext>
                  </a:extLst>
                </p:cNvPr>
                <p:cNvPicPr/>
                <p:nvPr/>
              </p:nvPicPr>
              <p:blipFill>
                <a:blip r:embed="rId267"/>
                <a:stretch>
                  <a:fillRect/>
                </a:stretch>
              </p:blipFill>
              <p:spPr>
                <a:xfrm>
                  <a:off x="8379476" y="5169045"/>
                  <a:ext cx="15444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Ink 167">
                  <a:extLst>
                    <a:ext uri="{FF2B5EF4-FFF2-40B4-BE49-F238E27FC236}">
                      <a16:creationId xmlns:a16="http://schemas.microsoft.com/office/drawing/2014/main" id="{50D1FD05-333B-4EE7-0E3C-46D15B8FF7FB}"/>
                    </a:ext>
                  </a:extLst>
                </p14:cNvPr>
                <p14:cNvContentPartPr/>
                <p14:nvPr/>
              </p14:nvContentPartPr>
              <p14:xfrm>
                <a:off x="9594476" y="5252565"/>
                <a:ext cx="9000" cy="42120"/>
              </p14:xfrm>
            </p:contentPart>
          </mc:Choice>
          <mc:Fallback xmlns="">
            <p:pic>
              <p:nvPicPr>
                <p:cNvPr id="168" name="Ink 167">
                  <a:extLst>
                    <a:ext uri="{FF2B5EF4-FFF2-40B4-BE49-F238E27FC236}">
                      <a16:creationId xmlns:a16="http://schemas.microsoft.com/office/drawing/2014/main" id="{50D1FD05-333B-4EE7-0E3C-46D15B8FF7FB}"/>
                    </a:ext>
                  </a:extLst>
                </p:cNvPr>
                <p:cNvPicPr/>
                <p:nvPr/>
              </p:nvPicPr>
              <p:blipFill>
                <a:blip r:embed="rId269"/>
                <a:stretch>
                  <a:fillRect/>
                </a:stretch>
              </p:blipFill>
              <p:spPr>
                <a:xfrm>
                  <a:off x="9585476" y="5243565"/>
                  <a:ext cx="266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9" name="Ink 168">
                  <a:extLst>
                    <a:ext uri="{FF2B5EF4-FFF2-40B4-BE49-F238E27FC236}">
                      <a16:creationId xmlns:a16="http://schemas.microsoft.com/office/drawing/2014/main" id="{ECFB1302-B5D7-C30E-D7AA-E5095E105F43}"/>
                    </a:ext>
                  </a:extLst>
                </p14:cNvPr>
                <p14:cNvContentPartPr/>
                <p14:nvPr/>
              </p14:nvContentPartPr>
              <p14:xfrm>
                <a:off x="9280916" y="5225565"/>
                <a:ext cx="286920" cy="39600"/>
              </p14:xfrm>
            </p:contentPart>
          </mc:Choice>
          <mc:Fallback xmlns="">
            <p:pic>
              <p:nvPicPr>
                <p:cNvPr id="169" name="Ink 168">
                  <a:extLst>
                    <a:ext uri="{FF2B5EF4-FFF2-40B4-BE49-F238E27FC236}">
                      <a16:creationId xmlns:a16="http://schemas.microsoft.com/office/drawing/2014/main" id="{ECFB1302-B5D7-C30E-D7AA-E5095E105F43}"/>
                    </a:ext>
                  </a:extLst>
                </p:cNvPr>
                <p:cNvPicPr/>
                <p:nvPr/>
              </p:nvPicPr>
              <p:blipFill>
                <a:blip r:embed="rId271"/>
                <a:stretch>
                  <a:fillRect/>
                </a:stretch>
              </p:blipFill>
              <p:spPr>
                <a:xfrm>
                  <a:off x="9272276" y="5216565"/>
                  <a:ext cx="304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Ink 169">
                  <a:extLst>
                    <a:ext uri="{FF2B5EF4-FFF2-40B4-BE49-F238E27FC236}">
                      <a16:creationId xmlns:a16="http://schemas.microsoft.com/office/drawing/2014/main" id="{A0C14277-D41A-5397-444E-959DC75DB0B0}"/>
                    </a:ext>
                  </a:extLst>
                </p14:cNvPr>
                <p14:cNvContentPartPr/>
                <p14:nvPr/>
              </p14:nvContentPartPr>
              <p14:xfrm>
                <a:off x="10090556" y="5439405"/>
                <a:ext cx="10800" cy="55440"/>
              </p14:xfrm>
            </p:contentPart>
          </mc:Choice>
          <mc:Fallback xmlns="">
            <p:pic>
              <p:nvPicPr>
                <p:cNvPr id="170" name="Ink 169">
                  <a:extLst>
                    <a:ext uri="{FF2B5EF4-FFF2-40B4-BE49-F238E27FC236}">
                      <a16:creationId xmlns:a16="http://schemas.microsoft.com/office/drawing/2014/main" id="{A0C14277-D41A-5397-444E-959DC75DB0B0}"/>
                    </a:ext>
                  </a:extLst>
                </p:cNvPr>
                <p:cNvPicPr/>
                <p:nvPr/>
              </p:nvPicPr>
              <p:blipFill>
                <a:blip r:embed="rId273"/>
                <a:stretch>
                  <a:fillRect/>
                </a:stretch>
              </p:blipFill>
              <p:spPr>
                <a:xfrm>
                  <a:off x="10081556" y="5430765"/>
                  <a:ext cx="2844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4">
            <p14:nvContentPartPr>
              <p14:cNvPr id="172" name="Ink 171">
                <a:extLst>
                  <a:ext uri="{FF2B5EF4-FFF2-40B4-BE49-F238E27FC236}">
                    <a16:creationId xmlns:a16="http://schemas.microsoft.com/office/drawing/2014/main" id="{846DE7D1-FEDE-FCF7-A276-4DAE798C74CF}"/>
                  </a:ext>
                </a:extLst>
              </p14:cNvPr>
              <p14:cNvContentPartPr/>
              <p14:nvPr/>
            </p14:nvContentPartPr>
            <p14:xfrm>
              <a:off x="412316" y="3357165"/>
              <a:ext cx="430560" cy="202680"/>
            </p14:xfrm>
          </p:contentPart>
        </mc:Choice>
        <mc:Fallback xmlns="">
          <p:pic>
            <p:nvPicPr>
              <p:cNvPr id="172" name="Ink 171">
                <a:extLst>
                  <a:ext uri="{FF2B5EF4-FFF2-40B4-BE49-F238E27FC236}">
                    <a16:creationId xmlns:a16="http://schemas.microsoft.com/office/drawing/2014/main" id="{846DE7D1-FEDE-FCF7-A276-4DAE798C74CF}"/>
                  </a:ext>
                </a:extLst>
              </p:cNvPr>
              <p:cNvPicPr/>
              <p:nvPr/>
            </p:nvPicPr>
            <p:blipFill>
              <a:blip r:embed="rId275"/>
              <a:stretch>
                <a:fillRect/>
              </a:stretch>
            </p:blipFill>
            <p:spPr>
              <a:xfrm>
                <a:off x="403676" y="3348525"/>
                <a:ext cx="448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3" name="Ink 172">
                <a:extLst>
                  <a:ext uri="{FF2B5EF4-FFF2-40B4-BE49-F238E27FC236}">
                    <a16:creationId xmlns:a16="http://schemas.microsoft.com/office/drawing/2014/main" id="{394A29AF-A075-CF9C-92B8-B890F84FA995}"/>
                  </a:ext>
                </a:extLst>
              </p14:cNvPr>
              <p14:cNvContentPartPr/>
              <p14:nvPr/>
            </p14:nvContentPartPr>
            <p14:xfrm>
              <a:off x="1043756" y="3296685"/>
              <a:ext cx="1645920" cy="180720"/>
            </p14:xfrm>
          </p:contentPart>
        </mc:Choice>
        <mc:Fallback xmlns="">
          <p:pic>
            <p:nvPicPr>
              <p:cNvPr id="173" name="Ink 172">
                <a:extLst>
                  <a:ext uri="{FF2B5EF4-FFF2-40B4-BE49-F238E27FC236}">
                    <a16:creationId xmlns:a16="http://schemas.microsoft.com/office/drawing/2014/main" id="{394A29AF-A075-CF9C-92B8-B890F84FA995}"/>
                  </a:ext>
                </a:extLst>
              </p:cNvPr>
              <p:cNvPicPr/>
              <p:nvPr/>
            </p:nvPicPr>
            <p:blipFill>
              <a:blip r:embed="rId277"/>
              <a:stretch>
                <a:fillRect/>
              </a:stretch>
            </p:blipFill>
            <p:spPr>
              <a:xfrm>
                <a:off x="1034756" y="3287667"/>
                <a:ext cx="1663560" cy="198395"/>
              </a:xfrm>
              <a:prstGeom prst="rect">
                <a:avLst/>
              </a:prstGeom>
            </p:spPr>
          </p:pic>
        </mc:Fallback>
      </mc:AlternateContent>
      <p:grpSp>
        <p:nvGrpSpPr>
          <p:cNvPr id="86" name="Group 85">
            <a:extLst>
              <a:ext uri="{FF2B5EF4-FFF2-40B4-BE49-F238E27FC236}">
                <a16:creationId xmlns:a16="http://schemas.microsoft.com/office/drawing/2014/main" id="{E40E32DE-64FC-B81E-4447-BB0E9AF85064}"/>
              </a:ext>
            </a:extLst>
          </p:cNvPr>
          <p:cNvGrpSpPr/>
          <p:nvPr/>
        </p:nvGrpSpPr>
        <p:grpSpPr>
          <a:xfrm>
            <a:off x="382806" y="3880965"/>
            <a:ext cx="1982520" cy="404280"/>
            <a:chOff x="382806" y="3880965"/>
            <a:chExt cx="1982520" cy="404280"/>
          </a:xfrm>
        </p:grpSpPr>
        <mc:AlternateContent xmlns:mc="http://schemas.openxmlformats.org/markup-compatibility/2006" xmlns:p14="http://schemas.microsoft.com/office/powerpoint/2010/main">
          <mc:Choice Requires="p14">
            <p:contentPart p14:bwMode="auto" r:id="rId278">
              <p14:nvContentPartPr>
                <p14:cNvPr id="2" name="Ink 1">
                  <a:extLst>
                    <a:ext uri="{FF2B5EF4-FFF2-40B4-BE49-F238E27FC236}">
                      <a16:creationId xmlns:a16="http://schemas.microsoft.com/office/drawing/2014/main" id="{9E0ED9BE-98AF-CB24-30B1-5F2573BA6CE1}"/>
                    </a:ext>
                  </a:extLst>
                </p14:cNvPr>
                <p14:cNvContentPartPr/>
                <p14:nvPr/>
              </p14:nvContentPartPr>
              <p14:xfrm>
                <a:off x="382806" y="3880965"/>
                <a:ext cx="114840" cy="336960"/>
              </p14:xfrm>
            </p:contentPart>
          </mc:Choice>
          <mc:Fallback xmlns="">
            <p:pic>
              <p:nvPicPr>
                <p:cNvPr id="2" name="Ink 1">
                  <a:extLst>
                    <a:ext uri="{FF2B5EF4-FFF2-40B4-BE49-F238E27FC236}">
                      <a16:creationId xmlns:a16="http://schemas.microsoft.com/office/drawing/2014/main" id="{9E0ED9BE-98AF-CB24-30B1-5F2573BA6CE1}"/>
                    </a:ext>
                  </a:extLst>
                </p:cNvPr>
                <p:cNvPicPr/>
                <p:nvPr/>
              </p:nvPicPr>
              <p:blipFill>
                <a:blip r:embed="rId279"/>
                <a:stretch>
                  <a:fillRect/>
                </a:stretch>
              </p:blipFill>
              <p:spPr>
                <a:xfrm>
                  <a:off x="373806" y="3872325"/>
                  <a:ext cx="13248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 name="Ink 2">
                  <a:extLst>
                    <a:ext uri="{FF2B5EF4-FFF2-40B4-BE49-F238E27FC236}">
                      <a16:creationId xmlns:a16="http://schemas.microsoft.com/office/drawing/2014/main" id="{7BD99101-0348-1A39-D795-CF7AE9094861}"/>
                    </a:ext>
                  </a:extLst>
                </p14:cNvPr>
                <p14:cNvContentPartPr/>
                <p14:nvPr/>
              </p14:nvContentPartPr>
              <p14:xfrm>
                <a:off x="484326" y="3889965"/>
                <a:ext cx="478440" cy="324360"/>
              </p14:xfrm>
            </p:contentPart>
          </mc:Choice>
          <mc:Fallback xmlns="">
            <p:pic>
              <p:nvPicPr>
                <p:cNvPr id="3" name="Ink 2">
                  <a:extLst>
                    <a:ext uri="{FF2B5EF4-FFF2-40B4-BE49-F238E27FC236}">
                      <a16:creationId xmlns:a16="http://schemas.microsoft.com/office/drawing/2014/main" id="{7BD99101-0348-1A39-D795-CF7AE9094861}"/>
                    </a:ext>
                  </a:extLst>
                </p:cNvPr>
                <p:cNvPicPr/>
                <p:nvPr/>
              </p:nvPicPr>
              <p:blipFill>
                <a:blip r:embed="rId281"/>
                <a:stretch>
                  <a:fillRect/>
                </a:stretch>
              </p:blipFill>
              <p:spPr>
                <a:xfrm>
                  <a:off x="475326" y="3881325"/>
                  <a:ext cx="49608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 name="Ink 3">
                  <a:extLst>
                    <a:ext uri="{FF2B5EF4-FFF2-40B4-BE49-F238E27FC236}">
                      <a16:creationId xmlns:a16="http://schemas.microsoft.com/office/drawing/2014/main" id="{056ADA18-87F3-7538-ECAD-930B169490CC}"/>
                    </a:ext>
                  </a:extLst>
                </p14:cNvPr>
                <p14:cNvContentPartPr/>
                <p14:nvPr/>
              </p14:nvContentPartPr>
              <p14:xfrm>
                <a:off x="727326" y="3964485"/>
                <a:ext cx="231840" cy="21240"/>
              </p14:xfrm>
            </p:contentPart>
          </mc:Choice>
          <mc:Fallback xmlns="">
            <p:pic>
              <p:nvPicPr>
                <p:cNvPr id="4" name="Ink 3">
                  <a:extLst>
                    <a:ext uri="{FF2B5EF4-FFF2-40B4-BE49-F238E27FC236}">
                      <a16:creationId xmlns:a16="http://schemas.microsoft.com/office/drawing/2014/main" id="{056ADA18-87F3-7538-ECAD-930B169490CC}"/>
                    </a:ext>
                  </a:extLst>
                </p:cNvPr>
                <p:cNvPicPr/>
                <p:nvPr/>
              </p:nvPicPr>
              <p:blipFill>
                <a:blip r:embed="rId283"/>
                <a:stretch>
                  <a:fillRect/>
                </a:stretch>
              </p:blipFill>
              <p:spPr>
                <a:xfrm>
                  <a:off x="718326" y="3955845"/>
                  <a:ext cx="249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 name="Ink 4">
                  <a:extLst>
                    <a:ext uri="{FF2B5EF4-FFF2-40B4-BE49-F238E27FC236}">
                      <a16:creationId xmlns:a16="http://schemas.microsoft.com/office/drawing/2014/main" id="{8CD8EAD5-B725-F824-96EC-7C236448C4E6}"/>
                    </a:ext>
                  </a:extLst>
                </p14:cNvPr>
                <p14:cNvContentPartPr/>
                <p14:nvPr/>
              </p14:nvContentPartPr>
              <p14:xfrm>
                <a:off x="1120806" y="3901845"/>
                <a:ext cx="457560" cy="383400"/>
              </p14:xfrm>
            </p:contentPart>
          </mc:Choice>
          <mc:Fallback xmlns="">
            <p:pic>
              <p:nvPicPr>
                <p:cNvPr id="5" name="Ink 4">
                  <a:extLst>
                    <a:ext uri="{FF2B5EF4-FFF2-40B4-BE49-F238E27FC236}">
                      <a16:creationId xmlns:a16="http://schemas.microsoft.com/office/drawing/2014/main" id="{8CD8EAD5-B725-F824-96EC-7C236448C4E6}"/>
                    </a:ext>
                  </a:extLst>
                </p:cNvPr>
                <p:cNvPicPr/>
                <p:nvPr/>
              </p:nvPicPr>
              <p:blipFill>
                <a:blip r:embed="rId285"/>
                <a:stretch>
                  <a:fillRect/>
                </a:stretch>
              </p:blipFill>
              <p:spPr>
                <a:xfrm>
                  <a:off x="1111806" y="3892845"/>
                  <a:ext cx="47520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0" name="Ink 59">
                  <a:extLst>
                    <a:ext uri="{FF2B5EF4-FFF2-40B4-BE49-F238E27FC236}">
                      <a16:creationId xmlns:a16="http://schemas.microsoft.com/office/drawing/2014/main" id="{6EADABF5-DF1D-9E5D-09AB-613AD2CD95F7}"/>
                    </a:ext>
                  </a:extLst>
                </p14:cNvPr>
                <p14:cNvContentPartPr/>
                <p14:nvPr/>
              </p14:nvContentPartPr>
              <p14:xfrm>
                <a:off x="1713366" y="4033605"/>
                <a:ext cx="651960" cy="201960"/>
              </p14:xfrm>
            </p:contentPart>
          </mc:Choice>
          <mc:Fallback xmlns="">
            <p:pic>
              <p:nvPicPr>
                <p:cNvPr id="60" name="Ink 59">
                  <a:extLst>
                    <a:ext uri="{FF2B5EF4-FFF2-40B4-BE49-F238E27FC236}">
                      <a16:creationId xmlns:a16="http://schemas.microsoft.com/office/drawing/2014/main" id="{6EADABF5-DF1D-9E5D-09AB-613AD2CD95F7}"/>
                    </a:ext>
                  </a:extLst>
                </p:cNvPr>
                <p:cNvPicPr/>
                <p:nvPr/>
              </p:nvPicPr>
              <p:blipFill>
                <a:blip r:embed="rId287"/>
                <a:stretch>
                  <a:fillRect/>
                </a:stretch>
              </p:blipFill>
              <p:spPr>
                <a:xfrm>
                  <a:off x="1704366" y="4024605"/>
                  <a:ext cx="669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1" name="Ink 60">
                  <a:extLst>
                    <a:ext uri="{FF2B5EF4-FFF2-40B4-BE49-F238E27FC236}">
                      <a16:creationId xmlns:a16="http://schemas.microsoft.com/office/drawing/2014/main" id="{F13BE5CB-DECB-0009-A618-9F964B85564B}"/>
                    </a:ext>
                  </a:extLst>
                </p14:cNvPr>
                <p14:cNvContentPartPr/>
                <p14:nvPr/>
              </p14:nvContentPartPr>
              <p14:xfrm>
                <a:off x="1780686" y="3904365"/>
                <a:ext cx="35280" cy="28080"/>
              </p14:xfrm>
            </p:contentPart>
          </mc:Choice>
          <mc:Fallback xmlns="">
            <p:pic>
              <p:nvPicPr>
                <p:cNvPr id="61" name="Ink 60">
                  <a:extLst>
                    <a:ext uri="{FF2B5EF4-FFF2-40B4-BE49-F238E27FC236}">
                      <a16:creationId xmlns:a16="http://schemas.microsoft.com/office/drawing/2014/main" id="{F13BE5CB-DECB-0009-A618-9F964B85564B}"/>
                    </a:ext>
                  </a:extLst>
                </p:cNvPr>
                <p:cNvPicPr/>
                <p:nvPr/>
              </p:nvPicPr>
              <p:blipFill>
                <a:blip r:embed="rId289"/>
                <a:stretch>
                  <a:fillRect/>
                </a:stretch>
              </p:blipFill>
              <p:spPr>
                <a:xfrm>
                  <a:off x="1772046" y="3895365"/>
                  <a:ext cx="52920" cy="45720"/>
                </a:xfrm>
                <a:prstGeom prst="rect">
                  <a:avLst/>
                </a:prstGeom>
              </p:spPr>
            </p:pic>
          </mc:Fallback>
        </mc:AlternateContent>
      </p:grpSp>
      <p:grpSp>
        <p:nvGrpSpPr>
          <p:cNvPr id="115" name="Group 114">
            <a:extLst>
              <a:ext uri="{FF2B5EF4-FFF2-40B4-BE49-F238E27FC236}">
                <a16:creationId xmlns:a16="http://schemas.microsoft.com/office/drawing/2014/main" id="{333EB065-DD00-F1F6-5E95-FA2453D9604C}"/>
              </a:ext>
            </a:extLst>
          </p:cNvPr>
          <p:cNvGrpSpPr/>
          <p:nvPr/>
        </p:nvGrpSpPr>
        <p:grpSpPr>
          <a:xfrm>
            <a:off x="2596086" y="3848205"/>
            <a:ext cx="1867320" cy="342360"/>
            <a:chOff x="2596086" y="3848205"/>
            <a:chExt cx="1867320" cy="342360"/>
          </a:xfrm>
        </p:grpSpPr>
        <mc:AlternateContent xmlns:mc="http://schemas.openxmlformats.org/markup-compatibility/2006" xmlns:p14="http://schemas.microsoft.com/office/powerpoint/2010/main">
          <mc:Choice Requires="p14">
            <p:contentPart p14:bwMode="auto" r:id="rId290">
              <p14:nvContentPartPr>
                <p14:cNvPr id="90" name="Ink 89">
                  <a:extLst>
                    <a:ext uri="{FF2B5EF4-FFF2-40B4-BE49-F238E27FC236}">
                      <a16:creationId xmlns:a16="http://schemas.microsoft.com/office/drawing/2014/main" id="{A2A223DD-C5E9-F58F-D1AF-0FAF51F4883F}"/>
                    </a:ext>
                  </a:extLst>
                </p14:cNvPr>
                <p14:cNvContentPartPr/>
                <p14:nvPr/>
              </p14:nvContentPartPr>
              <p14:xfrm>
                <a:off x="2613366" y="3862245"/>
                <a:ext cx="539640" cy="328320"/>
              </p14:xfrm>
            </p:contentPart>
          </mc:Choice>
          <mc:Fallback xmlns="">
            <p:pic>
              <p:nvPicPr>
                <p:cNvPr id="90" name="Ink 89">
                  <a:extLst>
                    <a:ext uri="{FF2B5EF4-FFF2-40B4-BE49-F238E27FC236}">
                      <a16:creationId xmlns:a16="http://schemas.microsoft.com/office/drawing/2014/main" id="{A2A223DD-C5E9-F58F-D1AF-0FAF51F4883F}"/>
                    </a:ext>
                  </a:extLst>
                </p:cNvPr>
                <p:cNvPicPr/>
                <p:nvPr/>
              </p:nvPicPr>
              <p:blipFill>
                <a:blip r:embed="rId291"/>
                <a:stretch>
                  <a:fillRect/>
                </a:stretch>
              </p:blipFill>
              <p:spPr>
                <a:xfrm>
                  <a:off x="2604366" y="3853605"/>
                  <a:ext cx="5572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03" name="Ink 102">
                  <a:extLst>
                    <a:ext uri="{FF2B5EF4-FFF2-40B4-BE49-F238E27FC236}">
                      <a16:creationId xmlns:a16="http://schemas.microsoft.com/office/drawing/2014/main" id="{037CDE58-F539-4AA9-34FB-720EE041347F}"/>
                    </a:ext>
                  </a:extLst>
                </p14:cNvPr>
                <p14:cNvContentPartPr/>
                <p14:nvPr/>
              </p14:nvContentPartPr>
              <p14:xfrm>
                <a:off x="2596086" y="3964485"/>
                <a:ext cx="271800" cy="12600"/>
              </p14:xfrm>
            </p:contentPart>
          </mc:Choice>
          <mc:Fallback xmlns="">
            <p:pic>
              <p:nvPicPr>
                <p:cNvPr id="103" name="Ink 102">
                  <a:extLst>
                    <a:ext uri="{FF2B5EF4-FFF2-40B4-BE49-F238E27FC236}">
                      <a16:creationId xmlns:a16="http://schemas.microsoft.com/office/drawing/2014/main" id="{037CDE58-F539-4AA9-34FB-720EE041347F}"/>
                    </a:ext>
                  </a:extLst>
                </p:cNvPr>
                <p:cNvPicPr/>
                <p:nvPr/>
              </p:nvPicPr>
              <p:blipFill>
                <a:blip r:embed="rId293"/>
                <a:stretch>
                  <a:fillRect/>
                </a:stretch>
              </p:blipFill>
              <p:spPr>
                <a:xfrm>
                  <a:off x="2587446" y="3955845"/>
                  <a:ext cx="289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04" name="Ink 103">
                  <a:extLst>
                    <a:ext uri="{FF2B5EF4-FFF2-40B4-BE49-F238E27FC236}">
                      <a16:creationId xmlns:a16="http://schemas.microsoft.com/office/drawing/2014/main" id="{C146B4D2-20FE-EF5A-5D71-3F309075DA45}"/>
                    </a:ext>
                  </a:extLst>
                </p14:cNvPr>
                <p14:cNvContentPartPr/>
                <p14:nvPr/>
              </p14:nvContentPartPr>
              <p14:xfrm>
                <a:off x="3154086" y="4048005"/>
                <a:ext cx="191520" cy="135360"/>
              </p14:xfrm>
            </p:contentPart>
          </mc:Choice>
          <mc:Fallback xmlns="">
            <p:pic>
              <p:nvPicPr>
                <p:cNvPr id="104" name="Ink 103">
                  <a:extLst>
                    <a:ext uri="{FF2B5EF4-FFF2-40B4-BE49-F238E27FC236}">
                      <a16:creationId xmlns:a16="http://schemas.microsoft.com/office/drawing/2014/main" id="{C146B4D2-20FE-EF5A-5D71-3F309075DA45}"/>
                    </a:ext>
                  </a:extLst>
                </p:cNvPr>
                <p:cNvPicPr/>
                <p:nvPr/>
              </p:nvPicPr>
              <p:blipFill>
                <a:blip r:embed="rId295"/>
                <a:stretch>
                  <a:fillRect/>
                </a:stretch>
              </p:blipFill>
              <p:spPr>
                <a:xfrm>
                  <a:off x="3145086" y="4039365"/>
                  <a:ext cx="209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06" name="Ink 105">
                  <a:extLst>
                    <a:ext uri="{FF2B5EF4-FFF2-40B4-BE49-F238E27FC236}">
                      <a16:creationId xmlns:a16="http://schemas.microsoft.com/office/drawing/2014/main" id="{E1A8FCAF-3C27-DD66-B8C3-634413D908CD}"/>
                    </a:ext>
                  </a:extLst>
                </p14:cNvPr>
                <p14:cNvContentPartPr/>
                <p14:nvPr/>
              </p14:nvContentPartPr>
              <p14:xfrm>
                <a:off x="3556206" y="3848205"/>
                <a:ext cx="907200" cy="329400"/>
              </p14:xfrm>
            </p:contentPart>
          </mc:Choice>
          <mc:Fallback xmlns="">
            <p:pic>
              <p:nvPicPr>
                <p:cNvPr id="106" name="Ink 105">
                  <a:extLst>
                    <a:ext uri="{FF2B5EF4-FFF2-40B4-BE49-F238E27FC236}">
                      <a16:creationId xmlns:a16="http://schemas.microsoft.com/office/drawing/2014/main" id="{E1A8FCAF-3C27-DD66-B8C3-634413D908CD}"/>
                    </a:ext>
                  </a:extLst>
                </p:cNvPr>
                <p:cNvPicPr/>
                <p:nvPr/>
              </p:nvPicPr>
              <p:blipFill>
                <a:blip r:embed="rId297"/>
                <a:stretch>
                  <a:fillRect/>
                </a:stretch>
              </p:blipFill>
              <p:spPr>
                <a:xfrm>
                  <a:off x="3547206" y="3839565"/>
                  <a:ext cx="924840" cy="347040"/>
                </a:xfrm>
                <a:prstGeom prst="rect">
                  <a:avLst/>
                </a:prstGeom>
              </p:spPr>
            </p:pic>
          </mc:Fallback>
        </mc:AlternateContent>
      </p:grpSp>
      <p:grpSp>
        <p:nvGrpSpPr>
          <p:cNvPr id="155" name="Group 154">
            <a:extLst>
              <a:ext uri="{FF2B5EF4-FFF2-40B4-BE49-F238E27FC236}">
                <a16:creationId xmlns:a16="http://schemas.microsoft.com/office/drawing/2014/main" id="{AF8B56EC-C91A-8507-BFC9-4996114CAC8C}"/>
              </a:ext>
            </a:extLst>
          </p:cNvPr>
          <p:cNvGrpSpPr/>
          <p:nvPr/>
        </p:nvGrpSpPr>
        <p:grpSpPr>
          <a:xfrm>
            <a:off x="253566" y="4432125"/>
            <a:ext cx="4532040" cy="388080"/>
            <a:chOff x="253566" y="4432125"/>
            <a:chExt cx="4532040" cy="388080"/>
          </a:xfrm>
        </p:grpSpPr>
        <mc:AlternateContent xmlns:mc="http://schemas.openxmlformats.org/markup-compatibility/2006" xmlns:p14="http://schemas.microsoft.com/office/powerpoint/2010/main">
          <mc:Choice Requires="p14">
            <p:contentPart p14:bwMode="auto" r:id="rId298">
              <p14:nvContentPartPr>
                <p14:cNvPr id="112" name="Ink 111">
                  <a:extLst>
                    <a:ext uri="{FF2B5EF4-FFF2-40B4-BE49-F238E27FC236}">
                      <a16:creationId xmlns:a16="http://schemas.microsoft.com/office/drawing/2014/main" id="{44492715-FD66-D0FB-9624-99D4388FED20}"/>
                    </a:ext>
                  </a:extLst>
                </p14:cNvPr>
                <p14:cNvContentPartPr/>
                <p14:nvPr/>
              </p14:nvContentPartPr>
              <p14:xfrm>
                <a:off x="253566" y="4432125"/>
                <a:ext cx="550080" cy="388080"/>
              </p14:xfrm>
            </p:contentPart>
          </mc:Choice>
          <mc:Fallback xmlns="">
            <p:pic>
              <p:nvPicPr>
                <p:cNvPr id="112" name="Ink 111">
                  <a:extLst>
                    <a:ext uri="{FF2B5EF4-FFF2-40B4-BE49-F238E27FC236}">
                      <a16:creationId xmlns:a16="http://schemas.microsoft.com/office/drawing/2014/main" id="{44492715-FD66-D0FB-9624-99D4388FED20}"/>
                    </a:ext>
                  </a:extLst>
                </p:cNvPr>
                <p:cNvPicPr/>
                <p:nvPr/>
              </p:nvPicPr>
              <p:blipFill>
                <a:blip r:embed="rId299"/>
                <a:stretch>
                  <a:fillRect/>
                </a:stretch>
              </p:blipFill>
              <p:spPr>
                <a:xfrm>
                  <a:off x="244566" y="4423485"/>
                  <a:ext cx="56772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0" name="Ink 119">
                  <a:extLst>
                    <a:ext uri="{FF2B5EF4-FFF2-40B4-BE49-F238E27FC236}">
                      <a16:creationId xmlns:a16="http://schemas.microsoft.com/office/drawing/2014/main" id="{6A0171FB-A1FA-2DAF-4DFF-1A22B3E0E6CC}"/>
                    </a:ext>
                  </a:extLst>
                </p14:cNvPr>
                <p14:cNvContentPartPr/>
                <p14:nvPr/>
              </p14:nvContentPartPr>
              <p14:xfrm>
                <a:off x="1016406" y="4639485"/>
                <a:ext cx="484560" cy="96480"/>
              </p14:xfrm>
            </p:contentPart>
          </mc:Choice>
          <mc:Fallback xmlns="">
            <p:pic>
              <p:nvPicPr>
                <p:cNvPr id="120" name="Ink 119">
                  <a:extLst>
                    <a:ext uri="{FF2B5EF4-FFF2-40B4-BE49-F238E27FC236}">
                      <a16:creationId xmlns:a16="http://schemas.microsoft.com/office/drawing/2014/main" id="{6A0171FB-A1FA-2DAF-4DFF-1A22B3E0E6CC}"/>
                    </a:ext>
                  </a:extLst>
                </p:cNvPr>
                <p:cNvPicPr/>
                <p:nvPr/>
              </p:nvPicPr>
              <p:blipFill>
                <a:blip r:embed="rId301"/>
                <a:stretch>
                  <a:fillRect/>
                </a:stretch>
              </p:blipFill>
              <p:spPr>
                <a:xfrm>
                  <a:off x="1007406" y="4630485"/>
                  <a:ext cx="5022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4" name="Ink 133">
                  <a:extLst>
                    <a:ext uri="{FF2B5EF4-FFF2-40B4-BE49-F238E27FC236}">
                      <a16:creationId xmlns:a16="http://schemas.microsoft.com/office/drawing/2014/main" id="{87F4D829-DE7A-04FA-476D-F4984501AE3C}"/>
                    </a:ext>
                  </a:extLst>
                </p14:cNvPr>
                <p14:cNvContentPartPr/>
                <p14:nvPr/>
              </p14:nvContentPartPr>
              <p14:xfrm>
                <a:off x="1724166" y="4458045"/>
                <a:ext cx="180000" cy="274680"/>
              </p14:xfrm>
            </p:contentPart>
          </mc:Choice>
          <mc:Fallback xmlns="">
            <p:pic>
              <p:nvPicPr>
                <p:cNvPr id="134" name="Ink 133">
                  <a:extLst>
                    <a:ext uri="{FF2B5EF4-FFF2-40B4-BE49-F238E27FC236}">
                      <a16:creationId xmlns:a16="http://schemas.microsoft.com/office/drawing/2014/main" id="{87F4D829-DE7A-04FA-476D-F4984501AE3C}"/>
                    </a:ext>
                  </a:extLst>
                </p:cNvPr>
                <p:cNvPicPr/>
                <p:nvPr/>
              </p:nvPicPr>
              <p:blipFill>
                <a:blip r:embed="rId303"/>
                <a:stretch>
                  <a:fillRect/>
                </a:stretch>
              </p:blipFill>
              <p:spPr>
                <a:xfrm>
                  <a:off x="1715166" y="4449045"/>
                  <a:ext cx="1976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7" name="Ink 146">
                  <a:extLst>
                    <a:ext uri="{FF2B5EF4-FFF2-40B4-BE49-F238E27FC236}">
                      <a16:creationId xmlns:a16="http://schemas.microsoft.com/office/drawing/2014/main" id="{93B01DC7-3FD1-3CA7-71A7-47C6F92C6FBD}"/>
                    </a:ext>
                  </a:extLst>
                </p14:cNvPr>
                <p14:cNvContentPartPr/>
                <p14:nvPr/>
              </p14:nvContentPartPr>
              <p14:xfrm>
                <a:off x="1973646" y="4554525"/>
                <a:ext cx="123840" cy="19800"/>
              </p14:xfrm>
            </p:contentPart>
          </mc:Choice>
          <mc:Fallback xmlns="">
            <p:pic>
              <p:nvPicPr>
                <p:cNvPr id="147" name="Ink 146">
                  <a:extLst>
                    <a:ext uri="{FF2B5EF4-FFF2-40B4-BE49-F238E27FC236}">
                      <a16:creationId xmlns:a16="http://schemas.microsoft.com/office/drawing/2014/main" id="{93B01DC7-3FD1-3CA7-71A7-47C6F92C6FBD}"/>
                    </a:ext>
                  </a:extLst>
                </p:cNvPr>
                <p:cNvPicPr/>
                <p:nvPr/>
              </p:nvPicPr>
              <p:blipFill>
                <a:blip r:embed="rId305"/>
                <a:stretch>
                  <a:fillRect/>
                </a:stretch>
              </p:blipFill>
              <p:spPr>
                <a:xfrm>
                  <a:off x="1965006" y="4545525"/>
                  <a:ext cx="141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0" name="Ink 149">
                  <a:extLst>
                    <a:ext uri="{FF2B5EF4-FFF2-40B4-BE49-F238E27FC236}">
                      <a16:creationId xmlns:a16="http://schemas.microsoft.com/office/drawing/2014/main" id="{33504936-E6BF-8899-F14A-5BF3A0CF5EEA}"/>
                    </a:ext>
                  </a:extLst>
                </p14:cNvPr>
                <p14:cNvContentPartPr/>
                <p14:nvPr/>
              </p14:nvContentPartPr>
              <p14:xfrm>
                <a:off x="2185686" y="4537245"/>
                <a:ext cx="861480" cy="199800"/>
              </p14:xfrm>
            </p:contentPart>
          </mc:Choice>
          <mc:Fallback xmlns="">
            <p:pic>
              <p:nvPicPr>
                <p:cNvPr id="150" name="Ink 149">
                  <a:extLst>
                    <a:ext uri="{FF2B5EF4-FFF2-40B4-BE49-F238E27FC236}">
                      <a16:creationId xmlns:a16="http://schemas.microsoft.com/office/drawing/2014/main" id="{33504936-E6BF-8899-F14A-5BF3A0CF5EEA}"/>
                    </a:ext>
                  </a:extLst>
                </p:cNvPr>
                <p:cNvPicPr/>
                <p:nvPr/>
              </p:nvPicPr>
              <p:blipFill>
                <a:blip r:embed="rId307"/>
                <a:stretch>
                  <a:fillRect/>
                </a:stretch>
              </p:blipFill>
              <p:spPr>
                <a:xfrm>
                  <a:off x="2176686" y="4528605"/>
                  <a:ext cx="879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2" name="Ink 151">
                  <a:extLst>
                    <a:ext uri="{FF2B5EF4-FFF2-40B4-BE49-F238E27FC236}">
                      <a16:creationId xmlns:a16="http://schemas.microsoft.com/office/drawing/2014/main" id="{EE83510D-3EC2-30F2-61F6-459D76241C43}"/>
                    </a:ext>
                  </a:extLst>
                </p14:cNvPr>
                <p14:cNvContentPartPr/>
                <p14:nvPr/>
              </p14:nvContentPartPr>
              <p14:xfrm>
                <a:off x="3172086" y="4528245"/>
                <a:ext cx="1613520" cy="208800"/>
              </p14:xfrm>
            </p:contentPart>
          </mc:Choice>
          <mc:Fallback xmlns="">
            <p:pic>
              <p:nvPicPr>
                <p:cNvPr id="152" name="Ink 151">
                  <a:extLst>
                    <a:ext uri="{FF2B5EF4-FFF2-40B4-BE49-F238E27FC236}">
                      <a16:creationId xmlns:a16="http://schemas.microsoft.com/office/drawing/2014/main" id="{EE83510D-3EC2-30F2-61F6-459D76241C43}"/>
                    </a:ext>
                  </a:extLst>
                </p:cNvPr>
                <p:cNvPicPr/>
                <p:nvPr/>
              </p:nvPicPr>
              <p:blipFill>
                <a:blip r:embed="rId309"/>
                <a:stretch>
                  <a:fillRect/>
                </a:stretch>
              </p:blipFill>
              <p:spPr>
                <a:xfrm>
                  <a:off x="3163446" y="4519245"/>
                  <a:ext cx="1631160" cy="226440"/>
                </a:xfrm>
                <a:prstGeom prst="rect">
                  <a:avLst/>
                </a:prstGeom>
              </p:spPr>
            </p:pic>
          </mc:Fallback>
        </mc:AlternateContent>
      </p:grpSp>
      <p:grpSp>
        <p:nvGrpSpPr>
          <p:cNvPr id="184" name="Group 183">
            <a:extLst>
              <a:ext uri="{FF2B5EF4-FFF2-40B4-BE49-F238E27FC236}">
                <a16:creationId xmlns:a16="http://schemas.microsoft.com/office/drawing/2014/main" id="{05381BCB-D96C-6F7A-A8B4-AA338CE80BCD}"/>
              </a:ext>
            </a:extLst>
          </p:cNvPr>
          <p:cNvGrpSpPr/>
          <p:nvPr/>
        </p:nvGrpSpPr>
        <p:grpSpPr>
          <a:xfrm>
            <a:off x="324846" y="4941165"/>
            <a:ext cx="2071440" cy="386640"/>
            <a:chOff x="324846" y="4941165"/>
            <a:chExt cx="2071440" cy="386640"/>
          </a:xfrm>
        </p:grpSpPr>
        <mc:AlternateContent xmlns:mc="http://schemas.openxmlformats.org/markup-compatibility/2006" xmlns:p14="http://schemas.microsoft.com/office/powerpoint/2010/main">
          <mc:Choice Requires="p14">
            <p:contentPart p14:bwMode="auto" r:id="rId310">
              <p14:nvContentPartPr>
                <p14:cNvPr id="176" name="Ink 175">
                  <a:extLst>
                    <a:ext uri="{FF2B5EF4-FFF2-40B4-BE49-F238E27FC236}">
                      <a16:creationId xmlns:a16="http://schemas.microsoft.com/office/drawing/2014/main" id="{7EFCEC2D-50F7-438C-F8DA-26D5D72E35A6}"/>
                    </a:ext>
                  </a:extLst>
                </p14:cNvPr>
                <p14:cNvContentPartPr/>
                <p14:nvPr/>
              </p14:nvContentPartPr>
              <p14:xfrm>
                <a:off x="324846" y="4976805"/>
                <a:ext cx="383400" cy="254520"/>
              </p14:xfrm>
            </p:contentPart>
          </mc:Choice>
          <mc:Fallback xmlns="">
            <p:pic>
              <p:nvPicPr>
                <p:cNvPr id="176" name="Ink 175">
                  <a:extLst>
                    <a:ext uri="{FF2B5EF4-FFF2-40B4-BE49-F238E27FC236}">
                      <a16:creationId xmlns:a16="http://schemas.microsoft.com/office/drawing/2014/main" id="{7EFCEC2D-50F7-438C-F8DA-26D5D72E35A6}"/>
                    </a:ext>
                  </a:extLst>
                </p:cNvPr>
                <p:cNvPicPr/>
                <p:nvPr/>
              </p:nvPicPr>
              <p:blipFill>
                <a:blip r:embed="rId311"/>
                <a:stretch>
                  <a:fillRect/>
                </a:stretch>
              </p:blipFill>
              <p:spPr>
                <a:xfrm>
                  <a:off x="316206" y="4968165"/>
                  <a:ext cx="4010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7" name="Ink 176">
                  <a:extLst>
                    <a:ext uri="{FF2B5EF4-FFF2-40B4-BE49-F238E27FC236}">
                      <a16:creationId xmlns:a16="http://schemas.microsoft.com/office/drawing/2014/main" id="{E525C776-5EB7-B24F-91F1-215938CF15F0}"/>
                    </a:ext>
                  </a:extLst>
                </p14:cNvPr>
                <p14:cNvContentPartPr/>
                <p14:nvPr/>
              </p14:nvContentPartPr>
              <p14:xfrm>
                <a:off x="419526" y="5057085"/>
                <a:ext cx="255600" cy="12600"/>
              </p14:xfrm>
            </p:contentPart>
          </mc:Choice>
          <mc:Fallback xmlns="">
            <p:pic>
              <p:nvPicPr>
                <p:cNvPr id="177" name="Ink 176">
                  <a:extLst>
                    <a:ext uri="{FF2B5EF4-FFF2-40B4-BE49-F238E27FC236}">
                      <a16:creationId xmlns:a16="http://schemas.microsoft.com/office/drawing/2014/main" id="{E525C776-5EB7-B24F-91F1-215938CF15F0}"/>
                    </a:ext>
                  </a:extLst>
                </p:cNvPr>
                <p:cNvPicPr/>
                <p:nvPr/>
              </p:nvPicPr>
              <p:blipFill>
                <a:blip r:embed="rId313"/>
                <a:stretch>
                  <a:fillRect/>
                </a:stretch>
              </p:blipFill>
              <p:spPr>
                <a:xfrm>
                  <a:off x="410886" y="5048445"/>
                  <a:ext cx="2732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9" name="Ink 178">
                  <a:extLst>
                    <a:ext uri="{FF2B5EF4-FFF2-40B4-BE49-F238E27FC236}">
                      <a16:creationId xmlns:a16="http://schemas.microsoft.com/office/drawing/2014/main" id="{D08B69A0-558E-61E3-D150-1501070307C0}"/>
                    </a:ext>
                  </a:extLst>
                </p14:cNvPr>
                <p14:cNvContentPartPr/>
                <p14:nvPr/>
              </p14:nvContentPartPr>
              <p14:xfrm>
                <a:off x="989766" y="5105325"/>
                <a:ext cx="263520" cy="145080"/>
              </p14:xfrm>
            </p:contentPart>
          </mc:Choice>
          <mc:Fallback xmlns="">
            <p:pic>
              <p:nvPicPr>
                <p:cNvPr id="179" name="Ink 178">
                  <a:extLst>
                    <a:ext uri="{FF2B5EF4-FFF2-40B4-BE49-F238E27FC236}">
                      <a16:creationId xmlns:a16="http://schemas.microsoft.com/office/drawing/2014/main" id="{D08B69A0-558E-61E3-D150-1501070307C0}"/>
                    </a:ext>
                  </a:extLst>
                </p:cNvPr>
                <p:cNvPicPr/>
                <p:nvPr/>
              </p:nvPicPr>
              <p:blipFill>
                <a:blip r:embed="rId315"/>
                <a:stretch>
                  <a:fillRect/>
                </a:stretch>
              </p:blipFill>
              <p:spPr>
                <a:xfrm>
                  <a:off x="981126" y="5096685"/>
                  <a:ext cx="281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0" name="Ink 179">
                  <a:extLst>
                    <a:ext uri="{FF2B5EF4-FFF2-40B4-BE49-F238E27FC236}">
                      <a16:creationId xmlns:a16="http://schemas.microsoft.com/office/drawing/2014/main" id="{E70E3034-EAB6-407D-AE63-2DB91A5FA72A}"/>
                    </a:ext>
                  </a:extLst>
                </p14:cNvPr>
                <p14:cNvContentPartPr/>
                <p14:nvPr/>
              </p14:nvContentPartPr>
              <p14:xfrm>
                <a:off x="1384686" y="5139165"/>
                <a:ext cx="169200" cy="9000"/>
              </p14:xfrm>
            </p:contentPart>
          </mc:Choice>
          <mc:Fallback xmlns="">
            <p:pic>
              <p:nvPicPr>
                <p:cNvPr id="180" name="Ink 179">
                  <a:extLst>
                    <a:ext uri="{FF2B5EF4-FFF2-40B4-BE49-F238E27FC236}">
                      <a16:creationId xmlns:a16="http://schemas.microsoft.com/office/drawing/2014/main" id="{E70E3034-EAB6-407D-AE63-2DB91A5FA72A}"/>
                    </a:ext>
                  </a:extLst>
                </p:cNvPr>
                <p:cNvPicPr/>
                <p:nvPr/>
              </p:nvPicPr>
              <p:blipFill>
                <a:blip r:embed="rId317"/>
                <a:stretch>
                  <a:fillRect/>
                </a:stretch>
              </p:blipFill>
              <p:spPr>
                <a:xfrm>
                  <a:off x="1375686" y="5130525"/>
                  <a:ext cx="186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1" name="Ink 180">
                  <a:extLst>
                    <a:ext uri="{FF2B5EF4-FFF2-40B4-BE49-F238E27FC236}">
                      <a16:creationId xmlns:a16="http://schemas.microsoft.com/office/drawing/2014/main" id="{11C0FAF4-C25B-D937-D57D-0E97B37ACD00}"/>
                    </a:ext>
                  </a:extLst>
                </p14:cNvPr>
                <p14:cNvContentPartPr/>
                <p14:nvPr/>
              </p14:nvContentPartPr>
              <p14:xfrm>
                <a:off x="1406286" y="5215485"/>
                <a:ext cx="140400" cy="9360"/>
              </p14:xfrm>
            </p:contentPart>
          </mc:Choice>
          <mc:Fallback xmlns="">
            <p:pic>
              <p:nvPicPr>
                <p:cNvPr id="181" name="Ink 180">
                  <a:extLst>
                    <a:ext uri="{FF2B5EF4-FFF2-40B4-BE49-F238E27FC236}">
                      <a16:creationId xmlns:a16="http://schemas.microsoft.com/office/drawing/2014/main" id="{11C0FAF4-C25B-D937-D57D-0E97B37ACD00}"/>
                    </a:ext>
                  </a:extLst>
                </p:cNvPr>
                <p:cNvPicPr/>
                <p:nvPr/>
              </p:nvPicPr>
              <p:blipFill>
                <a:blip r:embed="rId319"/>
                <a:stretch>
                  <a:fillRect/>
                </a:stretch>
              </p:blipFill>
              <p:spPr>
                <a:xfrm>
                  <a:off x="1397646" y="5206845"/>
                  <a:ext cx="1580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2" name="Ink 181">
                  <a:extLst>
                    <a:ext uri="{FF2B5EF4-FFF2-40B4-BE49-F238E27FC236}">
                      <a16:creationId xmlns:a16="http://schemas.microsoft.com/office/drawing/2014/main" id="{10AC18ED-1403-D7EA-36AE-2F6DB236E2C7}"/>
                    </a:ext>
                  </a:extLst>
                </p14:cNvPr>
                <p14:cNvContentPartPr/>
                <p14:nvPr/>
              </p14:nvContentPartPr>
              <p14:xfrm>
                <a:off x="1695006" y="4941165"/>
                <a:ext cx="428400" cy="293400"/>
              </p14:xfrm>
            </p:contentPart>
          </mc:Choice>
          <mc:Fallback xmlns="">
            <p:pic>
              <p:nvPicPr>
                <p:cNvPr id="182" name="Ink 181">
                  <a:extLst>
                    <a:ext uri="{FF2B5EF4-FFF2-40B4-BE49-F238E27FC236}">
                      <a16:creationId xmlns:a16="http://schemas.microsoft.com/office/drawing/2014/main" id="{10AC18ED-1403-D7EA-36AE-2F6DB236E2C7}"/>
                    </a:ext>
                  </a:extLst>
                </p:cNvPr>
                <p:cNvPicPr/>
                <p:nvPr/>
              </p:nvPicPr>
              <p:blipFill>
                <a:blip r:embed="rId321"/>
                <a:stretch>
                  <a:fillRect/>
                </a:stretch>
              </p:blipFill>
              <p:spPr>
                <a:xfrm>
                  <a:off x="1686366" y="4932165"/>
                  <a:ext cx="4460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3" name="Ink 182">
                  <a:extLst>
                    <a:ext uri="{FF2B5EF4-FFF2-40B4-BE49-F238E27FC236}">
                      <a16:creationId xmlns:a16="http://schemas.microsoft.com/office/drawing/2014/main" id="{BD96BAF2-2A26-3685-BFA3-A21B333A1822}"/>
                    </a:ext>
                  </a:extLst>
                </p14:cNvPr>
                <p14:cNvContentPartPr/>
                <p14:nvPr/>
              </p14:nvContentPartPr>
              <p14:xfrm>
                <a:off x="2182806" y="5225925"/>
                <a:ext cx="213480" cy="101880"/>
              </p14:xfrm>
            </p:contentPart>
          </mc:Choice>
          <mc:Fallback xmlns="">
            <p:pic>
              <p:nvPicPr>
                <p:cNvPr id="183" name="Ink 182">
                  <a:extLst>
                    <a:ext uri="{FF2B5EF4-FFF2-40B4-BE49-F238E27FC236}">
                      <a16:creationId xmlns:a16="http://schemas.microsoft.com/office/drawing/2014/main" id="{BD96BAF2-2A26-3685-BFA3-A21B333A1822}"/>
                    </a:ext>
                  </a:extLst>
                </p:cNvPr>
                <p:cNvPicPr/>
                <p:nvPr/>
              </p:nvPicPr>
              <p:blipFill>
                <a:blip r:embed="rId323"/>
                <a:stretch>
                  <a:fillRect/>
                </a:stretch>
              </p:blipFill>
              <p:spPr>
                <a:xfrm>
                  <a:off x="2173806" y="5217285"/>
                  <a:ext cx="231120" cy="119520"/>
                </a:xfrm>
                <a:prstGeom prst="rect">
                  <a:avLst/>
                </a:prstGeom>
              </p:spPr>
            </p:pic>
          </mc:Fallback>
        </mc:AlternateContent>
      </p:grpSp>
      <p:grpSp>
        <p:nvGrpSpPr>
          <p:cNvPr id="189" name="Group 188">
            <a:extLst>
              <a:ext uri="{FF2B5EF4-FFF2-40B4-BE49-F238E27FC236}">
                <a16:creationId xmlns:a16="http://schemas.microsoft.com/office/drawing/2014/main" id="{FE79F01B-7580-827E-B987-2F0AF70DD84E}"/>
              </a:ext>
            </a:extLst>
          </p:cNvPr>
          <p:cNvGrpSpPr/>
          <p:nvPr/>
        </p:nvGrpSpPr>
        <p:grpSpPr>
          <a:xfrm>
            <a:off x="2637486" y="4936125"/>
            <a:ext cx="1869120" cy="340200"/>
            <a:chOff x="2637486" y="4936125"/>
            <a:chExt cx="1869120" cy="340200"/>
          </a:xfrm>
        </p:grpSpPr>
        <mc:AlternateContent xmlns:mc="http://schemas.openxmlformats.org/markup-compatibility/2006" xmlns:p14="http://schemas.microsoft.com/office/powerpoint/2010/main">
          <mc:Choice Requires="p14">
            <p:contentPart p14:bwMode="auto" r:id="rId324">
              <p14:nvContentPartPr>
                <p14:cNvPr id="185" name="Ink 184">
                  <a:extLst>
                    <a:ext uri="{FF2B5EF4-FFF2-40B4-BE49-F238E27FC236}">
                      <a16:creationId xmlns:a16="http://schemas.microsoft.com/office/drawing/2014/main" id="{407EAD98-328E-31A2-FBF1-AD2964C46E51}"/>
                    </a:ext>
                  </a:extLst>
                </p14:cNvPr>
                <p14:cNvContentPartPr/>
                <p14:nvPr/>
              </p14:nvContentPartPr>
              <p14:xfrm>
                <a:off x="2637486" y="5085525"/>
                <a:ext cx="945720" cy="190800"/>
              </p14:xfrm>
            </p:contentPart>
          </mc:Choice>
          <mc:Fallback xmlns="">
            <p:pic>
              <p:nvPicPr>
                <p:cNvPr id="185" name="Ink 184">
                  <a:extLst>
                    <a:ext uri="{FF2B5EF4-FFF2-40B4-BE49-F238E27FC236}">
                      <a16:creationId xmlns:a16="http://schemas.microsoft.com/office/drawing/2014/main" id="{407EAD98-328E-31A2-FBF1-AD2964C46E51}"/>
                    </a:ext>
                  </a:extLst>
                </p:cNvPr>
                <p:cNvPicPr/>
                <p:nvPr/>
              </p:nvPicPr>
              <p:blipFill>
                <a:blip r:embed="rId325"/>
                <a:stretch>
                  <a:fillRect/>
                </a:stretch>
              </p:blipFill>
              <p:spPr>
                <a:xfrm>
                  <a:off x="2628846" y="5076885"/>
                  <a:ext cx="963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6" name="Ink 185">
                  <a:extLst>
                    <a:ext uri="{FF2B5EF4-FFF2-40B4-BE49-F238E27FC236}">
                      <a16:creationId xmlns:a16="http://schemas.microsoft.com/office/drawing/2014/main" id="{121A4187-4F9B-8B1A-9CFA-76936BBC5073}"/>
                    </a:ext>
                  </a:extLst>
                </p14:cNvPr>
                <p14:cNvContentPartPr/>
                <p14:nvPr/>
              </p14:nvContentPartPr>
              <p14:xfrm>
                <a:off x="2983446" y="4936125"/>
                <a:ext cx="94680" cy="36720"/>
              </p14:xfrm>
            </p:contentPart>
          </mc:Choice>
          <mc:Fallback xmlns="">
            <p:pic>
              <p:nvPicPr>
                <p:cNvPr id="186" name="Ink 185">
                  <a:extLst>
                    <a:ext uri="{FF2B5EF4-FFF2-40B4-BE49-F238E27FC236}">
                      <a16:creationId xmlns:a16="http://schemas.microsoft.com/office/drawing/2014/main" id="{121A4187-4F9B-8B1A-9CFA-76936BBC5073}"/>
                    </a:ext>
                  </a:extLst>
                </p:cNvPr>
                <p:cNvPicPr/>
                <p:nvPr/>
              </p:nvPicPr>
              <p:blipFill>
                <a:blip r:embed="rId327"/>
                <a:stretch>
                  <a:fillRect/>
                </a:stretch>
              </p:blipFill>
              <p:spPr>
                <a:xfrm>
                  <a:off x="2974806" y="4927125"/>
                  <a:ext cx="1123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7" name="Ink 186">
                  <a:extLst>
                    <a:ext uri="{FF2B5EF4-FFF2-40B4-BE49-F238E27FC236}">
                      <a16:creationId xmlns:a16="http://schemas.microsoft.com/office/drawing/2014/main" id="{FF5DBF5D-098D-30EE-EE99-6195F4D335A2}"/>
                    </a:ext>
                  </a:extLst>
                </p14:cNvPr>
                <p14:cNvContentPartPr/>
                <p14:nvPr/>
              </p14:nvContentPartPr>
              <p14:xfrm>
                <a:off x="3814326" y="5046645"/>
                <a:ext cx="692280" cy="160560"/>
              </p14:xfrm>
            </p:contentPart>
          </mc:Choice>
          <mc:Fallback xmlns="">
            <p:pic>
              <p:nvPicPr>
                <p:cNvPr id="187" name="Ink 186">
                  <a:extLst>
                    <a:ext uri="{FF2B5EF4-FFF2-40B4-BE49-F238E27FC236}">
                      <a16:creationId xmlns:a16="http://schemas.microsoft.com/office/drawing/2014/main" id="{FF5DBF5D-098D-30EE-EE99-6195F4D335A2}"/>
                    </a:ext>
                  </a:extLst>
                </p:cNvPr>
                <p:cNvPicPr/>
                <p:nvPr/>
              </p:nvPicPr>
              <p:blipFill>
                <a:blip r:embed="rId329"/>
                <a:stretch>
                  <a:fillRect/>
                </a:stretch>
              </p:blipFill>
              <p:spPr>
                <a:xfrm>
                  <a:off x="3805326" y="5037645"/>
                  <a:ext cx="7099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8" name="Ink 187">
                  <a:extLst>
                    <a:ext uri="{FF2B5EF4-FFF2-40B4-BE49-F238E27FC236}">
                      <a16:creationId xmlns:a16="http://schemas.microsoft.com/office/drawing/2014/main" id="{4217D371-3A56-940C-8C2B-3B45414CEF0D}"/>
                    </a:ext>
                  </a:extLst>
                </p14:cNvPr>
                <p14:cNvContentPartPr/>
                <p14:nvPr/>
              </p14:nvContentPartPr>
              <p14:xfrm>
                <a:off x="3908646" y="5005605"/>
                <a:ext cx="34560" cy="28800"/>
              </p14:xfrm>
            </p:contentPart>
          </mc:Choice>
          <mc:Fallback xmlns="">
            <p:pic>
              <p:nvPicPr>
                <p:cNvPr id="188" name="Ink 187">
                  <a:extLst>
                    <a:ext uri="{FF2B5EF4-FFF2-40B4-BE49-F238E27FC236}">
                      <a16:creationId xmlns:a16="http://schemas.microsoft.com/office/drawing/2014/main" id="{4217D371-3A56-940C-8C2B-3B45414CEF0D}"/>
                    </a:ext>
                  </a:extLst>
                </p:cNvPr>
                <p:cNvPicPr/>
                <p:nvPr/>
              </p:nvPicPr>
              <p:blipFill>
                <a:blip r:embed="rId331"/>
                <a:stretch>
                  <a:fillRect/>
                </a:stretch>
              </p:blipFill>
              <p:spPr>
                <a:xfrm>
                  <a:off x="3899646" y="4996965"/>
                  <a:ext cx="52200" cy="46440"/>
                </a:xfrm>
                <a:prstGeom prst="rect">
                  <a:avLst/>
                </a:prstGeom>
              </p:spPr>
            </p:pic>
          </mc:Fallback>
        </mc:AlternateContent>
      </p:grpSp>
      <p:grpSp>
        <p:nvGrpSpPr>
          <p:cNvPr id="197" name="Group 196">
            <a:extLst>
              <a:ext uri="{FF2B5EF4-FFF2-40B4-BE49-F238E27FC236}">
                <a16:creationId xmlns:a16="http://schemas.microsoft.com/office/drawing/2014/main" id="{C82F9DD4-3D74-90EE-4766-060F51150C62}"/>
              </a:ext>
            </a:extLst>
          </p:cNvPr>
          <p:cNvGrpSpPr/>
          <p:nvPr/>
        </p:nvGrpSpPr>
        <p:grpSpPr>
          <a:xfrm>
            <a:off x="268326" y="5502765"/>
            <a:ext cx="2549880" cy="471960"/>
            <a:chOff x="268326" y="5502765"/>
            <a:chExt cx="2549880" cy="471960"/>
          </a:xfrm>
        </p:grpSpPr>
        <mc:AlternateContent xmlns:mc="http://schemas.openxmlformats.org/markup-compatibility/2006" xmlns:p14="http://schemas.microsoft.com/office/powerpoint/2010/main">
          <mc:Choice Requires="p14">
            <p:contentPart p14:bwMode="auto" r:id="rId332">
              <p14:nvContentPartPr>
                <p14:cNvPr id="190" name="Ink 189">
                  <a:extLst>
                    <a:ext uri="{FF2B5EF4-FFF2-40B4-BE49-F238E27FC236}">
                      <a16:creationId xmlns:a16="http://schemas.microsoft.com/office/drawing/2014/main" id="{08C8B67F-5E3A-7151-C390-6EF1240198D7}"/>
                    </a:ext>
                  </a:extLst>
                </p14:cNvPr>
                <p14:cNvContentPartPr/>
                <p14:nvPr/>
              </p14:nvContentPartPr>
              <p14:xfrm>
                <a:off x="268326" y="5511405"/>
                <a:ext cx="807840" cy="266760"/>
              </p14:xfrm>
            </p:contentPart>
          </mc:Choice>
          <mc:Fallback xmlns="">
            <p:pic>
              <p:nvPicPr>
                <p:cNvPr id="190" name="Ink 189">
                  <a:extLst>
                    <a:ext uri="{FF2B5EF4-FFF2-40B4-BE49-F238E27FC236}">
                      <a16:creationId xmlns:a16="http://schemas.microsoft.com/office/drawing/2014/main" id="{08C8B67F-5E3A-7151-C390-6EF1240198D7}"/>
                    </a:ext>
                  </a:extLst>
                </p:cNvPr>
                <p:cNvPicPr/>
                <p:nvPr/>
              </p:nvPicPr>
              <p:blipFill>
                <a:blip r:embed="rId333"/>
                <a:stretch>
                  <a:fillRect/>
                </a:stretch>
              </p:blipFill>
              <p:spPr>
                <a:xfrm>
                  <a:off x="259686" y="5502405"/>
                  <a:ext cx="8254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1" name="Ink 190">
                  <a:extLst>
                    <a:ext uri="{FF2B5EF4-FFF2-40B4-BE49-F238E27FC236}">
                      <a16:creationId xmlns:a16="http://schemas.microsoft.com/office/drawing/2014/main" id="{2DCF9C60-A59D-F0AE-73A8-61A18938B01F}"/>
                    </a:ext>
                  </a:extLst>
                </p14:cNvPr>
                <p14:cNvContentPartPr/>
                <p14:nvPr/>
              </p14:nvContentPartPr>
              <p14:xfrm>
                <a:off x="870966" y="5650005"/>
                <a:ext cx="253440" cy="36360"/>
              </p14:xfrm>
            </p:contentPart>
          </mc:Choice>
          <mc:Fallback xmlns="">
            <p:pic>
              <p:nvPicPr>
                <p:cNvPr id="191" name="Ink 190">
                  <a:extLst>
                    <a:ext uri="{FF2B5EF4-FFF2-40B4-BE49-F238E27FC236}">
                      <a16:creationId xmlns:a16="http://schemas.microsoft.com/office/drawing/2014/main" id="{2DCF9C60-A59D-F0AE-73A8-61A18938B01F}"/>
                    </a:ext>
                  </a:extLst>
                </p:cNvPr>
                <p:cNvPicPr/>
                <p:nvPr/>
              </p:nvPicPr>
              <p:blipFill>
                <a:blip r:embed="rId335"/>
                <a:stretch>
                  <a:fillRect/>
                </a:stretch>
              </p:blipFill>
              <p:spPr>
                <a:xfrm>
                  <a:off x="861966" y="5641365"/>
                  <a:ext cx="271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2" name="Ink 191">
                  <a:extLst>
                    <a:ext uri="{FF2B5EF4-FFF2-40B4-BE49-F238E27FC236}">
                      <a16:creationId xmlns:a16="http://schemas.microsoft.com/office/drawing/2014/main" id="{F8E93AB4-D387-72F5-7C0A-37049BEC00DE}"/>
                    </a:ext>
                  </a:extLst>
                </p14:cNvPr>
                <p14:cNvContentPartPr/>
                <p14:nvPr/>
              </p14:nvContentPartPr>
              <p14:xfrm>
                <a:off x="873846" y="5593845"/>
                <a:ext cx="22680" cy="17640"/>
              </p14:xfrm>
            </p:contentPart>
          </mc:Choice>
          <mc:Fallback xmlns="">
            <p:pic>
              <p:nvPicPr>
                <p:cNvPr id="192" name="Ink 191">
                  <a:extLst>
                    <a:ext uri="{FF2B5EF4-FFF2-40B4-BE49-F238E27FC236}">
                      <a16:creationId xmlns:a16="http://schemas.microsoft.com/office/drawing/2014/main" id="{F8E93AB4-D387-72F5-7C0A-37049BEC00DE}"/>
                    </a:ext>
                  </a:extLst>
                </p:cNvPr>
                <p:cNvPicPr/>
                <p:nvPr/>
              </p:nvPicPr>
              <p:blipFill>
                <a:blip r:embed="rId337"/>
                <a:stretch>
                  <a:fillRect/>
                </a:stretch>
              </p:blipFill>
              <p:spPr>
                <a:xfrm>
                  <a:off x="864846" y="5585205"/>
                  <a:ext cx="40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4" name="Ink 193">
                  <a:extLst>
                    <a:ext uri="{FF2B5EF4-FFF2-40B4-BE49-F238E27FC236}">
                      <a16:creationId xmlns:a16="http://schemas.microsoft.com/office/drawing/2014/main" id="{D6A03C8C-9B23-8C53-7612-CF2B7BD8EC81}"/>
                    </a:ext>
                  </a:extLst>
                </p14:cNvPr>
                <p14:cNvContentPartPr/>
                <p14:nvPr/>
              </p14:nvContentPartPr>
              <p14:xfrm>
                <a:off x="1314846" y="5502765"/>
                <a:ext cx="1503360" cy="471960"/>
              </p14:xfrm>
            </p:contentPart>
          </mc:Choice>
          <mc:Fallback xmlns="">
            <p:pic>
              <p:nvPicPr>
                <p:cNvPr id="194" name="Ink 193">
                  <a:extLst>
                    <a:ext uri="{FF2B5EF4-FFF2-40B4-BE49-F238E27FC236}">
                      <a16:creationId xmlns:a16="http://schemas.microsoft.com/office/drawing/2014/main" id="{D6A03C8C-9B23-8C53-7612-CF2B7BD8EC81}"/>
                    </a:ext>
                  </a:extLst>
                </p:cNvPr>
                <p:cNvPicPr/>
                <p:nvPr/>
              </p:nvPicPr>
              <p:blipFill>
                <a:blip r:embed="rId339"/>
                <a:stretch>
                  <a:fillRect/>
                </a:stretch>
              </p:blipFill>
              <p:spPr>
                <a:xfrm>
                  <a:off x="1305846" y="5494125"/>
                  <a:ext cx="152100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5" name="Ink 194">
                  <a:extLst>
                    <a:ext uri="{FF2B5EF4-FFF2-40B4-BE49-F238E27FC236}">
                      <a16:creationId xmlns:a16="http://schemas.microsoft.com/office/drawing/2014/main" id="{7424890C-94ED-D548-FFE2-6F6057EF56E9}"/>
                    </a:ext>
                  </a:extLst>
                </p14:cNvPr>
                <p14:cNvContentPartPr/>
                <p14:nvPr/>
              </p14:nvContentPartPr>
              <p14:xfrm>
                <a:off x="2204406" y="5582325"/>
                <a:ext cx="274680" cy="71280"/>
              </p14:xfrm>
            </p:contentPart>
          </mc:Choice>
          <mc:Fallback xmlns="">
            <p:pic>
              <p:nvPicPr>
                <p:cNvPr id="195" name="Ink 194">
                  <a:extLst>
                    <a:ext uri="{FF2B5EF4-FFF2-40B4-BE49-F238E27FC236}">
                      <a16:creationId xmlns:a16="http://schemas.microsoft.com/office/drawing/2014/main" id="{7424890C-94ED-D548-FFE2-6F6057EF56E9}"/>
                    </a:ext>
                  </a:extLst>
                </p:cNvPr>
                <p:cNvPicPr/>
                <p:nvPr/>
              </p:nvPicPr>
              <p:blipFill>
                <a:blip r:embed="rId341"/>
                <a:stretch>
                  <a:fillRect/>
                </a:stretch>
              </p:blipFill>
              <p:spPr>
                <a:xfrm>
                  <a:off x="2195406" y="5573685"/>
                  <a:ext cx="292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6" name="Ink 195">
                  <a:extLst>
                    <a:ext uri="{FF2B5EF4-FFF2-40B4-BE49-F238E27FC236}">
                      <a16:creationId xmlns:a16="http://schemas.microsoft.com/office/drawing/2014/main" id="{AB281518-9F81-2A33-1B53-37BBAF92C502}"/>
                    </a:ext>
                  </a:extLst>
                </p14:cNvPr>
                <p14:cNvContentPartPr/>
                <p14:nvPr/>
              </p14:nvContentPartPr>
              <p14:xfrm>
                <a:off x="2120166" y="5549565"/>
                <a:ext cx="59760" cy="32400"/>
              </p14:xfrm>
            </p:contentPart>
          </mc:Choice>
          <mc:Fallback xmlns="">
            <p:pic>
              <p:nvPicPr>
                <p:cNvPr id="196" name="Ink 195">
                  <a:extLst>
                    <a:ext uri="{FF2B5EF4-FFF2-40B4-BE49-F238E27FC236}">
                      <a16:creationId xmlns:a16="http://schemas.microsoft.com/office/drawing/2014/main" id="{AB281518-9F81-2A33-1B53-37BBAF92C502}"/>
                    </a:ext>
                  </a:extLst>
                </p:cNvPr>
                <p:cNvPicPr/>
                <p:nvPr/>
              </p:nvPicPr>
              <p:blipFill>
                <a:blip r:embed="rId343"/>
                <a:stretch>
                  <a:fillRect/>
                </a:stretch>
              </p:blipFill>
              <p:spPr>
                <a:xfrm>
                  <a:off x="2111526" y="5540925"/>
                  <a:ext cx="77400" cy="5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4">
            <p14:nvContentPartPr>
              <p14:cNvPr id="198" name="Ink 197">
                <a:extLst>
                  <a:ext uri="{FF2B5EF4-FFF2-40B4-BE49-F238E27FC236}">
                    <a16:creationId xmlns:a16="http://schemas.microsoft.com/office/drawing/2014/main" id="{45038C9D-403C-6E28-6978-F826E7DB1159}"/>
                  </a:ext>
                </a:extLst>
              </p14:cNvPr>
              <p14:cNvContentPartPr/>
              <p14:nvPr/>
            </p14:nvContentPartPr>
            <p14:xfrm>
              <a:off x="2839446" y="3157365"/>
              <a:ext cx="395640" cy="354960"/>
            </p14:xfrm>
          </p:contentPart>
        </mc:Choice>
        <mc:Fallback xmlns="">
          <p:pic>
            <p:nvPicPr>
              <p:cNvPr id="198" name="Ink 197">
                <a:extLst>
                  <a:ext uri="{FF2B5EF4-FFF2-40B4-BE49-F238E27FC236}">
                    <a16:creationId xmlns:a16="http://schemas.microsoft.com/office/drawing/2014/main" id="{45038C9D-403C-6E28-6978-F826E7DB1159}"/>
                  </a:ext>
                </a:extLst>
              </p:cNvPr>
              <p:cNvPicPr/>
              <p:nvPr/>
            </p:nvPicPr>
            <p:blipFill>
              <a:blip r:embed="rId345"/>
              <a:stretch>
                <a:fillRect/>
              </a:stretch>
            </p:blipFill>
            <p:spPr>
              <a:xfrm>
                <a:off x="2830446" y="3148365"/>
                <a:ext cx="413280" cy="372600"/>
              </a:xfrm>
              <a:prstGeom prst="rect">
                <a:avLst/>
              </a:prstGeom>
            </p:spPr>
          </p:pic>
        </mc:Fallback>
      </mc:AlternateContent>
      <p:grpSp>
        <p:nvGrpSpPr>
          <p:cNvPr id="203" name="Group 202">
            <a:extLst>
              <a:ext uri="{FF2B5EF4-FFF2-40B4-BE49-F238E27FC236}">
                <a16:creationId xmlns:a16="http://schemas.microsoft.com/office/drawing/2014/main" id="{ABFD6248-F093-005F-342F-6CE3AFD31A5E}"/>
              </a:ext>
            </a:extLst>
          </p:cNvPr>
          <p:cNvGrpSpPr/>
          <p:nvPr/>
        </p:nvGrpSpPr>
        <p:grpSpPr>
          <a:xfrm>
            <a:off x="3344166" y="2649045"/>
            <a:ext cx="1249200" cy="799200"/>
            <a:chOff x="3344166" y="2649045"/>
            <a:chExt cx="1249200" cy="799200"/>
          </a:xfrm>
        </p:grpSpPr>
        <mc:AlternateContent xmlns:mc="http://schemas.openxmlformats.org/markup-compatibility/2006" xmlns:p14="http://schemas.microsoft.com/office/powerpoint/2010/main">
          <mc:Choice Requires="p14">
            <p:contentPart p14:bwMode="auto" r:id="rId346">
              <p14:nvContentPartPr>
                <p14:cNvPr id="199" name="Ink 198">
                  <a:extLst>
                    <a:ext uri="{FF2B5EF4-FFF2-40B4-BE49-F238E27FC236}">
                      <a16:creationId xmlns:a16="http://schemas.microsoft.com/office/drawing/2014/main" id="{9B279B3A-0DCF-16FA-2B42-F62FEFBE2853}"/>
                    </a:ext>
                  </a:extLst>
                </p14:cNvPr>
                <p14:cNvContentPartPr/>
                <p14:nvPr/>
              </p14:nvContentPartPr>
              <p14:xfrm>
                <a:off x="3344166" y="3050085"/>
                <a:ext cx="1249200" cy="398160"/>
              </p14:xfrm>
            </p:contentPart>
          </mc:Choice>
          <mc:Fallback xmlns="">
            <p:pic>
              <p:nvPicPr>
                <p:cNvPr id="199" name="Ink 198">
                  <a:extLst>
                    <a:ext uri="{FF2B5EF4-FFF2-40B4-BE49-F238E27FC236}">
                      <a16:creationId xmlns:a16="http://schemas.microsoft.com/office/drawing/2014/main" id="{9B279B3A-0DCF-16FA-2B42-F62FEFBE2853}"/>
                    </a:ext>
                  </a:extLst>
                </p:cNvPr>
                <p:cNvPicPr/>
                <p:nvPr/>
              </p:nvPicPr>
              <p:blipFill>
                <a:blip r:embed="rId347"/>
                <a:stretch>
                  <a:fillRect/>
                </a:stretch>
              </p:blipFill>
              <p:spPr>
                <a:xfrm>
                  <a:off x="3335166" y="3041085"/>
                  <a:ext cx="12668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0" name="Ink 199">
                  <a:extLst>
                    <a:ext uri="{FF2B5EF4-FFF2-40B4-BE49-F238E27FC236}">
                      <a16:creationId xmlns:a16="http://schemas.microsoft.com/office/drawing/2014/main" id="{5F801EA7-F95D-DFCA-B63A-FF9D6603D116}"/>
                    </a:ext>
                  </a:extLst>
                </p14:cNvPr>
                <p14:cNvContentPartPr/>
                <p14:nvPr/>
              </p14:nvContentPartPr>
              <p14:xfrm>
                <a:off x="3822966" y="3176445"/>
                <a:ext cx="404280" cy="62280"/>
              </p14:xfrm>
            </p:contentPart>
          </mc:Choice>
          <mc:Fallback xmlns="">
            <p:pic>
              <p:nvPicPr>
                <p:cNvPr id="200" name="Ink 199">
                  <a:extLst>
                    <a:ext uri="{FF2B5EF4-FFF2-40B4-BE49-F238E27FC236}">
                      <a16:creationId xmlns:a16="http://schemas.microsoft.com/office/drawing/2014/main" id="{5F801EA7-F95D-DFCA-B63A-FF9D6603D116}"/>
                    </a:ext>
                  </a:extLst>
                </p:cNvPr>
                <p:cNvPicPr/>
                <p:nvPr/>
              </p:nvPicPr>
              <p:blipFill>
                <a:blip r:embed="rId349"/>
                <a:stretch>
                  <a:fillRect/>
                </a:stretch>
              </p:blipFill>
              <p:spPr>
                <a:xfrm>
                  <a:off x="3814326" y="3167805"/>
                  <a:ext cx="42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Ink 201">
                  <a:extLst>
                    <a:ext uri="{FF2B5EF4-FFF2-40B4-BE49-F238E27FC236}">
                      <a16:creationId xmlns:a16="http://schemas.microsoft.com/office/drawing/2014/main" id="{6D7F9613-0F07-0E03-23B3-A76F47722D24}"/>
                    </a:ext>
                  </a:extLst>
                </p14:cNvPr>
                <p14:cNvContentPartPr/>
                <p14:nvPr/>
              </p14:nvContentPartPr>
              <p14:xfrm>
                <a:off x="4057686" y="2649045"/>
                <a:ext cx="516600" cy="517320"/>
              </p14:xfrm>
            </p:contentPart>
          </mc:Choice>
          <mc:Fallback xmlns="">
            <p:pic>
              <p:nvPicPr>
                <p:cNvPr id="202" name="Ink 201">
                  <a:extLst>
                    <a:ext uri="{FF2B5EF4-FFF2-40B4-BE49-F238E27FC236}">
                      <a16:creationId xmlns:a16="http://schemas.microsoft.com/office/drawing/2014/main" id="{6D7F9613-0F07-0E03-23B3-A76F47722D24}"/>
                    </a:ext>
                  </a:extLst>
                </p:cNvPr>
                <p:cNvPicPr/>
                <p:nvPr/>
              </p:nvPicPr>
              <p:blipFill>
                <a:blip r:embed="rId351"/>
                <a:stretch>
                  <a:fillRect/>
                </a:stretch>
              </p:blipFill>
              <p:spPr>
                <a:xfrm>
                  <a:off x="4048686" y="2640045"/>
                  <a:ext cx="534240" cy="534960"/>
                </a:xfrm>
                <a:prstGeom prst="rect">
                  <a:avLst/>
                </a:prstGeom>
              </p:spPr>
            </p:pic>
          </mc:Fallback>
        </mc:AlternateContent>
      </p:grpSp>
      <p:grpSp>
        <p:nvGrpSpPr>
          <p:cNvPr id="208" name="Group 207">
            <a:extLst>
              <a:ext uri="{FF2B5EF4-FFF2-40B4-BE49-F238E27FC236}">
                <a16:creationId xmlns:a16="http://schemas.microsoft.com/office/drawing/2014/main" id="{FA647285-AF40-9D61-7964-8406F676488C}"/>
              </a:ext>
            </a:extLst>
          </p:cNvPr>
          <p:cNvGrpSpPr/>
          <p:nvPr/>
        </p:nvGrpSpPr>
        <p:grpSpPr>
          <a:xfrm>
            <a:off x="2773566" y="1089885"/>
            <a:ext cx="432360" cy="268920"/>
            <a:chOff x="2773566" y="1089885"/>
            <a:chExt cx="432360" cy="268920"/>
          </a:xfrm>
        </p:grpSpPr>
        <mc:AlternateContent xmlns:mc="http://schemas.openxmlformats.org/markup-compatibility/2006" xmlns:p14="http://schemas.microsoft.com/office/powerpoint/2010/main">
          <mc:Choice Requires="p14">
            <p:contentPart p14:bwMode="auto" r:id="rId352">
              <p14:nvContentPartPr>
                <p14:cNvPr id="204" name="Ink 203">
                  <a:extLst>
                    <a:ext uri="{FF2B5EF4-FFF2-40B4-BE49-F238E27FC236}">
                      <a16:creationId xmlns:a16="http://schemas.microsoft.com/office/drawing/2014/main" id="{CBFE7754-D03C-2430-A527-BA4C00298CD0}"/>
                    </a:ext>
                  </a:extLst>
                </p14:cNvPr>
                <p14:cNvContentPartPr/>
                <p14:nvPr/>
              </p14:nvContentPartPr>
              <p14:xfrm>
                <a:off x="2773566" y="1091685"/>
                <a:ext cx="140040" cy="135360"/>
              </p14:xfrm>
            </p:contentPart>
          </mc:Choice>
          <mc:Fallback xmlns="">
            <p:pic>
              <p:nvPicPr>
                <p:cNvPr id="204" name="Ink 203">
                  <a:extLst>
                    <a:ext uri="{FF2B5EF4-FFF2-40B4-BE49-F238E27FC236}">
                      <a16:creationId xmlns:a16="http://schemas.microsoft.com/office/drawing/2014/main" id="{CBFE7754-D03C-2430-A527-BA4C00298CD0}"/>
                    </a:ext>
                  </a:extLst>
                </p:cNvPr>
                <p:cNvPicPr/>
                <p:nvPr/>
              </p:nvPicPr>
              <p:blipFill>
                <a:blip r:embed="rId353"/>
                <a:stretch>
                  <a:fillRect/>
                </a:stretch>
              </p:blipFill>
              <p:spPr>
                <a:xfrm>
                  <a:off x="2764566" y="1082685"/>
                  <a:ext cx="157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05" name="Ink 204">
                  <a:extLst>
                    <a:ext uri="{FF2B5EF4-FFF2-40B4-BE49-F238E27FC236}">
                      <a16:creationId xmlns:a16="http://schemas.microsoft.com/office/drawing/2014/main" id="{C5F213C2-3878-D74C-2959-302AC93756C3}"/>
                    </a:ext>
                  </a:extLst>
                </p14:cNvPr>
                <p14:cNvContentPartPr/>
                <p14:nvPr/>
              </p14:nvContentPartPr>
              <p14:xfrm>
                <a:off x="2932686" y="1167285"/>
                <a:ext cx="123840" cy="101160"/>
              </p14:xfrm>
            </p:contentPart>
          </mc:Choice>
          <mc:Fallback xmlns="">
            <p:pic>
              <p:nvPicPr>
                <p:cNvPr id="205" name="Ink 204">
                  <a:extLst>
                    <a:ext uri="{FF2B5EF4-FFF2-40B4-BE49-F238E27FC236}">
                      <a16:creationId xmlns:a16="http://schemas.microsoft.com/office/drawing/2014/main" id="{C5F213C2-3878-D74C-2959-302AC93756C3}"/>
                    </a:ext>
                  </a:extLst>
                </p:cNvPr>
                <p:cNvPicPr/>
                <p:nvPr/>
              </p:nvPicPr>
              <p:blipFill>
                <a:blip r:embed="rId355"/>
                <a:stretch>
                  <a:fillRect/>
                </a:stretch>
              </p:blipFill>
              <p:spPr>
                <a:xfrm>
                  <a:off x="2924046" y="1158285"/>
                  <a:ext cx="141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06" name="Ink 205">
                  <a:extLst>
                    <a:ext uri="{FF2B5EF4-FFF2-40B4-BE49-F238E27FC236}">
                      <a16:creationId xmlns:a16="http://schemas.microsoft.com/office/drawing/2014/main" id="{334A8C21-8448-C0C5-198E-7435AE7A56CD}"/>
                    </a:ext>
                  </a:extLst>
                </p14:cNvPr>
                <p14:cNvContentPartPr/>
                <p14:nvPr/>
              </p14:nvContentPartPr>
              <p14:xfrm>
                <a:off x="3104766" y="1089885"/>
                <a:ext cx="101160" cy="75240"/>
              </p14:xfrm>
            </p:contentPart>
          </mc:Choice>
          <mc:Fallback xmlns="">
            <p:pic>
              <p:nvPicPr>
                <p:cNvPr id="206" name="Ink 205">
                  <a:extLst>
                    <a:ext uri="{FF2B5EF4-FFF2-40B4-BE49-F238E27FC236}">
                      <a16:creationId xmlns:a16="http://schemas.microsoft.com/office/drawing/2014/main" id="{334A8C21-8448-C0C5-198E-7435AE7A56CD}"/>
                    </a:ext>
                  </a:extLst>
                </p:cNvPr>
                <p:cNvPicPr/>
                <p:nvPr/>
              </p:nvPicPr>
              <p:blipFill>
                <a:blip r:embed="rId357"/>
                <a:stretch>
                  <a:fillRect/>
                </a:stretch>
              </p:blipFill>
              <p:spPr>
                <a:xfrm>
                  <a:off x="3095766" y="1081245"/>
                  <a:ext cx="1188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07" name="Ink 206">
                  <a:extLst>
                    <a:ext uri="{FF2B5EF4-FFF2-40B4-BE49-F238E27FC236}">
                      <a16:creationId xmlns:a16="http://schemas.microsoft.com/office/drawing/2014/main" id="{CF859340-2872-26F0-0363-3B1436B8570E}"/>
                    </a:ext>
                  </a:extLst>
                </p14:cNvPr>
                <p14:cNvContentPartPr/>
                <p14:nvPr/>
              </p14:nvContentPartPr>
              <p14:xfrm>
                <a:off x="2871846" y="1328205"/>
                <a:ext cx="334080" cy="30600"/>
              </p14:xfrm>
            </p:contentPart>
          </mc:Choice>
          <mc:Fallback xmlns="">
            <p:pic>
              <p:nvPicPr>
                <p:cNvPr id="207" name="Ink 206">
                  <a:extLst>
                    <a:ext uri="{FF2B5EF4-FFF2-40B4-BE49-F238E27FC236}">
                      <a16:creationId xmlns:a16="http://schemas.microsoft.com/office/drawing/2014/main" id="{CF859340-2872-26F0-0363-3B1436B8570E}"/>
                    </a:ext>
                  </a:extLst>
                </p:cNvPr>
                <p:cNvPicPr/>
                <p:nvPr/>
              </p:nvPicPr>
              <p:blipFill>
                <a:blip r:embed="rId359"/>
                <a:stretch>
                  <a:fillRect/>
                </a:stretch>
              </p:blipFill>
              <p:spPr>
                <a:xfrm>
                  <a:off x="2862846" y="1319205"/>
                  <a:ext cx="351720" cy="48240"/>
                </a:xfrm>
                <a:prstGeom prst="rect">
                  <a:avLst/>
                </a:prstGeom>
              </p:spPr>
            </p:pic>
          </mc:Fallback>
        </mc:AlternateContent>
      </p:grpSp>
      <p:grpSp>
        <p:nvGrpSpPr>
          <p:cNvPr id="212" name="Group 211">
            <a:extLst>
              <a:ext uri="{FF2B5EF4-FFF2-40B4-BE49-F238E27FC236}">
                <a16:creationId xmlns:a16="http://schemas.microsoft.com/office/drawing/2014/main" id="{64407F94-59F6-3F29-1CF9-52481960D9FC}"/>
              </a:ext>
            </a:extLst>
          </p:cNvPr>
          <p:cNvGrpSpPr/>
          <p:nvPr/>
        </p:nvGrpSpPr>
        <p:grpSpPr>
          <a:xfrm>
            <a:off x="2872206" y="2160165"/>
            <a:ext cx="473760" cy="243000"/>
            <a:chOff x="2872206" y="2160165"/>
            <a:chExt cx="473760" cy="243000"/>
          </a:xfrm>
        </p:grpSpPr>
        <mc:AlternateContent xmlns:mc="http://schemas.openxmlformats.org/markup-compatibility/2006" xmlns:p14="http://schemas.microsoft.com/office/powerpoint/2010/main">
          <mc:Choice Requires="p14">
            <p:contentPart p14:bwMode="auto" r:id="rId360">
              <p14:nvContentPartPr>
                <p14:cNvPr id="209" name="Ink 208">
                  <a:extLst>
                    <a:ext uri="{FF2B5EF4-FFF2-40B4-BE49-F238E27FC236}">
                      <a16:creationId xmlns:a16="http://schemas.microsoft.com/office/drawing/2014/main" id="{D54E51E6-BBE2-60D8-D77E-161FC60AF05D}"/>
                    </a:ext>
                  </a:extLst>
                </p14:cNvPr>
                <p14:cNvContentPartPr/>
                <p14:nvPr/>
              </p14:nvContentPartPr>
              <p14:xfrm>
                <a:off x="2872206" y="2177805"/>
                <a:ext cx="221400" cy="225360"/>
              </p14:xfrm>
            </p:contentPart>
          </mc:Choice>
          <mc:Fallback xmlns="">
            <p:pic>
              <p:nvPicPr>
                <p:cNvPr id="209" name="Ink 208">
                  <a:extLst>
                    <a:ext uri="{FF2B5EF4-FFF2-40B4-BE49-F238E27FC236}">
                      <a16:creationId xmlns:a16="http://schemas.microsoft.com/office/drawing/2014/main" id="{D54E51E6-BBE2-60D8-D77E-161FC60AF05D}"/>
                    </a:ext>
                  </a:extLst>
                </p:cNvPr>
                <p:cNvPicPr/>
                <p:nvPr/>
              </p:nvPicPr>
              <p:blipFill>
                <a:blip r:embed="rId361"/>
                <a:stretch>
                  <a:fillRect/>
                </a:stretch>
              </p:blipFill>
              <p:spPr>
                <a:xfrm>
                  <a:off x="2863206" y="2168805"/>
                  <a:ext cx="239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10" name="Ink 209">
                  <a:extLst>
                    <a:ext uri="{FF2B5EF4-FFF2-40B4-BE49-F238E27FC236}">
                      <a16:creationId xmlns:a16="http://schemas.microsoft.com/office/drawing/2014/main" id="{9082AEE6-F185-6437-EBA0-CB4DD5FC97B3}"/>
                    </a:ext>
                  </a:extLst>
                </p14:cNvPr>
                <p14:cNvContentPartPr/>
                <p14:nvPr/>
              </p14:nvContentPartPr>
              <p14:xfrm>
                <a:off x="3078126" y="2251965"/>
                <a:ext cx="134280" cy="84960"/>
              </p14:xfrm>
            </p:contentPart>
          </mc:Choice>
          <mc:Fallback xmlns="">
            <p:pic>
              <p:nvPicPr>
                <p:cNvPr id="210" name="Ink 209">
                  <a:extLst>
                    <a:ext uri="{FF2B5EF4-FFF2-40B4-BE49-F238E27FC236}">
                      <a16:creationId xmlns:a16="http://schemas.microsoft.com/office/drawing/2014/main" id="{9082AEE6-F185-6437-EBA0-CB4DD5FC97B3}"/>
                    </a:ext>
                  </a:extLst>
                </p:cNvPr>
                <p:cNvPicPr/>
                <p:nvPr/>
              </p:nvPicPr>
              <p:blipFill>
                <a:blip r:embed="rId363"/>
                <a:stretch>
                  <a:fillRect/>
                </a:stretch>
              </p:blipFill>
              <p:spPr>
                <a:xfrm>
                  <a:off x="3069126" y="2242965"/>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1" name="Ink 210">
                  <a:extLst>
                    <a:ext uri="{FF2B5EF4-FFF2-40B4-BE49-F238E27FC236}">
                      <a16:creationId xmlns:a16="http://schemas.microsoft.com/office/drawing/2014/main" id="{5C9E5A1B-1E14-9500-C66A-622EEB2FE8B4}"/>
                    </a:ext>
                  </a:extLst>
                </p14:cNvPr>
                <p14:cNvContentPartPr/>
                <p14:nvPr/>
              </p14:nvContentPartPr>
              <p14:xfrm>
                <a:off x="3249126" y="2160165"/>
                <a:ext cx="96840" cy="87840"/>
              </p14:xfrm>
            </p:contentPart>
          </mc:Choice>
          <mc:Fallback xmlns="">
            <p:pic>
              <p:nvPicPr>
                <p:cNvPr id="211" name="Ink 210">
                  <a:extLst>
                    <a:ext uri="{FF2B5EF4-FFF2-40B4-BE49-F238E27FC236}">
                      <a16:creationId xmlns:a16="http://schemas.microsoft.com/office/drawing/2014/main" id="{5C9E5A1B-1E14-9500-C66A-622EEB2FE8B4}"/>
                    </a:ext>
                  </a:extLst>
                </p:cNvPr>
                <p:cNvPicPr/>
                <p:nvPr/>
              </p:nvPicPr>
              <p:blipFill>
                <a:blip r:embed="rId365"/>
                <a:stretch>
                  <a:fillRect/>
                </a:stretch>
              </p:blipFill>
              <p:spPr>
                <a:xfrm>
                  <a:off x="3240126" y="2151525"/>
                  <a:ext cx="114480" cy="105480"/>
                </a:xfrm>
                <a:prstGeom prst="rect">
                  <a:avLst/>
                </a:prstGeom>
              </p:spPr>
            </p:pic>
          </mc:Fallback>
        </mc:AlternateContent>
      </p:grpSp>
    </p:spTree>
    <p:extLst>
      <p:ext uri="{BB962C8B-B14F-4D97-AF65-F5344CB8AC3E}">
        <p14:creationId xmlns:p14="http://schemas.microsoft.com/office/powerpoint/2010/main" val="122127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002F8A-B3A5-14F0-6EFA-29F032375A45}"/>
              </a:ext>
            </a:extLst>
          </p:cNvPr>
          <p:cNvGrpSpPr/>
          <p:nvPr/>
        </p:nvGrpSpPr>
        <p:grpSpPr>
          <a:xfrm>
            <a:off x="798246" y="295365"/>
            <a:ext cx="1175400" cy="599040"/>
            <a:chOff x="798246" y="295365"/>
            <a:chExt cx="1175400" cy="5990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1C1E05D-A7A1-DC3D-269F-D944FC6588BD}"/>
                    </a:ext>
                  </a:extLst>
                </p14:cNvPr>
                <p14:cNvContentPartPr/>
                <p14:nvPr/>
              </p14:nvContentPartPr>
              <p14:xfrm>
                <a:off x="798246" y="295365"/>
                <a:ext cx="1175400" cy="599040"/>
              </p14:xfrm>
            </p:contentPart>
          </mc:Choice>
          <mc:Fallback xmlns="">
            <p:pic>
              <p:nvPicPr>
                <p:cNvPr id="2" name="Ink 1">
                  <a:extLst>
                    <a:ext uri="{FF2B5EF4-FFF2-40B4-BE49-F238E27FC236}">
                      <a16:creationId xmlns:a16="http://schemas.microsoft.com/office/drawing/2014/main" id="{A1C1E05D-A7A1-DC3D-269F-D944FC6588BD}"/>
                    </a:ext>
                  </a:extLst>
                </p:cNvPr>
                <p:cNvPicPr/>
                <p:nvPr/>
              </p:nvPicPr>
              <p:blipFill>
                <a:blip r:embed="rId3"/>
                <a:stretch>
                  <a:fillRect/>
                </a:stretch>
              </p:blipFill>
              <p:spPr>
                <a:xfrm>
                  <a:off x="789246" y="286365"/>
                  <a:ext cx="119304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B3394F1-5F2E-6499-7FA7-CCAA4D347395}"/>
                    </a:ext>
                  </a:extLst>
                </p14:cNvPr>
                <p14:cNvContentPartPr/>
                <p14:nvPr/>
              </p14:nvContentPartPr>
              <p14:xfrm>
                <a:off x="1145286" y="367005"/>
                <a:ext cx="441360" cy="79560"/>
              </p14:xfrm>
            </p:contentPart>
          </mc:Choice>
          <mc:Fallback xmlns="">
            <p:pic>
              <p:nvPicPr>
                <p:cNvPr id="3" name="Ink 2">
                  <a:extLst>
                    <a:ext uri="{FF2B5EF4-FFF2-40B4-BE49-F238E27FC236}">
                      <a16:creationId xmlns:a16="http://schemas.microsoft.com/office/drawing/2014/main" id="{7B3394F1-5F2E-6499-7FA7-CCAA4D347395}"/>
                    </a:ext>
                  </a:extLst>
                </p:cNvPr>
                <p:cNvPicPr/>
                <p:nvPr/>
              </p:nvPicPr>
              <p:blipFill>
                <a:blip r:embed="rId5"/>
                <a:stretch>
                  <a:fillRect/>
                </a:stretch>
              </p:blipFill>
              <p:spPr>
                <a:xfrm>
                  <a:off x="1136286" y="358005"/>
                  <a:ext cx="459000" cy="97200"/>
                </a:xfrm>
                <a:prstGeom prst="rect">
                  <a:avLst/>
                </a:prstGeom>
              </p:spPr>
            </p:pic>
          </mc:Fallback>
        </mc:AlternateContent>
      </p:grpSp>
      <p:grpSp>
        <p:nvGrpSpPr>
          <p:cNvPr id="14" name="Group 13">
            <a:extLst>
              <a:ext uri="{FF2B5EF4-FFF2-40B4-BE49-F238E27FC236}">
                <a16:creationId xmlns:a16="http://schemas.microsoft.com/office/drawing/2014/main" id="{0AE83DB2-4277-F361-09F1-A456351FA247}"/>
              </a:ext>
            </a:extLst>
          </p:cNvPr>
          <p:cNvGrpSpPr/>
          <p:nvPr/>
        </p:nvGrpSpPr>
        <p:grpSpPr>
          <a:xfrm>
            <a:off x="599526" y="907365"/>
            <a:ext cx="2235240" cy="461160"/>
            <a:chOff x="599526" y="907365"/>
            <a:chExt cx="2235240" cy="46116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BE934DF0-0253-E59C-EDD9-69E2CE76BC89}"/>
                    </a:ext>
                  </a:extLst>
                </p14:cNvPr>
                <p14:cNvContentPartPr/>
                <p14:nvPr/>
              </p14:nvContentPartPr>
              <p14:xfrm>
                <a:off x="599526" y="907365"/>
                <a:ext cx="554400" cy="461160"/>
              </p14:xfrm>
            </p:contentPart>
          </mc:Choice>
          <mc:Fallback xmlns="">
            <p:pic>
              <p:nvPicPr>
                <p:cNvPr id="5" name="Ink 4">
                  <a:extLst>
                    <a:ext uri="{FF2B5EF4-FFF2-40B4-BE49-F238E27FC236}">
                      <a16:creationId xmlns:a16="http://schemas.microsoft.com/office/drawing/2014/main" id="{BE934DF0-0253-E59C-EDD9-69E2CE76BC89}"/>
                    </a:ext>
                  </a:extLst>
                </p:cNvPr>
                <p:cNvPicPr/>
                <p:nvPr/>
              </p:nvPicPr>
              <p:blipFill>
                <a:blip r:embed="rId7"/>
                <a:stretch>
                  <a:fillRect/>
                </a:stretch>
              </p:blipFill>
              <p:spPr>
                <a:xfrm>
                  <a:off x="590886" y="898365"/>
                  <a:ext cx="57204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1E10D2B9-5397-99B7-8CA3-DEBAC805EAE9}"/>
                    </a:ext>
                  </a:extLst>
                </p14:cNvPr>
                <p14:cNvContentPartPr/>
                <p14:nvPr/>
              </p14:nvContentPartPr>
              <p14:xfrm>
                <a:off x="831726" y="1156845"/>
                <a:ext cx="301320" cy="21960"/>
              </p14:xfrm>
            </p:contentPart>
          </mc:Choice>
          <mc:Fallback xmlns="">
            <p:pic>
              <p:nvPicPr>
                <p:cNvPr id="6" name="Ink 5">
                  <a:extLst>
                    <a:ext uri="{FF2B5EF4-FFF2-40B4-BE49-F238E27FC236}">
                      <a16:creationId xmlns:a16="http://schemas.microsoft.com/office/drawing/2014/main" id="{1E10D2B9-5397-99B7-8CA3-DEBAC805EAE9}"/>
                    </a:ext>
                  </a:extLst>
                </p:cNvPr>
                <p:cNvPicPr/>
                <p:nvPr/>
              </p:nvPicPr>
              <p:blipFill>
                <a:blip r:embed="rId9"/>
                <a:stretch>
                  <a:fillRect/>
                </a:stretch>
              </p:blipFill>
              <p:spPr>
                <a:xfrm>
                  <a:off x="823086" y="1147845"/>
                  <a:ext cx="3189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1704466-D17D-BF6C-6B73-A2ED466738C0}"/>
                    </a:ext>
                  </a:extLst>
                </p14:cNvPr>
                <p14:cNvContentPartPr/>
                <p14:nvPr/>
              </p14:nvContentPartPr>
              <p14:xfrm>
                <a:off x="1457766" y="1053525"/>
                <a:ext cx="156240" cy="307440"/>
              </p14:xfrm>
            </p:contentPart>
          </mc:Choice>
          <mc:Fallback xmlns="">
            <p:pic>
              <p:nvPicPr>
                <p:cNvPr id="7" name="Ink 6">
                  <a:extLst>
                    <a:ext uri="{FF2B5EF4-FFF2-40B4-BE49-F238E27FC236}">
                      <a16:creationId xmlns:a16="http://schemas.microsoft.com/office/drawing/2014/main" id="{21704466-D17D-BF6C-6B73-A2ED466738C0}"/>
                    </a:ext>
                  </a:extLst>
                </p:cNvPr>
                <p:cNvPicPr/>
                <p:nvPr/>
              </p:nvPicPr>
              <p:blipFill>
                <a:blip r:embed="rId11"/>
                <a:stretch>
                  <a:fillRect/>
                </a:stretch>
              </p:blipFill>
              <p:spPr>
                <a:xfrm>
                  <a:off x="1448766" y="1044885"/>
                  <a:ext cx="1738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58DFACB6-49E1-2A2F-E5BD-50B2CA539835}"/>
                    </a:ext>
                  </a:extLst>
                </p14:cNvPr>
                <p14:cNvContentPartPr/>
                <p14:nvPr/>
              </p14:nvContentPartPr>
              <p14:xfrm>
                <a:off x="1693566" y="1186725"/>
                <a:ext cx="161640" cy="20880"/>
              </p14:xfrm>
            </p:contentPart>
          </mc:Choice>
          <mc:Fallback xmlns="">
            <p:pic>
              <p:nvPicPr>
                <p:cNvPr id="8" name="Ink 7">
                  <a:extLst>
                    <a:ext uri="{FF2B5EF4-FFF2-40B4-BE49-F238E27FC236}">
                      <a16:creationId xmlns:a16="http://schemas.microsoft.com/office/drawing/2014/main" id="{58DFACB6-49E1-2A2F-E5BD-50B2CA539835}"/>
                    </a:ext>
                  </a:extLst>
                </p:cNvPr>
                <p:cNvPicPr/>
                <p:nvPr/>
              </p:nvPicPr>
              <p:blipFill>
                <a:blip r:embed="rId13"/>
                <a:stretch>
                  <a:fillRect/>
                </a:stretch>
              </p:blipFill>
              <p:spPr>
                <a:xfrm>
                  <a:off x="1684566" y="1177725"/>
                  <a:ext cx="179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3738D60F-7A62-C74E-2CF4-4854E043B61A}"/>
                    </a:ext>
                  </a:extLst>
                </p14:cNvPr>
                <p14:cNvContentPartPr/>
                <p14:nvPr/>
              </p14:nvContentPartPr>
              <p14:xfrm>
                <a:off x="1653606" y="1290405"/>
                <a:ext cx="190800" cy="34560"/>
              </p14:xfrm>
            </p:contentPart>
          </mc:Choice>
          <mc:Fallback xmlns="">
            <p:pic>
              <p:nvPicPr>
                <p:cNvPr id="9" name="Ink 8">
                  <a:extLst>
                    <a:ext uri="{FF2B5EF4-FFF2-40B4-BE49-F238E27FC236}">
                      <a16:creationId xmlns:a16="http://schemas.microsoft.com/office/drawing/2014/main" id="{3738D60F-7A62-C74E-2CF4-4854E043B61A}"/>
                    </a:ext>
                  </a:extLst>
                </p:cNvPr>
                <p:cNvPicPr/>
                <p:nvPr/>
              </p:nvPicPr>
              <p:blipFill>
                <a:blip r:embed="rId15"/>
                <a:stretch>
                  <a:fillRect/>
                </a:stretch>
              </p:blipFill>
              <p:spPr>
                <a:xfrm>
                  <a:off x="1644966" y="1281405"/>
                  <a:ext cx="208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D8C4765F-6B9C-DF3D-AAEA-97A2307B17C1}"/>
                    </a:ext>
                  </a:extLst>
                </p14:cNvPr>
                <p14:cNvContentPartPr/>
                <p14:nvPr/>
              </p14:nvContentPartPr>
              <p14:xfrm>
                <a:off x="1921806" y="1116165"/>
                <a:ext cx="252360" cy="241200"/>
              </p14:xfrm>
            </p:contentPart>
          </mc:Choice>
          <mc:Fallback xmlns="">
            <p:pic>
              <p:nvPicPr>
                <p:cNvPr id="11" name="Ink 10">
                  <a:extLst>
                    <a:ext uri="{FF2B5EF4-FFF2-40B4-BE49-F238E27FC236}">
                      <a16:creationId xmlns:a16="http://schemas.microsoft.com/office/drawing/2014/main" id="{D8C4765F-6B9C-DF3D-AAEA-97A2307B17C1}"/>
                    </a:ext>
                  </a:extLst>
                </p:cNvPr>
                <p:cNvPicPr/>
                <p:nvPr/>
              </p:nvPicPr>
              <p:blipFill>
                <a:blip r:embed="rId17"/>
                <a:stretch>
                  <a:fillRect/>
                </a:stretch>
              </p:blipFill>
              <p:spPr>
                <a:xfrm>
                  <a:off x="1913166" y="1107165"/>
                  <a:ext cx="270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7A7E59A2-7740-4724-C9F6-D89AB05DFB75}"/>
                    </a:ext>
                  </a:extLst>
                </p14:cNvPr>
                <p14:cNvContentPartPr/>
                <p14:nvPr/>
              </p14:nvContentPartPr>
              <p14:xfrm>
                <a:off x="2366046" y="1165485"/>
                <a:ext cx="468720" cy="144000"/>
              </p14:xfrm>
            </p:contentPart>
          </mc:Choice>
          <mc:Fallback xmlns="">
            <p:pic>
              <p:nvPicPr>
                <p:cNvPr id="12" name="Ink 11">
                  <a:extLst>
                    <a:ext uri="{FF2B5EF4-FFF2-40B4-BE49-F238E27FC236}">
                      <a16:creationId xmlns:a16="http://schemas.microsoft.com/office/drawing/2014/main" id="{7A7E59A2-7740-4724-C9F6-D89AB05DFB75}"/>
                    </a:ext>
                  </a:extLst>
                </p:cNvPr>
                <p:cNvPicPr/>
                <p:nvPr/>
              </p:nvPicPr>
              <p:blipFill>
                <a:blip r:embed="rId19"/>
                <a:stretch>
                  <a:fillRect/>
                </a:stretch>
              </p:blipFill>
              <p:spPr>
                <a:xfrm>
                  <a:off x="2357406" y="1156845"/>
                  <a:ext cx="486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6CC73FE-F22C-374C-110E-64C8F9726B8A}"/>
                    </a:ext>
                  </a:extLst>
                </p14:cNvPr>
                <p14:cNvContentPartPr/>
                <p14:nvPr/>
              </p14:nvContentPartPr>
              <p14:xfrm>
                <a:off x="2442366" y="1021845"/>
                <a:ext cx="52200" cy="54000"/>
              </p14:xfrm>
            </p:contentPart>
          </mc:Choice>
          <mc:Fallback xmlns="">
            <p:pic>
              <p:nvPicPr>
                <p:cNvPr id="13" name="Ink 12">
                  <a:extLst>
                    <a:ext uri="{FF2B5EF4-FFF2-40B4-BE49-F238E27FC236}">
                      <a16:creationId xmlns:a16="http://schemas.microsoft.com/office/drawing/2014/main" id="{A6CC73FE-F22C-374C-110E-64C8F9726B8A}"/>
                    </a:ext>
                  </a:extLst>
                </p:cNvPr>
                <p:cNvPicPr/>
                <p:nvPr/>
              </p:nvPicPr>
              <p:blipFill>
                <a:blip r:embed="rId21"/>
                <a:stretch>
                  <a:fillRect/>
                </a:stretch>
              </p:blipFill>
              <p:spPr>
                <a:xfrm>
                  <a:off x="2433726" y="1012845"/>
                  <a:ext cx="69840" cy="71640"/>
                </a:xfrm>
                <a:prstGeom prst="rect">
                  <a:avLst/>
                </a:prstGeom>
              </p:spPr>
            </p:pic>
          </mc:Fallback>
        </mc:AlternateContent>
      </p:grpSp>
      <p:grpSp>
        <p:nvGrpSpPr>
          <p:cNvPr id="77" name="Group 76">
            <a:extLst>
              <a:ext uri="{FF2B5EF4-FFF2-40B4-BE49-F238E27FC236}">
                <a16:creationId xmlns:a16="http://schemas.microsoft.com/office/drawing/2014/main" id="{BA613B54-E407-D2FB-A795-120E8F1DF9C5}"/>
              </a:ext>
            </a:extLst>
          </p:cNvPr>
          <p:cNvGrpSpPr/>
          <p:nvPr/>
        </p:nvGrpSpPr>
        <p:grpSpPr>
          <a:xfrm>
            <a:off x="359776" y="1705485"/>
            <a:ext cx="4481260" cy="1755466"/>
            <a:chOff x="292076" y="1036846"/>
            <a:chExt cx="4481260" cy="1755466"/>
          </a:xfrm>
        </p:grpSpPr>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5554D337-07FE-212D-0E57-142CAE91E683}"/>
                    </a:ext>
                  </a:extLst>
                </p14:cNvPr>
                <p14:cNvContentPartPr/>
                <p14:nvPr/>
              </p14:nvContentPartPr>
              <p14:xfrm>
                <a:off x="2774043" y="1581779"/>
                <a:ext cx="138554" cy="86709"/>
              </p14:xfrm>
            </p:contentPart>
          </mc:Choice>
          <mc:Fallback xmlns="">
            <p:pic>
              <p:nvPicPr>
                <p:cNvPr id="15" name="Ink 14">
                  <a:extLst>
                    <a:ext uri="{FF2B5EF4-FFF2-40B4-BE49-F238E27FC236}">
                      <a16:creationId xmlns:a16="http://schemas.microsoft.com/office/drawing/2014/main" id="{5554D337-07FE-212D-0E57-142CAE91E683}"/>
                    </a:ext>
                  </a:extLst>
                </p:cNvPr>
                <p:cNvPicPr/>
                <p:nvPr/>
              </p:nvPicPr>
              <p:blipFill>
                <a:blip r:embed="rId23"/>
                <a:stretch>
                  <a:fillRect/>
                </a:stretch>
              </p:blipFill>
              <p:spPr>
                <a:xfrm>
                  <a:off x="2765046" y="1572821"/>
                  <a:ext cx="156188" cy="10426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C4916EC-EBF8-FCC0-FAC1-90731736645A}"/>
                    </a:ext>
                  </a:extLst>
                </p14:cNvPr>
                <p14:cNvContentPartPr/>
                <p14:nvPr/>
              </p14:nvContentPartPr>
              <p14:xfrm>
                <a:off x="984165" y="1185361"/>
                <a:ext cx="104821" cy="115009"/>
              </p14:xfrm>
            </p:contentPart>
          </mc:Choice>
          <mc:Fallback xmlns="">
            <p:pic>
              <p:nvPicPr>
                <p:cNvPr id="16" name="Ink 15">
                  <a:extLst>
                    <a:ext uri="{FF2B5EF4-FFF2-40B4-BE49-F238E27FC236}">
                      <a16:creationId xmlns:a16="http://schemas.microsoft.com/office/drawing/2014/main" id="{3C4916EC-EBF8-FCC0-FAC1-90731736645A}"/>
                    </a:ext>
                  </a:extLst>
                </p:cNvPr>
                <p:cNvPicPr/>
                <p:nvPr/>
              </p:nvPicPr>
              <p:blipFill>
                <a:blip r:embed="rId25"/>
                <a:stretch>
                  <a:fillRect/>
                </a:stretch>
              </p:blipFill>
              <p:spPr>
                <a:xfrm>
                  <a:off x="975191" y="1176348"/>
                  <a:ext cx="122411" cy="13267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7F488318-3F9F-F956-18E4-EF321C3B1F20}"/>
                    </a:ext>
                  </a:extLst>
                </p14:cNvPr>
                <p14:cNvContentPartPr/>
                <p14:nvPr/>
              </p14:nvContentPartPr>
              <p14:xfrm>
                <a:off x="1077213" y="1070352"/>
                <a:ext cx="81729" cy="83087"/>
              </p14:xfrm>
            </p:contentPart>
          </mc:Choice>
          <mc:Fallback xmlns="">
            <p:pic>
              <p:nvPicPr>
                <p:cNvPr id="17" name="Ink 16">
                  <a:extLst>
                    <a:ext uri="{FF2B5EF4-FFF2-40B4-BE49-F238E27FC236}">
                      <a16:creationId xmlns:a16="http://schemas.microsoft.com/office/drawing/2014/main" id="{7F488318-3F9F-F956-18E4-EF321C3B1F20}"/>
                    </a:ext>
                  </a:extLst>
                </p:cNvPr>
                <p:cNvPicPr/>
                <p:nvPr/>
              </p:nvPicPr>
              <p:blipFill>
                <a:blip r:embed="rId27"/>
                <a:stretch>
                  <a:fillRect/>
                </a:stretch>
              </p:blipFill>
              <p:spPr>
                <a:xfrm>
                  <a:off x="1068251" y="1061399"/>
                  <a:ext cx="99294" cy="10063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23208E3D-4A43-C3B3-DAE3-7D3CA8E3FD1F}"/>
                    </a:ext>
                  </a:extLst>
                </p14:cNvPr>
                <p14:cNvContentPartPr/>
                <p14:nvPr/>
              </p14:nvContentPartPr>
              <p14:xfrm>
                <a:off x="1210107" y="1079182"/>
                <a:ext cx="94407" cy="258090"/>
              </p14:xfrm>
            </p:contentPart>
          </mc:Choice>
          <mc:Fallback xmlns="">
            <p:pic>
              <p:nvPicPr>
                <p:cNvPr id="18" name="Ink 17">
                  <a:extLst>
                    <a:ext uri="{FF2B5EF4-FFF2-40B4-BE49-F238E27FC236}">
                      <a16:creationId xmlns:a16="http://schemas.microsoft.com/office/drawing/2014/main" id="{23208E3D-4A43-C3B3-DAE3-7D3CA8E3FD1F}"/>
                    </a:ext>
                  </a:extLst>
                </p:cNvPr>
                <p:cNvPicPr/>
                <p:nvPr/>
              </p:nvPicPr>
              <p:blipFill>
                <a:blip r:embed="rId29"/>
                <a:stretch>
                  <a:fillRect/>
                </a:stretch>
              </p:blipFill>
              <p:spPr>
                <a:xfrm>
                  <a:off x="1201133" y="1070183"/>
                  <a:ext cx="111996" cy="27572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7F259120-FAD7-CE91-F511-6ED960462524}"/>
                    </a:ext>
                  </a:extLst>
                </p14:cNvPr>
                <p14:cNvContentPartPr/>
                <p14:nvPr/>
              </p14:nvContentPartPr>
              <p14:xfrm>
                <a:off x="1287081" y="1039110"/>
                <a:ext cx="91464" cy="105047"/>
              </p14:xfrm>
            </p:contentPart>
          </mc:Choice>
          <mc:Fallback xmlns="">
            <p:pic>
              <p:nvPicPr>
                <p:cNvPr id="19" name="Ink 18">
                  <a:extLst>
                    <a:ext uri="{FF2B5EF4-FFF2-40B4-BE49-F238E27FC236}">
                      <a16:creationId xmlns:a16="http://schemas.microsoft.com/office/drawing/2014/main" id="{7F259120-FAD7-CE91-F511-6ED960462524}"/>
                    </a:ext>
                  </a:extLst>
                </p:cNvPr>
                <p:cNvPicPr/>
                <p:nvPr/>
              </p:nvPicPr>
              <p:blipFill>
                <a:blip r:embed="rId31"/>
                <a:stretch>
                  <a:fillRect/>
                </a:stretch>
              </p:blipFill>
              <p:spPr>
                <a:xfrm>
                  <a:off x="1278114" y="1030116"/>
                  <a:ext cx="109039" cy="12267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B87DA08E-5CC4-10BC-6BDC-82088BCB2B98}"/>
                    </a:ext>
                  </a:extLst>
                </p14:cNvPr>
                <p14:cNvContentPartPr/>
                <p14:nvPr/>
              </p14:nvContentPartPr>
              <p14:xfrm>
                <a:off x="934358" y="1371458"/>
                <a:ext cx="409096" cy="16753"/>
              </p14:xfrm>
            </p:contentPart>
          </mc:Choice>
          <mc:Fallback xmlns="">
            <p:pic>
              <p:nvPicPr>
                <p:cNvPr id="20" name="Ink 19">
                  <a:extLst>
                    <a:ext uri="{FF2B5EF4-FFF2-40B4-BE49-F238E27FC236}">
                      <a16:creationId xmlns:a16="http://schemas.microsoft.com/office/drawing/2014/main" id="{B87DA08E-5CC4-10BC-6BDC-82088BCB2B98}"/>
                    </a:ext>
                  </a:extLst>
                </p:cNvPr>
                <p:cNvPicPr/>
                <p:nvPr/>
              </p:nvPicPr>
              <p:blipFill>
                <a:blip r:embed="rId33"/>
                <a:stretch>
                  <a:fillRect/>
                </a:stretch>
              </p:blipFill>
              <p:spPr>
                <a:xfrm>
                  <a:off x="925355" y="1362353"/>
                  <a:ext cx="426742" cy="3459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7BF0B3A0-E86B-A63C-2996-D254AC78EE01}"/>
                    </a:ext>
                  </a:extLst>
                </p14:cNvPr>
                <p14:cNvContentPartPr/>
                <p14:nvPr/>
              </p14:nvContentPartPr>
              <p14:xfrm>
                <a:off x="1054574" y="1481486"/>
                <a:ext cx="140365" cy="97576"/>
              </p14:xfrm>
            </p:contentPart>
          </mc:Choice>
          <mc:Fallback xmlns="">
            <p:pic>
              <p:nvPicPr>
                <p:cNvPr id="21" name="Ink 20">
                  <a:extLst>
                    <a:ext uri="{FF2B5EF4-FFF2-40B4-BE49-F238E27FC236}">
                      <a16:creationId xmlns:a16="http://schemas.microsoft.com/office/drawing/2014/main" id="{7BF0B3A0-E86B-A63C-2996-D254AC78EE01}"/>
                    </a:ext>
                  </a:extLst>
                </p:cNvPr>
                <p:cNvPicPr/>
                <p:nvPr/>
              </p:nvPicPr>
              <p:blipFill>
                <a:blip r:embed="rId35"/>
                <a:stretch>
                  <a:fillRect/>
                </a:stretch>
              </p:blipFill>
              <p:spPr>
                <a:xfrm>
                  <a:off x="1045576" y="1472485"/>
                  <a:ext cx="158001" cy="11521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72FF2046-86E7-6CA4-FB2D-E1E2B683401C}"/>
                    </a:ext>
                  </a:extLst>
                </p14:cNvPr>
                <p14:cNvContentPartPr/>
                <p14:nvPr/>
              </p14:nvContentPartPr>
              <p14:xfrm>
                <a:off x="1238407" y="1444130"/>
                <a:ext cx="70409" cy="69277"/>
              </p14:xfrm>
            </p:contentPart>
          </mc:Choice>
          <mc:Fallback xmlns="">
            <p:pic>
              <p:nvPicPr>
                <p:cNvPr id="22" name="Ink 21">
                  <a:extLst>
                    <a:ext uri="{FF2B5EF4-FFF2-40B4-BE49-F238E27FC236}">
                      <a16:creationId xmlns:a16="http://schemas.microsoft.com/office/drawing/2014/main" id="{72FF2046-86E7-6CA4-FB2D-E1E2B683401C}"/>
                    </a:ext>
                  </a:extLst>
                </p:cNvPr>
                <p:cNvPicPr/>
                <p:nvPr/>
              </p:nvPicPr>
              <p:blipFill>
                <a:blip r:embed="rId37"/>
                <a:stretch>
                  <a:fillRect/>
                </a:stretch>
              </p:blipFill>
              <p:spPr>
                <a:xfrm>
                  <a:off x="1229426" y="1435156"/>
                  <a:ext cx="88011" cy="8686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896FA063-7132-3324-3B41-6A0FCBD02E50}"/>
                    </a:ext>
                  </a:extLst>
                </p14:cNvPr>
                <p14:cNvContentPartPr/>
                <p14:nvPr/>
              </p14:nvContentPartPr>
              <p14:xfrm>
                <a:off x="2719708" y="1382551"/>
                <a:ext cx="136063" cy="89879"/>
              </p14:xfrm>
            </p:contentPart>
          </mc:Choice>
          <mc:Fallback xmlns="">
            <p:pic>
              <p:nvPicPr>
                <p:cNvPr id="23" name="Ink 22">
                  <a:extLst>
                    <a:ext uri="{FF2B5EF4-FFF2-40B4-BE49-F238E27FC236}">
                      <a16:creationId xmlns:a16="http://schemas.microsoft.com/office/drawing/2014/main" id="{896FA063-7132-3324-3B41-6A0FCBD02E50}"/>
                    </a:ext>
                  </a:extLst>
                </p:cNvPr>
                <p:cNvPicPr/>
                <p:nvPr/>
              </p:nvPicPr>
              <p:blipFill>
                <a:blip r:embed="rId39"/>
                <a:stretch>
                  <a:fillRect/>
                </a:stretch>
              </p:blipFill>
              <p:spPr>
                <a:xfrm>
                  <a:off x="2710733" y="1373599"/>
                  <a:ext cx="153654" cy="10742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EE1F7E1E-2141-3EAF-CC37-1764DC0F947C}"/>
                    </a:ext>
                  </a:extLst>
                </p14:cNvPr>
                <p14:cNvContentPartPr/>
                <p14:nvPr/>
              </p14:nvContentPartPr>
              <p14:xfrm>
                <a:off x="1060913" y="2338617"/>
                <a:ext cx="88520" cy="95765"/>
              </p14:xfrm>
            </p:contentPart>
          </mc:Choice>
          <mc:Fallback xmlns="">
            <p:pic>
              <p:nvPicPr>
                <p:cNvPr id="24" name="Ink 23">
                  <a:extLst>
                    <a:ext uri="{FF2B5EF4-FFF2-40B4-BE49-F238E27FC236}">
                      <a16:creationId xmlns:a16="http://schemas.microsoft.com/office/drawing/2014/main" id="{EE1F7E1E-2141-3EAF-CC37-1764DC0F947C}"/>
                    </a:ext>
                  </a:extLst>
                </p:cNvPr>
                <p:cNvPicPr/>
                <p:nvPr/>
              </p:nvPicPr>
              <p:blipFill>
                <a:blip r:embed="rId41"/>
                <a:stretch>
                  <a:fillRect/>
                </a:stretch>
              </p:blipFill>
              <p:spPr>
                <a:xfrm>
                  <a:off x="1051917" y="2329650"/>
                  <a:ext cx="106152" cy="1133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0D9CEFB4-BFFE-4120-A236-E94BC0957A89}"/>
                    </a:ext>
                  </a:extLst>
                </p14:cNvPr>
                <p14:cNvContentPartPr/>
                <p14:nvPr/>
              </p14:nvContentPartPr>
              <p14:xfrm>
                <a:off x="1150792" y="2228136"/>
                <a:ext cx="64070" cy="80370"/>
              </p14:xfrm>
            </p:contentPart>
          </mc:Choice>
          <mc:Fallback xmlns="">
            <p:pic>
              <p:nvPicPr>
                <p:cNvPr id="25" name="Ink 24">
                  <a:extLst>
                    <a:ext uri="{FF2B5EF4-FFF2-40B4-BE49-F238E27FC236}">
                      <a16:creationId xmlns:a16="http://schemas.microsoft.com/office/drawing/2014/main" id="{0D9CEFB4-BFFE-4120-A236-E94BC0957A89}"/>
                    </a:ext>
                  </a:extLst>
                </p:cNvPr>
                <p:cNvPicPr/>
                <p:nvPr/>
              </p:nvPicPr>
              <p:blipFill>
                <a:blip r:embed="rId43"/>
                <a:stretch>
                  <a:fillRect/>
                </a:stretch>
              </p:blipFill>
              <p:spPr>
                <a:xfrm>
                  <a:off x="1141844" y="2219166"/>
                  <a:ext cx="81609" cy="97951"/>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0AA05804-5101-2E60-1ABC-203BCA8F811D}"/>
                    </a:ext>
                  </a:extLst>
                </p14:cNvPr>
                <p14:cNvContentPartPr/>
                <p14:nvPr/>
              </p14:nvContentPartPr>
              <p14:xfrm>
                <a:off x="1265348" y="2237192"/>
                <a:ext cx="86936" cy="199001"/>
              </p14:xfrm>
            </p:contentPart>
          </mc:Choice>
          <mc:Fallback xmlns="">
            <p:pic>
              <p:nvPicPr>
                <p:cNvPr id="26" name="Ink 25">
                  <a:extLst>
                    <a:ext uri="{FF2B5EF4-FFF2-40B4-BE49-F238E27FC236}">
                      <a16:creationId xmlns:a16="http://schemas.microsoft.com/office/drawing/2014/main" id="{0AA05804-5101-2E60-1ABC-203BCA8F811D}"/>
                    </a:ext>
                  </a:extLst>
                </p:cNvPr>
                <p:cNvPicPr/>
                <p:nvPr/>
              </p:nvPicPr>
              <p:blipFill>
                <a:blip r:embed="rId45"/>
                <a:stretch>
                  <a:fillRect/>
                </a:stretch>
              </p:blipFill>
              <p:spPr>
                <a:xfrm>
                  <a:off x="1256367" y="2228196"/>
                  <a:ext cx="104539" cy="216634"/>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288D4A8A-5129-8390-D207-8DDE983663DC}"/>
                    </a:ext>
                  </a:extLst>
                </p14:cNvPr>
                <p14:cNvContentPartPr/>
                <p14:nvPr/>
              </p14:nvContentPartPr>
              <p14:xfrm>
                <a:off x="1349114" y="2161576"/>
                <a:ext cx="71767" cy="90105"/>
              </p14:xfrm>
            </p:contentPart>
          </mc:Choice>
          <mc:Fallback xmlns="">
            <p:pic>
              <p:nvPicPr>
                <p:cNvPr id="27" name="Ink 26">
                  <a:extLst>
                    <a:ext uri="{FF2B5EF4-FFF2-40B4-BE49-F238E27FC236}">
                      <a16:creationId xmlns:a16="http://schemas.microsoft.com/office/drawing/2014/main" id="{288D4A8A-5129-8390-D207-8DDE983663DC}"/>
                    </a:ext>
                  </a:extLst>
                </p:cNvPr>
                <p:cNvPicPr/>
                <p:nvPr/>
              </p:nvPicPr>
              <p:blipFill>
                <a:blip r:embed="rId47"/>
                <a:stretch>
                  <a:fillRect/>
                </a:stretch>
              </p:blipFill>
              <p:spPr>
                <a:xfrm>
                  <a:off x="1340143" y="2152601"/>
                  <a:ext cx="89350" cy="10769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E365103E-3FAA-8A4F-5BA1-3AD4FB2FA0B9}"/>
                    </a:ext>
                  </a:extLst>
                </p14:cNvPr>
                <p14:cNvContentPartPr/>
                <p14:nvPr/>
              </p14:nvContentPartPr>
              <p14:xfrm>
                <a:off x="1012464" y="2517242"/>
                <a:ext cx="348874" cy="15395"/>
              </p14:xfrm>
            </p:contentPart>
          </mc:Choice>
          <mc:Fallback xmlns="">
            <p:pic>
              <p:nvPicPr>
                <p:cNvPr id="28" name="Ink 27">
                  <a:extLst>
                    <a:ext uri="{FF2B5EF4-FFF2-40B4-BE49-F238E27FC236}">
                      <a16:creationId xmlns:a16="http://schemas.microsoft.com/office/drawing/2014/main" id="{E365103E-3FAA-8A4F-5BA1-3AD4FB2FA0B9}"/>
                    </a:ext>
                  </a:extLst>
                </p:cNvPr>
                <p:cNvPicPr/>
                <p:nvPr/>
              </p:nvPicPr>
              <p:blipFill>
                <a:blip r:embed="rId49"/>
                <a:stretch>
                  <a:fillRect/>
                </a:stretch>
              </p:blipFill>
              <p:spPr>
                <a:xfrm>
                  <a:off x="1003472" y="2508291"/>
                  <a:ext cx="366498" cy="3293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36DA92A2-D5DC-69E4-CAC9-1FF0E3829FFC}"/>
                    </a:ext>
                  </a:extLst>
                </p14:cNvPr>
                <p14:cNvContentPartPr/>
                <p14:nvPr/>
              </p14:nvContentPartPr>
              <p14:xfrm>
                <a:off x="1079477" y="2666210"/>
                <a:ext cx="183606" cy="116593"/>
              </p14:xfrm>
            </p:contentPart>
          </mc:Choice>
          <mc:Fallback xmlns="">
            <p:pic>
              <p:nvPicPr>
                <p:cNvPr id="29" name="Ink 28">
                  <a:extLst>
                    <a:ext uri="{FF2B5EF4-FFF2-40B4-BE49-F238E27FC236}">
                      <a16:creationId xmlns:a16="http://schemas.microsoft.com/office/drawing/2014/main" id="{36DA92A2-D5DC-69E4-CAC9-1FF0E3829FFC}"/>
                    </a:ext>
                  </a:extLst>
                </p:cNvPr>
                <p:cNvPicPr/>
                <p:nvPr/>
              </p:nvPicPr>
              <p:blipFill>
                <a:blip r:embed="rId51"/>
                <a:stretch>
                  <a:fillRect/>
                </a:stretch>
              </p:blipFill>
              <p:spPr>
                <a:xfrm>
                  <a:off x="1070494" y="2657214"/>
                  <a:ext cx="201212" cy="13422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8C1F87AA-9073-8CF3-6AC8-5C6CA3D541D2}"/>
                    </a:ext>
                  </a:extLst>
                </p14:cNvPr>
                <p14:cNvContentPartPr/>
                <p14:nvPr/>
              </p14:nvContentPartPr>
              <p14:xfrm>
                <a:off x="1319909" y="2583802"/>
                <a:ext cx="68371" cy="67692"/>
              </p14:xfrm>
            </p:contentPart>
          </mc:Choice>
          <mc:Fallback xmlns="">
            <p:pic>
              <p:nvPicPr>
                <p:cNvPr id="30" name="Ink 29">
                  <a:extLst>
                    <a:ext uri="{FF2B5EF4-FFF2-40B4-BE49-F238E27FC236}">
                      <a16:creationId xmlns:a16="http://schemas.microsoft.com/office/drawing/2014/main" id="{8C1F87AA-9073-8CF3-6AC8-5C6CA3D541D2}"/>
                    </a:ext>
                  </a:extLst>
                </p:cNvPr>
                <p:cNvPicPr/>
                <p:nvPr/>
              </p:nvPicPr>
              <p:blipFill>
                <a:blip r:embed="rId53"/>
                <a:stretch>
                  <a:fillRect/>
                </a:stretch>
              </p:blipFill>
              <p:spPr>
                <a:xfrm>
                  <a:off x="1310960" y="2574848"/>
                  <a:ext cx="85911" cy="8524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D6C52272-42DC-8CC9-FB53-ED77D9258C66}"/>
                    </a:ext>
                  </a:extLst>
                </p14:cNvPr>
                <p14:cNvContentPartPr/>
                <p14:nvPr/>
              </p14:nvContentPartPr>
              <p14:xfrm>
                <a:off x="1671274" y="2410157"/>
                <a:ext cx="117046" cy="7018"/>
              </p14:xfrm>
            </p:contentPart>
          </mc:Choice>
          <mc:Fallback xmlns="">
            <p:pic>
              <p:nvPicPr>
                <p:cNvPr id="31" name="Ink 30">
                  <a:extLst>
                    <a:ext uri="{FF2B5EF4-FFF2-40B4-BE49-F238E27FC236}">
                      <a16:creationId xmlns:a16="http://schemas.microsoft.com/office/drawing/2014/main" id="{D6C52272-42DC-8CC9-FB53-ED77D9258C66}"/>
                    </a:ext>
                  </a:extLst>
                </p:cNvPr>
                <p:cNvPicPr/>
                <p:nvPr/>
              </p:nvPicPr>
              <p:blipFill>
                <a:blip r:embed="rId55"/>
                <a:stretch>
                  <a:fillRect/>
                </a:stretch>
              </p:blipFill>
              <p:spPr>
                <a:xfrm>
                  <a:off x="1662298" y="2401384"/>
                  <a:ext cx="134639" cy="24212"/>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0A1C5A23-6634-61FD-EE24-61DF9862DEAA}"/>
                    </a:ext>
                  </a:extLst>
                </p14:cNvPr>
                <p14:cNvContentPartPr/>
                <p14:nvPr/>
              </p14:nvContentPartPr>
              <p14:xfrm>
                <a:off x="1696403" y="2470605"/>
                <a:ext cx="99840" cy="9282"/>
              </p14:xfrm>
            </p:contentPart>
          </mc:Choice>
          <mc:Fallback xmlns="">
            <p:pic>
              <p:nvPicPr>
                <p:cNvPr id="32" name="Ink 31">
                  <a:extLst>
                    <a:ext uri="{FF2B5EF4-FFF2-40B4-BE49-F238E27FC236}">
                      <a16:creationId xmlns:a16="http://schemas.microsoft.com/office/drawing/2014/main" id="{0A1C5A23-6634-61FD-EE24-61DF9862DEAA}"/>
                    </a:ext>
                  </a:extLst>
                </p:cNvPr>
                <p:cNvPicPr/>
                <p:nvPr/>
              </p:nvPicPr>
              <p:blipFill>
                <a:blip r:embed="rId57"/>
                <a:stretch>
                  <a:fillRect/>
                </a:stretch>
              </p:blipFill>
              <p:spPr>
                <a:xfrm>
                  <a:off x="1687425" y="2461680"/>
                  <a:ext cx="117438" cy="26775"/>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5E19E665-9601-7CAA-50D4-B9240CF6989F}"/>
                    </a:ext>
                  </a:extLst>
                </p14:cNvPr>
                <p14:cNvContentPartPr/>
                <p14:nvPr/>
              </p14:nvContentPartPr>
              <p14:xfrm>
                <a:off x="1927779" y="2309638"/>
                <a:ext cx="35544" cy="192888"/>
              </p14:xfrm>
            </p:contentPart>
          </mc:Choice>
          <mc:Fallback xmlns="">
            <p:pic>
              <p:nvPicPr>
                <p:cNvPr id="33" name="Ink 32">
                  <a:extLst>
                    <a:ext uri="{FF2B5EF4-FFF2-40B4-BE49-F238E27FC236}">
                      <a16:creationId xmlns:a16="http://schemas.microsoft.com/office/drawing/2014/main" id="{5E19E665-9601-7CAA-50D4-B9240CF6989F}"/>
                    </a:ext>
                  </a:extLst>
                </p:cNvPr>
                <p:cNvPicPr/>
                <p:nvPr/>
              </p:nvPicPr>
              <p:blipFill>
                <a:blip r:embed="rId59"/>
                <a:stretch>
                  <a:fillRect/>
                </a:stretch>
              </p:blipFill>
              <p:spPr>
                <a:xfrm>
                  <a:off x="1918803" y="2300658"/>
                  <a:ext cx="53136" cy="21048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200054D2-91F0-D424-150D-829D5C64BC66}"/>
                    </a:ext>
                  </a:extLst>
                </p14:cNvPr>
                <p14:cNvContentPartPr/>
                <p14:nvPr/>
              </p14:nvContentPartPr>
              <p14:xfrm>
                <a:off x="2113423" y="2384801"/>
                <a:ext cx="100519" cy="6113"/>
              </p14:xfrm>
            </p:contentPart>
          </mc:Choice>
          <mc:Fallback xmlns="">
            <p:pic>
              <p:nvPicPr>
                <p:cNvPr id="34" name="Ink 33">
                  <a:extLst>
                    <a:ext uri="{FF2B5EF4-FFF2-40B4-BE49-F238E27FC236}">
                      <a16:creationId xmlns:a16="http://schemas.microsoft.com/office/drawing/2014/main" id="{200054D2-91F0-D424-150D-829D5C64BC66}"/>
                    </a:ext>
                  </a:extLst>
                </p:cNvPr>
                <p:cNvPicPr/>
                <p:nvPr/>
              </p:nvPicPr>
              <p:blipFill>
                <a:blip r:embed="rId61"/>
                <a:stretch>
                  <a:fillRect/>
                </a:stretch>
              </p:blipFill>
              <p:spPr>
                <a:xfrm>
                  <a:off x="2104448" y="2375811"/>
                  <a:ext cx="118110" cy="23733"/>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00D25FDD-E7F5-C635-8875-8F2524CFC1B2}"/>
                    </a:ext>
                  </a:extLst>
                </p14:cNvPr>
                <p14:cNvContentPartPr/>
                <p14:nvPr/>
              </p14:nvContentPartPr>
              <p14:xfrm>
                <a:off x="1522079" y="1303992"/>
                <a:ext cx="111839" cy="9735"/>
              </p14:xfrm>
            </p:contentPart>
          </mc:Choice>
          <mc:Fallback xmlns="">
            <p:pic>
              <p:nvPicPr>
                <p:cNvPr id="35" name="Ink 34">
                  <a:extLst>
                    <a:ext uri="{FF2B5EF4-FFF2-40B4-BE49-F238E27FC236}">
                      <a16:creationId xmlns:a16="http://schemas.microsoft.com/office/drawing/2014/main" id="{00D25FDD-E7F5-C635-8875-8F2524CFC1B2}"/>
                    </a:ext>
                  </a:extLst>
                </p:cNvPr>
                <p:cNvPicPr/>
                <p:nvPr/>
              </p:nvPicPr>
              <p:blipFill>
                <a:blip r:embed="rId63"/>
                <a:stretch>
                  <a:fillRect/>
                </a:stretch>
              </p:blipFill>
              <p:spPr>
                <a:xfrm>
                  <a:off x="1513118" y="1294978"/>
                  <a:ext cx="129403" cy="27402"/>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485EF933-AA84-6656-04B5-1C4642C9E32E}"/>
                    </a:ext>
                  </a:extLst>
                </p14:cNvPr>
                <p14:cNvContentPartPr/>
                <p14:nvPr/>
              </p14:nvContentPartPr>
              <p14:xfrm>
                <a:off x="1526607" y="1363307"/>
                <a:ext cx="141723" cy="7697"/>
              </p14:xfrm>
            </p:contentPart>
          </mc:Choice>
          <mc:Fallback xmlns="">
            <p:pic>
              <p:nvPicPr>
                <p:cNvPr id="36" name="Ink 35">
                  <a:extLst>
                    <a:ext uri="{FF2B5EF4-FFF2-40B4-BE49-F238E27FC236}">
                      <a16:creationId xmlns:a16="http://schemas.microsoft.com/office/drawing/2014/main" id="{485EF933-AA84-6656-04B5-1C4642C9E32E}"/>
                    </a:ext>
                  </a:extLst>
                </p:cNvPr>
                <p:cNvPicPr/>
                <p:nvPr/>
              </p:nvPicPr>
              <p:blipFill>
                <a:blip r:embed="rId65"/>
                <a:stretch>
                  <a:fillRect/>
                </a:stretch>
              </p:blipFill>
              <p:spPr>
                <a:xfrm>
                  <a:off x="1517614" y="1354144"/>
                  <a:ext cx="159348" cy="2565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BA193771-FE03-C0CD-DC18-220FD5C0FEDA}"/>
                    </a:ext>
                  </a:extLst>
                </p14:cNvPr>
                <p14:cNvContentPartPr/>
                <p14:nvPr/>
              </p14:nvContentPartPr>
              <p14:xfrm>
                <a:off x="1807790" y="1221584"/>
                <a:ext cx="16753" cy="177720"/>
              </p14:xfrm>
            </p:contentPart>
          </mc:Choice>
          <mc:Fallback xmlns="">
            <p:pic>
              <p:nvPicPr>
                <p:cNvPr id="37" name="Ink 36">
                  <a:extLst>
                    <a:ext uri="{FF2B5EF4-FFF2-40B4-BE49-F238E27FC236}">
                      <a16:creationId xmlns:a16="http://schemas.microsoft.com/office/drawing/2014/main" id="{BA193771-FE03-C0CD-DC18-220FD5C0FEDA}"/>
                    </a:ext>
                  </a:extLst>
                </p:cNvPr>
                <p:cNvPicPr/>
                <p:nvPr/>
              </p:nvPicPr>
              <p:blipFill>
                <a:blip r:embed="rId67"/>
                <a:stretch>
                  <a:fillRect/>
                </a:stretch>
              </p:blipFill>
              <p:spPr>
                <a:xfrm>
                  <a:off x="1798879" y="1212590"/>
                  <a:ext cx="34219" cy="19534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D5385419-487A-2FC7-1EAB-FD6C6E75BB3E}"/>
                    </a:ext>
                  </a:extLst>
                </p14:cNvPr>
                <p14:cNvContentPartPr/>
                <p14:nvPr/>
              </p14:nvContentPartPr>
              <p14:xfrm>
                <a:off x="1971926" y="1304898"/>
                <a:ext cx="113877" cy="22639"/>
              </p14:xfrm>
            </p:contentPart>
          </mc:Choice>
          <mc:Fallback xmlns="">
            <p:pic>
              <p:nvPicPr>
                <p:cNvPr id="38" name="Ink 37">
                  <a:extLst>
                    <a:ext uri="{FF2B5EF4-FFF2-40B4-BE49-F238E27FC236}">
                      <a16:creationId xmlns:a16="http://schemas.microsoft.com/office/drawing/2014/main" id="{D5385419-487A-2FC7-1EAB-FD6C6E75BB3E}"/>
                    </a:ext>
                  </a:extLst>
                </p:cNvPr>
                <p:cNvPicPr/>
                <p:nvPr/>
              </p:nvPicPr>
              <p:blipFill>
                <a:blip r:embed="rId69"/>
                <a:stretch>
                  <a:fillRect/>
                </a:stretch>
              </p:blipFill>
              <p:spPr>
                <a:xfrm>
                  <a:off x="1962945" y="1295914"/>
                  <a:ext cx="131479" cy="40247"/>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379DEE3B-7C1A-F923-94E9-F5EEDB6494EF}"/>
                    </a:ext>
                  </a:extLst>
                </p14:cNvPr>
                <p14:cNvContentPartPr/>
                <p14:nvPr/>
              </p14:nvContentPartPr>
              <p14:xfrm>
                <a:off x="2378984" y="1144384"/>
                <a:ext cx="182927" cy="93954"/>
              </p14:xfrm>
            </p:contentPart>
          </mc:Choice>
          <mc:Fallback xmlns="">
            <p:pic>
              <p:nvPicPr>
                <p:cNvPr id="39" name="Ink 38">
                  <a:extLst>
                    <a:ext uri="{FF2B5EF4-FFF2-40B4-BE49-F238E27FC236}">
                      <a16:creationId xmlns:a16="http://schemas.microsoft.com/office/drawing/2014/main" id="{379DEE3B-7C1A-F923-94E9-F5EEDB6494EF}"/>
                    </a:ext>
                  </a:extLst>
                </p:cNvPr>
                <p:cNvPicPr/>
                <p:nvPr/>
              </p:nvPicPr>
              <p:blipFill>
                <a:blip r:embed="rId71"/>
                <a:stretch>
                  <a:fillRect/>
                </a:stretch>
              </p:blipFill>
              <p:spPr>
                <a:xfrm>
                  <a:off x="2369999" y="1135419"/>
                  <a:ext cx="200537" cy="111526"/>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39E9F1E6-CCEB-FC65-FA0A-79F24D1A1362}"/>
                    </a:ext>
                  </a:extLst>
                </p14:cNvPr>
                <p14:cNvContentPartPr/>
                <p14:nvPr/>
              </p14:nvContentPartPr>
              <p14:xfrm>
                <a:off x="2598134" y="1195096"/>
                <a:ext cx="55467" cy="139686"/>
              </p14:xfrm>
            </p:contentPart>
          </mc:Choice>
          <mc:Fallback xmlns="">
            <p:pic>
              <p:nvPicPr>
                <p:cNvPr id="40" name="Ink 39">
                  <a:extLst>
                    <a:ext uri="{FF2B5EF4-FFF2-40B4-BE49-F238E27FC236}">
                      <a16:creationId xmlns:a16="http://schemas.microsoft.com/office/drawing/2014/main" id="{39E9F1E6-CCEB-FC65-FA0A-79F24D1A1362}"/>
                    </a:ext>
                  </a:extLst>
                </p:cNvPr>
                <p:cNvPicPr/>
                <p:nvPr/>
              </p:nvPicPr>
              <p:blipFill>
                <a:blip r:embed="rId73"/>
                <a:stretch>
                  <a:fillRect/>
                </a:stretch>
              </p:blipFill>
              <p:spPr>
                <a:xfrm>
                  <a:off x="2589130" y="1186119"/>
                  <a:ext cx="73116" cy="157281"/>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DD81CF5A-D04C-26E9-F011-2859E8070955}"/>
                    </a:ext>
                  </a:extLst>
                </p14:cNvPr>
                <p14:cNvContentPartPr/>
                <p14:nvPr/>
              </p14:nvContentPartPr>
              <p14:xfrm>
                <a:off x="2635716" y="1036846"/>
                <a:ext cx="79691" cy="86030"/>
              </p14:xfrm>
            </p:contentPart>
          </mc:Choice>
          <mc:Fallback xmlns="">
            <p:pic>
              <p:nvPicPr>
                <p:cNvPr id="41" name="Ink 40">
                  <a:extLst>
                    <a:ext uri="{FF2B5EF4-FFF2-40B4-BE49-F238E27FC236}">
                      <a16:creationId xmlns:a16="http://schemas.microsoft.com/office/drawing/2014/main" id="{DD81CF5A-D04C-26E9-F011-2859E8070955}"/>
                    </a:ext>
                  </a:extLst>
                </p:cNvPr>
                <p:cNvPicPr/>
                <p:nvPr/>
              </p:nvPicPr>
              <p:blipFill>
                <a:blip r:embed="rId75"/>
                <a:stretch>
                  <a:fillRect/>
                </a:stretch>
              </p:blipFill>
              <p:spPr>
                <a:xfrm>
                  <a:off x="2626701" y="1027885"/>
                  <a:ext cx="97360" cy="103594"/>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10893838-1830-C92A-A1A1-D3DA4DB574E7}"/>
                    </a:ext>
                  </a:extLst>
                </p14:cNvPr>
                <p14:cNvContentPartPr/>
                <p14:nvPr/>
              </p14:nvContentPartPr>
              <p14:xfrm>
                <a:off x="2241562" y="1293804"/>
                <a:ext cx="657451" cy="34865"/>
              </p14:xfrm>
            </p:contentPart>
          </mc:Choice>
          <mc:Fallback xmlns="">
            <p:pic>
              <p:nvPicPr>
                <p:cNvPr id="42" name="Ink 41">
                  <a:extLst>
                    <a:ext uri="{FF2B5EF4-FFF2-40B4-BE49-F238E27FC236}">
                      <a16:creationId xmlns:a16="http://schemas.microsoft.com/office/drawing/2014/main" id="{10893838-1830-C92A-A1A1-D3DA4DB574E7}"/>
                    </a:ext>
                  </a:extLst>
                </p:cNvPr>
                <p:cNvPicPr/>
                <p:nvPr/>
              </p:nvPicPr>
              <p:blipFill>
                <a:blip r:embed="rId77"/>
                <a:stretch>
                  <a:fillRect/>
                </a:stretch>
              </p:blipFill>
              <p:spPr>
                <a:xfrm>
                  <a:off x="2232566" y="1284910"/>
                  <a:ext cx="675084" cy="52298"/>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11A72C6B-3BBE-14B0-C7D6-92EA80FB01FD}"/>
                    </a:ext>
                  </a:extLst>
                </p14:cNvPr>
                <p14:cNvContentPartPr/>
                <p14:nvPr/>
              </p14:nvContentPartPr>
              <p14:xfrm>
                <a:off x="2436941" y="1402700"/>
                <a:ext cx="14263" cy="111613"/>
              </p14:xfrm>
            </p:contentPart>
          </mc:Choice>
          <mc:Fallback xmlns="">
            <p:pic>
              <p:nvPicPr>
                <p:cNvPr id="43" name="Ink 42">
                  <a:extLst>
                    <a:ext uri="{FF2B5EF4-FFF2-40B4-BE49-F238E27FC236}">
                      <a16:creationId xmlns:a16="http://schemas.microsoft.com/office/drawing/2014/main" id="{11A72C6B-3BBE-14B0-C7D6-92EA80FB01FD}"/>
                    </a:ext>
                  </a:extLst>
                </p:cNvPr>
                <p:cNvPicPr/>
                <p:nvPr/>
              </p:nvPicPr>
              <p:blipFill>
                <a:blip r:embed="rId79"/>
                <a:stretch>
                  <a:fillRect/>
                </a:stretch>
              </p:blipFill>
              <p:spPr>
                <a:xfrm>
                  <a:off x="2428027" y="1393728"/>
                  <a:ext cx="31735" cy="129198"/>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a:extLst>
                    <a:ext uri="{FF2B5EF4-FFF2-40B4-BE49-F238E27FC236}">
                      <a16:creationId xmlns:a16="http://schemas.microsoft.com/office/drawing/2014/main" id="{E02EF1EC-BAF4-3E7E-479E-F32C7E171B3C}"/>
                    </a:ext>
                  </a:extLst>
                </p14:cNvPr>
                <p14:cNvContentPartPr/>
                <p14:nvPr/>
              </p14:nvContentPartPr>
              <p14:xfrm>
                <a:off x="2533612" y="1439603"/>
                <a:ext cx="105047" cy="24677"/>
              </p14:xfrm>
            </p:contentPart>
          </mc:Choice>
          <mc:Fallback xmlns="">
            <p:pic>
              <p:nvPicPr>
                <p:cNvPr id="44" name="Ink 43">
                  <a:extLst>
                    <a:ext uri="{FF2B5EF4-FFF2-40B4-BE49-F238E27FC236}">
                      <a16:creationId xmlns:a16="http://schemas.microsoft.com/office/drawing/2014/main" id="{E02EF1EC-BAF4-3E7E-479E-F32C7E171B3C}"/>
                    </a:ext>
                  </a:extLst>
                </p:cNvPr>
                <p:cNvPicPr/>
                <p:nvPr/>
              </p:nvPicPr>
              <p:blipFill>
                <a:blip r:embed="rId81"/>
                <a:stretch>
                  <a:fillRect/>
                </a:stretch>
              </p:blipFill>
              <p:spPr>
                <a:xfrm>
                  <a:off x="2524649" y="1430790"/>
                  <a:ext cx="122615" cy="41951"/>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179774BC-686F-C369-88DA-297E3AFF99E1}"/>
                    </a:ext>
                  </a:extLst>
                </p14:cNvPr>
                <p14:cNvContentPartPr/>
                <p14:nvPr/>
              </p14:nvContentPartPr>
              <p14:xfrm>
                <a:off x="2726047" y="1535820"/>
                <a:ext cx="221188" cy="16074"/>
              </p14:xfrm>
            </p:contentPart>
          </mc:Choice>
          <mc:Fallback xmlns="">
            <p:pic>
              <p:nvPicPr>
                <p:cNvPr id="45" name="Ink 44">
                  <a:extLst>
                    <a:ext uri="{FF2B5EF4-FFF2-40B4-BE49-F238E27FC236}">
                      <a16:creationId xmlns:a16="http://schemas.microsoft.com/office/drawing/2014/main" id="{179774BC-686F-C369-88DA-297E3AFF99E1}"/>
                    </a:ext>
                  </a:extLst>
                </p:cNvPr>
                <p:cNvPicPr/>
                <p:nvPr/>
              </p:nvPicPr>
              <p:blipFill>
                <a:blip r:embed="rId83"/>
                <a:stretch>
                  <a:fillRect/>
                </a:stretch>
              </p:blipFill>
              <p:spPr>
                <a:xfrm>
                  <a:off x="2717041" y="1527084"/>
                  <a:ext cx="238840" cy="33196"/>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a:extLst>
                    <a:ext uri="{FF2B5EF4-FFF2-40B4-BE49-F238E27FC236}">
                      <a16:creationId xmlns:a16="http://schemas.microsoft.com/office/drawing/2014/main" id="{C7B46E31-E9B2-C7C7-25C7-8070C70BECB4}"/>
                    </a:ext>
                  </a:extLst>
                </p14:cNvPr>
                <p14:cNvContentPartPr/>
                <p14:nvPr/>
              </p14:nvContentPartPr>
              <p14:xfrm>
                <a:off x="2992061" y="1358780"/>
                <a:ext cx="86483" cy="356572"/>
              </p14:xfrm>
            </p:contentPart>
          </mc:Choice>
          <mc:Fallback xmlns="">
            <p:pic>
              <p:nvPicPr>
                <p:cNvPr id="46" name="Ink 45">
                  <a:extLst>
                    <a:ext uri="{FF2B5EF4-FFF2-40B4-BE49-F238E27FC236}">
                      <a16:creationId xmlns:a16="http://schemas.microsoft.com/office/drawing/2014/main" id="{C7B46E31-E9B2-C7C7-25C7-8070C70BECB4}"/>
                    </a:ext>
                  </a:extLst>
                </p:cNvPr>
                <p:cNvPicPr/>
                <p:nvPr/>
              </p:nvPicPr>
              <p:blipFill>
                <a:blip r:embed="rId85"/>
                <a:stretch>
                  <a:fillRect/>
                </a:stretch>
              </p:blipFill>
              <p:spPr>
                <a:xfrm>
                  <a:off x="2983090" y="1349785"/>
                  <a:ext cx="104067" cy="374203"/>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96C039D0-46B0-0A0E-A507-0406786C47E2}"/>
                    </a:ext>
                  </a:extLst>
                </p14:cNvPr>
                <p14:cNvContentPartPr/>
                <p14:nvPr/>
              </p14:nvContentPartPr>
              <p14:xfrm>
                <a:off x="2332799" y="1369420"/>
                <a:ext cx="68371" cy="347743"/>
              </p14:xfrm>
            </p:contentPart>
          </mc:Choice>
          <mc:Fallback xmlns="">
            <p:pic>
              <p:nvPicPr>
                <p:cNvPr id="47" name="Ink 46">
                  <a:extLst>
                    <a:ext uri="{FF2B5EF4-FFF2-40B4-BE49-F238E27FC236}">
                      <a16:creationId xmlns:a16="http://schemas.microsoft.com/office/drawing/2014/main" id="{96C039D0-46B0-0A0E-A507-0406786C47E2}"/>
                    </a:ext>
                  </a:extLst>
                </p:cNvPr>
                <p:cNvPicPr/>
                <p:nvPr/>
              </p:nvPicPr>
              <p:blipFill>
                <a:blip r:embed="rId87"/>
                <a:stretch>
                  <a:fillRect/>
                </a:stretch>
              </p:blipFill>
              <p:spPr>
                <a:xfrm>
                  <a:off x="2323803" y="1360430"/>
                  <a:ext cx="86004" cy="365364"/>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Ink 47">
                  <a:extLst>
                    <a:ext uri="{FF2B5EF4-FFF2-40B4-BE49-F238E27FC236}">
                      <a16:creationId xmlns:a16="http://schemas.microsoft.com/office/drawing/2014/main" id="{3E13EA25-4F54-00C6-B1B7-4226887B1455}"/>
                    </a:ext>
                  </a:extLst>
                </p14:cNvPr>
                <p14:cNvContentPartPr/>
                <p14:nvPr/>
              </p14:nvContentPartPr>
              <p14:xfrm>
                <a:off x="2855545" y="1449790"/>
                <a:ext cx="57504" cy="71994"/>
              </p14:xfrm>
            </p:contentPart>
          </mc:Choice>
          <mc:Fallback xmlns="">
            <p:pic>
              <p:nvPicPr>
                <p:cNvPr id="48" name="Ink 47">
                  <a:extLst>
                    <a:ext uri="{FF2B5EF4-FFF2-40B4-BE49-F238E27FC236}">
                      <a16:creationId xmlns:a16="http://schemas.microsoft.com/office/drawing/2014/main" id="{3E13EA25-4F54-00C6-B1B7-4226887B1455}"/>
                    </a:ext>
                  </a:extLst>
                </p:cNvPr>
                <p:cNvPicPr/>
                <p:nvPr/>
              </p:nvPicPr>
              <p:blipFill>
                <a:blip r:embed="rId89"/>
                <a:stretch>
                  <a:fillRect/>
                </a:stretch>
              </p:blipFill>
              <p:spPr>
                <a:xfrm>
                  <a:off x="2846560" y="1440836"/>
                  <a:ext cx="75115" cy="89545"/>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Ink 48">
                  <a:extLst>
                    <a:ext uri="{FF2B5EF4-FFF2-40B4-BE49-F238E27FC236}">
                      <a16:creationId xmlns:a16="http://schemas.microsoft.com/office/drawing/2014/main" id="{AF9A73E9-ACD7-5D7B-05D5-EED90AA33463}"/>
                    </a:ext>
                  </a:extLst>
                </p14:cNvPr>
                <p14:cNvContentPartPr/>
                <p14:nvPr/>
              </p14:nvContentPartPr>
              <p14:xfrm>
                <a:off x="2554893" y="2217043"/>
                <a:ext cx="167306" cy="98708"/>
              </p14:xfrm>
            </p:contentPart>
          </mc:Choice>
          <mc:Fallback xmlns="">
            <p:pic>
              <p:nvPicPr>
                <p:cNvPr id="49" name="Ink 48">
                  <a:extLst>
                    <a:ext uri="{FF2B5EF4-FFF2-40B4-BE49-F238E27FC236}">
                      <a16:creationId xmlns:a16="http://schemas.microsoft.com/office/drawing/2014/main" id="{AF9A73E9-ACD7-5D7B-05D5-EED90AA33463}"/>
                    </a:ext>
                  </a:extLst>
                </p:cNvPr>
                <p:cNvPicPr/>
                <p:nvPr/>
              </p:nvPicPr>
              <p:blipFill>
                <a:blip r:embed="rId91"/>
                <a:stretch>
                  <a:fillRect/>
                </a:stretch>
              </p:blipFill>
              <p:spPr>
                <a:xfrm>
                  <a:off x="2545917" y="2208070"/>
                  <a:ext cx="184898" cy="116296"/>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Ink 49">
                  <a:extLst>
                    <a:ext uri="{FF2B5EF4-FFF2-40B4-BE49-F238E27FC236}">
                      <a16:creationId xmlns:a16="http://schemas.microsoft.com/office/drawing/2014/main" id="{8711DAC0-5FE3-6889-1997-F33FE21F5CB9}"/>
                    </a:ext>
                  </a:extLst>
                </p14:cNvPr>
                <p14:cNvContentPartPr/>
                <p14:nvPr/>
              </p14:nvContentPartPr>
              <p14:xfrm>
                <a:off x="2764987" y="2298998"/>
                <a:ext cx="56372" cy="123385"/>
              </p14:xfrm>
            </p:contentPart>
          </mc:Choice>
          <mc:Fallback xmlns="">
            <p:pic>
              <p:nvPicPr>
                <p:cNvPr id="50" name="Ink 49">
                  <a:extLst>
                    <a:ext uri="{FF2B5EF4-FFF2-40B4-BE49-F238E27FC236}">
                      <a16:creationId xmlns:a16="http://schemas.microsoft.com/office/drawing/2014/main" id="{8711DAC0-5FE3-6889-1997-F33FE21F5CB9}"/>
                    </a:ext>
                  </a:extLst>
                </p:cNvPr>
                <p:cNvPicPr/>
                <p:nvPr/>
              </p:nvPicPr>
              <p:blipFill>
                <a:blip r:embed="rId93"/>
                <a:stretch>
                  <a:fillRect/>
                </a:stretch>
              </p:blipFill>
              <p:spPr>
                <a:xfrm>
                  <a:off x="2756011" y="2290005"/>
                  <a:ext cx="73966" cy="141011"/>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Ink 50">
                  <a:extLst>
                    <a:ext uri="{FF2B5EF4-FFF2-40B4-BE49-F238E27FC236}">
                      <a16:creationId xmlns:a16="http://schemas.microsoft.com/office/drawing/2014/main" id="{72F47BBA-6CB0-89C0-94ED-BE98343E8BC4}"/>
                    </a:ext>
                  </a:extLst>
                </p14:cNvPr>
                <p14:cNvContentPartPr/>
                <p14:nvPr/>
              </p14:nvContentPartPr>
              <p14:xfrm>
                <a:off x="2802342" y="2118561"/>
                <a:ext cx="71541" cy="88068"/>
              </p14:xfrm>
            </p:contentPart>
          </mc:Choice>
          <mc:Fallback xmlns="">
            <p:pic>
              <p:nvPicPr>
                <p:cNvPr id="51" name="Ink 50">
                  <a:extLst>
                    <a:ext uri="{FF2B5EF4-FFF2-40B4-BE49-F238E27FC236}">
                      <a16:creationId xmlns:a16="http://schemas.microsoft.com/office/drawing/2014/main" id="{72F47BBA-6CB0-89C0-94ED-BE98343E8BC4}"/>
                    </a:ext>
                  </a:extLst>
                </p:cNvPr>
                <p:cNvPicPr/>
                <p:nvPr/>
              </p:nvPicPr>
              <p:blipFill>
                <a:blip r:embed="rId95"/>
                <a:stretch>
                  <a:fillRect/>
                </a:stretch>
              </p:blipFill>
              <p:spPr>
                <a:xfrm>
                  <a:off x="2793354" y="2109574"/>
                  <a:ext cx="89157" cy="105682"/>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Ink 51">
                  <a:extLst>
                    <a:ext uri="{FF2B5EF4-FFF2-40B4-BE49-F238E27FC236}">
                      <a16:creationId xmlns:a16="http://schemas.microsoft.com/office/drawing/2014/main" id="{84C37F49-F798-8F60-E3CA-B8EEB797B977}"/>
                    </a:ext>
                  </a:extLst>
                </p14:cNvPr>
                <p14:cNvContentPartPr/>
                <p14:nvPr/>
              </p14:nvContentPartPr>
              <p14:xfrm>
                <a:off x="2409547" y="2413553"/>
                <a:ext cx="766573" cy="30563"/>
              </p14:xfrm>
            </p:contentPart>
          </mc:Choice>
          <mc:Fallback xmlns="">
            <p:pic>
              <p:nvPicPr>
                <p:cNvPr id="52" name="Ink 51">
                  <a:extLst>
                    <a:ext uri="{FF2B5EF4-FFF2-40B4-BE49-F238E27FC236}">
                      <a16:creationId xmlns:a16="http://schemas.microsoft.com/office/drawing/2014/main" id="{84C37F49-F798-8F60-E3CA-B8EEB797B977}"/>
                    </a:ext>
                  </a:extLst>
                </p:cNvPr>
                <p:cNvPicPr/>
                <p:nvPr/>
              </p:nvPicPr>
              <p:blipFill>
                <a:blip r:embed="rId97"/>
                <a:stretch>
                  <a:fillRect/>
                </a:stretch>
              </p:blipFill>
              <p:spPr>
                <a:xfrm>
                  <a:off x="2400550" y="2404668"/>
                  <a:ext cx="784208" cy="47977"/>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Ink 52">
                  <a:extLst>
                    <a:ext uri="{FF2B5EF4-FFF2-40B4-BE49-F238E27FC236}">
                      <a16:creationId xmlns:a16="http://schemas.microsoft.com/office/drawing/2014/main" id="{314B51CB-1CDA-53F0-72B8-4D9209D0A6BB}"/>
                    </a:ext>
                  </a:extLst>
                </p14:cNvPr>
                <p14:cNvContentPartPr/>
                <p14:nvPr/>
              </p14:nvContentPartPr>
              <p14:xfrm>
                <a:off x="2429017" y="2493924"/>
                <a:ext cx="78785" cy="286842"/>
              </p14:xfrm>
            </p:contentPart>
          </mc:Choice>
          <mc:Fallback xmlns="">
            <p:pic>
              <p:nvPicPr>
                <p:cNvPr id="53" name="Ink 52">
                  <a:extLst>
                    <a:ext uri="{FF2B5EF4-FFF2-40B4-BE49-F238E27FC236}">
                      <a16:creationId xmlns:a16="http://schemas.microsoft.com/office/drawing/2014/main" id="{314B51CB-1CDA-53F0-72B8-4D9209D0A6BB}"/>
                    </a:ext>
                  </a:extLst>
                </p:cNvPr>
                <p:cNvPicPr/>
                <p:nvPr/>
              </p:nvPicPr>
              <p:blipFill>
                <a:blip r:embed="rId99"/>
                <a:stretch>
                  <a:fillRect/>
                </a:stretch>
              </p:blipFill>
              <p:spPr>
                <a:xfrm>
                  <a:off x="2420064" y="2484926"/>
                  <a:ext cx="96333" cy="304477"/>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Ink 53">
                  <a:extLst>
                    <a:ext uri="{FF2B5EF4-FFF2-40B4-BE49-F238E27FC236}">
                      <a16:creationId xmlns:a16="http://schemas.microsoft.com/office/drawing/2014/main" id="{7F6F408C-2204-4197-8781-98AB25716151}"/>
                    </a:ext>
                  </a:extLst>
                </p14:cNvPr>
                <p14:cNvContentPartPr/>
                <p14:nvPr/>
              </p14:nvContentPartPr>
              <p14:xfrm>
                <a:off x="2557383" y="2567502"/>
                <a:ext cx="8377" cy="140138"/>
              </p14:xfrm>
            </p:contentPart>
          </mc:Choice>
          <mc:Fallback xmlns="">
            <p:pic>
              <p:nvPicPr>
                <p:cNvPr id="54" name="Ink 53">
                  <a:extLst>
                    <a:ext uri="{FF2B5EF4-FFF2-40B4-BE49-F238E27FC236}">
                      <a16:creationId xmlns:a16="http://schemas.microsoft.com/office/drawing/2014/main" id="{7F6F408C-2204-4197-8781-98AB25716151}"/>
                    </a:ext>
                  </a:extLst>
                </p:cNvPr>
                <p:cNvPicPr/>
                <p:nvPr/>
              </p:nvPicPr>
              <p:blipFill>
                <a:blip r:embed="rId101"/>
                <a:stretch>
                  <a:fillRect/>
                </a:stretch>
              </p:blipFill>
              <p:spPr>
                <a:xfrm>
                  <a:off x="2548657" y="2558519"/>
                  <a:ext cx="25480" cy="157745"/>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Ink 54">
                  <a:extLst>
                    <a:ext uri="{FF2B5EF4-FFF2-40B4-BE49-F238E27FC236}">
                      <a16:creationId xmlns:a16="http://schemas.microsoft.com/office/drawing/2014/main" id="{888A62EA-5424-0AE4-6CFD-E55FE62CCC90}"/>
                    </a:ext>
                  </a:extLst>
                </p14:cNvPr>
                <p14:cNvContentPartPr/>
                <p14:nvPr/>
              </p14:nvContentPartPr>
              <p14:xfrm>
                <a:off x="2693220" y="2559804"/>
                <a:ext cx="21960" cy="130403"/>
              </p14:xfrm>
            </p:contentPart>
          </mc:Choice>
          <mc:Fallback xmlns="">
            <p:pic>
              <p:nvPicPr>
                <p:cNvPr id="55" name="Ink 54">
                  <a:extLst>
                    <a:ext uri="{FF2B5EF4-FFF2-40B4-BE49-F238E27FC236}">
                      <a16:creationId xmlns:a16="http://schemas.microsoft.com/office/drawing/2014/main" id="{888A62EA-5424-0AE4-6CFD-E55FE62CCC90}"/>
                    </a:ext>
                  </a:extLst>
                </p:cNvPr>
                <p:cNvPicPr/>
                <p:nvPr/>
              </p:nvPicPr>
              <p:blipFill>
                <a:blip r:embed="rId103"/>
                <a:stretch>
                  <a:fillRect/>
                </a:stretch>
              </p:blipFill>
              <p:spPr>
                <a:xfrm>
                  <a:off x="2684365" y="2550823"/>
                  <a:ext cx="39315" cy="148006"/>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Ink 55">
                  <a:extLst>
                    <a:ext uri="{FF2B5EF4-FFF2-40B4-BE49-F238E27FC236}">
                      <a16:creationId xmlns:a16="http://schemas.microsoft.com/office/drawing/2014/main" id="{3F284E96-0661-7475-843D-51169B408BFB}"/>
                    </a:ext>
                  </a:extLst>
                </p14:cNvPr>
                <p14:cNvContentPartPr/>
                <p14:nvPr/>
              </p14:nvContentPartPr>
              <p14:xfrm>
                <a:off x="2669901" y="2627497"/>
                <a:ext cx="88747" cy="5433"/>
              </p14:xfrm>
            </p:contentPart>
          </mc:Choice>
          <mc:Fallback xmlns="">
            <p:pic>
              <p:nvPicPr>
                <p:cNvPr id="56" name="Ink 55">
                  <a:extLst>
                    <a:ext uri="{FF2B5EF4-FFF2-40B4-BE49-F238E27FC236}">
                      <a16:creationId xmlns:a16="http://schemas.microsoft.com/office/drawing/2014/main" id="{3F284E96-0661-7475-843D-51169B408BFB}"/>
                    </a:ext>
                  </a:extLst>
                </p:cNvPr>
                <p:cNvPicPr/>
                <p:nvPr/>
              </p:nvPicPr>
              <p:blipFill>
                <a:blip r:embed="rId105"/>
                <a:stretch>
                  <a:fillRect/>
                </a:stretch>
              </p:blipFill>
              <p:spPr>
                <a:xfrm>
                  <a:off x="2660882" y="2619008"/>
                  <a:ext cx="106424" cy="22072"/>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Ink 56">
                  <a:extLst>
                    <a:ext uri="{FF2B5EF4-FFF2-40B4-BE49-F238E27FC236}">
                      <a16:creationId xmlns:a16="http://schemas.microsoft.com/office/drawing/2014/main" id="{D593C1B3-F738-CEFC-9F70-067906F23325}"/>
                    </a:ext>
                  </a:extLst>
                </p14:cNvPr>
                <p14:cNvContentPartPr/>
                <p14:nvPr/>
              </p14:nvContentPartPr>
              <p14:xfrm>
                <a:off x="2868676" y="2486679"/>
                <a:ext cx="156439" cy="110028"/>
              </p14:xfrm>
            </p:contentPart>
          </mc:Choice>
          <mc:Fallback xmlns="">
            <p:pic>
              <p:nvPicPr>
                <p:cNvPr id="57" name="Ink 56">
                  <a:extLst>
                    <a:ext uri="{FF2B5EF4-FFF2-40B4-BE49-F238E27FC236}">
                      <a16:creationId xmlns:a16="http://schemas.microsoft.com/office/drawing/2014/main" id="{D593C1B3-F738-CEFC-9F70-067906F23325}"/>
                    </a:ext>
                  </a:extLst>
                </p:cNvPr>
                <p:cNvPicPr/>
                <p:nvPr/>
              </p:nvPicPr>
              <p:blipFill>
                <a:blip r:embed="rId107"/>
                <a:stretch>
                  <a:fillRect/>
                </a:stretch>
              </p:blipFill>
              <p:spPr>
                <a:xfrm>
                  <a:off x="2859685" y="2477690"/>
                  <a:ext cx="174061" cy="127647"/>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8" name="Ink 57">
                  <a:extLst>
                    <a:ext uri="{FF2B5EF4-FFF2-40B4-BE49-F238E27FC236}">
                      <a16:creationId xmlns:a16="http://schemas.microsoft.com/office/drawing/2014/main" id="{5F7BA7BF-62F4-205F-68E3-5B3C0E4B6D20}"/>
                    </a:ext>
                  </a:extLst>
                </p14:cNvPr>
                <p14:cNvContentPartPr/>
                <p14:nvPr/>
              </p14:nvContentPartPr>
              <p14:xfrm>
                <a:off x="3034623" y="2577916"/>
                <a:ext cx="43694" cy="36676"/>
              </p14:xfrm>
            </p:contentPart>
          </mc:Choice>
          <mc:Fallback xmlns="">
            <p:pic>
              <p:nvPicPr>
                <p:cNvPr id="58" name="Ink 57">
                  <a:extLst>
                    <a:ext uri="{FF2B5EF4-FFF2-40B4-BE49-F238E27FC236}">
                      <a16:creationId xmlns:a16="http://schemas.microsoft.com/office/drawing/2014/main" id="{5F7BA7BF-62F4-205F-68E3-5B3C0E4B6D20}"/>
                    </a:ext>
                  </a:extLst>
                </p:cNvPr>
                <p:cNvPicPr/>
                <p:nvPr/>
              </p:nvPicPr>
              <p:blipFill>
                <a:blip r:embed="rId109"/>
                <a:stretch>
                  <a:fillRect/>
                </a:stretch>
              </p:blipFill>
              <p:spPr>
                <a:xfrm>
                  <a:off x="3025669" y="2569014"/>
                  <a:ext cx="61243" cy="54124"/>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9" name="Ink 58">
                  <a:extLst>
                    <a:ext uri="{FF2B5EF4-FFF2-40B4-BE49-F238E27FC236}">
                      <a16:creationId xmlns:a16="http://schemas.microsoft.com/office/drawing/2014/main" id="{D34E2D5A-087B-8DB1-645D-C25C9FBFBD6E}"/>
                    </a:ext>
                  </a:extLst>
                </p14:cNvPr>
                <p14:cNvContentPartPr/>
                <p14:nvPr/>
              </p14:nvContentPartPr>
              <p14:xfrm>
                <a:off x="2861658" y="2631345"/>
                <a:ext cx="330537" cy="18791"/>
              </p14:xfrm>
            </p:contentPart>
          </mc:Choice>
          <mc:Fallback xmlns="">
            <p:pic>
              <p:nvPicPr>
                <p:cNvPr id="59" name="Ink 58">
                  <a:extLst>
                    <a:ext uri="{FF2B5EF4-FFF2-40B4-BE49-F238E27FC236}">
                      <a16:creationId xmlns:a16="http://schemas.microsoft.com/office/drawing/2014/main" id="{D34E2D5A-087B-8DB1-645D-C25C9FBFBD6E}"/>
                    </a:ext>
                  </a:extLst>
                </p:cNvPr>
                <p:cNvPicPr/>
                <p:nvPr/>
              </p:nvPicPr>
              <p:blipFill>
                <a:blip r:embed="rId111"/>
                <a:stretch>
                  <a:fillRect/>
                </a:stretch>
              </p:blipFill>
              <p:spPr>
                <a:xfrm>
                  <a:off x="2852666" y="2622481"/>
                  <a:ext cx="348161" cy="36164"/>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0" name="Ink 59">
                  <a:extLst>
                    <a:ext uri="{FF2B5EF4-FFF2-40B4-BE49-F238E27FC236}">
                      <a16:creationId xmlns:a16="http://schemas.microsoft.com/office/drawing/2014/main" id="{F92B135F-AE50-66F0-181A-C61A89B4FB6D}"/>
                    </a:ext>
                  </a:extLst>
                </p14:cNvPr>
                <p14:cNvContentPartPr/>
                <p14:nvPr/>
              </p14:nvContentPartPr>
              <p14:xfrm>
                <a:off x="2916219" y="2702886"/>
                <a:ext cx="141950" cy="83993"/>
              </p14:xfrm>
            </p:contentPart>
          </mc:Choice>
          <mc:Fallback xmlns="">
            <p:pic>
              <p:nvPicPr>
                <p:cNvPr id="60" name="Ink 59">
                  <a:extLst>
                    <a:ext uri="{FF2B5EF4-FFF2-40B4-BE49-F238E27FC236}">
                      <a16:creationId xmlns:a16="http://schemas.microsoft.com/office/drawing/2014/main" id="{F92B135F-AE50-66F0-181A-C61A89B4FB6D}"/>
                    </a:ext>
                  </a:extLst>
                </p:cNvPr>
                <p:cNvPicPr/>
                <p:nvPr/>
              </p:nvPicPr>
              <p:blipFill>
                <a:blip r:embed="rId113"/>
                <a:stretch>
                  <a:fillRect/>
                </a:stretch>
              </p:blipFill>
              <p:spPr>
                <a:xfrm>
                  <a:off x="2907235" y="2693912"/>
                  <a:ext cx="159559" cy="101581"/>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1" name="Ink 60">
                  <a:extLst>
                    <a:ext uri="{FF2B5EF4-FFF2-40B4-BE49-F238E27FC236}">
                      <a16:creationId xmlns:a16="http://schemas.microsoft.com/office/drawing/2014/main" id="{F2C1F7C5-DC14-CE35-F34B-260EC619F761}"/>
                    </a:ext>
                  </a:extLst>
                </p14:cNvPr>
                <p14:cNvContentPartPr/>
                <p14:nvPr/>
              </p14:nvContentPartPr>
              <p14:xfrm>
                <a:off x="3183138" y="2462002"/>
                <a:ext cx="54788" cy="330310"/>
              </p14:xfrm>
            </p:contentPart>
          </mc:Choice>
          <mc:Fallback xmlns="">
            <p:pic>
              <p:nvPicPr>
                <p:cNvPr id="61" name="Ink 60">
                  <a:extLst>
                    <a:ext uri="{FF2B5EF4-FFF2-40B4-BE49-F238E27FC236}">
                      <a16:creationId xmlns:a16="http://schemas.microsoft.com/office/drawing/2014/main" id="{F2C1F7C5-DC14-CE35-F34B-260EC619F761}"/>
                    </a:ext>
                  </a:extLst>
                </p:cNvPr>
                <p:cNvPicPr/>
                <p:nvPr/>
              </p:nvPicPr>
              <p:blipFill>
                <a:blip r:embed="rId115"/>
                <a:stretch>
                  <a:fillRect/>
                </a:stretch>
              </p:blipFill>
              <p:spPr>
                <a:xfrm>
                  <a:off x="3174186" y="2453016"/>
                  <a:ext cx="72334" cy="347922"/>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2" name="Ink 61">
                  <a:extLst>
                    <a:ext uri="{FF2B5EF4-FFF2-40B4-BE49-F238E27FC236}">
                      <a16:creationId xmlns:a16="http://schemas.microsoft.com/office/drawing/2014/main" id="{D8E63D71-9121-59BA-56C3-6A867DCF58CE}"/>
                    </a:ext>
                  </a:extLst>
                </p14:cNvPr>
                <p14:cNvContentPartPr/>
                <p14:nvPr/>
              </p14:nvContentPartPr>
              <p14:xfrm>
                <a:off x="3813875" y="1200077"/>
                <a:ext cx="148515" cy="223678"/>
              </p14:xfrm>
            </p:contentPart>
          </mc:Choice>
          <mc:Fallback xmlns="">
            <p:pic>
              <p:nvPicPr>
                <p:cNvPr id="62" name="Ink 61">
                  <a:extLst>
                    <a:ext uri="{FF2B5EF4-FFF2-40B4-BE49-F238E27FC236}">
                      <a16:creationId xmlns:a16="http://schemas.microsoft.com/office/drawing/2014/main" id="{D8E63D71-9121-59BA-56C3-6A867DCF58CE}"/>
                    </a:ext>
                  </a:extLst>
                </p:cNvPr>
                <p:cNvPicPr/>
                <p:nvPr/>
              </p:nvPicPr>
              <p:blipFill>
                <a:blip r:embed="rId117"/>
                <a:stretch>
                  <a:fillRect/>
                </a:stretch>
              </p:blipFill>
              <p:spPr>
                <a:xfrm>
                  <a:off x="3804885" y="1191087"/>
                  <a:ext cx="166135" cy="241299"/>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3" name="Ink 62">
                  <a:extLst>
                    <a:ext uri="{FF2B5EF4-FFF2-40B4-BE49-F238E27FC236}">
                      <a16:creationId xmlns:a16="http://schemas.microsoft.com/office/drawing/2014/main" id="{8E788468-12C2-961C-DFEC-A28B8AD22FC2}"/>
                    </a:ext>
                  </a:extLst>
                </p14:cNvPr>
                <p14:cNvContentPartPr/>
                <p14:nvPr/>
              </p14:nvContentPartPr>
              <p14:xfrm>
                <a:off x="4141468" y="1231772"/>
                <a:ext cx="554667" cy="145119"/>
              </p14:xfrm>
            </p:contentPart>
          </mc:Choice>
          <mc:Fallback xmlns="">
            <p:pic>
              <p:nvPicPr>
                <p:cNvPr id="63" name="Ink 62">
                  <a:extLst>
                    <a:ext uri="{FF2B5EF4-FFF2-40B4-BE49-F238E27FC236}">
                      <a16:creationId xmlns:a16="http://schemas.microsoft.com/office/drawing/2014/main" id="{8E788468-12C2-961C-DFEC-A28B8AD22FC2}"/>
                    </a:ext>
                  </a:extLst>
                </p:cNvPr>
                <p:cNvPicPr/>
                <p:nvPr/>
              </p:nvPicPr>
              <p:blipFill>
                <a:blip r:embed="rId119"/>
                <a:stretch>
                  <a:fillRect/>
                </a:stretch>
              </p:blipFill>
              <p:spPr>
                <a:xfrm>
                  <a:off x="4132470" y="1222792"/>
                  <a:ext cx="572304"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4" name="Ink 63">
                  <a:extLst>
                    <a:ext uri="{FF2B5EF4-FFF2-40B4-BE49-F238E27FC236}">
                      <a16:creationId xmlns:a16="http://schemas.microsoft.com/office/drawing/2014/main" id="{8333DB1E-07FF-2CAC-461A-C0DD07F6007E}"/>
                    </a:ext>
                  </a:extLst>
                </p14:cNvPr>
                <p14:cNvContentPartPr/>
                <p14:nvPr/>
              </p14:nvContentPartPr>
              <p14:xfrm>
                <a:off x="3908960" y="2274547"/>
                <a:ext cx="184285" cy="248582"/>
              </p14:xfrm>
            </p:contentPart>
          </mc:Choice>
          <mc:Fallback xmlns="">
            <p:pic>
              <p:nvPicPr>
                <p:cNvPr id="64" name="Ink 63">
                  <a:extLst>
                    <a:ext uri="{FF2B5EF4-FFF2-40B4-BE49-F238E27FC236}">
                      <a16:creationId xmlns:a16="http://schemas.microsoft.com/office/drawing/2014/main" id="{8333DB1E-07FF-2CAC-461A-C0DD07F6007E}"/>
                    </a:ext>
                  </a:extLst>
                </p:cNvPr>
                <p:cNvPicPr/>
                <p:nvPr/>
              </p:nvPicPr>
              <p:blipFill>
                <a:blip r:embed="rId121"/>
                <a:stretch>
                  <a:fillRect/>
                </a:stretch>
              </p:blipFill>
              <p:spPr>
                <a:xfrm>
                  <a:off x="3899979" y="2265553"/>
                  <a:ext cx="201887" cy="266209"/>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5" name="Ink 64">
                  <a:extLst>
                    <a:ext uri="{FF2B5EF4-FFF2-40B4-BE49-F238E27FC236}">
                      <a16:creationId xmlns:a16="http://schemas.microsoft.com/office/drawing/2014/main" id="{09323CFD-5B00-B296-63D5-A97A6FD2971E}"/>
                    </a:ext>
                  </a:extLst>
                </p14:cNvPr>
                <p14:cNvContentPartPr/>
                <p14:nvPr/>
              </p14:nvContentPartPr>
              <p14:xfrm>
                <a:off x="4256929" y="2329561"/>
                <a:ext cx="516407" cy="129724"/>
              </p14:xfrm>
            </p:contentPart>
          </mc:Choice>
          <mc:Fallback xmlns="">
            <p:pic>
              <p:nvPicPr>
                <p:cNvPr id="65" name="Ink 64">
                  <a:extLst>
                    <a:ext uri="{FF2B5EF4-FFF2-40B4-BE49-F238E27FC236}">
                      <a16:creationId xmlns:a16="http://schemas.microsoft.com/office/drawing/2014/main" id="{09323CFD-5B00-B296-63D5-A97A6FD2971E}"/>
                    </a:ext>
                  </a:extLst>
                </p:cNvPr>
                <p:cNvPicPr/>
                <p:nvPr/>
              </p:nvPicPr>
              <p:blipFill>
                <a:blip r:embed="rId123"/>
                <a:stretch>
                  <a:fillRect/>
                </a:stretch>
              </p:blipFill>
              <p:spPr>
                <a:xfrm>
                  <a:off x="4247932" y="2320577"/>
                  <a:ext cx="534040" cy="147332"/>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6" name="Ink 65">
                  <a:extLst>
                    <a:ext uri="{FF2B5EF4-FFF2-40B4-BE49-F238E27FC236}">
                      <a16:creationId xmlns:a16="http://schemas.microsoft.com/office/drawing/2014/main" id="{E51839C7-9581-DF80-F46B-6655E0FDE0A9}"/>
                    </a:ext>
                  </a:extLst>
                </p14:cNvPr>
                <p14:cNvContentPartPr/>
                <p14:nvPr/>
              </p14:nvContentPartPr>
              <p14:xfrm>
                <a:off x="298189" y="1296295"/>
                <a:ext cx="109122" cy="137648"/>
              </p14:xfrm>
            </p:contentPart>
          </mc:Choice>
          <mc:Fallback xmlns="">
            <p:pic>
              <p:nvPicPr>
                <p:cNvPr id="66" name="Ink 65">
                  <a:extLst>
                    <a:ext uri="{FF2B5EF4-FFF2-40B4-BE49-F238E27FC236}">
                      <a16:creationId xmlns:a16="http://schemas.microsoft.com/office/drawing/2014/main" id="{E51839C7-9581-DF80-F46B-6655E0FDE0A9}"/>
                    </a:ext>
                  </a:extLst>
                </p:cNvPr>
                <p:cNvPicPr/>
                <p:nvPr/>
              </p:nvPicPr>
              <p:blipFill>
                <a:blip r:embed="rId125"/>
                <a:stretch>
                  <a:fillRect/>
                </a:stretch>
              </p:blipFill>
              <p:spPr>
                <a:xfrm>
                  <a:off x="289186" y="1287310"/>
                  <a:ext cx="126769" cy="155258"/>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7" name="Ink 66">
                  <a:extLst>
                    <a:ext uri="{FF2B5EF4-FFF2-40B4-BE49-F238E27FC236}">
                      <a16:creationId xmlns:a16="http://schemas.microsoft.com/office/drawing/2014/main" id="{EA626A7E-5022-0ECC-306D-02E40D49EA78}"/>
                    </a:ext>
                  </a:extLst>
                </p14:cNvPr>
                <p14:cNvContentPartPr/>
                <p14:nvPr/>
              </p14:nvContentPartPr>
              <p14:xfrm>
                <a:off x="292076" y="1198492"/>
                <a:ext cx="112065" cy="47996"/>
              </p14:xfrm>
            </p:contentPart>
          </mc:Choice>
          <mc:Fallback xmlns="">
            <p:pic>
              <p:nvPicPr>
                <p:cNvPr id="67" name="Ink 66">
                  <a:extLst>
                    <a:ext uri="{FF2B5EF4-FFF2-40B4-BE49-F238E27FC236}">
                      <a16:creationId xmlns:a16="http://schemas.microsoft.com/office/drawing/2014/main" id="{EA626A7E-5022-0ECC-306D-02E40D49EA78}"/>
                    </a:ext>
                  </a:extLst>
                </p:cNvPr>
                <p:cNvPicPr/>
                <p:nvPr/>
              </p:nvPicPr>
              <p:blipFill>
                <a:blip r:embed="rId127"/>
                <a:stretch>
                  <a:fillRect/>
                </a:stretch>
              </p:blipFill>
              <p:spPr>
                <a:xfrm>
                  <a:off x="283096" y="1189538"/>
                  <a:ext cx="129665" cy="65547"/>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68" name="Ink 67">
                  <a:extLst>
                    <a:ext uri="{FF2B5EF4-FFF2-40B4-BE49-F238E27FC236}">
                      <a16:creationId xmlns:a16="http://schemas.microsoft.com/office/drawing/2014/main" id="{568061BF-C857-7589-216D-0253C088832B}"/>
                    </a:ext>
                  </a:extLst>
                </p14:cNvPr>
                <p14:cNvContentPartPr/>
                <p14:nvPr/>
              </p14:nvContentPartPr>
              <p14:xfrm>
                <a:off x="457571" y="1102953"/>
                <a:ext cx="81276" cy="112292"/>
              </p14:xfrm>
            </p:contentPart>
          </mc:Choice>
          <mc:Fallback xmlns="">
            <p:pic>
              <p:nvPicPr>
                <p:cNvPr id="68" name="Ink 67">
                  <a:extLst>
                    <a:ext uri="{FF2B5EF4-FFF2-40B4-BE49-F238E27FC236}">
                      <a16:creationId xmlns:a16="http://schemas.microsoft.com/office/drawing/2014/main" id="{568061BF-C857-7589-216D-0253C088832B}"/>
                    </a:ext>
                  </a:extLst>
                </p:cNvPr>
                <p:cNvPicPr/>
                <p:nvPr/>
              </p:nvPicPr>
              <p:blipFill>
                <a:blip r:embed="rId129"/>
                <a:stretch>
                  <a:fillRect/>
                </a:stretch>
              </p:blipFill>
              <p:spPr>
                <a:xfrm>
                  <a:off x="448580" y="1093955"/>
                  <a:ext cx="98898" cy="129928"/>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9" name="Ink 68">
                  <a:extLst>
                    <a:ext uri="{FF2B5EF4-FFF2-40B4-BE49-F238E27FC236}">
                      <a16:creationId xmlns:a16="http://schemas.microsoft.com/office/drawing/2014/main" id="{830CCFB1-7A3B-57F9-D89A-327C700654BC}"/>
                    </a:ext>
                  </a:extLst>
                </p14:cNvPr>
                <p14:cNvContentPartPr/>
                <p14:nvPr/>
              </p14:nvContentPartPr>
              <p14:xfrm>
                <a:off x="578918" y="1307841"/>
                <a:ext cx="92369" cy="11546"/>
              </p14:xfrm>
            </p:contentPart>
          </mc:Choice>
          <mc:Fallback xmlns="">
            <p:pic>
              <p:nvPicPr>
                <p:cNvPr id="69" name="Ink 68">
                  <a:extLst>
                    <a:ext uri="{FF2B5EF4-FFF2-40B4-BE49-F238E27FC236}">
                      <a16:creationId xmlns:a16="http://schemas.microsoft.com/office/drawing/2014/main" id="{830CCFB1-7A3B-57F9-D89A-327C700654BC}"/>
                    </a:ext>
                  </a:extLst>
                </p:cNvPr>
                <p:cNvPicPr/>
                <p:nvPr/>
              </p:nvPicPr>
              <p:blipFill>
                <a:blip r:embed="rId131"/>
                <a:stretch>
                  <a:fillRect/>
                </a:stretch>
              </p:blipFill>
              <p:spPr>
                <a:xfrm>
                  <a:off x="569933" y="1299094"/>
                  <a:ext cx="109980" cy="2869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0" name="Ink 69">
                  <a:extLst>
                    <a:ext uri="{FF2B5EF4-FFF2-40B4-BE49-F238E27FC236}">
                      <a16:creationId xmlns:a16="http://schemas.microsoft.com/office/drawing/2014/main" id="{B5375048-A257-F3B3-3474-1F9F72C2D7A6}"/>
                    </a:ext>
                  </a:extLst>
                </p14:cNvPr>
                <p14:cNvContentPartPr/>
                <p14:nvPr/>
              </p14:nvContentPartPr>
              <p14:xfrm>
                <a:off x="596351" y="1365798"/>
                <a:ext cx="87388" cy="14716"/>
              </p14:xfrm>
            </p:contentPart>
          </mc:Choice>
          <mc:Fallback xmlns="">
            <p:pic>
              <p:nvPicPr>
                <p:cNvPr id="70" name="Ink 69">
                  <a:extLst>
                    <a:ext uri="{FF2B5EF4-FFF2-40B4-BE49-F238E27FC236}">
                      <a16:creationId xmlns:a16="http://schemas.microsoft.com/office/drawing/2014/main" id="{B5375048-A257-F3B3-3474-1F9F72C2D7A6}"/>
                    </a:ext>
                  </a:extLst>
                </p:cNvPr>
                <p:cNvPicPr/>
                <p:nvPr/>
              </p:nvPicPr>
              <p:blipFill>
                <a:blip r:embed="rId133"/>
                <a:stretch>
                  <a:fillRect/>
                </a:stretch>
              </p:blipFill>
              <p:spPr>
                <a:xfrm>
                  <a:off x="587360" y="1357038"/>
                  <a:ext cx="105009" cy="31885"/>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1" name="Ink 70">
                  <a:extLst>
                    <a:ext uri="{FF2B5EF4-FFF2-40B4-BE49-F238E27FC236}">
                      <a16:creationId xmlns:a16="http://schemas.microsoft.com/office/drawing/2014/main" id="{D23C6262-5E1F-3379-8749-A70E5990F68A}"/>
                    </a:ext>
                  </a:extLst>
                </p14:cNvPr>
                <p14:cNvContentPartPr/>
                <p14:nvPr/>
              </p14:nvContentPartPr>
              <p14:xfrm>
                <a:off x="369503" y="2454531"/>
                <a:ext cx="88294" cy="126328"/>
              </p14:xfrm>
            </p:contentPart>
          </mc:Choice>
          <mc:Fallback xmlns="">
            <p:pic>
              <p:nvPicPr>
                <p:cNvPr id="71" name="Ink 70">
                  <a:extLst>
                    <a:ext uri="{FF2B5EF4-FFF2-40B4-BE49-F238E27FC236}">
                      <a16:creationId xmlns:a16="http://schemas.microsoft.com/office/drawing/2014/main" id="{D23C6262-5E1F-3379-8749-A70E5990F68A}"/>
                    </a:ext>
                  </a:extLst>
                </p:cNvPr>
                <p:cNvPicPr/>
                <p:nvPr/>
              </p:nvPicPr>
              <p:blipFill>
                <a:blip r:embed="rId135"/>
                <a:stretch>
                  <a:fillRect/>
                </a:stretch>
              </p:blipFill>
              <p:spPr>
                <a:xfrm>
                  <a:off x="360493" y="2445559"/>
                  <a:ext cx="105953" cy="143913"/>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 name="Ink 71">
                  <a:extLst>
                    <a:ext uri="{FF2B5EF4-FFF2-40B4-BE49-F238E27FC236}">
                      <a16:creationId xmlns:a16="http://schemas.microsoft.com/office/drawing/2014/main" id="{CC6767E3-0638-7B43-6EA6-724FC55CBEAD}"/>
                    </a:ext>
                  </a:extLst>
                </p14:cNvPr>
                <p14:cNvContentPartPr/>
                <p14:nvPr/>
              </p14:nvContentPartPr>
              <p14:xfrm>
                <a:off x="362711" y="2352200"/>
                <a:ext cx="109575" cy="55693"/>
              </p14:xfrm>
            </p:contentPart>
          </mc:Choice>
          <mc:Fallback xmlns="">
            <p:pic>
              <p:nvPicPr>
                <p:cNvPr id="72" name="Ink 71">
                  <a:extLst>
                    <a:ext uri="{FF2B5EF4-FFF2-40B4-BE49-F238E27FC236}">
                      <a16:creationId xmlns:a16="http://schemas.microsoft.com/office/drawing/2014/main" id="{CC6767E3-0638-7B43-6EA6-724FC55CBEAD}"/>
                    </a:ext>
                  </a:extLst>
                </p:cNvPr>
                <p:cNvPicPr/>
                <p:nvPr/>
              </p:nvPicPr>
              <p:blipFill>
                <a:blip r:embed="rId137"/>
                <a:stretch>
                  <a:fillRect/>
                </a:stretch>
              </p:blipFill>
              <p:spPr>
                <a:xfrm>
                  <a:off x="353729" y="2343275"/>
                  <a:ext cx="127179" cy="73186"/>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3" name="Ink 72">
                  <a:extLst>
                    <a:ext uri="{FF2B5EF4-FFF2-40B4-BE49-F238E27FC236}">
                      <a16:creationId xmlns:a16="http://schemas.microsoft.com/office/drawing/2014/main" id="{F9AD8E8C-5FE8-B39D-4920-152D1CE1790D}"/>
                    </a:ext>
                  </a:extLst>
                </p14:cNvPr>
                <p14:cNvContentPartPr/>
                <p14:nvPr/>
              </p14:nvContentPartPr>
              <p14:xfrm>
                <a:off x="467306" y="2241493"/>
                <a:ext cx="80370" cy="67239"/>
              </p14:xfrm>
            </p:contentPart>
          </mc:Choice>
          <mc:Fallback xmlns="">
            <p:pic>
              <p:nvPicPr>
                <p:cNvPr id="73" name="Ink 72">
                  <a:extLst>
                    <a:ext uri="{FF2B5EF4-FFF2-40B4-BE49-F238E27FC236}">
                      <a16:creationId xmlns:a16="http://schemas.microsoft.com/office/drawing/2014/main" id="{F9AD8E8C-5FE8-B39D-4920-152D1CE1790D}"/>
                    </a:ext>
                  </a:extLst>
                </p:cNvPr>
                <p:cNvPicPr/>
                <p:nvPr/>
              </p:nvPicPr>
              <p:blipFill>
                <a:blip r:embed="rId139"/>
                <a:stretch>
                  <a:fillRect/>
                </a:stretch>
              </p:blipFill>
              <p:spPr>
                <a:xfrm>
                  <a:off x="458336" y="2232552"/>
                  <a:ext cx="97951" cy="84764"/>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4" name="Ink 73">
                  <a:extLst>
                    <a:ext uri="{FF2B5EF4-FFF2-40B4-BE49-F238E27FC236}">
                      <a16:creationId xmlns:a16="http://schemas.microsoft.com/office/drawing/2014/main" id="{6B29C4EE-1AE2-5458-7C69-21E5FA098F1B}"/>
                    </a:ext>
                  </a:extLst>
                </p14:cNvPr>
                <p14:cNvContentPartPr/>
                <p14:nvPr/>
              </p14:nvContentPartPr>
              <p14:xfrm>
                <a:off x="631895" y="2432797"/>
                <a:ext cx="116141" cy="18338"/>
              </p14:xfrm>
            </p:contentPart>
          </mc:Choice>
          <mc:Fallback xmlns="">
            <p:pic>
              <p:nvPicPr>
                <p:cNvPr id="74" name="Ink 73">
                  <a:extLst>
                    <a:ext uri="{FF2B5EF4-FFF2-40B4-BE49-F238E27FC236}">
                      <a16:creationId xmlns:a16="http://schemas.microsoft.com/office/drawing/2014/main" id="{6B29C4EE-1AE2-5458-7C69-21E5FA098F1B}"/>
                    </a:ext>
                  </a:extLst>
                </p:cNvPr>
                <p:cNvPicPr/>
                <p:nvPr/>
              </p:nvPicPr>
              <p:blipFill>
                <a:blip r:embed="rId141"/>
                <a:stretch>
                  <a:fillRect/>
                </a:stretch>
              </p:blipFill>
              <p:spPr>
                <a:xfrm>
                  <a:off x="622906" y="2423981"/>
                  <a:ext cx="133760" cy="35618"/>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5" name="Ink 74">
                  <a:extLst>
                    <a:ext uri="{FF2B5EF4-FFF2-40B4-BE49-F238E27FC236}">
                      <a16:creationId xmlns:a16="http://schemas.microsoft.com/office/drawing/2014/main" id="{58691417-9B3F-6A3A-5CC0-C284055F886A}"/>
                    </a:ext>
                  </a:extLst>
                </p14:cNvPr>
                <p14:cNvContentPartPr/>
                <p14:nvPr/>
              </p14:nvContentPartPr>
              <p14:xfrm>
                <a:off x="625556" y="2514525"/>
                <a:ext cx="98029" cy="1132"/>
              </p14:xfrm>
            </p:contentPart>
          </mc:Choice>
          <mc:Fallback xmlns="">
            <p:pic>
              <p:nvPicPr>
                <p:cNvPr id="75" name="Ink 74">
                  <a:extLst>
                    <a:ext uri="{FF2B5EF4-FFF2-40B4-BE49-F238E27FC236}">
                      <a16:creationId xmlns:a16="http://schemas.microsoft.com/office/drawing/2014/main" id="{58691417-9B3F-6A3A-5CC0-C284055F886A}"/>
                    </a:ext>
                  </a:extLst>
                </p:cNvPr>
                <p:cNvPicPr/>
                <p:nvPr/>
              </p:nvPicPr>
              <p:blipFill>
                <a:blip r:embed="rId143"/>
                <a:stretch>
                  <a:fillRect/>
                </a:stretch>
              </p:blipFill>
              <p:spPr>
                <a:xfrm>
                  <a:off x="616579" y="2507450"/>
                  <a:ext cx="115624" cy="14999"/>
                </a:xfrm>
                <a:prstGeom prst="rect">
                  <a:avLst/>
                </a:prstGeom>
              </p:spPr>
            </p:pic>
          </mc:Fallback>
        </mc:AlternateContent>
      </p:grpSp>
      <p:grpSp>
        <p:nvGrpSpPr>
          <p:cNvPr id="94" name="Group 93">
            <a:extLst>
              <a:ext uri="{FF2B5EF4-FFF2-40B4-BE49-F238E27FC236}">
                <a16:creationId xmlns:a16="http://schemas.microsoft.com/office/drawing/2014/main" id="{B79E3260-CAA3-7C79-A1A7-91BC5884B82A}"/>
              </a:ext>
            </a:extLst>
          </p:cNvPr>
          <p:cNvGrpSpPr/>
          <p:nvPr/>
        </p:nvGrpSpPr>
        <p:grpSpPr>
          <a:xfrm>
            <a:off x="570006" y="3952965"/>
            <a:ext cx="960120" cy="525600"/>
            <a:chOff x="570006" y="3952965"/>
            <a:chExt cx="960120" cy="525600"/>
          </a:xfrm>
        </p:grpSpPr>
        <mc:AlternateContent xmlns:mc="http://schemas.openxmlformats.org/markup-compatibility/2006" xmlns:p14="http://schemas.microsoft.com/office/powerpoint/2010/main">
          <mc:Choice Requires="p14">
            <p:contentPart p14:bwMode="auto" r:id="rId144">
              <p14:nvContentPartPr>
                <p14:cNvPr id="85" name="Ink 84">
                  <a:extLst>
                    <a:ext uri="{FF2B5EF4-FFF2-40B4-BE49-F238E27FC236}">
                      <a16:creationId xmlns:a16="http://schemas.microsoft.com/office/drawing/2014/main" id="{BBAD2B79-6163-5732-967A-10FA6B1C6D53}"/>
                    </a:ext>
                  </a:extLst>
                </p14:cNvPr>
                <p14:cNvContentPartPr/>
                <p14:nvPr/>
              </p14:nvContentPartPr>
              <p14:xfrm>
                <a:off x="1216206" y="3952965"/>
                <a:ext cx="168480" cy="150120"/>
              </p14:xfrm>
            </p:contentPart>
          </mc:Choice>
          <mc:Fallback xmlns="">
            <p:pic>
              <p:nvPicPr>
                <p:cNvPr id="85" name="Ink 84">
                  <a:extLst>
                    <a:ext uri="{FF2B5EF4-FFF2-40B4-BE49-F238E27FC236}">
                      <a16:creationId xmlns:a16="http://schemas.microsoft.com/office/drawing/2014/main" id="{BBAD2B79-6163-5732-967A-10FA6B1C6D53}"/>
                    </a:ext>
                  </a:extLst>
                </p:cNvPr>
                <p:cNvPicPr/>
                <p:nvPr/>
              </p:nvPicPr>
              <p:blipFill>
                <a:blip r:embed="rId145"/>
                <a:stretch>
                  <a:fillRect/>
                </a:stretch>
              </p:blipFill>
              <p:spPr>
                <a:xfrm>
                  <a:off x="1207566" y="3943965"/>
                  <a:ext cx="186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Ink 85">
                  <a:extLst>
                    <a:ext uri="{FF2B5EF4-FFF2-40B4-BE49-F238E27FC236}">
                      <a16:creationId xmlns:a16="http://schemas.microsoft.com/office/drawing/2014/main" id="{A394AFF0-492C-13B4-6213-B8585CC983D9}"/>
                    </a:ext>
                  </a:extLst>
                </p14:cNvPr>
                <p14:cNvContentPartPr/>
                <p14:nvPr/>
              </p14:nvContentPartPr>
              <p14:xfrm>
                <a:off x="1419606" y="4095885"/>
                <a:ext cx="110520" cy="80640"/>
              </p14:xfrm>
            </p:contentPart>
          </mc:Choice>
          <mc:Fallback xmlns="">
            <p:pic>
              <p:nvPicPr>
                <p:cNvPr id="86" name="Ink 85">
                  <a:extLst>
                    <a:ext uri="{FF2B5EF4-FFF2-40B4-BE49-F238E27FC236}">
                      <a16:creationId xmlns:a16="http://schemas.microsoft.com/office/drawing/2014/main" id="{A394AFF0-492C-13B4-6213-B8585CC983D9}"/>
                    </a:ext>
                  </a:extLst>
                </p:cNvPr>
                <p:cNvPicPr/>
                <p:nvPr/>
              </p:nvPicPr>
              <p:blipFill>
                <a:blip r:embed="rId147"/>
                <a:stretch>
                  <a:fillRect/>
                </a:stretch>
              </p:blipFill>
              <p:spPr>
                <a:xfrm>
                  <a:off x="1410966" y="4086885"/>
                  <a:ext cx="128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Ink 86">
                  <a:extLst>
                    <a:ext uri="{FF2B5EF4-FFF2-40B4-BE49-F238E27FC236}">
                      <a16:creationId xmlns:a16="http://schemas.microsoft.com/office/drawing/2014/main" id="{C5DC6425-BE97-1B91-748F-10F51F111033}"/>
                    </a:ext>
                  </a:extLst>
                </p14:cNvPr>
                <p14:cNvContentPartPr/>
                <p14:nvPr/>
              </p14:nvContentPartPr>
              <p14:xfrm>
                <a:off x="1081206" y="4239525"/>
                <a:ext cx="432720" cy="19800"/>
              </p14:xfrm>
            </p:contentPart>
          </mc:Choice>
          <mc:Fallback xmlns="">
            <p:pic>
              <p:nvPicPr>
                <p:cNvPr id="87" name="Ink 86">
                  <a:extLst>
                    <a:ext uri="{FF2B5EF4-FFF2-40B4-BE49-F238E27FC236}">
                      <a16:creationId xmlns:a16="http://schemas.microsoft.com/office/drawing/2014/main" id="{C5DC6425-BE97-1B91-748F-10F51F111033}"/>
                    </a:ext>
                  </a:extLst>
                </p:cNvPr>
                <p:cNvPicPr/>
                <p:nvPr/>
              </p:nvPicPr>
              <p:blipFill>
                <a:blip r:embed="rId149"/>
                <a:stretch>
                  <a:fillRect/>
                </a:stretch>
              </p:blipFill>
              <p:spPr>
                <a:xfrm>
                  <a:off x="1072566" y="4230525"/>
                  <a:ext cx="4503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Ink 87">
                  <a:extLst>
                    <a:ext uri="{FF2B5EF4-FFF2-40B4-BE49-F238E27FC236}">
                      <a16:creationId xmlns:a16="http://schemas.microsoft.com/office/drawing/2014/main" id="{3807DF3B-EC2D-E693-B0AE-DF6B9FBF2B27}"/>
                    </a:ext>
                  </a:extLst>
                </p14:cNvPr>
                <p14:cNvContentPartPr/>
                <p14:nvPr/>
              </p14:nvContentPartPr>
              <p14:xfrm>
                <a:off x="1193886" y="4329165"/>
                <a:ext cx="143280" cy="149400"/>
              </p14:xfrm>
            </p:contentPart>
          </mc:Choice>
          <mc:Fallback xmlns="">
            <p:pic>
              <p:nvPicPr>
                <p:cNvPr id="88" name="Ink 87">
                  <a:extLst>
                    <a:ext uri="{FF2B5EF4-FFF2-40B4-BE49-F238E27FC236}">
                      <a16:creationId xmlns:a16="http://schemas.microsoft.com/office/drawing/2014/main" id="{3807DF3B-EC2D-E693-B0AE-DF6B9FBF2B27}"/>
                    </a:ext>
                  </a:extLst>
                </p:cNvPr>
                <p:cNvPicPr/>
                <p:nvPr/>
              </p:nvPicPr>
              <p:blipFill>
                <a:blip r:embed="rId151"/>
                <a:stretch>
                  <a:fillRect/>
                </a:stretch>
              </p:blipFill>
              <p:spPr>
                <a:xfrm>
                  <a:off x="1184886" y="4320165"/>
                  <a:ext cx="160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FA705B79-D367-4AB3-E229-4C6F27AC2D29}"/>
                    </a:ext>
                  </a:extLst>
                </p14:cNvPr>
                <p14:cNvContentPartPr/>
                <p14:nvPr/>
              </p14:nvContentPartPr>
              <p14:xfrm>
                <a:off x="570006" y="4100205"/>
                <a:ext cx="30960" cy="290160"/>
              </p14:xfrm>
            </p:contentPart>
          </mc:Choice>
          <mc:Fallback xmlns="">
            <p:pic>
              <p:nvPicPr>
                <p:cNvPr id="90" name="Ink 89">
                  <a:extLst>
                    <a:ext uri="{FF2B5EF4-FFF2-40B4-BE49-F238E27FC236}">
                      <a16:creationId xmlns:a16="http://schemas.microsoft.com/office/drawing/2014/main" id="{FA705B79-D367-4AB3-E229-4C6F27AC2D29}"/>
                    </a:ext>
                  </a:extLst>
                </p:cNvPr>
                <p:cNvPicPr/>
                <p:nvPr/>
              </p:nvPicPr>
              <p:blipFill>
                <a:blip r:embed="rId153"/>
                <a:stretch>
                  <a:fillRect/>
                </a:stretch>
              </p:blipFill>
              <p:spPr>
                <a:xfrm>
                  <a:off x="561366" y="4091565"/>
                  <a:ext cx="486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BFB2F3BA-A3EC-7195-14A4-FC3FBCE4DAFC}"/>
                    </a:ext>
                  </a:extLst>
                </p14:cNvPr>
                <p14:cNvContentPartPr/>
                <p14:nvPr/>
              </p14:nvContentPartPr>
              <p14:xfrm>
                <a:off x="739566" y="4179045"/>
                <a:ext cx="205200" cy="17640"/>
              </p14:xfrm>
            </p:contentPart>
          </mc:Choice>
          <mc:Fallback xmlns="">
            <p:pic>
              <p:nvPicPr>
                <p:cNvPr id="91" name="Ink 90">
                  <a:extLst>
                    <a:ext uri="{FF2B5EF4-FFF2-40B4-BE49-F238E27FC236}">
                      <a16:creationId xmlns:a16="http://schemas.microsoft.com/office/drawing/2014/main" id="{BFB2F3BA-A3EC-7195-14A4-FC3FBCE4DAFC}"/>
                    </a:ext>
                  </a:extLst>
                </p:cNvPr>
                <p:cNvPicPr/>
                <p:nvPr/>
              </p:nvPicPr>
              <p:blipFill>
                <a:blip r:embed="rId155"/>
                <a:stretch>
                  <a:fillRect/>
                </a:stretch>
              </p:blipFill>
              <p:spPr>
                <a:xfrm>
                  <a:off x="730926" y="4170405"/>
                  <a:ext cx="222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8A644BB8-0F7B-E084-B9E7-6B0264A9AE6B}"/>
                    </a:ext>
                  </a:extLst>
                </p14:cNvPr>
                <p14:cNvContentPartPr/>
                <p14:nvPr/>
              </p14:nvContentPartPr>
              <p14:xfrm>
                <a:off x="822726" y="4260405"/>
                <a:ext cx="7200" cy="158400"/>
              </p14:xfrm>
            </p:contentPart>
          </mc:Choice>
          <mc:Fallback xmlns="">
            <p:pic>
              <p:nvPicPr>
                <p:cNvPr id="92" name="Ink 91">
                  <a:extLst>
                    <a:ext uri="{FF2B5EF4-FFF2-40B4-BE49-F238E27FC236}">
                      <a16:creationId xmlns:a16="http://schemas.microsoft.com/office/drawing/2014/main" id="{8A644BB8-0F7B-E084-B9E7-6B0264A9AE6B}"/>
                    </a:ext>
                  </a:extLst>
                </p:cNvPr>
                <p:cNvPicPr/>
                <p:nvPr/>
              </p:nvPicPr>
              <p:blipFill>
                <a:blip r:embed="rId157"/>
                <a:stretch>
                  <a:fillRect/>
                </a:stretch>
              </p:blipFill>
              <p:spPr>
                <a:xfrm>
                  <a:off x="814086" y="4251765"/>
                  <a:ext cx="24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3" name="Ink 92">
                  <a:extLst>
                    <a:ext uri="{FF2B5EF4-FFF2-40B4-BE49-F238E27FC236}">
                      <a16:creationId xmlns:a16="http://schemas.microsoft.com/office/drawing/2014/main" id="{8FE46B8C-BD7B-73D1-D109-4A405D645504}"/>
                    </a:ext>
                  </a:extLst>
                </p14:cNvPr>
                <p14:cNvContentPartPr/>
                <p14:nvPr/>
              </p14:nvContentPartPr>
              <p14:xfrm>
                <a:off x="739566" y="4333125"/>
                <a:ext cx="197280" cy="21240"/>
              </p14:xfrm>
            </p:contentPart>
          </mc:Choice>
          <mc:Fallback xmlns="">
            <p:pic>
              <p:nvPicPr>
                <p:cNvPr id="93" name="Ink 92">
                  <a:extLst>
                    <a:ext uri="{FF2B5EF4-FFF2-40B4-BE49-F238E27FC236}">
                      <a16:creationId xmlns:a16="http://schemas.microsoft.com/office/drawing/2014/main" id="{8FE46B8C-BD7B-73D1-D109-4A405D645504}"/>
                    </a:ext>
                  </a:extLst>
                </p:cNvPr>
                <p:cNvPicPr/>
                <p:nvPr/>
              </p:nvPicPr>
              <p:blipFill>
                <a:blip r:embed="rId159"/>
                <a:stretch>
                  <a:fillRect/>
                </a:stretch>
              </p:blipFill>
              <p:spPr>
                <a:xfrm>
                  <a:off x="730926" y="4324125"/>
                  <a:ext cx="214920" cy="38880"/>
                </a:xfrm>
                <a:prstGeom prst="rect">
                  <a:avLst/>
                </a:prstGeom>
              </p:spPr>
            </p:pic>
          </mc:Fallback>
        </mc:AlternateContent>
      </p:grpSp>
      <p:grpSp>
        <p:nvGrpSpPr>
          <p:cNvPr id="108" name="Group 107">
            <a:extLst>
              <a:ext uri="{FF2B5EF4-FFF2-40B4-BE49-F238E27FC236}">
                <a16:creationId xmlns:a16="http://schemas.microsoft.com/office/drawing/2014/main" id="{021796C3-F814-B5B1-36F5-FEF152D007D7}"/>
              </a:ext>
            </a:extLst>
          </p:cNvPr>
          <p:cNvGrpSpPr/>
          <p:nvPr/>
        </p:nvGrpSpPr>
        <p:grpSpPr>
          <a:xfrm>
            <a:off x="2835486" y="1709085"/>
            <a:ext cx="376560" cy="193680"/>
            <a:chOff x="2835486" y="1709085"/>
            <a:chExt cx="376560" cy="193680"/>
          </a:xfrm>
        </p:grpSpPr>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A1241A36-89CC-707E-E1BC-213918EBE1AE}"/>
                    </a:ext>
                  </a:extLst>
                </p14:cNvPr>
                <p14:cNvContentPartPr/>
                <p14:nvPr/>
              </p14:nvContentPartPr>
              <p14:xfrm>
                <a:off x="2835486" y="1709085"/>
                <a:ext cx="150480" cy="174600"/>
              </p14:xfrm>
            </p:contentPart>
          </mc:Choice>
          <mc:Fallback xmlns="">
            <p:pic>
              <p:nvPicPr>
                <p:cNvPr id="101" name="Ink 100">
                  <a:extLst>
                    <a:ext uri="{FF2B5EF4-FFF2-40B4-BE49-F238E27FC236}">
                      <a16:creationId xmlns:a16="http://schemas.microsoft.com/office/drawing/2014/main" id="{A1241A36-89CC-707E-E1BC-213918EBE1AE}"/>
                    </a:ext>
                  </a:extLst>
                </p:cNvPr>
                <p:cNvPicPr/>
                <p:nvPr/>
              </p:nvPicPr>
              <p:blipFill>
                <a:blip r:embed="rId161"/>
                <a:stretch>
                  <a:fillRect/>
                </a:stretch>
              </p:blipFill>
              <p:spPr>
                <a:xfrm>
                  <a:off x="2826846" y="1700085"/>
                  <a:ext cx="168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B9843785-6392-FF6D-8F66-D02E6F821DA4}"/>
                    </a:ext>
                  </a:extLst>
                </p14:cNvPr>
                <p14:cNvContentPartPr/>
                <p14:nvPr/>
              </p14:nvContentPartPr>
              <p14:xfrm>
                <a:off x="2965806" y="1796205"/>
                <a:ext cx="104400" cy="106560"/>
              </p14:xfrm>
            </p:contentPart>
          </mc:Choice>
          <mc:Fallback xmlns="">
            <p:pic>
              <p:nvPicPr>
                <p:cNvPr id="102" name="Ink 101">
                  <a:extLst>
                    <a:ext uri="{FF2B5EF4-FFF2-40B4-BE49-F238E27FC236}">
                      <a16:creationId xmlns:a16="http://schemas.microsoft.com/office/drawing/2014/main" id="{B9843785-6392-FF6D-8F66-D02E6F821DA4}"/>
                    </a:ext>
                  </a:extLst>
                </p:cNvPr>
                <p:cNvPicPr/>
                <p:nvPr/>
              </p:nvPicPr>
              <p:blipFill>
                <a:blip r:embed="rId163"/>
                <a:stretch>
                  <a:fillRect/>
                </a:stretch>
              </p:blipFill>
              <p:spPr>
                <a:xfrm>
                  <a:off x="2957166" y="1787205"/>
                  <a:ext cx="122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39717433-E474-7D14-5525-415BEC63CA18}"/>
                    </a:ext>
                  </a:extLst>
                </p14:cNvPr>
                <p14:cNvContentPartPr/>
                <p14:nvPr/>
              </p14:nvContentPartPr>
              <p14:xfrm>
                <a:off x="3121326" y="1736805"/>
                <a:ext cx="90720" cy="85320"/>
              </p14:xfrm>
            </p:contentPart>
          </mc:Choice>
          <mc:Fallback xmlns="">
            <p:pic>
              <p:nvPicPr>
                <p:cNvPr id="103" name="Ink 102">
                  <a:extLst>
                    <a:ext uri="{FF2B5EF4-FFF2-40B4-BE49-F238E27FC236}">
                      <a16:creationId xmlns:a16="http://schemas.microsoft.com/office/drawing/2014/main" id="{39717433-E474-7D14-5525-415BEC63CA18}"/>
                    </a:ext>
                  </a:extLst>
                </p:cNvPr>
                <p:cNvPicPr/>
                <p:nvPr/>
              </p:nvPicPr>
              <p:blipFill>
                <a:blip r:embed="rId165"/>
                <a:stretch>
                  <a:fillRect/>
                </a:stretch>
              </p:blipFill>
              <p:spPr>
                <a:xfrm>
                  <a:off x="3112686" y="1728165"/>
                  <a:ext cx="108360" cy="102960"/>
                </a:xfrm>
                <a:prstGeom prst="rect">
                  <a:avLst/>
                </a:prstGeom>
              </p:spPr>
            </p:pic>
          </mc:Fallback>
        </mc:AlternateContent>
      </p:grpSp>
      <p:grpSp>
        <p:nvGrpSpPr>
          <p:cNvPr id="107" name="Group 106">
            <a:extLst>
              <a:ext uri="{FF2B5EF4-FFF2-40B4-BE49-F238E27FC236}">
                <a16:creationId xmlns:a16="http://schemas.microsoft.com/office/drawing/2014/main" id="{75B9A0F2-FE6C-B8C1-EB96-98480E6E07F4}"/>
              </a:ext>
            </a:extLst>
          </p:cNvPr>
          <p:cNvGrpSpPr/>
          <p:nvPr/>
        </p:nvGrpSpPr>
        <p:grpSpPr>
          <a:xfrm>
            <a:off x="2960046" y="2790885"/>
            <a:ext cx="444240" cy="229320"/>
            <a:chOff x="2960046" y="2790885"/>
            <a:chExt cx="444240" cy="229320"/>
          </a:xfrm>
        </p:grpSpPr>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27434340-1191-4FE3-BB59-1B86820B74E6}"/>
                    </a:ext>
                  </a:extLst>
                </p14:cNvPr>
                <p14:cNvContentPartPr/>
                <p14:nvPr/>
              </p14:nvContentPartPr>
              <p14:xfrm>
                <a:off x="2960046" y="2790885"/>
                <a:ext cx="240120" cy="229320"/>
              </p14:xfrm>
            </p:contentPart>
          </mc:Choice>
          <mc:Fallback xmlns="">
            <p:pic>
              <p:nvPicPr>
                <p:cNvPr id="104" name="Ink 103">
                  <a:extLst>
                    <a:ext uri="{FF2B5EF4-FFF2-40B4-BE49-F238E27FC236}">
                      <a16:creationId xmlns:a16="http://schemas.microsoft.com/office/drawing/2014/main" id="{27434340-1191-4FE3-BB59-1B86820B74E6}"/>
                    </a:ext>
                  </a:extLst>
                </p:cNvPr>
                <p:cNvPicPr/>
                <p:nvPr/>
              </p:nvPicPr>
              <p:blipFill>
                <a:blip r:embed="rId167"/>
                <a:stretch>
                  <a:fillRect/>
                </a:stretch>
              </p:blipFill>
              <p:spPr>
                <a:xfrm>
                  <a:off x="2951046" y="2781885"/>
                  <a:ext cx="2577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5E548782-0AA6-8E17-2EE2-7C7BB21B52B4}"/>
                    </a:ext>
                  </a:extLst>
                </p14:cNvPr>
                <p14:cNvContentPartPr/>
                <p14:nvPr/>
              </p14:nvContentPartPr>
              <p14:xfrm>
                <a:off x="3152286" y="2895285"/>
                <a:ext cx="129960" cy="88920"/>
              </p14:xfrm>
            </p:contentPart>
          </mc:Choice>
          <mc:Fallback xmlns="">
            <p:pic>
              <p:nvPicPr>
                <p:cNvPr id="105" name="Ink 104">
                  <a:extLst>
                    <a:ext uri="{FF2B5EF4-FFF2-40B4-BE49-F238E27FC236}">
                      <a16:creationId xmlns:a16="http://schemas.microsoft.com/office/drawing/2014/main" id="{5E548782-0AA6-8E17-2EE2-7C7BB21B52B4}"/>
                    </a:ext>
                  </a:extLst>
                </p:cNvPr>
                <p:cNvPicPr/>
                <p:nvPr/>
              </p:nvPicPr>
              <p:blipFill>
                <a:blip r:embed="rId169"/>
                <a:stretch>
                  <a:fillRect/>
                </a:stretch>
              </p:blipFill>
              <p:spPr>
                <a:xfrm>
                  <a:off x="3143646" y="2886645"/>
                  <a:ext cx="147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2B79D567-EF01-6CD8-7E68-5297163EF006}"/>
                    </a:ext>
                  </a:extLst>
                </p14:cNvPr>
                <p14:cNvContentPartPr/>
                <p14:nvPr/>
              </p14:nvContentPartPr>
              <p14:xfrm>
                <a:off x="3325446" y="2812125"/>
                <a:ext cx="78840" cy="68400"/>
              </p14:xfrm>
            </p:contentPart>
          </mc:Choice>
          <mc:Fallback xmlns="">
            <p:pic>
              <p:nvPicPr>
                <p:cNvPr id="106" name="Ink 105">
                  <a:extLst>
                    <a:ext uri="{FF2B5EF4-FFF2-40B4-BE49-F238E27FC236}">
                      <a16:creationId xmlns:a16="http://schemas.microsoft.com/office/drawing/2014/main" id="{2B79D567-EF01-6CD8-7E68-5297163EF006}"/>
                    </a:ext>
                  </a:extLst>
                </p:cNvPr>
                <p:cNvPicPr/>
                <p:nvPr/>
              </p:nvPicPr>
              <p:blipFill>
                <a:blip r:embed="rId171"/>
                <a:stretch>
                  <a:fillRect/>
                </a:stretch>
              </p:blipFill>
              <p:spPr>
                <a:xfrm>
                  <a:off x="3316446" y="2803485"/>
                  <a:ext cx="96480" cy="86040"/>
                </a:xfrm>
                <a:prstGeom prst="rect">
                  <a:avLst/>
                </a:prstGeom>
              </p:spPr>
            </p:pic>
          </mc:Fallback>
        </mc:AlternateContent>
      </p:grpSp>
      <p:grpSp>
        <p:nvGrpSpPr>
          <p:cNvPr id="112" name="Group 111">
            <a:extLst>
              <a:ext uri="{FF2B5EF4-FFF2-40B4-BE49-F238E27FC236}">
                <a16:creationId xmlns:a16="http://schemas.microsoft.com/office/drawing/2014/main" id="{4EE0FA7C-1825-DC56-62B0-35CCBE13D806}"/>
              </a:ext>
            </a:extLst>
          </p:cNvPr>
          <p:cNvGrpSpPr/>
          <p:nvPr/>
        </p:nvGrpSpPr>
        <p:grpSpPr>
          <a:xfrm>
            <a:off x="1893006" y="3816885"/>
            <a:ext cx="1333440" cy="520920"/>
            <a:chOff x="1893006" y="3816885"/>
            <a:chExt cx="1333440" cy="520920"/>
          </a:xfrm>
        </p:grpSpPr>
        <mc:AlternateContent xmlns:mc="http://schemas.openxmlformats.org/markup-compatibility/2006" xmlns:p14="http://schemas.microsoft.com/office/powerpoint/2010/main">
          <mc:Choice Requires="p14">
            <p:contentPart p14:bwMode="auto" r:id="rId172">
              <p14:nvContentPartPr>
                <p14:cNvPr id="95" name="Ink 94">
                  <a:extLst>
                    <a:ext uri="{FF2B5EF4-FFF2-40B4-BE49-F238E27FC236}">
                      <a16:creationId xmlns:a16="http://schemas.microsoft.com/office/drawing/2014/main" id="{23BF19DE-DB3B-4DAB-CAC1-2AAE2F2184B9}"/>
                    </a:ext>
                  </a:extLst>
                </p14:cNvPr>
                <p14:cNvContentPartPr/>
                <p14:nvPr/>
              </p14:nvContentPartPr>
              <p14:xfrm>
                <a:off x="1901286" y="4116045"/>
                <a:ext cx="136080" cy="13320"/>
              </p14:xfrm>
            </p:contentPart>
          </mc:Choice>
          <mc:Fallback xmlns="">
            <p:pic>
              <p:nvPicPr>
                <p:cNvPr id="95" name="Ink 94">
                  <a:extLst>
                    <a:ext uri="{FF2B5EF4-FFF2-40B4-BE49-F238E27FC236}">
                      <a16:creationId xmlns:a16="http://schemas.microsoft.com/office/drawing/2014/main" id="{23BF19DE-DB3B-4DAB-CAC1-2AAE2F2184B9}"/>
                    </a:ext>
                  </a:extLst>
                </p:cNvPr>
                <p:cNvPicPr/>
                <p:nvPr/>
              </p:nvPicPr>
              <p:blipFill>
                <a:blip r:embed="rId173"/>
                <a:stretch>
                  <a:fillRect/>
                </a:stretch>
              </p:blipFill>
              <p:spPr>
                <a:xfrm>
                  <a:off x="1892286" y="4107405"/>
                  <a:ext cx="1537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6" name="Ink 95">
                  <a:extLst>
                    <a:ext uri="{FF2B5EF4-FFF2-40B4-BE49-F238E27FC236}">
                      <a16:creationId xmlns:a16="http://schemas.microsoft.com/office/drawing/2014/main" id="{869F1EDE-BF17-7433-7D80-FF1C09C1E5AD}"/>
                    </a:ext>
                  </a:extLst>
                </p14:cNvPr>
                <p14:cNvContentPartPr/>
                <p14:nvPr/>
              </p14:nvContentPartPr>
              <p14:xfrm>
                <a:off x="1893006" y="4176885"/>
                <a:ext cx="169920" cy="38880"/>
              </p14:xfrm>
            </p:contentPart>
          </mc:Choice>
          <mc:Fallback xmlns="">
            <p:pic>
              <p:nvPicPr>
                <p:cNvPr id="96" name="Ink 95">
                  <a:extLst>
                    <a:ext uri="{FF2B5EF4-FFF2-40B4-BE49-F238E27FC236}">
                      <a16:creationId xmlns:a16="http://schemas.microsoft.com/office/drawing/2014/main" id="{869F1EDE-BF17-7433-7D80-FF1C09C1E5AD}"/>
                    </a:ext>
                  </a:extLst>
                </p:cNvPr>
                <p:cNvPicPr/>
                <p:nvPr/>
              </p:nvPicPr>
              <p:blipFill>
                <a:blip r:embed="rId175"/>
                <a:stretch>
                  <a:fillRect/>
                </a:stretch>
              </p:blipFill>
              <p:spPr>
                <a:xfrm>
                  <a:off x="1884366" y="4168245"/>
                  <a:ext cx="1875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7" name="Ink 96">
                  <a:extLst>
                    <a:ext uri="{FF2B5EF4-FFF2-40B4-BE49-F238E27FC236}">
                      <a16:creationId xmlns:a16="http://schemas.microsoft.com/office/drawing/2014/main" id="{F1BCA22A-C8E3-65C4-15AD-B9988E1374C2}"/>
                    </a:ext>
                  </a:extLst>
                </p14:cNvPr>
                <p14:cNvContentPartPr/>
                <p14:nvPr/>
              </p14:nvContentPartPr>
              <p14:xfrm>
                <a:off x="2235366" y="4004085"/>
                <a:ext cx="244080" cy="149400"/>
              </p14:xfrm>
            </p:contentPart>
          </mc:Choice>
          <mc:Fallback xmlns="">
            <p:pic>
              <p:nvPicPr>
                <p:cNvPr id="97" name="Ink 96">
                  <a:extLst>
                    <a:ext uri="{FF2B5EF4-FFF2-40B4-BE49-F238E27FC236}">
                      <a16:creationId xmlns:a16="http://schemas.microsoft.com/office/drawing/2014/main" id="{F1BCA22A-C8E3-65C4-15AD-B9988E1374C2}"/>
                    </a:ext>
                  </a:extLst>
                </p:cNvPr>
                <p:cNvPicPr/>
                <p:nvPr/>
              </p:nvPicPr>
              <p:blipFill>
                <a:blip r:embed="rId177"/>
                <a:stretch>
                  <a:fillRect/>
                </a:stretch>
              </p:blipFill>
              <p:spPr>
                <a:xfrm>
                  <a:off x="2226366" y="3995085"/>
                  <a:ext cx="261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8" name="Ink 97">
                  <a:extLst>
                    <a:ext uri="{FF2B5EF4-FFF2-40B4-BE49-F238E27FC236}">
                      <a16:creationId xmlns:a16="http://schemas.microsoft.com/office/drawing/2014/main" id="{EC5F7377-322D-BDA0-1776-75BAB2F0D0C4}"/>
                    </a:ext>
                  </a:extLst>
                </p14:cNvPr>
                <p14:cNvContentPartPr/>
                <p14:nvPr/>
              </p14:nvContentPartPr>
              <p14:xfrm>
                <a:off x="2494566" y="4157085"/>
                <a:ext cx="126000" cy="180720"/>
              </p14:xfrm>
            </p:contentPart>
          </mc:Choice>
          <mc:Fallback xmlns="">
            <p:pic>
              <p:nvPicPr>
                <p:cNvPr id="98" name="Ink 97">
                  <a:extLst>
                    <a:ext uri="{FF2B5EF4-FFF2-40B4-BE49-F238E27FC236}">
                      <a16:creationId xmlns:a16="http://schemas.microsoft.com/office/drawing/2014/main" id="{EC5F7377-322D-BDA0-1776-75BAB2F0D0C4}"/>
                    </a:ext>
                  </a:extLst>
                </p:cNvPr>
                <p:cNvPicPr/>
                <p:nvPr/>
              </p:nvPicPr>
              <p:blipFill>
                <a:blip r:embed="rId179"/>
                <a:stretch>
                  <a:fillRect/>
                </a:stretch>
              </p:blipFill>
              <p:spPr>
                <a:xfrm>
                  <a:off x="2485926" y="4148085"/>
                  <a:ext cx="1436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9" name="Ink 98">
                  <a:extLst>
                    <a:ext uri="{FF2B5EF4-FFF2-40B4-BE49-F238E27FC236}">
                      <a16:creationId xmlns:a16="http://schemas.microsoft.com/office/drawing/2014/main" id="{388AD443-CBE5-18B2-9411-FCD2D5CF7BB9}"/>
                    </a:ext>
                  </a:extLst>
                </p14:cNvPr>
                <p14:cNvContentPartPr/>
                <p14:nvPr/>
              </p14:nvContentPartPr>
              <p14:xfrm>
                <a:off x="2517246" y="3816885"/>
                <a:ext cx="122400" cy="122040"/>
              </p14:xfrm>
            </p:contentPart>
          </mc:Choice>
          <mc:Fallback xmlns="">
            <p:pic>
              <p:nvPicPr>
                <p:cNvPr id="99" name="Ink 98">
                  <a:extLst>
                    <a:ext uri="{FF2B5EF4-FFF2-40B4-BE49-F238E27FC236}">
                      <a16:creationId xmlns:a16="http://schemas.microsoft.com/office/drawing/2014/main" id="{388AD443-CBE5-18B2-9411-FCD2D5CF7BB9}"/>
                    </a:ext>
                  </a:extLst>
                </p:cNvPr>
                <p:cNvPicPr/>
                <p:nvPr/>
              </p:nvPicPr>
              <p:blipFill>
                <a:blip r:embed="rId181"/>
                <a:stretch>
                  <a:fillRect/>
                </a:stretch>
              </p:blipFill>
              <p:spPr>
                <a:xfrm>
                  <a:off x="2508246" y="3807885"/>
                  <a:ext cx="140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Ink 108">
                  <a:extLst>
                    <a:ext uri="{FF2B5EF4-FFF2-40B4-BE49-F238E27FC236}">
                      <a16:creationId xmlns:a16="http://schemas.microsoft.com/office/drawing/2014/main" id="{D0E353CA-BF88-0591-E0B1-D9D2A5DD8555}"/>
                    </a:ext>
                  </a:extLst>
                </p14:cNvPr>
                <p14:cNvContentPartPr/>
                <p14:nvPr/>
              </p14:nvContentPartPr>
              <p14:xfrm>
                <a:off x="2655486" y="3972405"/>
                <a:ext cx="290880" cy="301320"/>
              </p14:xfrm>
            </p:contentPart>
          </mc:Choice>
          <mc:Fallback xmlns="">
            <p:pic>
              <p:nvPicPr>
                <p:cNvPr id="109" name="Ink 108">
                  <a:extLst>
                    <a:ext uri="{FF2B5EF4-FFF2-40B4-BE49-F238E27FC236}">
                      <a16:creationId xmlns:a16="http://schemas.microsoft.com/office/drawing/2014/main" id="{D0E353CA-BF88-0591-E0B1-D9D2A5DD8555}"/>
                    </a:ext>
                  </a:extLst>
                </p:cNvPr>
                <p:cNvPicPr/>
                <p:nvPr/>
              </p:nvPicPr>
              <p:blipFill>
                <a:blip r:embed="rId183"/>
                <a:stretch>
                  <a:fillRect/>
                </a:stretch>
              </p:blipFill>
              <p:spPr>
                <a:xfrm>
                  <a:off x="2646846" y="3963765"/>
                  <a:ext cx="3085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Ink 109">
                  <a:extLst>
                    <a:ext uri="{FF2B5EF4-FFF2-40B4-BE49-F238E27FC236}">
                      <a16:creationId xmlns:a16="http://schemas.microsoft.com/office/drawing/2014/main" id="{6EE79BF5-58AB-175E-322F-3F3109EF155A}"/>
                    </a:ext>
                  </a:extLst>
                </p14:cNvPr>
                <p14:cNvContentPartPr/>
                <p14:nvPr/>
              </p14:nvContentPartPr>
              <p14:xfrm>
                <a:off x="2870046" y="4146285"/>
                <a:ext cx="214920" cy="136080"/>
              </p14:xfrm>
            </p:contentPart>
          </mc:Choice>
          <mc:Fallback xmlns="">
            <p:pic>
              <p:nvPicPr>
                <p:cNvPr id="110" name="Ink 109">
                  <a:extLst>
                    <a:ext uri="{FF2B5EF4-FFF2-40B4-BE49-F238E27FC236}">
                      <a16:creationId xmlns:a16="http://schemas.microsoft.com/office/drawing/2014/main" id="{6EE79BF5-58AB-175E-322F-3F3109EF155A}"/>
                    </a:ext>
                  </a:extLst>
                </p:cNvPr>
                <p:cNvPicPr/>
                <p:nvPr/>
              </p:nvPicPr>
              <p:blipFill>
                <a:blip r:embed="rId185"/>
                <a:stretch>
                  <a:fillRect/>
                </a:stretch>
              </p:blipFill>
              <p:spPr>
                <a:xfrm>
                  <a:off x="2861046" y="4137645"/>
                  <a:ext cx="2325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Ink 110">
                  <a:extLst>
                    <a:ext uri="{FF2B5EF4-FFF2-40B4-BE49-F238E27FC236}">
                      <a16:creationId xmlns:a16="http://schemas.microsoft.com/office/drawing/2014/main" id="{3DC49A67-84BE-D843-F6D7-1A4BA5D7A046}"/>
                    </a:ext>
                  </a:extLst>
                </p14:cNvPr>
                <p14:cNvContentPartPr/>
                <p14:nvPr/>
              </p14:nvContentPartPr>
              <p14:xfrm>
                <a:off x="3127446" y="4023525"/>
                <a:ext cx="99000" cy="126720"/>
              </p14:xfrm>
            </p:contentPart>
          </mc:Choice>
          <mc:Fallback xmlns="">
            <p:pic>
              <p:nvPicPr>
                <p:cNvPr id="111" name="Ink 110">
                  <a:extLst>
                    <a:ext uri="{FF2B5EF4-FFF2-40B4-BE49-F238E27FC236}">
                      <a16:creationId xmlns:a16="http://schemas.microsoft.com/office/drawing/2014/main" id="{3DC49A67-84BE-D843-F6D7-1A4BA5D7A046}"/>
                    </a:ext>
                  </a:extLst>
                </p:cNvPr>
                <p:cNvPicPr/>
                <p:nvPr/>
              </p:nvPicPr>
              <p:blipFill>
                <a:blip r:embed="rId187"/>
                <a:stretch>
                  <a:fillRect/>
                </a:stretch>
              </p:blipFill>
              <p:spPr>
                <a:xfrm>
                  <a:off x="3118446" y="4014885"/>
                  <a:ext cx="116640" cy="144360"/>
                </a:xfrm>
                <a:prstGeom prst="rect">
                  <a:avLst/>
                </a:prstGeom>
              </p:spPr>
            </p:pic>
          </mc:Fallback>
        </mc:AlternateContent>
      </p:grpSp>
      <p:grpSp>
        <p:nvGrpSpPr>
          <p:cNvPr id="131" name="Group 130">
            <a:extLst>
              <a:ext uri="{FF2B5EF4-FFF2-40B4-BE49-F238E27FC236}">
                <a16:creationId xmlns:a16="http://schemas.microsoft.com/office/drawing/2014/main" id="{46D40110-5A8A-D138-3CDD-CCF4EEEE6A5E}"/>
              </a:ext>
            </a:extLst>
          </p:cNvPr>
          <p:cNvGrpSpPr/>
          <p:nvPr/>
        </p:nvGrpSpPr>
        <p:grpSpPr>
          <a:xfrm>
            <a:off x="507726" y="4806525"/>
            <a:ext cx="3024720" cy="472320"/>
            <a:chOff x="507726" y="4806525"/>
            <a:chExt cx="3024720" cy="472320"/>
          </a:xfrm>
        </p:grpSpPr>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43419AFA-BEF4-52B1-91F4-63069632E58D}"/>
                    </a:ext>
                  </a:extLst>
                </p14:cNvPr>
                <p14:cNvContentPartPr/>
                <p14:nvPr/>
              </p14:nvContentPartPr>
              <p14:xfrm>
                <a:off x="507726" y="5057085"/>
                <a:ext cx="214560" cy="107280"/>
              </p14:xfrm>
            </p:contentPart>
          </mc:Choice>
          <mc:Fallback xmlns="">
            <p:pic>
              <p:nvPicPr>
                <p:cNvPr id="113" name="Ink 112">
                  <a:extLst>
                    <a:ext uri="{FF2B5EF4-FFF2-40B4-BE49-F238E27FC236}">
                      <a16:creationId xmlns:a16="http://schemas.microsoft.com/office/drawing/2014/main" id="{43419AFA-BEF4-52B1-91F4-63069632E58D}"/>
                    </a:ext>
                  </a:extLst>
                </p:cNvPr>
                <p:cNvPicPr/>
                <p:nvPr/>
              </p:nvPicPr>
              <p:blipFill>
                <a:blip r:embed="rId189"/>
                <a:stretch>
                  <a:fillRect/>
                </a:stretch>
              </p:blipFill>
              <p:spPr>
                <a:xfrm>
                  <a:off x="499086" y="5048445"/>
                  <a:ext cx="232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Ink 113">
                  <a:extLst>
                    <a:ext uri="{FF2B5EF4-FFF2-40B4-BE49-F238E27FC236}">
                      <a16:creationId xmlns:a16="http://schemas.microsoft.com/office/drawing/2014/main" id="{99B4AE11-FA99-0F39-7606-C934AF015E24}"/>
                    </a:ext>
                  </a:extLst>
                </p14:cNvPr>
                <p14:cNvContentPartPr/>
                <p14:nvPr/>
              </p14:nvContentPartPr>
              <p14:xfrm>
                <a:off x="714366" y="4896525"/>
                <a:ext cx="138240" cy="132480"/>
              </p14:xfrm>
            </p:contentPart>
          </mc:Choice>
          <mc:Fallback xmlns="">
            <p:pic>
              <p:nvPicPr>
                <p:cNvPr id="114" name="Ink 113">
                  <a:extLst>
                    <a:ext uri="{FF2B5EF4-FFF2-40B4-BE49-F238E27FC236}">
                      <a16:creationId xmlns:a16="http://schemas.microsoft.com/office/drawing/2014/main" id="{99B4AE11-FA99-0F39-7606-C934AF015E24}"/>
                    </a:ext>
                  </a:extLst>
                </p:cNvPr>
                <p:cNvPicPr/>
                <p:nvPr/>
              </p:nvPicPr>
              <p:blipFill>
                <a:blip r:embed="rId191"/>
                <a:stretch>
                  <a:fillRect/>
                </a:stretch>
              </p:blipFill>
              <p:spPr>
                <a:xfrm>
                  <a:off x="705366" y="4887885"/>
                  <a:ext cx="1558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6" name="Ink 115">
                  <a:extLst>
                    <a:ext uri="{FF2B5EF4-FFF2-40B4-BE49-F238E27FC236}">
                      <a16:creationId xmlns:a16="http://schemas.microsoft.com/office/drawing/2014/main" id="{AFAC2C18-7368-E65C-3611-D1BBD91A7AF7}"/>
                    </a:ext>
                  </a:extLst>
                </p14:cNvPr>
                <p14:cNvContentPartPr/>
                <p14:nvPr/>
              </p14:nvContentPartPr>
              <p14:xfrm>
                <a:off x="989766" y="5033325"/>
                <a:ext cx="196560" cy="19080"/>
              </p14:xfrm>
            </p:contentPart>
          </mc:Choice>
          <mc:Fallback xmlns="">
            <p:pic>
              <p:nvPicPr>
                <p:cNvPr id="116" name="Ink 115">
                  <a:extLst>
                    <a:ext uri="{FF2B5EF4-FFF2-40B4-BE49-F238E27FC236}">
                      <a16:creationId xmlns:a16="http://schemas.microsoft.com/office/drawing/2014/main" id="{AFAC2C18-7368-E65C-3611-D1BBD91A7AF7}"/>
                    </a:ext>
                  </a:extLst>
                </p:cNvPr>
                <p:cNvPicPr/>
                <p:nvPr/>
              </p:nvPicPr>
              <p:blipFill>
                <a:blip r:embed="rId193"/>
                <a:stretch>
                  <a:fillRect/>
                </a:stretch>
              </p:blipFill>
              <p:spPr>
                <a:xfrm>
                  <a:off x="981126" y="5024325"/>
                  <a:ext cx="21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Ink 116">
                  <a:extLst>
                    <a:ext uri="{FF2B5EF4-FFF2-40B4-BE49-F238E27FC236}">
                      <a16:creationId xmlns:a16="http://schemas.microsoft.com/office/drawing/2014/main" id="{EA41D5A0-64A5-54D7-D9B3-A0FC73F6E8EC}"/>
                    </a:ext>
                  </a:extLst>
                </p14:cNvPr>
                <p14:cNvContentPartPr/>
                <p14:nvPr/>
              </p14:nvContentPartPr>
              <p14:xfrm>
                <a:off x="1012446" y="5135565"/>
                <a:ext cx="191880" cy="19080"/>
              </p14:xfrm>
            </p:contentPart>
          </mc:Choice>
          <mc:Fallback xmlns="">
            <p:pic>
              <p:nvPicPr>
                <p:cNvPr id="117" name="Ink 116">
                  <a:extLst>
                    <a:ext uri="{FF2B5EF4-FFF2-40B4-BE49-F238E27FC236}">
                      <a16:creationId xmlns:a16="http://schemas.microsoft.com/office/drawing/2014/main" id="{EA41D5A0-64A5-54D7-D9B3-A0FC73F6E8EC}"/>
                    </a:ext>
                  </a:extLst>
                </p:cNvPr>
                <p:cNvPicPr/>
                <p:nvPr/>
              </p:nvPicPr>
              <p:blipFill>
                <a:blip r:embed="rId195"/>
                <a:stretch>
                  <a:fillRect/>
                </a:stretch>
              </p:blipFill>
              <p:spPr>
                <a:xfrm>
                  <a:off x="1003446" y="5126925"/>
                  <a:ext cx="2095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8" name="Ink 117">
                  <a:extLst>
                    <a:ext uri="{FF2B5EF4-FFF2-40B4-BE49-F238E27FC236}">
                      <a16:creationId xmlns:a16="http://schemas.microsoft.com/office/drawing/2014/main" id="{F3C6ECAA-D28B-3616-E4BB-94B2D7942843}"/>
                    </a:ext>
                  </a:extLst>
                </p14:cNvPr>
                <p14:cNvContentPartPr/>
                <p14:nvPr/>
              </p14:nvContentPartPr>
              <p14:xfrm>
                <a:off x="1081566" y="5099205"/>
                <a:ext cx="17640" cy="162720"/>
              </p14:xfrm>
            </p:contentPart>
          </mc:Choice>
          <mc:Fallback xmlns="">
            <p:pic>
              <p:nvPicPr>
                <p:cNvPr id="118" name="Ink 117">
                  <a:extLst>
                    <a:ext uri="{FF2B5EF4-FFF2-40B4-BE49-F238E27FC236}">
                      <a16:creationId xmlns:a16="http://schemas.microsoft.com/office/drawing/2014/main" id="{F3C6ECAA-D28B-3616-E4BB-94B2D7942843}"/>
                    </a:ext>
                  </a:extLst>
                </p:cNvPr>
                <p:cNvPicPr/>
                <p:nvPr/>
              </p:nvPicPr>
              <p:blipFill>
                <a:blip r:embed="rId197"/>
                <a:stretch>
                  <a:fillRect/>
                </a:stretch>
              </p:blipFill>
              <p:spPr>
                <a:xfrm>
                  <a:off x="1072566" y="5090565"/>
                  <a:ext cx="352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Ink 119">
                  <a:extLst>
                    <a:ext uri="{FF2B5EF4-FFF2-40B4-BE49-F238E27FC236}">
                      <a16:creationId xmlns:a16="http://schemas.microsoft.com/office/drawing/2014/main" id="{F54157AB-A883-1D3D-49B4-54DE488BBC98}"/>
                    </a:ext>
                  </a:extLst>
                </p14:cNvPr>
                <p14:cNvContentPartPr/>
                <p14:nvPr/>
              </p14:nvContentPartPr>
              <p14:xfrm>
                <a:off x="1360926" y="4971765"/>
                <a:ext cx="197280" cy="137880"/>
              </p14:xfrm>
            </p:contentPart>
          </mc:Choice>
          <mc:Fallback xmlns="">
            <p:pic>
              <p:nvPicPr>
                <p:cNvPr id="120" name="Ink 119">
                  <a:extLst>
                    <a:ext uri="{FF2B5EF4-FFF2-40B4-BE49-F238E27FC236}">
                      <a16:creationId xmlns:a16="http://schemas.microsoft.com/office/drawing/2014/main" id="{F54157AB-A883-1D3D-49B4-54DE488BBC98}"/>
                    </a:ext>
                  </a:extLst>
                </p:cNvPr>
                <p:cNvPicPr/>
                <p:nvPr/>
              </p:nvPicPr>
              <p:blipFill>
                <a:blip r:embed="rId199"/>
                <a:stretch>
                  <a:fillRect/>
                </a:stretch>
              </p:blipFill>
              <p:spPr>
                <a:xfrm>
                  <a:off x="1351926" y="4962765"/>
                  <a:ext cx="2149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Ink 120">
                  <a:extLst>
                    <a:ext uri="{FF2B5EF4-FFF2-40B4-BE49-F238E27FC236}">
                      <a16:creationId xmlns:a16="http://schemas.microsoft.com/office/drawing/2014/main" id="{A456D149-155D-751C-046E-CB8C5D8008C4}"/>
                    </a:ext>
                  </a:extLst>
                </p14:cNvPr>
                <p14:cNvContentPartPr/>
                <p14:nvPr/>
              </p14:nvContentPartPr>
              <p14:xfrm>
                <a:off x="1606806" y="5153205"/>
                <a:ext cx="114120" cy="59760"/>
              </p14:xfrm>
            </p:contentPart>
          </mc:Choice>
          <mc:Fallback xmlns="">
            <p:pic>
              <p:nvPicPr>
                <p:cNvPr id="121" name="Ink 120">
                  <a:extLst>
                    <a:ext uri="{FF2B5EF4-FFF2-40B4-BE49-F238E27FC236}">
                      <a16:creationId xmlns:a16="http://schemas.microsoft.com/office/drawing/2014/main" id="{A456D149-155D-751C-046E-CB8C5D8008C4}"/>
                    </a:ext>
                  </a:extLst>
                </p:cNvPr>
                <p:cNvPicPr/>
                <p:nvPr/>
              </p:nvPicPr>
              <p:blipFill>
                <a:blip r:embed="rId201"/>
                <a:stretch>
                  <a:fillRect/>
                </a:stretch>
              </p:blipFill>
              <p:spPr>
                <a:xfrm>
                  <a:off x="1597806" y="5144565"/>
                  <a:ext cx="1317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Ink 121">
                  <a:extLst>
                    <a:ext uri="{FF2B5EF4-FFF2-40B4-BE49-F238E27FC236}">
                      <a16:creationId xmlns:a16="http://schemas.microsoft.com/office/drawing/2014/main" id="{3E2E8846-0129-44CA-EC54-420C032ED6E4}"/>
                    </a:ext>
                  </a:extLst>
                </p14:cNvPr>
                <p14:cNvContentPartPr/>
                <p14:nvPr/>
              </p14:nvContentPartPr>
              <p14:xfrm>
                <a:off x="1774926" y="4963125"/>
                <a:ext cx="201960" cy="156240"/>
              </p14:xfrm>
            </p:contentPart>
          </mc:Choice>
          <mc:Fallback xmlns="">
            <p:pic>
              <p:nvPicPr>
                <p:cNvPr id="122" name="Ink 121">
                  <a:extLst>
                    <a:ext uri="{FF2B5EF4-FFF2-40B4-BE49-F238E27FC236}">
                      <a16:creationId xmlns:a16="http://schemas.microsoft.com/office/drawing/2014/main" id="{3E2E8846-0129-44CA-EC54-420C032ED6E4}"/>
                    </a:ext>
                  </a:extLst>
                </p:cNvPr>
                <p:cNvPicPr/>
                <p:nvPr/>
              </p:nvPicPr>
              <p:blipFill>
                <a:blip r:embed="rId203"/>
                <a:stretch>
                  <a:fillRect/>
                </a:stretch>
              </p:blipFill>
              <p:spPr>
                <a:xfrm>
                  <a:off x="1766286" y="4954485"/>
                  <a:ext cx="2196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4" name="Ink 123">
                  <a:extLst>
                    <a:ext uri="{FF2B5EF4-FFF2-40B4-BE49-F238E27FC236}">
                      <a16:creationId xmlns:a16="http://schemas.microsoft.com/office/drawing/2014/main" id="{44BC857F-A89E-D8C8-CAB7-40D70EEC27CA}"/>
                    </a:ext>
                  </a:extLst>
                </p14:cNvPr>
                <p14:cNvContentPartPr/>
                <p14:nvPr/>
              </p14:nvContentPartPr>
              <p14:xfrm>
                <a:off x="2133846" y="5036205"/>
                <a:ext cx="165600" cy="28800"/>
              </p14:xfrm>
            </p:contentPart>
          </mc:Choice>
          <mc:Fallback xmlns="">
            <p:pic>
              <p:nvPicPr>
                <p:cNvPr id="124" name="Ink 123">
                  <a:extLst>
                    <a:ext uri="{FF2B5EF4-FFF2-40B4-BE49-F238E27FC236}">
                      <a16:creationId xmlns:a16="http://schemas.microsoft.com/office/drawing/2014/main" id="{44BC857F-A89E-D8C8-CAB7-40D70EEC27CA}"/>
                    </a:ext>
                  </a:extLst>
                </p:cNvPr>
                <p:cNvPicPr/>
                <p:nvPr/>
              </p:nvPicPr>
              <p:blipFill>
                <a:blip r:embed="rId205"/>
                <a:stretch>
                  <a:fillRect/>
                </a:stretch>
              </p:blipFill>
              <p:spPr>
                <a:xfrm>
                  <a:off x="2125206" y="5027205"/>
                  <a:ext cx="183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5" name="Ink 124">
                  <a:extLst>
                    <a:ext uri="{FF2B5EF4-FFF2-40B4-BE49-F238E27FC236}">
                      <a16:creationId xmlns:a16="http://schemas.microsoft.com/office/drawing/2014/main" id="{B5D52AC5-C9E3-338F-2996-BA734A5C7A5C}"/>
                    </a:ext>
                  </a:extLst>
                </p14:cNvPr>
                <p14:cNvContentPartPr/>
                <p14:nvPr/>
              </p14:nvContentPartPr>
              <p14:xfrm>
                <a:off x="2389806" y="4943685"/>
                <a:ext cx="230400" cy="148680"/>
              </p14:xfrm>
            </p:contentPart>
          </mc:Choice>
          <mc:Fallback xmlns="">
            <p:pic>
              <p:nvPicPr>
                <p:cNvPr id="125" name="Ink 124">
                  <a:extLst>
                    <a:ext uri="{FF2B5EF4-FFF2-40B4-BE49-F238E27FC236}">
                      <a16:creationId xmlns:a16="http://schemas.microsoft.com/office/drawing/2014/main" id="{B5D52AC5-C9E3-338F-2996-BA734A5C7A5C}"/>
                    </a:ext>
                  </a:extLst>
                </p:cNvPr>
                <p:cNvPicPr/>
                <p:nvPr/>
              </p:nvPicPr>
              <p:blipFill>
                <a:blip r:embed="rId207"/>
                <a:stretch>
                  <a:fillRect/>
                </a:stretch>
              </p:blipFill>
              <p:spPr>
                <a:xfrm>
                  <a:off x="2380806" y="4934685"/>
                  <a:ext cx="248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Ink 125">
                  <a:extLst>
                    <a:ext uri="{FF2B5EF4-FFF2-40B4-BE49-F238E27FC236}">
                      <a16:creationId xmlns:a16="http://schemas.microsoft.com/office/drawing/2014/main" id="{801422B1-4774-F17D-71A7-2C85C5C3B282}"/>
                    </a:ext>
                  </a:extLst>
                </p14:cNvPr>
                <p14:cNvContentPartPr/>
                <p14:nvPr/>
              </p14:nvContentPartPr>
              <p14:xfrm>
                <a:off x="2663766" y="5067525"/>
                <a:ext cx="133920" cy="211320"/>
              </p14:xfrm>
            </p:contentPart>
          </mc:Choice>
          <mc:Fallback xmlns="">
            <p:pic>
              <p:nvPicPr>
                <p:cNvPr id="126" name="Ink 125">
                  <a:extLst>
                    <a:ext uri="{FF2B5EF4-FFF2-40B4-BE49-F238E27FC236}">
                      <a16:creationId xmlns:a16="http://schemas.microsoft.com/office/drawing/2014/main" id="{801422B1-4774-F17D-71A7-2C85C5C3B282}"/>
                    </a:ext>
                  </a:extLst>
                </p:cNvPr>
                <p:cNvPicPr/>
                <p:nvPr/>
              </p:nvPicPr>
              <p:blipFill>
                <a:blip r:embed="rId209"/>
                <a:stretch>
                  <a:fillRect/>
                </a:stretch>
              </p:blipFill>
              <p:spPr>
                <a:xfrm>
                  <a:off x="2654766" y="5058885"/>
                  <a:ext cx="151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Ink 126">
                  <a:extLst>
                    <a:ext uri="{FF2B5EF4-FFF2-40B4-BE49-F238E27FC236}">
                      <a16:creationId xmlns:a16="http://schemas.microsoft.com/office/drawing/2014/main" id="{32CDA7B6-3274-C031-06DF-2FAC099D8AC8}"/>
                    </a:ext>
                  </a:extLst>
                </p14:cNvPr>
                <p14:cNvContentPartPr/>
                <p14:nvPr/>
              </p14:nvContentPartPr>
              <p14:xfrm>
                <a:off x="2727486" y="4806525"/>
                <a:ext cx="131400" cy="93960"/>
              </p14:xfrm>
            </p:contentPart>
          </mc:Choice>
          <mc:Fallback xmlns="">
            <p:pic>
              <p:nvPicPr>
                <p:cNvPr id="127" name="Ink 126">
                  <a:extLst>
                    <a:ext uri="{FF2B5EF4-FFF2-40B4-BE49-F238E27FC236}">
                      <a16:creationId xmlns:a16="http://schemas.microsoft.com/office/drawing/2014/main" id="{32CDA7B6-3274-C031-06DF-2FAC099D8AC8}"/>
                    </a:ext>
                  </a:extLst>
                </p:cNvPr>
                <p:cNvPicPr/>
                <p:nvPr/>
              </p:nvPicPr>
              <p:blipFill>
                <a:blip r:embed="rId211"/>
                <a:stretch>
                  <a:fillRect/>
                </a:stretch>
              </p:blipFill>
              <p:spPr>
                <a:xfrm>
                  <a:off x="2718486" y="4797885"/>
                  <a:ext cx="149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8" name="Ink 127">
                  <a:extLst>
                    <a:ext uri="{FF2B5EF4-FFF2-40B4-BE49-F238E27FC236}">
                      <a16:creationId xmlns:a16="http://schemas.microsoft.com/office/drawing/2014/main" id="{88E9945A-EF84-9D19-B40B-16F903A4C146}"/>
                    </a:ext>
                  </a:extLst>
                </p14:cNvPr>
                <p14:cNvContentPartPr/>
                <p14:nvPr/>
              </p14:nvContentPartPr>
              <p14:xfrm>
                <a:off x="2993166" y="4973205"/>
                <a:ext cx="200160" cy="37800"/>
              </p14:xfrm>
            </p:contentPart>
          </mc:Choice>
          <mc:Fallback xmlns="">
            <p:pic>
              <p:nvPicPr>
                <p:cNvPr id="128" name="Ink 127">
                  <a:extLst>
                    <a:ext uri="{FF2B5EF4-FFF2-40B4-BE49-F238E27FC236}">
                      <a16:creationId xmlns:a16="http://schemas.microsoft.com/office/drawing/2014/main" id="{88E9945A-EF84-9D19-B40B-16F903A4C146}"/>
                    </a:ext>
                  </a:extLst>
                </p:cNvPr>
                <p:cNvPicPr/>
                <p:nvPr/>
              </p:nvPicPr>
              <p:blipFill>
                <a:blip r:embed="rId213"/>
                <a:stretch>
                  <a:fillRect/>
                </a:stretch>
              </p:blipFill>
              <p:spPr>
                <a:xfrm>
                  <a:off x="2984166" y="4964565"/>
                  <a:ext cx="217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7ED10013-E676-C67A-EC48-FFCDF8F7D7DA}"/>
                    </a:ext>
                  </a:extLst>
                </p14:cNvPr>
                <p14:cNvContentPartPr/>
                <p14:nvPr/>
              </p14:nvContentPartPr>
              <p14:xfrm>
                <a:off x="2996766" y="5050245"/>
                <a:ext cx="201600" cy="23760"/>
              </p14:xfrm>
            </p:contentPart>
          </mc:Choice>
          <mc:Fallback xmlns="">
            <p:pic>
              <p:nvPicPr>
                <p:cNvPr id="129" name="Ink 128">
                  <a:extLst>
                    <a:ext uri="{FF2B5EF4-FFF2-40B4-BE49-F238E27FC236}">
                      <a16:creationId xmlns:a16="http://schemas.microsoft.com/office/drawing/2014/main" id="{7ED10013-E676-C67A-EC48-FFCDF8F7D7DA}"/>
                    </a:ext>
                  </a:extLst>
                </p:cNvPr>
                <p:cNvPicPr/>
                <p:nvPr/>
              </p:nvPicPr>
              <p:blipFill>
                <a:blip r:embed="rId215"/>
                <a:stretch>
                  <a:fillRect/>
                </a:stretch>
              </p:blipFill>
              <p:spPr>
                <a:xfrm>
                  <a:off x="2987766" y="5041605"/>
                  <a:ext cx="2192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Ink 129">
                  <a:extLst>
                    <a:ext uri="{FF2B5EF4-FFF2-40B4-BE49-F238E27FC236}">
                      <a16:creationId xmlns:a16="http://schemas.microsoft.com/office/drawing/2014/main" id="{986A1103-69F4-E1D8-34E0-35B4C8BE7195}"/>
                    </a:ext>
                  </a:extLst>
                </p14:cNvPr>
                <p14:cNvContentPartPr/>
                <p14:nvPr/>
              </p14:nvContentPartPr>
              <p14:xfrm>
                <a:off x="3339126" y="4850085"/>
                <a:ext cx="193320" cy="241200"/>
              </p14:xfrm>
            </p:contentPart>
          </mc:Choice>
          <mc:Fallback xmlns="">
            <p:pic>
              <p:nvPicPr>
                <p:cNvPr id="130" name="Ink 129">
                  <a:extLst>
                    <a:ext uri="{FF2B5EF4-FFF2-40B4-BE49-F238E27FC236}">
                      <a16:creationId xmlns:a16="http://schemas.microsoft.com/office/drawing/2014/main" id="{986A1103-69F4-E1D8-34E0-35B4C8BE7195}"/>
                    </a:ext>
                  </a:extLst>
                </p:cNvPr>
                <p:cNvPicPr/>
                <p:nvPr/>
              </p:nvPicPr>
              <p:blipFill>
                <a:blip r:embed="rId217"/>
                <a:stretch>
                  <a:fillRect/>
                </a:stretch>
              </p:blipFill>
              <p:spPr>
                <a:xfrm>
                  <a:off x="3330126" y="4841445"/>
                  <a:ext cx="210960" cy="258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32" name="Ink 131">
                <a:extLst>
                  <a:ext uri="{FF2B5EF4-FFF2-40B4-BE49-F238E27FC236}">
                    <a16:creationId xmlns:a16="http://schemas.microsoft.com/office/drawing/2014/main" id="{2FBED2E9-275B-10A0-2393-3E6920A7DA94}"/>
                  </a:ext>
                </a:extLst>
              </p14:cNvPr>
              <p14:cNvContentPartPr/>
              <p14:nvPr/>
            </p14:nvContentPartPr>
            <p14:xfrm>
              <a:off x="855846" y="5641005"/>
              <a:ext cx="53280" cy="23400"/>
            </p14:xfrm>
          </p:contentPart>
        </mc:Choice>
        <mc:Fallback xmlns="">
          <p:pic>
            <p:nvPicPr>
              <p:cNvPr id="132" name="Ink 131">
                <a:extLst>
                  <a:ext uri="{FF2B5EF4-FFF2-40B4-BE49-F238E27FC236}">
                    <a16:creationId xmlns:a16="http://schemas.microsoft.com/office/drawing/2014/main" id="{2FBED2E9-275B-10A0-2393-3E6920A7DA94}"/>
                  </a:ext>
                </a:extLst>
              </p:cNvPr>
              <p:cNvPicPr/>
              <p:nvPr/>
            </p:nvPicPr>
            <p:blipFill>
              <a:blip r:embed="rId219"/>
              <a:stretch>
                <a:fillRect/>
              </a:stretch>
            </p:blipFill>
            <p:spPr>
              <a:xfrm>
                <a:off x="846846" y="5632365"/>
                <a:ext cx="70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3" name="Ink 132">
                <a:extLst>
                  <a:ext uri="{FF2B5EF4-FFF2-40B4-BE49-F238E27FC236}">
                    <a16:creationId xmlns:a16="http://schemas.microsoft.com/office/drawing/2014/main" id="{9503EEDD-60A5-0EF2-69CE-A1762B95B3DF}"/>
                  </a:ext>
                </a:extLst>
              </p14:cNvPr>
              <p14:cNvContentPartPr/>
              <p14:nvPr/>
            </p14:nvContentPartPr>
            <p14:xfrm>
              <a:off x="609966" y="5616525"/>
              <a:ext cx="316080" cy="65520"/>
            </p14:xfrm>
          </p:contentPart>
        </mc:Choice>
        <mc:Fallback xmlns="">
          <p:pic>
            <p:nvPicPr>
              <p:cNvPr id="133" name="Ink 132">
                <a:extLst>
                  <a:ext uri="{FF2B5EF4-FFF2-40B4-BE49-F238E27FC236}">
                    <a16:creationId xmlns:a16="http://schemas.microsoft.com/office/drawing/2014/main" id="{9503EEDD-60A5-0EF2-69CE-A1762B95B3DF}"/>
                  </a:ext>
                </a:extLst>
              </p:cNvPr>
              <p:cNvPicPr/>
              <p:nvPr/>
            </p:nvPicPr>
            <p:blipFill>
              <a:blip r:embed="rId221"/>
              <a:stretch>
                <a:fillRect/>
              </a:stretch>
            </p:blipFill>
            <p:spPr>
              <a:xfrm>
                <a:off x="601326" y="5607525"/>
                <a:ext cx="333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4" name="Ink 133">
                <a:extLst>
                  <a:ext uri="{FF2B5EF4-FFF2-40B4-BE49-F238E27FC236}">
                    <a16:creationId xmlns:a16="http://schemas.microsoft.com/office/drawing/2014/main" id="{D878E509-02BD-F7BF-70C9-54DB6B729A61}"/>
                  </a:ext>
                </a:extLst>
              </p14:cNvPr>
              <p14:cNvContentPartPr/>
              <p14:nvPr/>
            </p14:nvContentPartPr>
            <p14:xfrm>
              <a:off x="651366" y="5678805"/>
              <a:ext cx="138960" cy="254160"/>
            </p14:xfrm>
          </p:contentPart>
        </mc:Choice>
        <mc:Fallback xmlns="">
          <p:pic>
            <p:nvPicPr>
              <p:cNvPr id="134" name="Ink 133">
                <a:extLst>
                  <a:ext uri="{FF2B5EF4-FFF2-40B4-BE49-F238E27FC236}">
                    <a16:creationId xmlns:a16="http://schemas.microsoft.com/office/drawing/2014/main" id="{D878E509-02BD-F7BF-70C9-54DB6B729A61}"/>
                  </a:ext>
                </a:extLst>
              </p:cNvPr>
              <p:cNvPicPr/>
              <p:nvPr/>
            </p:nvPicPr>
            <p:blipFill>
              <a:blip r:embed="rId223"/>
              <a:stretch>
                <a:fillRect/>
              </a:stretch>
            </p:blipFill>
            <p:spPr>
              <a:xfrm>
                <a:off x="642726" y="5670165"/>
                <a:ext cx="1566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5" name="Ink 134">
                <a:extLst>
                  <a:ext uri="{FF2B5EF4-FFF2-40B4-BE49-F238E27FC236}">
                    <a16:creationId xmlns:a16="http://schemas.microsoft.com/office/drawing/2014/main" id="{464EC113-54CE-7CF0-D01C-454622D81F53}"/>
                  </a:ext>
                </a:extLst>
              </p14:cNvPr>
              <p14:cNvContentPartPr/>
              <p14:nvPr/>
            </p14:nvContentPartPr>
            <p14:xfrm>
              <a:off x="902646" y="5592405"/>
              <a:ext cx="530640" cy="378720"/>
            </p14:xfrm>
          </p:contentPart>
        </mc:Choice>
        <mc:Fallback xmlns="">
          <p:pic>
            <p:nvPicPr>
              <p:cNvPr id="135" name="Ink 134">
                <a:extLst>
                  <a:ext uri="{FF2B5EF4-FFF2-40B4-BE49-F238E27FC236}">
                    <a16:creationId xmlns:a16="http://schemas.microsoft.com/office/drawing/2014/main" id="{464EC113-54CE-7CF0-D01C-454622D81F53}"/>
                  </a:ext>
                </a:extLst>
              </p:cNvPr>
              <p:cNvPicPr/>
              <p:nvPr/>
            </p:nvPicPr>
            <p:blipFill>
              <a:blip r:embed="rId225"/>
              <a:stretch>
                <a:fillRect/>
              </a:stretch>
            </p:blipFill>
            <p:spPr>
              <a:xfrm>
                <a:off x="893646" y="5583765"/>
                <a:ext cx="54828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6" name="Ink 135">
                <a:extLst>
                  <a:ext uri="{FF2B5EF4-FFF2-40B4-BE49-F238E27FC236}">
                    <a16:creationId xmlns:a16="http://schemas.microsoft.com/office/drawing/2014/main" id="{FADA1FE9-09BB-3345-3BFD-7BC963497D82}"/>
                  </a:ext>
                </a:extLst>
              </p14:cNvPr>
              <p14:cNvContentPartPr/>
              <p14:nvPr/>
            </p14:nvContentPartPr>
            <p14:xfrm>
              <a:off x="1083366" y="5654325"/>
              <a:ext cx="360" cy="360"/>
            </p14:xfrm>
          </p:contentPart>
        </mc:Choice>
        <mc:Fallback xmlns="">
          <p:pic>
            <p:nvPicPr>
              <p:cNvPr id="136" name="Ink 135">
                <a:extLst>
                  <a:ext uri="{FF2B5EF4-FFF2-40B4-BE49-F238E27FC236}">
                    <a16:creationId xmlns:a16="http://schemas.microsoft.com/office/drawing/2014/main" id="{FADA1FE9-09BB-3345-3BFD-7BC963497D82}"/>
                  </a:ext>
                </a:extLst>
              </p:cNvPr>
              <p:cNvPicPr/>
              <p:nvPr/>
            </p:nvPicPr>
            <p:blipFill>
              <a:blip r:embed="rId227"/>
              <a:stretch>
                <a:fillRect/>
              </a:stretch>
            </p:blipFill>
            <p:spPr>
              <a:xfrm>
                <a:off x="1074726" y="56453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7" name="Ink 136">
                <a:extLst>
                  <a:ext uri="{FF2B5EF4-FFF2-40B4-BE49-F238E27FC236}">
                    <a16:creationId xmlns:a16="http://schemas.microsoft.com/office/drawing/2014/main" id="{4CE5AD75-9280-9B46-ECD2-96CE7CAF50E0}"/>
                  </a:ext>
                </a:extLst>
              </p14:cNvPr>
              <p14:cNvContentPartPr/>
              <p14:nvPr/>
            </p14:nvContentPartPr>
            <p14:xfrm>
              <a:off x="1544166" y="5806965"/>
              <a:ext cx="369720" cy="143640"/>
            </p14:xfrm>
          </p:contentPart>
        </mc:Choice>
        <mc:Fallback xmlns="">
          <p:pic>
            <p:nvPicPr>
              <p:cNvPr id="137" name="Ink 136">
                <a:extLst>
                  <a:ext uri="{FF2B5EF4-FFF2-40B4-BE49-F238E27FC236}">
                    <a16:creationId xmlns:a16="http://schemas.microsoft.com/office/drawing/2014/main" id="{4CE5AD75-9280-9B46-ECD2-96CE7CAF50E0}"/>
                  </a:ext>
                </a:extLst>
              </p:cNvPr>
              <p:cNvPicPr/>
              <p:nvPr/>
            </p:nvPicPr>
            <p:blipFill>
              <a:blip r:embed="rId229"/>
              <a:stretch>
                <a:fillRect/>
              </a:stretch>
            </p:blipFill>
            <p:spPr>
              <a:xfrm>
                <a:off x="1535526" y="5798325"/>
                <a:ext cx="387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8" name="Ink 137">
                <a:extLst>
                  <a:ext uri="{FF2B5EF4-FFF2-40B4-BE49-F238E27FC236}">
                    <a16:creationId xmlns:a16="http://schemas.microsoft.com/office/drawing/2014/main" id="{6C339F5D-3042-C887-1617-837F93E4172E}"/>
                  </a:ext>
                </a:extLst>
              </p14:cNvPr>
              <p14:cNvContentPartPr/>
              <p14:nvPr/>
            </p14:nvContentPartPr>
            <p14:xfrm>
              <a:off x="1633806" y="5640645"/>
              <a:ext cx="8640" cy="50760"/>
            </p14:xfrm>
          </p:contentPart>
        </mc:Choice>
        <mc:Fallback xmlns="">
          <p:pic>
            <p:nvPicPr>
              <p:cNvPr id="138" name="Ink 137">
                <a:extLst>
                  <a:ext uri="{FF2B5EF4-FFF2-40B4-BE49-F238E27FC236}">
                    <a16:creationId xmlns:a16="http://schemas.microsoft.com/office/drawing/2014/main" id="{6C339F5D-3042-C887-1617-837F93E4172E}"/>
                  </a:ext>
                </a:extLst>
              </p:cNvPr>
              <p:cNvPicPr/>
              <p:nvPr/>
            </p:nvPicPr>
            <p:blipFill>
              <a:blip r:embed="rId231"/>
              <a:stretch>
                <a:fillRect/>
              </a:stretch>
            </p:blipFill>
            <p:spPr>
              <a:xfrm>
                <a:off x="1625166" y="5632005"/>
                <a:ext cx="2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0" name="Ink 139">
                <a:extLst>
                  <a:ext uri="{FF2B5EF4-FFF2-40B4-BE49-F238E27FC236}">
                    <a16:creationId xmlns:a16="http://schemas.microsoft.com/office/drawing/2014/main" id="{3ADA1B7E-1BDF-055F-74D6-9F827A2C8964}"/>
                  </a:ext>
                </a:extLst>
              </p14:cNvPr>
              <p14:cNvContentPartPr/>
              <p14:nvPr/>
            </p14:nvContentPartPr>
            <p14:xfrm>
              <a:off x="2089206" y="5505645"/>
              <a:ext cx="522360" cy="431640"/>
            </p14:xfrm>
          </p:contentPart>
        </mc:Choice>
        <mc:Fallback xmlns="">
          <p:pic>
            <p:nvPicPr>
              <p:cNvPr id="140" name="Ink 139">
                <a:extLst>
                  <a:ext uri="{FF2B5EF4-FFF2-40B4-BE49-F238E27FC236}">
                    <a16:creationId xmlns:a16="http://schemas.microsoft.com/office/drawing/2014/main" id="{3ADA1B7E-1BDF-055F-74D6-9F827A2C8964}"/>
                  </a:ext>
                </a:extLst>
              </p:cNvPr>
              <p:cNvPicPr/>
              <p:nvPr/>
            </p:nvPicPr>
            <p:blipFill>
              <a:blip r:embed="rId233"/>
              <a:stretch>
                <a:fillRect/>
              </a:stretch>
            </p:blipFill>
            <p:spPr>
              <a:xfrm>
                <a:off x="2080206" y="5497005"/>
                <a:ext cx="54000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 name="Ink 140">
                <a:extLst>
                  <a:ext uri="{FF2B5EF4-FFF2-40B4-BE49-F238E27FC236}">
                    <a16:creationId xmlns:a16="http://schemas.microsoft.com/office/drawing/2014/main" id="{F0998020-A2BB-78BA-D9F3-CDA8BBC96593}"/>
                  </a:ext>
                </a:extLst>
              </p14:cNvPr>
              <p14:cNvContentPartPr/>
              <p14:nvPr/>
            </p14:nvContentPartPr>
            <p14:xfrm>
              <a:off x="2057166" y="5688525"/>
              <a:ext cx="292680" cy="58680"/>
            </p14:xfrm>
          </p:contentPart>
        </mc:Choice>
        <mc:Fallback xmlns="">
          <p:pic>
            <p:nvPicPr>
              <p:cNvPr id="141" name="Ink 140">
                <a:extLst>
                  <a:ext uri="{FF2B5EF4-FFF2-40B4-BE49-F238E27FC236}">
                    <a16:creationId xmlns:a16="http://schemas.microsoft.com/office/drawing/2014/main" id="{F0998020-A2BB-78BA-D9F3-CDA8BBC96593}"/>
                  </a:ext>
                </a:extLst>
              </p:cNvPr>
              <p:cNvPicPr/>
              <p:nvPr/>
            </p:nvPicPr>
            <p:blipFill>
              <a:blip r:embed="rId235"/>
              <a:stretch>
                <a:fillRect/>
              </a:stretch>
            </p:blipFill>
            <p:spPr>
              <a:xfrm>
                <a:off x="2048166" y="5679885"/>
                <a:ext cx="310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Ink 142">
                <a:extLst>
                  <a:ext uri="{FF2B5EF4-FFF2-40B4-BE49-F238E27FC236}">
                    <a16:creationId xmlns:a16="http://schemas.microsoft.com/office/drawing/2014/main" id="{DD6EF326-FFF4-3002-328B-0E3DEB2DD484}"/>
                  </a:ext>
                </a:extLst>
              </p14:cNvPr>
              <p14:cNvContentPartPr/>
              <p14:nvPr/>
            </p14:nvContentPartPr>
            <p14:xfrm>
              <a:off x="2757366" y="5686365"/>
              <a:ext cx="860040" cy="212400"/>
            </p14:xfrm>
          </p:contentPart>
        </mc:Choice>
        <mc:Fallback xmlns="">
          <p:pic>
            <p:nvPicPr>
              <p:cNvPr id="143" name="Ink 142">
                <a:extLst>
                  <a:ext uri="{FF2B5EF4-FFF2-40B4-BE49-F238E27FC236}">
                    <a16:creationId xmlns:a16="http://schemas.microsoft.com/office/drawing/2014/main" id="{DD6EF326-FFF4-3002-328B-0E3DEB2DD484}"/>
                  </a:ext>
                </a:extLst>
              </p:cNvPr>
              <p:cNvPicPr/>
              <p:nvPr/>
            </p:nvPicPr>
            <p:blipFill>
              <a:blip r:embed="rId237"/>
              <a:stretch>
                <a:fillRect/>
              </a:stretch>
            </p:blipFill>
            <p:spPr>
              <a:xfrm>
                <a:off x="2748366" y="5677365"/>
                <a:ext cx="8776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9" name="Ink 148">
                <a:extLst>
                  <a:ext uri="{FF2B5EF4-FFF2-40B4-BE49-F238E27FC236}">
                    <a16:creationId xmlns:a16="http://schemas.microsoft.com/office/drawing/2014/main" id="{94E68586-ADA2-39ED-AD92-A4573412F474}"/>
                  </a:ext>
                </a:extLst>
              </p14:cNvPr>
              <p14:cNvContentPartPr/>
              <p14:nvPr/>
            </p14:nvContentPartPr>
            <p14:xfrm>
              <a:off x="205686" y="6345525"/>
              <a:ext cx="313200" cy="132480"/>
            </p14:xfrm>
          </p:contentPart>
        </mc:Choice>
        <mc:Fallback xmlns="">
          <p:pic>
            <p:nvPicPr>
              <p:cNvPr id="149" name="Ink 148">
                <a:extLst>
                  <a:ext uri="{FF2B5EF4-FFF2-40B4-BE49-F238E27FC236}">
                    <a16:creationId xmlns:a16="http://schemas.microsoft.com/office/drawing/2014/main" id="{94E68586-ADA2-39ED-AD92-A4573412F474}"/>
                  </a:ext>
                </a:extLst>
              </p:cNvPr>
              <p:cNvPicPr/>
              <p:nvPr/>
            </p:nvPicPr>
            <p:blipFill>
              <a:blip r:embed="rId239"/>
              <a:stretch>
                <a:fillRect/>
              </a:stretch>
            </p:blipFill>
            <p:spPr>
              <a:xfrm>
                <a:off x="197046" y="6336885"/>
                <a:ext cx="330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0" name="Ink 149">
                <a:extLst>
                  <a:ext uri="{FF2B5EF4-FFF2-40B4-BE49-F238E27FC236}">
                    <a16:creationId xmlns:a16="http://schemas.microsoft.com/office/drawing/2014/main" id="{5651B008-2B87-1365-5BFE-9F90839F4FD9}"/>
                  </a:ext>
                </a:extLst>
              </p14:cNvPr>
              <p14:cNvContentPartPr/>
              <p14:nvPr/>
            </p14:nvContentPartPr>
            <p14:xfrm>
              <a:off x="724446" y="6155085"/>
              <a:ext cx="290880" cy="339480"/>
            </p14:xfrm>
          </p:contentPart>
        </mc:Choice>
        <mc:Fallback xmlns="">
          <p:pic>
            <p:nvPicPr>
              <p:cNvPr id="150" name="Ink 149">
                <a:extLst>
                  <a:ext uri="{FF2B5EF4-FFF2-40B4-BE49-F238E27FC236}">
                    <a16:creationId xmlns:a16="http://schemas.microsoft.com/office/drawing/2014/main" id="{5651B008-2B87-1365-5BFE-9F90839F4FD9}"/>
                  </a:ext>
                </a:extLst>
              </p:cNvPr>
              <p:cNvPicPr/>
              <p:nvPr/>
            </p:nvPicPr>
            <p:blipFill>
              <a:blip r:embed="rId241"/>
              <a:stretch>
                <a:fillRect/>
              </a:stretch>
            </p:blipFill>
            <p:spPr>
              <a:xfrm>
                <a:off x="715806" y="6146085"/>
                <a:ext cx="3085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1" name="Ink 150">
                <a:extLst>
                  <a:ext uri="{FF2B5EF4-FFF2-40B4-BE49-F238E27FC236}">
                    <a16:creationId xmlns:a16="http://schemas.microsoft.com/office/drawing/2014/main" id="{AB81D74B-00C6-A2D6-BA61-81214DFEF6DE}"/>
                  </a:ext>
                </a:extLst>
              </p14:cNvPr>
              <p14:cNvContentPartPr/>
              <p14:nvPr/>
            </p14:nvContentPartPr>
            <p14:xfrm>
              <a:off x="1173366" y="6096045"/>
              <a:ext cx="513000" cy="377640"/>
            </p14:xfrm>
          </p:contentPart>
        </mc:Choice>
        <mc:Fallback xmlns="">
          <p:pic>
            <p:nvPicPr>
              <p:cNvPr id="151" name="Ink 150">
                <a:extLst>
                  <a:ext uri="{FF2B5EF4-FFF2-40B4-BE49-F238E27FC236}">
                    <a16:creationId xmlns:a16="http://schemas.microsoft.com/office/drawing/2014/main" id="{AB81D74B-00C6-A2D6-BA61-81214DFEF6DE}"/>
                  </a:ext>
                </a:extLst>
              </p:cNvPr>
              <p:cNvPicPr/>
              <p:nvPr/>
            </p:nvPicPr>
            <p:blipFill>
              <a:blip r:embed="rId243"/>
              <a:stretch>
                <a:fillRect/>
              </a:stretch>
            </p:blipFill>
            <p:spPr>
              <a:xfrm>
                <a:off x="1164726" y="6087405"/>
                <a:ext cx="5306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2" name="Ink 151">
                <a:extLst>
                  <a:ext uri="{FF2B5EF4-FFF2-40B4-BE49-F238E27FC236}">
                    <a16:creationId xmlns:a16="http://schemas.microsoft.com/office/drawing/2014/main" id="{E53EDC24-268A-34AA-C2E0-FA582FDD524A}"/>
                  </a:ext>
                </a:extLst>
              </p14:cNvPr>
              <p14:cNvContentPartPr/>
              <p14:nvPr/>
            </p14:nvContentPartPr>
            <p14:xfrm>
              <a:off x="1138446" y="6202605"/>
              <a:ext cx="252720" cy="69840"/>
            </p14:xfrm>
          </p:contentPart>
        </mc:Choice>
        <mc:Fallback xmlns="">
          <p:pic>
            <p:nvPicPr>
              <p:cNvPr id="152" name="Ink 151">
                <a:extLst>
                  <a:ext uri="{FF2B5EF4-FFF2-40B4-BE49-F238E27FC236}">
                    <a16:creationId xmlns:a16="http://schemas.microsoft.com/office/drawing/2014/main" id="{E53EDC24-268A-34AA-C2E0-FA582FDD524A}"/>
                  </a:ext>
                </a:extLst>
              </p:cNvPr>
              <p:cNvPicPr/>
              <p:nvPr/>
            </p:nvPicPr>
            <p:blipFill>
              <a:blip r:embed="rId245"/>
              <a:stretch>
                <a:fillRect/>
              </a:stretch>
            </p:blipFill>
            <p:spPr>
              <a:xfrm>
                <a:off x="1129806" y="6193965"/>
                <a:ext cx="270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C57A8015-13CA-B7DA-3E1F-2D8E9B81CEF7}"/>
                  </a:ext>
                </a:extLst>
              </p14:cNvPr>
              <p14:cNvContentPartPr/>
              <p14:nvPr/>
            </p14:nvContentPartPr>
            <p14:xfrm>
              <a:off x="1880406" y="6298365"/>
              <a:ext cx="356400" cy="148320"/>
            </p14:xfrm>
          </p:contentPart>
        </mc:Choice>
        <mc:Fallback xmlns="">
          <p:pic>
            <p:nvPicPr>
              <p:cNvPr id="154" name="Ink 153">
                <a:extLst>
                  <a:ext uri="{FF2B5EF4-FFF2-40B4-BE49-F238E27FC236}">
                    <a16:creationId xmlns:a16="http://schemas.microsoft.com/office/drawing/2014/main" id="{C57A8015-13CA-B7DA-3E1F-2D8E9B81CEF7}"/>
                  </a:ext>
                </a:extLst>
              </p:cNvPr>
              <p:cNvPicPr/>
              <p:nvPr/>
            </p:nvPicPr>
            <p:blipFill>
              <a:blip r:embed="rId247"/>
              <a:stretch>
                <a:fillRect/>
              </a:stretch>
            </p:blipFill>
            <p:spPr>
              <a:xfrm>
                <a:off x="1871406" y="6289365"/>
                <a:ext cx="374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68B1D464-AC95-22D4-21E8-C3639DA0F081}"/>
                  </a:ext>
                </a:extLst>
              </p14:cNvPr>
              <p14:cNvContentPartPr/>
              <p14:nvPr/>
            </p14:nvContentPartPr>
            <p14:xfrm>
              <a:off x="2073006" y="6316725"/>
              <a:ext cx="183960" cy="166680"/>
            </p14:xfrm>
          </p:contentPart>
        </mc:Choice>
        <mc:Fallback xmlns="">
          <p:pic>
            <p:nvPicPr>
              <p:cNvPr id="155" name="Ink 154">
                <a:extLst>
                  <a:ext uri="{FF2B5EF4-FFF2-40B4-BE49-F238E27FC236}">
                    <a16:creationId xmlns:a16="http://schemas.microsoft.com/office/drawing/2014/main" id="{68B1D464-AC95-22D4-21E8-C3639DA0F081}"/>
                  </a:ext>
                </a:extLst>
              </p:cNvPr>
              <p:cNvPicPr/>
              <p:nvPr/>
            </p:nvPicPr>
            <p:blipFill>
              <a:blip r:embed="rId249"/>
              <a:stretch>
                <a:fillRect/>
              </a:stretch>
            </p:blipFill>
            <p:spPr>
              <a:xfrm>
                <a:off x="2064006" y="6307725"/>
                <a:ext cx="2016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3441CFC7-D3DC-920A-196B-559D929CAF74}"/>
                  </a:ext>
                </a:extLst>
              </p14:cNvPr>
              <p14:cNvContentPartPr/>
              <p14:nvPr/>
            </p14:nvContentPartPr>
            <p14:xfrm>
              <a:off x="2232846" y="6021885"/>
              <a:ext cx="695880" cy="453240"/>
            </p14:xfrm>
          </p:contentPart>
        </mc:Choice>
        <mc:Fallback xmlns="">
          <p:pic>
            <p:nvPicPr>
              <p:cNvPr id="156" name="Ink 155">
                <a:extLst>
                  <a:ext uri="{FF2B5EF4-FFF2-40B4-BE49-F238E27FC236}">
                    <a16:creationId xmlns:a16="http://schemas.microsoft.com/office/drawing/2014/main" id="{3441CFC7-D3DC-920A-196B-559D929CAF74}"/>
                  </a:ext>
                </a:extLst>
              </p:cNvPr>
              <p:cNvPicPr/>
              <p:nvPr/>
            </p:nvPicPr>
            <p:blipFill>
              <a:blip r:embed="rId251"/>
              <a:stretch>
                <a:fillRect/>
              </a:stretch>
            </p:blipFill>
            <p:spPr>
              <a:xfrm>
                <a:off x="2223846" y="6013245"/>
                <a:ext cx="71352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A880D383-02DA-A7C6-6267-066FD9B7A330}"/>
                  </a:ext>
                </a:extLst>
              </p14:cNvPr>
              <p14:cNvContentPartPr/>
              <p14:nvPr/>
            </p14:nvContentPartPr>
            <p14:xfrm>
              <a:off x="2229606" y="6124485"/>
              <a:ext cx="311760" cy="48960"/>
            </p14:xfrm>
          </p:contentPart>
        </mc:Choice>
        <mc:Fallback xmlns="">
          <p:pic>
            <p:nvPicPr>
              <p:cNvPr id="157" name="Ink 156">
                <a:extLst>
                  <a:ext uri="{FF2B5EF4-FFF2-40B4-BE49-F238E27FC236}">
                    <a16:creationId xmlns:a16="http://schemas.microsoft.com/office/drawing/2014/main" id="{A880D383-02DA-A7C6-6267-066FD9B7A330}"/>
                  </a:ext>
                </a:extLst>
              </p:cNvPr>
              <p:cNvPicPr/>
              <p:nvPr/>
            </p:nvPicPr>
            <p:blipFill>
              <a:blip r:embed="rId253"/>
              <a:stretch>
                <a:fillRect/>
              </a:stretch>
            </p:blipFill>
            <p:spPr>
              <a:xfrm>
                <a:off x="2220966" y="6115485"/>
                <a:ext cx="329400" cy="66600"/>
              </a:xfrm>
              <a:prstGeom prst="rect">
                <a:avLst/>
              </a:prstGeom>
            </p:spPr>
          </p:pic>
        </mc:Fallback>
      </mc:AlternateContent>
      <p:grpSp>
        <p:nvGrpSpPr>
          <p:cNvPr id="172" name="Group 171">
            <a:extLst>
              <a:ext uri="{FF2B5EF4-FFF2-40B4-BE49-F238E27FC236}">
                <a16:creationId xmlns:a16="http://schemas.microsoft.com/office/drawing/2014/main" id="{D3B893CB-7973-86D4-6354-13325E75CCF0}"/>
              </a:ext>
            </a:extLst>
          </p:cNvPr>
          <p:cNvGrpSpPr/>
          <p:nvPr/>
        </p:nvGrpSpPr>
        <p:grpSpPr>
          <a:xfrm>
            <a:off x="3068046" y="5406285"/>
            <a:ext cx="4108680" cy="1221120"/>
            <a:chOff x="3068046" y="5406285"/>
            <a:chExt cx="4108680" cy="1221120"/>
          </a:xfrm>
        </p:grpSpPr>
        <mc:AlternateContent xmlns:mc="http://schemas.openxmlformats.org/markup-compatibility/2006" xmlns:p14="http://schemas.microsoft.com/office/powerpoint/2010/main">
          <mc:Choice Requires="p14">
            <p:contentPart p14:bwMode="auto" r:id="rId254">
              <p14:nvContentPartPr>
                <p14:cNvPr id="144" name="Ink 143">
                  <a:extLst>
                    <a:ext uri="{FF2B5EF4-FFF2-40B4-BE49-F238E27FC236}">
                      <a16:creationId xmlns:a16="http://schemas.microsoft.com/office/drawing/2014/main" id="{72E9B88B-523C-BC26-C187-44109EE7C438}"/>
                    </a:ext>
                  </a:extLst>
                </p14:cNvPr>
                <p14:cNvContentPartPr/>
                <p14:nvPr/>
              </p14:nvContentPartPr>
              <p14:xfrm>
                <a:off x="3867606" y="5406285"/>
                <a:ext cx="1542960" cy="569880"/>
              </p14:xfrm>
            </p:contentPart>
          </mc:Choice>
          <mc:Fallback xmlns="">
            <p:pic>
              <p:nvPicPr>
                <p:cNvPr id="144" name="Ink 143">
                  <a:extLst>
                    <a:ext uri="{FF2B5EF4-FFF2-40B4-BE49-F238E27FC236}">
                      <a16:creationId xmlns:a16="http://schemas.microsoft.com/office/drawing/2014/main" id="{72E9B88B-523C-BC26-C187-44109EE7C438}"/>
                    </a:ext>
                  </a:extLst>
                </p:cNvPr>
                <p:cNvPicPr/>
                <p:nvPr/>
              </p:nvPicPr>
              <p:blipFill>
                <a:blip r:embed="rId255"/>
                <a:stretch>
                  <a:fillRect/>
                </a:stretch>
              </p:blipFill>
              <p:spPr>
                <a:xfrm>
                  <a:off x="3858966" y="5397285"/>
                  <a:ext cx="1560600" cy="5875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5" name="Ink 144">
                  <a:extLst>
                    <a:ext uri="{FF2B5EF4-FFF2-40B4-BE49-F238E27FC236}">
                      <a16:creationId xmlns:a16="http://schemas.microsoft.com/office/drawing/2014/main" id="{D2ED7788-CEF9-E5CE-B48B-A1A7A4057DA9}"/>
                    </a:ext>
                  </a:extLst>
                </p14:cNvPr>
                <p14:cNvContentPartPr/>
                <p14:nvPr/>
              </p14:nvContentPartPr>
              <p14:xfrm>
                <a:off x="5242086" y="5696445"/>
                <a:ext cx="33840" cy="33840"/>
              </p14:xfrm>
            </p:contentPart>
          </mc:Choice>
          <mc:Fallback xmlns="">
            <p:pic>
              <p:nvPicPr>
                <p:cNvPr id="145" name="Ink 144">
                  <a:extLst>
                    <a:ext uri="{FF2B5EF4-FFF2-40B4-BE49-F238E27FC236}">
                      <a16:creationId xmlns:a16="http://schemas.microsoft.com/office/drawing/2014/main" id="{D2ED7788-CEF9-E5CE-B48B-A1A7A4057DA9}"/>
                    </a:ext>
                  </a:extLst>
                </p:cNvPr>
                <p:cNvPicPr/>
                <p:nvPr/>
              </p:nvPicPr>
              <p:blipFill>
                <a:blip r:embed="rId257"/>
                <a:stretch>
                  <a:fillRect/>
                </a:stretch>
              </p:blipFill>
              <p:spPr>
                <a:xfrm>
                  <a:off x="5233086" y="5687445"/>
                  <a:ext cx="51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6" name="Ink 145">
                  <a:extLst>
                    <a:ext uri="{FF2B5EF4-FFF2-40B4-BE49-F238E27FC236}">
                      <a16:creationId xmlns:a16="http://schemas.microsoft.com/office/drawing/2014/main" id="{7537D98F-585F-D4A9-0A6E-92DFBD3B7551}"/>
                    </a:ext>
                  </a:extLst>
                </p14:cNvPr>
                <p14:cNvContentPartPr/>
                <p14:nvPr/>
              </p14:nvContentPartPr>
              <p14:xfrm>
                <a:off x="4828446" y="5562885"/>
                <a:ext cx="418320" cy="52560"/>
              </p14:xfrm>
            </p:contentPart>
          </mc:Choice>
          <mc:Fallback xmlns="">
            <p:pic>
              <p:nvPicPr>
                <p:cNvPr id="146" name="Ink 145">
                  <a:extLst>
                    <a:ext uri="{FF2B5EF4-FFF2-40B4-BE49-F238E27FC236}">
                      <a16:creationId xmlns:a16="http://schemas.microsoft.com/office/drawing/2014/main" id="{7537D98F-585F-D4A9-0A6E-92DFBD3B7551}"/>
                    </a:ext>
                  </a:extLst>
                </p:cNvPr>
                <p:cNvPicPr/>
                <p:nvPr/>
              </p:nvPicPr>
              <p:blipFill>
                <a:blip r:embed="rId259"/>
                <a:stretch>
                  <a:fillRect/>
                </a:stretch>
              </p:blipFill>
              <p:spPr>
                <a:xfrm>
                  <a:off x="4819806" y="5553885"/>
                  <a:ext cx="435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7" name="Ink 146">
                  <a:extLst>
                    <a:ext uri="{FF2B5EF4-FFF2-40B4-BE49-F238E27FC236}">
                      <a16:creationId xmlns:a16="http://schemas.microsoft.com/office/drawing/2014/main" id="{0D4FED91-D424-4D27-334D-CCBCD8BDEE5D}"/>
                    </a:ext>
                  </a:extLst>
                </p14:cNvPr>
                <p14:cNvContentPartPr/>
                <p14:nvPr/>
              </p14:nvContentPartPr>
              <p14:xfrm>
                <a:off x="5634486" y="5660805"/>
                <a:ext cx="674280" cy="350280"/>
              </p14:xfrm>
            </p:contentPart>
          </mc:Choice>
          <mc:Fallback xmlns="">
            <p:pic>
              <p:nvPicPr>
                <p:cNvPr id="147" name="Ink 146">
                  <a:extLst>
                    <a:ext uri="{FF2B5EF4-FFF2-40B4-BE49-F238E27FC236}">
                      <a16:creationId xmlns:a16="http://schemas.microsoft.com/office/drawing/2014/main" id="{0D4FED91-D424-4D27-334D-CCBCD8BDEE5D}"/>
                    </a:ext>
                  </a:extLst>
                </p:cNvPr>
                <p:cNvPicPr/>
                <p:nvPr/>
              </p:nvPicPr>
              <p:blipFill>
                <a:blip r:embed="rId261"/>
                <a:stretch>
                  <a:fillRect/>
                </a:stretch>
              </p:blipFill>
              <p:spPr>
                <a:xfrm>
                  <a:off x="5625846" y="5652165"/>
                  <a:ext cx="6919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Ink 157">
                  <a:extLst>
                    <a:ext uri="{FF2B5EF4-FFF2-40B4-BE49-F238E27FC236}">
                      <a16:creationId xmlns:a16="http://schemas.microsoft.com/office/drawing/2014/main" id="{8CA86653-CC89-5799-1EAE-CE02D109DF95}"/>
                    </a:ext>
                  </a:extLst>
                </p14:cNvPr>
                <p14:cNvContentPartPr/>
                <p14:nvPr/>
              </p14:nvContentPartPr>
              <p14:xfrm>
                <a:off x="3068046" y="6079485"/>
                <a:ext cx="1437480" cy="547920"/>
              </p14:xfrm>
            </p:contentPart>
          </mc:Choice>
          <mc:Fallback xmlns="">
            <p:pic>
              <p:nvPicPr>
                <p:cNvPr id="158" name="Ink 157">
                  <a:extLst>
                    <a:ext uri="{FF2B5EF4-FFF2-40B4-BE49-F238E27FC236}">
                      <a16:creationId xmlns:a16="http://schemas.microsoft.com/office/drawing/2014/main" id="{8CA86653-CC89-5799-1EAE-CE02D109DF95}"/>
                    </a:ext>
                  </a:extLst>
                </p:cNvPr>
                <p:cNvPicPr/>
                <p:nvPr/>
              </p:nvPicPr>
              <p:blipFill>
                <a:blip r:embed="rId263"/>
                <a:stretch>
                  <a:fillRect/>
                </a:stretch>
              </p:blipFill>
              <p:spPr>
                <a:xfrm>
                  <a:off x="3059406" y="6070485"/>
                  <a:ext cx="145512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Ink 158">
                  <a:extLst>
                    <a:ext uri="{FF2B5EF4-FFF2-40B4-BE49-F238E27FC236}">
                      <a16:creationId xmlns:a16="http://schemas.microsoft.com/office/drawing/2014/main" id="{DB68B318-C931-F424-6394-0CB15522CB47}"/>
                    </a:ext>
                  </a:extLst>
                </p14:cNvPr>
                <p14:cNvContentPartPr/>
                <p14:nvPr/>
              </p14:nvContentPartPr>
              <p14:xfrm>
                <a:off x="3794526" y="6212685"/>
                <a:ext cx="360" cy="360"/>
              </p14:xfrm>
            </p:contentPart>
          </mc:Choice>
          <mc:Fallback xmlns="">
            <p:pic>
              <p:nvPicPr>
                <p:cNvPr id="159" name="Ink 158">
                  <a:extLst>
                    <a:ext uri="{FF2B5EF4-FFF2-40B4-BE49-F238E27FC236}">
                      <a16:creationId xmlns:a16="http://schemas.microsoft.com/office/drawing/2014/main" id="{DB68B318-C931-F424-6394-0CB15522CB47}"/>
                    </a:ext>
                  </a:extLst>
                </p:cNvPr>
                <p:cNvPicPr/>
                <p:nvPr/>
              </p:nvPicPr>
              <p:blipFill>
                <a:blip r:embed="rId227"/>
                <a:stretch>
                  <a:fillRect/>
                </a:stretch>
              </p:blipFill>
              <p:spPr>
                <a:xfrm>
                  <a:off x="3785886" y="62040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0" name="Ink 159">
                  <a:extLst>
                    <a:ext uri="{FF2B5EF4-FFF2-40B4-BE49-F238E27FC236}">
                      <a16:creationId xmlns:a16="http://schemas.microsoft.com/office/drawing/2014/main" id="{1CEF1738-7862-E6D6-5EA6-1318D36A1D18}"/>
                    </a:ext>
                  </a:extLst>
                </p14:cNvPr>
                <p14:cNvContentPartPr/>
                <p14:nvPr/>
              </p14:nvContentPartPr>
              <p14:xfrm>
                <a:off x="4789206" y="6173445"/>
                <a:ext cx="922680" cy="173520"/>
              </p14:xfrm>
            </p:contentPart>
          </mc:Choice>
          <mc:Fallback xmlns="">
            <p:pic>
              <p:nvPicPr>
                <p:cNvPr id="160" name="Ink 159">
                  <a:extLst>
                    <a:ext uri="{FF2B5EF4-FFF2-40B4-BE49-F238E27FC236}">
                      <a16:creationId xmlns:a16="http://schemas.microsoft.com/office/drawing/2014/main" id="{1CEF1738-7862-E6D6-5EA6-1318D36A1D18}"/>
                    </a:ext>
                  </a:extLst>
                </p:cNvPr>
                <p:cNvPicPr/>
                <p:nvPr/>
              </p:nvPicPr>
              <p:blipFill>
                <a:blip r:embed="rId266"/>
                <a:stretch>
                  <a:fillRect/>
                </a:stretch>
              </p:blipFill>
              <p:spPr>
                <a:xfrm>
                  <a:off x="4780206" y="6164805"/>
                  <a:ext cx="940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Ink 162">
                  <a:extLst>
                    <a:ext uri="{FF2B5EF4-FFF2-40B4-BE49-F238E27FC236}">
                      <a16:creationId xmlns:a16="http://schemas.microsoft.com/office/drawing/2014/main" id="{4E355B57-C8BC-26AE-D892-C5D3F17B7E9A}"/>
                    </a:ext>
                  </a:extLst>
                </p14:cNvPr>
                <p14:cNvContentPartPr/>
                <p14:nvPr/>
              </p14:nvContentPartPr>
              <p14:xfrm>
                <a:off x="5742126" y="6394845"/>
                <a:ext cx="120600" cy="97200"/>
              </p14:xfrm>
            </p:contentPart>
          </mc:Choice>
          <mc:Fallback xmlns="">
            <p:pic>
              <p:nvPicPr>
                <p:cNvPr id="163" name="Ink 162">
                  <a:extLst>
                    <a:ext uri="{FF2B5EF4-FFF2-40B4-BE49-F238E27FC236}">
                      <a16:creationId xmlns:a16="http://schemas.microsoft.com/office/drawing/2014/main" id="{4E355B57-C8BC-26AE-D892-C5D3F17B7E9A}"/>
                    </a:ext>
                  </a:extLst>
                </p:cNvPr>
                <p:cNvPicPr/>
                <p:nvPr/>
              </p:nvPicPr>
              <p:blipFill>
                <a:blip r:embed="rId268"/>
                <a:stretch>
                  <a:fillRect/>
                </a:stretch>
              </p:blipFill>
              <p:spPr>
                <a:xfrm>
                  <a:off x="5733486" y="6386205"/>
                  <a:ext cx="1382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Ink 163">
                  <a:extLst>
                    <a:ext uri="{FF2B5EF4-FFF2-40B4-BE49-F238E27FC236}">
                      <a16:creationId xmlns:a16="http://schemas.microsoft.com/office/drawing/2014/main" id="{B172E62B-F4EE-013F-9499-4B3BA33F4754}"/>
                    </a:ext>
                  </a:extLst>
                </p14:cNvPr>
                <p14:cNvContentPartPr/>
                <p14:nvPr/>
              </p14:nvContentPartPr>
              <p14:xfrm>
                <a:off x="6161526" y="6053565"/>
                <a:ext cx="208800" cy="331920"/>
              </p14:xfrm>
            </p:contentPart>
          </mc:Choice>
          <mc:Fallback xmlns="">
            <p:pic>
              <p:nvPicPr>
                <p:cNvPr id="164" name="Ink 163">
                  <a:extLst>
                    <a:ext uri="{FF2B5EF4-FFF2-40B4-BE49-F238E27FC236}">
                      <a16:creationId xmlns:a16="http://schemas.microsoft.com/office/drawing/2014/main" id="{B172E62B-F4EE-013F-9499-4B3BA33F4754}"/>
                    </a:ext>
                  </a:extLst>
                </p:cNvPr>
                <p:cNvPicPr/>
                <p:nvPr/>
              </p:nvPicPr>
              <p:blipFill>
                <a:blip r:embed="rId270"/>
                <a:stretch>
                  <a:fillRect/>
                </a:stretch>
              </p:blipFill>
              <p:spPr>
                <a:xfrm>
                  <a:off x="6152886" y="6044925"/>
                  <a:ext cx="22644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Ink 165">
                  <a:extLst>
                    <a:ext uri="{FF2B5EF4-FFF2-40B4-BE49-F238E27FC236}">
                      <a16:creationId xmlns:a16="http://schemas.microsoft.com/office/drawing/2014/main" id="{E5EFE1E2-77D7-ED67-5F43-AF150C469BC8}"/>
                    </a:ext>
                  </a:extLst>
                </p14:cNvPr>
                <p14:cNvContentPartPr/>
                <p14:nvPr/>
              </p14:nvContentPartPr>
              <p14:xfrm>
                <a:off x="6088086" y="5928285"/>
                <a:ext cx="208440" cy="9000"/>
              </p14:xfrm>
            </p:contentPart>
          </mc:Choice>
          <mc:Fallback xmlns="">
            <p:pic>
              <p:nvPicPr>
                <p:cNvPr id="166" name="Ink 165">
                  <a:extLst>
                    <a:ext uri="{FF2B5EF4-FFF2-40B4-BE49-F238E27FC236}">
                      <a16:creationId xmlns:a16="http://schemas.microsoft.com/office/drawing/2014/main" id="{E5EFE1E2-77D7-ED67-5F43-AF150C469BC8}"/>
                    </a:ext>
                  </a:extLst>
                </p:cNvPr>
                <p:cNvPicPr/>
                <p:nvPr/>
              </p:nvPicPr>
              <p:blipFill>
                <a:blip r:embed="rId272"/>
                <a:stretch>
                  <a:fillRect/>
                </a:stretch>
              </p:blipFill>
              <p:spPr>
                <a:xfrm>
                  <a:off x="6079086" y="5919645"/>
                  <a:ext cx="2260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7" name="Ink 166">
                  <a:extLst>
                    <a:ext uri="{FF2B5EF4-FFF2-40B4-BE49-F238E27FC236}">
                      <a16:creationId xmlns:a16="http://schemas.microsoft.com/office/drawing/2014/main" id="{D1992D28-850C-8FD4-AA2B-F3A0C2C1C719}"/>
                    </a:ext>
                  </a:extLst>
                </p14:cNvPr>
                <p14:cNvContentPartPr/>
                <p14:nvPr/>
              </p14:nvContentPartPr>
              <p14:xfrm>
                <a:off x="6521886" y="5993085"/>
                <a:ext cx="227880" cy="370440"/>
              </p14:xfrm>
            </p:contentPart>
          </mc:Choice>
          <mc:Fallback xmlns="">
            <p:pic>
              <p:nvPicPr>
                <p:cNvPr id="167" name="Ink 166">
                  <a:extLst>
                    <a:ext uri="{FF2B5EF4-FFF2-40B4-BE49-F238E27FC236}">
                      <a16:creationId xmlns:a16="http://schemas.microsoft.com/office/drawing/2014/main" id="{D1992D28-850C-8FD4-AA2B-F3A0C2C1C719}"/>
                    </a:ext>
                  </a:extLst>
                </p:cNvPr>
                <p:cNvPicPr/>
                <p:nvPr/>
              </p:nvPicPr>
              <p:blipFill>
                <a:blip r:embed="rId274"/>
                <a:stretch>
                  <a:fillRect/>
                </a:stretch>
              </p:blipFill>
              <p:spPr>
                <a:xfrm>
                  <a:off x="6513246" y="5984445"/>
                  <a:ext cx="2455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8" name="Ink 167">
                  <a:extLst>
                    <a:ext uri="{FF2B5EF4-FFF2-40B4-BE49-F238E27FC236}">
                      <a16:creationId xmlns:a16="http://schemas.microsoft.com/office/drawing/2014/main" id="{1AF78473-61E2-DB84-BDB6-071DBEBE98BA}"/>
                    </a:ext>
                  </a:extLst>
                </p14:cNvPr>
                <p14:cNvContentPartPr/>
                <p14:nvPr/>
              </p14:nvContentPartPr>
              <p14:xfrm>
                <a:off x="6854166" y="6073725"/>
                <a:ext cx="186120" cy="308880"/>
              </p14:xfrm>
            </p:contentPart>
          </mc:Choice>
          <mc:Fallback xmlns="">
            <p:pic>
              <p:nvPicPr>
                <p:cNvPr id="168" name="Ink 167">
                  <a:extLst>
                    <a:ext uri="{FF2B5EF4-FFF2-40B4-BE49-F238E27FC236}">
                      <a16:creationId xmlns:a16="http://schemas.microsoft.com/office/drawing/2014/main" id="{1AF78473-61E2-DB84-BDB6-071DBEBE98BA}"/>
                    </a:ext>
                  </a:extLst>
                </p:cNvPr>
                <p:cNvPicPr/>
                <p:nvPr/>
              </p:nvPicPr>
              <p:blipFill>
                <a:blip r:embed="rId276"/>
                <a:stretch>
                  <a:fillRect/>
                </a:stretch>
              </p:blipFill>
              <p:spPr>
                <a:xfrm>
                  <a:off x="6845166" y="6064725"/>
                  <a:ext cx="2037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9" name="Ink 168">
                  <a:extLst>
                    <a:ext uri="{FF2B5EF4-FFF2-40B4-BE49-F238E27FC236}">
                      <a16:creationId xmlns:a16="http://schemas.microsoft.com/office/drawing/2014/main" id="{AE46E8E7-A957-5C5C-BA10-70924C32C207}"/>
                    </a:ext>
                  </a:extLst>
                </p14:cNvPr>
                <p14:cNvContentPartPr/>
                <p14:nvPr/>
              </p14:nvContentPartPr>
              <p14:xfrm>
                <a:off x="7030206" y="6357045"/>
                <a:ext cx="146520" cy="99720"/>
              </p14:xfrm>
            </p:contentPart>
          </mc:Choice>
          <mc:Fallback xmlns="">
            <p:pic>
              <p:nvPicPr>
                <p:cNvPr id="169" name="Ink 168">
                  <a:extLst>
                    <a:ext uri="{FF2B5EF4-FFF2-40B4-BE49-F238E27FC236}">
                      <a16:creationId xmlns:a16="http://schemas.microsoft.com/office/drawing/2014/main" id="{AE46E8E7-A957-5C5C-BA10-70924C32C207}"/>
                    </a:ext>
                  </a:extLst>
                </p:cNvPr>
                <p:cNvPicPr/>
                <p:nvPr/>
              </p:nvPicPr>
              <p:blipFill>
                <a:blip r:embed="rId278"/>
                <a:stretch>
                  <a:fillRect/>
                </a:stretch>
              </p:blipFill>
              <p:spPr>
                <a:xfrm>
                  <a:off x="7021206" y="6348405"/>
                  <a:ext cx="164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1" name="Ink 170">
                  <a:extLst>
                    <a:ext uri="{FF2B5EF4-FFF2-40B4-BE49-F238E27FC236}">
                      <a16:creationId xmlns:a16="http://schemas.microsoft.com/office/drawing/2014/main" id="{57817472-D771-6EC5-13AC-F09BC2DF62FF}"/>
                    </a:ext>
                  </a:extLst>
                </p14:cNvPr>
                <p14:cNvContentPartPr/>
                <p14:nvPr/>
              </p14:nvContentPartPr>
              <p14:xfrm>
                <a:off x="6791166" y="5965005"/>
                <a:ext cx="211320" cy="39960"/>
              </p14:xfrm>
            </p:contentPart>
          </mc:Choice>
          <mc:Fallback xmlns="">
            <p:pic>
              <p:nvPicPr>
                <p:cNvPr id="171" name="Ink 170">
                  <a:extLst>
                    <a:ext uri="{FF2B5EF4-FFF2-40B4-BE49-F238E27FC236}">
                      <a16:creationId xmlns:a16="http://schemas.microsoft.com/office/drawing/2014/main" id="{57817472-D771-6EC5-13AC-F09BC2DF62FF}"/>
                    </a:ext>
                  </a:extLst>
                </p:cNvPr>
                <p:cNvPicPr/>
                <p:nvPr/>
              </p:nvPicPr>
              <p:blipFill>
                <a:blip r:embed="rId280"/>
                <a:stretch>
                  <a:fillRect/>
                </a:stretch>
              </p:blipFill>
              <p:spPr>
                <a:xfrm>
                  <a:off x="6782166" y="5956365"/>
                  <a:ext cx="228960" cy="57600"/>
                </a:xfrm>
                <a:prstGeom prst="rect">
                  <a:avLst/>
                </a:prstGeom>
              </p:spPr>
            </p:pic>
          </mc:Fallback>
        </mc:AlternateContent>
      </p:grpSp>
      <p:grpSp>
        <p:nvGrpSpPr>
          <p:cNvPr id="179" name="Group 178">
            <a:extLst>
              <a:ext uri="{FF2B5EF4-FFF2-40B4-BE49-F238E27FC236}">
                <a16:creationId xmlns:a16="http://schemas.microsoft.com/office/drawing/2014/main" id="{4B733716-3F00-2186-73DF-7E9086F1B9F6}"/>
              </a:ext>
            </a:extLst>
          </p:cNvPr>
          <p:cNvGrpSpPr/>
          <p:nvPr/>
        </p:nvGrpSpPr>
        <p:grpSpPr>
          <a:xfrm>
            <a:off x="7378326" y="5947365"/>
            <a:ext cx="824760" cy="493560"/>
            <a:chOff x="7378326" y="5947365"/>
            <a:chExt cx="824760" cy="493560"/>
          </a:xfrm>
        </p:grpSpPr>
        <mc:AlternateContent xmlns:mc="http://schemas.openxmlformats.org/markup-compatibility/2006" xmlns:p14="http://schemas.microsoft.com/office/powerpoint/2010/main">
          <mc:Choice Requires="p14">
            <p:contentPart p14:bwMode="auto" r:id="rId281">
              <p14:nvContentPartPr>
                <p14:cNvPr id="173" name="Ink 172">
                  <a:extLst>
                    <a:ext uri="{FF2B5EF4-FFF2-40B4-BE49-F238E27FC236}">
                      <a16:creationId xmlns:a16="http://schemas.microsoft.com/office/drawing/2014/main" id="{9AF2D020-EB10-4BA7-0C83-A2FB0E9DEDAA}"/>
                    </a:ext>
                  </a:extLst>
                </p14:cNvPr>
                <p14:cNvContentPartPr/>
                <p14:nvPr/>
              </p14:nvContentPartPr>
              <p14:xfrm>
                <a:off x="7378326" y="5947365"/>
                <a:ext cx="308160" cy="422280"/>
              </p14:xfrm>
            </p:contentPart>
          </mc:Choice>
          <mc:Fallback xmlns="">
            <p:pic>
              <p:nvPicPr>
                <p:cNvPr id="173" name="Ink 172">
                  <a:extLst>
                    <a:ext uri="{FF2B5EF4-FFF2-40B4-BE49-F238E27FC236}">
                      <a16:creationId xmlns:a16="http://schemas.microsoft.com/office/drawing/2014/main" id="{9AF2D020-EB10-4BA7-0C83-A2FB0E9DEDAA}"/>
                    </a:ext>
                  </a:extLst>
                </p:cNvPr>
                <p:cNvPicPr/>
                <p:nvPr/>
              </p:nvPicPr>
              <p:blipFill>
                <a:blip r:embed="rId282"/>
                <a:stretch>
                  <a:fillRect/>
                </a:stretch>
              </p:blipFill>
              <p:spPr>
                <a:xfrm>
                  <a:off x="7369686" y="5938725"/>
                  <a:ext cx="32580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Ink 173">
                  <a:extLst>
                    <a:ext uri="{FF2B5EF4-FFF2-40B4-BE49-F238E27FC236}">
                      <a16:creationId xmlns:a16="http://schemas.microsoft.com/office/drawing/2014/main" id="{3B8A195D-289C-9619-F28F-FBC69750D81F}"/>
                    </a:ext>
                  </a:extLst>
                </p14:cNvPr>
                <p14:cNvContentPartPr/>
                <p14:nvPr/>
              </p14:nvContentPartPr>
              <p14:xfrm>
                <a:off x="7866846" y="6062565"/>
                <a:ext cx="162720" cy="253800"/>
              </p14:xfrm>
            </p:contentPart>
          </mc:Choice>
          <mc:Fallback xmlns="">
            <p:pic>
              <p:nvPicPr>
                <p:cNvPr id="174" name="Ink 173">
                  <a:extLst>
                    <a:ext uri="{FF2B5EF4-FFF2-40B4-BE49-F238E27FC236}">
                      <a16:creationId xmlns:a16="http://schemas.microsoft.com/office/drawing/2014/main" id="{3B8A195D-289C-9619-F28F-FBC69750D81F}"/>
                    </a:ext>
                  </a:extLst>
                </p:cNvPr>
                <p:cNvPicPr/>
                <p:nvPr/>
              </p:nvPicPr>
              <p:blipFill>
                <a:blip r:embed="rId284"/>
                <a:stretch>
                  <a:fillRect/>
                </a:stretch>
              </p:blipFill>
              <p:spPr>
                <a:xfrm>
                  <a:off x="7858206" y="6053925"/>
                  <a:ext cx="180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Ink 174">
                  <a:extLst>
                    <a:ext uri="{FF2B5EF4-FFF2-40B4-BE49-F238E27FC236}">
                      <a16:creationId xmlns:a16="http://schemas.microsoft.com/office/drawing/2014/main" id="{E500362C-FA2E-1849-783A-464E0AEDBDF0}"/>
                    </a:ext>
                  </a:extLst>
                </p14:cNvPr>
                <p14:cNvContentPartPr/>
                <p14:nvPr/>
              </p14:nvContentPartPr>
              <p14:xfrm>
                <a:off x="7908966" y="6200445"/>
                <a:ext cx="136080" cy="29520"/>
              </p14:xfrm>
            </p:contentPart>
          </mc:Choice>
          <mc:Fallback xmlns="">
            <p:pic>
              <p:nvPicPr>
                <p:cNvPr id="175" name="Ink 174">
                  <a:extLst>
                    <a:ext uri="{FF2B5EF4-FFF2-40B4-BE49-F238E27FC236}">
                      <a16:creationId xmlns:a16="http://schemas.microsoft.com/office/drawing/2014/main" id="{E500362C-FA2E-1849-783A-464E0AEDBDF0}"/>
                    </a:ext>
                  </a:extLst>
                </p:cNvPr>
                <p:cNvPicPr/>
                <p:nvPr/>
              </p:nvPicPr>
              <p:blipFill>
                <a:blip r:embed="rId286"/>
                <a:stretch>
                  <a:fillRect/>
                </a:stretch>
              </p:blipFill>
              <p:spPr>
                <a:xfrm>
                  <a:off x="7900326" y="6191805"/>
                  <a:ext cx="153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6" name="Ink 175">
                  <a:extLst>
                    <a:ext uri="{FF2B5EF4-FFF2-40B4-BE49-F238E27FC236}">
                      <a16:creationId xmlns:a16="http://schemas.microsoft.com/office/drawing/2014/main" id="{E2651CC1-95CD-72B8-1A42-EE34F8CF28C1}"/>
                    </a:ext>
                  </a:extLst>
                </p14:cNvPr>
                <p14:cNvContentPartPr/>
                <p14:nvPr/>
              </p14:nvContentPartPr>
              <p14:xfrm>
                <a:off x="7831206" y="6050325"/>
                <a:ext cx="225720" cy="38160"/>
              </p14:xfrm>
            </p:contentPart>
          </mc:Choice>
          <mc:Fallback xmlns="">
            <p:pic>
              <p:nvPicPr>
                <p:cNvPr id="176" name="Ink 175">
                  <a:extLst>
                    <a:ext uri="{FF2B5EF4-FFF2-40B4-BE49-F238E27FC236}">
                      <a16:creationId xmlns:a16="http://schemas.microsoft.com/office/drawing/2014/main" id="{E2651CC1-95CD-72B8-1A42-EE34F8CF28C1}"/>
                    </a:ext>
                  </a:extLst>
                </p:cNvPr>
                <p:cNvPicPr/>
                <p:nvPr/>
              </p:nvPicPr>
              <p:blipFill>
                <a:blip r:embed="rId288"/>
                <a:stretch>
                  <a:fillRect/>
                </a:stretch>
              </p:blipFill>
              <p:spPr>
                <a:xfrm>
                  <a:off x="7822566" y="6041685"/>
                  <a:ext cx="2433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7" name="Ink 176">
                  <a:extLst>
                    <a:ext uri="{FF2B5EF4-FFF2-40B4-BE49-F238E27FC236}">
                      <a16:creationId xmlns:a16="http://schemas.microsoft.com/office/drawing/2014/main" id="{22D3A541-6B90-B1E5-15D4-B11B9BF909BF}"/>
                    </a:ext>
                  </a:extLst>
                </p14:cNvPr>
                <p14:cNvContentPartPr/>
                <p14:nvPr/>
              </p14:nvContentPartPr>
              <p14:xfrm>
                <a:off x="7783326" y="5962485"/>
                <a:ext cx="284400" cy="31680"/>
              </p14:xfrm>
            </p:contentPart>
          </mc:Choice>
          <mc:Fallback xmlns="">
            <p:pic>
              <p:nvPicPr>
                <p:cNvPr id="177" name="Ink 176">
                  <a:extLst>
                    <a:ext uri="{FF2B5EF4-FFF2-40B4-BE49-F238E27FC236}">
                      <a16:creationId xmlns:a16="http://schemas.microsoft.com/office/drawing/2014/main" id="{22D3A541-6B90-B1E5-15D4-B11B9BF909BF}"/>
                    </a:ext>
                  </a:extLst>
                </p:cNvPr>
                <p:cNvPicPr/>
                <p:nvPr/>
              </p:nvPicPr>
              <p:blipFill>
                <a:blip r:embed="rId290"/>
                <a:stretch>
                  <a:fillRect/>
                </a:stretch>
              </p:blipFill>
              <p:spPr>
                <a:xfrm>
                  <a:off x="7774686" y="5953485"/>
                  <a:ext cx="302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8" name="Ink 177">
                  <a:extLst>
                    <a:ext uri="{FF2B5EF4-FFF2-40B4-BE49-F238E27FC236}">
                      <a16:creationId xmlns:a16="http://schemas.microsoft.com/office/drawing/2014/main" id="{8DA9B079-10A7-10C4-CD44-ED45A5A492A7}"/>
                    </a:ext>
                  </a:extLst>
                </p14:cNvPr>
                <p14:cNvContentPartPr/>
                <p14:nvPr/>
              </p14:nvContentPartPr>
              <p14:xfrm>
                <a:off x="8196966" y="6366765"/>
                <a:ext cx="6120" cy="74160"/>
              </p14:xfrm>
            </p:contentPart>
          </mc:Choice>
          <mc:Fallback xmlns="">
            <p:pic>
              <p:nvPicPr>
                <p:cNvPr id="178" name="Ink 177">
                  <a:extLst>
                    <a:ext uri="{FF2B5EF4-FFF2-40B4-BE49-F238E27FC236}">
                      <a16:creationId xmlns:a16="http://schemas.microsoft.com/office/drawing/2014/main" id="{8DA9B079-10A7-10C4-CD44-ED45A5A492A7}"/>
                    </a:ext>
                  </a:extLst>
                </p:cNvPr>
                <p:cNvPicPr/>
                <p:nvPr/>
              </p:nvPicPr>
              <p:blipFill>
                <a:blip r:embed="rId292"/>
                <a:stretch>
                  <a:fillRect/>
                </a:stretch>
              </p:blipFill>
              <p:spPr>
                <a:xfrm>
                  <a:off x="8188326" y="6357765"/>
                  <a:ext cx="23760" cy="91800"/>
                </a:xfrm>
                <a:prstGeom prst="rect">
                  <a:avLst/>
                </a:prstGeom>
              </p:spPr>
            </p:pic>
          </mc:Fallback>
        </mc:AlternateContent>
      </p:grpSp>
      <p:grpSp>
        <p:nvGrpSpPr>
          <p:cNvPr id="184" name="Group 183">
            <a:extLst>
              <a:ext uri="{FF2B5EF4-FFF2-40B4-BE49-F238E27FC236}">
                <a16:creationId xmlns:a16="http://schemas.microsoft.com/office/drawing/2014/main" id="{BB958460-8195-1593-1B2D-397EB019E24C}"/>
              </a:ext>
            </a:extLst>
          </p:cNvPr>
          <p:cNvGrpSpPr/>
          <p:nvPr/>
        </p:nvGrpSpPr>
        <p:grpSpPr>
          <a:xfrm>
            <a:off x="8325846" y="5854485"/>
            <a:ext cx="666000" cy="519840"/>
            <a:chOff x="8325846" y="5854485"/>
            <a:chExt cx="666000" cy="519840"/>
          </a:xfrm>
        </p:grpSpPr>
        <mc:AlternateContent xmlns:mc="http://schemas.openxmlformats.org/markup-compatibility/2006" xmlns:p14="http://schemas.microsoft.com/office/powerpoint/2010/main">
          <mc:Choice Requires="p14">
            <p:contentPart p14:bwMode="auto" r:id="rId293">
              <p14:nvContentPartPr>
                <p14:cNvPr id="180" name="Ink 179">
                  <a:extLst>
                    <a:ext uri="{FF2B5EF4-FFF2-40B4-BE49-F238E27FC236}">
                      <a16:creationId xmlns:a16="http://schemas.microsoft.com/office/drawing/2014/main" id="{D6971185-9F65-7772-91EA-C723E41EA647}"/>
                    </a:ext>
                  </a:extLst>
                </p14:cNvPr>
                <p14:cNvContentPartPr/>
                <p14:nvPr/>
              </p14:nvContentPartPr>
              <p14:xfrm>
                <a:off x="8325846" y="6004605"/>
                <a:ext cx="221760" cy="259200"/>
              </p14:xfrm>
            </p:contentPart>
          </mc:Choice>
          <mc:Fallback xmlns="">
            <p:pic>
              <p:nvPicPr>
                <p:cNvPr id="180" name="Ink 179">
                  <a:extLst>
                    <a:ext uri="{FF2B5EF4-FFF2-40B4-BE49-F238E27FC236}">
                      <a16:creationId xmlns:a16="http://schemas.microsoft.com/office/drawing/2014/main" id="{D6971185-9F65-7772-91EA-C723E41EA647}"/>
                    </a:ext>
                  </a:extLst>
                </p:cNvPr>
                <p:cNvPicPr/>
                <p:nvPr/>
              </p:nvPicPr>
              <p:blipFill>
                <a:blip r:embed="rId294"/>
                <a:stretch>
                  <a:fillRect/>
                </a:stretch>
              </p:blipFill>
              <p:spPr>
                <a:xfrm>
                  <a:off x="8316846" y="5995965"/>
                  <a:ext cx="239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1" name="Ink 180">
                  <a:extLst>
                    <a:ext uri="{FF2B5EF4-FFF2-40B4-BE49-F238E27FC236}">
                      <a16:creationId xmlns:a16="http://schemas.microsoft.com/office/drawing/2014/main" id="{162A3103-0D80-45B2-5C75-2140BDB69B3D}"/>
                    </a:ext>
                  </a:extLst>
                </p14:cNvPr>
                <p14:cNvContentPartPr/>
                <p14:nvPr/>
              </p14:nvContentPartPr>
              <p14:xfrm>
                <a:off x="8644806" y="5965365"/>
                <a:ext cx="182520" cy="327600"/>
              </p14:xfrm>
            </p:contentPart>
          </mc:Choice>
          <mc:Fallback xmlns="">
            <p:pic>
              <p:nvPicPr>
                <p:cNvPr id="181" name="Ink 180">
                  <a:extLst>
                    <a:ext uri="{FF2B5EF4-FFF2-40B4-BE49-F238E27FC236}">
                      <a16:creationId xmlns:a16="http://schemas.microsoft.com/office/drawing/2014/main" id="{162A3103-0D80-45B2-5C75-2140BDB69B3D}"/>
                    </a:ext>
                  </a:extLst>
                </p:cNvPr>
                <p:cNvPicPr/>
                <p:nvPr/>
              </p:nvPicPr>
              <p:blipFill>
                <a:blip r:embed="rId296"/>
                <a:stretch>
                  <a:fillRect/>
                </a:stretch>
              </p:blipFill>
              <p:spPr>
                <a:xfrm>
                  <a:off x="8635806" y="5956365"/>
                  <a:ext cx="2001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2" name="Ink 181">
                  <a:extLst>
                    <a:ext uri="{FF2B5EF4-FFF2-40B4-BE49-F238E27FC236}">
                      <a16:creationId xmlns:a16="http://schemas.microsoft.com/office/drawing/2014/main" id="{FC00BF5C-2376-E3C1-81F4-E5CF43F2C5F6}"/>
                    </a:ext>
                  </a:extLst>
                </p14:cNvPr>
                <p14:cNvContentPartPr/>
                <p14:nvPr/>
              </p14:nvContentPartPr>
              <p14:xfrm>
                <a:off x="8896446" y="6298005"/>
                <a:ext cx="95400" cy="76320"/>
              </p14:xfrm>
            </p:contentPart>
          </mc:Choice>
          <mc:Fallback xmlns="">
            <p:pic>
              <p:nvPicPr>
                <p:cNvPr id="182" name="Ink 181">
                  <a:extLst>
                    <a:ext uri="{FF2B5EF4-FFF2-40B4-BE49-F238E27FC236}">
                      <a16:creationId xmlns:a16="http://schemas.microsoft.com/office/drawing/2014/main" id="{FC00BF5C-2376-E3C1-81F4-E5CF43F2C5F6}"/>
                    </a:ext>
                  </a:extLst>
                </p:cNvPr>
                <p:cNvPicPr/>
                <p:nvPr/>
              </p:nvPicPr>
              <p:blipFill>
                <a:blip r:embed="rId298"/>
                <a:stretch>
                  <a:fillRect/>
                </a:stretch>
              </p:blipFill>
              <p:spPr>
                <a:xfrm>
                  <a:off x="8887446" y="6289365"/>
                  <a:ext cx="113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3" name="Ink 182">
                  <a:extLst>
                    <a:ext uri="{FF2B5EF4-FFF2-40B4-BE49-F238E27FC236}">
                      <a16:creationId xmlns:a16="http://schemas.microsoft.com/office/drawing/2014/main" id="{799C6BC2-AC8B-ABA1-DDF5-EE1957ABFDF3}"/>
                    </a:ext>
                  </a:extLst>
                </p14:cNvPr>
                <p14:cNvContentPartPr/>
                <p14:nvPr/>
              </p14:nvContentPartPr>
              <p14:xfrm>
                <a:off x="8598366" y="5854485"/>
                <a:ext cx="214920" cy="19080"/>
              </p14:xfrm>
            </p:contentPart>
          </mc:Choice>
          <mc:Fallback xmlns="">
            <p:pic>
              <p:nvPicPr>
                <p:cNvPr id="183" name="Ink 182">
                  <a:extLst>
                    <a:ext uri="{FF2B5EF4-FFF2-40B4-BE49-F238E27FC236}">
                      <a16:creationId xmlns:a16="http://schemas.microsoft.com/office/drawing/2014/main" id="{799C6BC2-AC8B-ABA1-DDF5-EE1957ABFDF3}"/>
                    </a:ext>
                  </a:extLst>
                </p:cNvPr>
                <p:cNvPicPr/>
                <p:nvPr/>
              </p:nvPicPr>
              <p:blipFill>
                <a:blip r:embed="rId300"/>
                <a:stretch>
                  <a:fillRect/>
                </a:stretch>
              </p:blipFill>
              <p:spPr>
                <a:xfrm>
                  <a:off x="8589366" y="5845845"/>
                  <a:ext cx="232560" cy="36720"/>
                </a:xfrm>
                <a:prstGeom prst="rect">
                  <a:avLst/>
                </a:prstGeom>
              </p:spPr>
            </p:pic>
          </mc:Fallback>
        </mc:AlternateContent>
      </p:grpSp>
      <p:grpSp>
        <p:nvGrpSpPr>
          <p:cNvPr id="242" name="Group 241">
            <a:extLst>
              <a:ext uri="{FF2B5EF4-FFF2-40B4-BE49-F238E27FC236}">
                <a16:creationId xmlns:a16="http://schemas.microsoft.com/office/drawing/2014/main" id="{1D5AF373-EC73-6D8A-12D0-13F0453116A6}"/>
              </a:ext>
            </a:extLst>
          </p:cNvPr>
          <p:cNvGrpSpPr/>
          <p:nvPr/>
        </p:nvGrpSpPr>
        <p:grpSpPr>
          <a:xfrm>
            <a:off x="8595155" y="3984771"/>
            <a:ext cx="3172207" cy="1198363"/>
            <a:chOff x="1271286" y="1813736"/>
            <a:chExt cx="5403960" cy="2041451"/>
          </a:xfrm>
        </p:grpSpPr>
        <mc:AlternateContent xmlns:mc="http://schemas.openxmlformats.org/markup-compatibility/2006" xmlns:p14="http://schemas.microsoft.com/office/powerpoint/2010/main">
          <mc:Choice Requires="p14">
            <p:contentPart p14:bwMode="auto" r:id="rId301">
              <p14:nvContentPartPr>
                <p14:cNvPr id="185" name="Ink 184">
                  <a:extLst>
                    <a:ext uri="{FF2B5EF4-FFF2-40B4-BE49-F238E27FC236}">
                      <a16:creationId xmlns:a16="http://schemas.microsoft.com/office/drawing/2014/main" id="{DD052890-41F9-93FB-D186-CDB94074B140}"/>
                    </a:ext>
                  </a:extLst>
                </p14:cNvPr>
                <p14:cNvContentPartPr/>
                <p14:nvPr/>
              </p14:nvContentPartPr>
              <p14:xfrm>
                <a:off x="4233006" y="2041616"/>
                <a:ext cx="112320" cy="388440"/>
              </p14:xfrm>
            </p:contentPart>
          </mc:Choice>
          <mc:Fallback xmlns="">
            <p:pic>
              <p:nvPicPr>
                <p:cNvPr id="185" name="Ink 184">
                  <a:extLst>
                    <a:ext uri="{FF2B5EF4-FFF2-40B4-BE49-F238E27FC236}">
                      <a16:creationId xmlns:a16="http://schemas.microsoft.com/office/drawing/2014/main" id="{DD052890-41F9-93FB-D186-CDB94074B140}"/>
                    </a:ext>
                  </a:extLst>
                </p:cNvPr>
                <p:cNvPicPr/>
                <p:nvPr/>
              </p:nvPicPr>
              <p:blipFill>
                <a:blip r:embed="rId302"/>
                <a:stretch>
                  <a:fillRect/>
                </a:stretch>
              </p:blipFill>
              <p:spPr>
                <a:xfrm>
                  <a:off x="4217745" y="2026275"/>
                  <a:ext cx="142231" cy="418509"/>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Ink 185">
                  <a:extLst>
                    <a:ext uri="{FF2B5EF4-FFF2-40B4-BE49-F238E27FC236}">
                      <a16:creationId xmlns:a16="http://schemas.microsoft.com/office/drawing/2014/main" id="{B4CAD435-823C-67DC-B020-BB8F87F3A29B}"/>
                    </a:ext>
                  </a:extLst>
                </p14:cNvPr>
                <p14:cNvContentPartPr/>
                <p14:nvPr/>
              </p14:nvContentPartPr>
              <p14:xfrm>
                <a:off x="3090366" y="2159696"/>
                <a:ext cx="247680" cy="209520"/>
              </p14:xfrm>
            </p:contentPart>
          </mc:Choice>
          <mc:Fallback xmlns="">
            <p:pic>
              <p:nvPicPr>
                <p:cNvPr id="186" name="Ink 185">
                  <a:extLst>
                    <a:ext uri="{FF2B5EF4-FFF2-40B4-BE49-F238E27FC236}">
                      <a16:creationId xmlns:a16="http://schemas.microsoft.com/office/drawing/2014/main" id="{B4CAD435-823C-67DC-B020-BB8F87F3A29B}"/>
                    </a:ext>
                  </a:extLst>
                </p:cNvPr>
                <p:cNvPicPr/>
                <p:nvPr/>
              </p:nvPicPr>
              <p:blipFill>
                <a:blip r:embed="rId304"/>
                <a:stretch>
                  <a:fillRect/>
                </a:stretch>
              </p:blipFill>
              <p:spPr>
                <a:xfrm>
                  <a:off x="3075039" y="2144425"/>
                  <a:ext cx="277720" cy="239451"/>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Ink 186">
                  <a:extLst>
                    <a:ext uri="{FF2B5EF4-FFF2-40B4-BE49-F238E27FC236}">
                      <a16:creationId xmlns:a16="http://schemas.microsoft.com/office/drawing/2014/main" id="{1E166FE6-13B6-C777-4D17-79DAE301F592}"/>
                    </a:ext>
                  </a:extLst>
                </p14:cNvPr>
                <p14:cNvContentPartPr/>
                <p14:nvPr/>
              </p14:nvContentPartPr>
              <p14:xfrm>
                <a:off x="3360006" y="2390816"/>
                <a:ext cx="174600" cy="99000"/>
              </p14:xfrm>
            </p:contentPart>
          </mc:Choice>
          <mc:Fallback xmlns="">
            <p:pic>
              <p:nvPicPr>
                <p:cNvPr id="187" name="Ink 186">
                  <a:extLst>
                    <a:ext uri="{FF2B5EF4-FFF2-40B4-BE49-F238E27FC236}">
                      <a16:creationId xmlns:a16="http://schemas.microsoft.com/office/drawing/2014/main" id="{1E166FE6-13B6-C777-4D17-79DAE301F592}"/>
                    </a:ext>
                  </a:extLst>
                </p:cNvPr>
                <p:cNvPicPr/>
                <p:nvPr/>
              </p:nvPicPr>
              <p:blipFill>
                <a:blip r:embed="rId306"/>
                <a:stretch>
                  <a:fillRect/>
                </a:stretch>
              </p:blipFill>
              <p:spPr>
                <a:xfrm>
                  <a:off x="3344690" y="2375538"/>
                  <a:ext cx="204619" cy="128944"/>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Ink 187">
                  <a:extLst>
                    <a:ext uri="{FF2B5EF4-FFF2-40B4-BE49-F238E27FC236}">
                      <a16:creationId xmlns:a16="http://schemas.microsoft.com/office/drawing/2014/main" id="{D927E4FC-3A8E-B713-51DE-823ECF80CAAB}"/>
                    </a:ext>
                  </a:extLst>
                </p14:cNvPr>
                <p14:cNvContentPartPr/>
                <p14:nvPr/>
              </p14:nvContentPartPr>
              <p14:xfrm>
                <a:off x="3925206" y="2138816"/>
                <a:ext cx="24120" cy="251280"/>
              </p14:xfrm>
            </p:contentPart>
          </mc:Choice>
          <mc:Fallback xmlns="">
            <p:pic>
              <p:nvPicPr>
                <p:cNvPr id="188" name="Ink 187">
                  <a:extLst>
                    <a:ext uri="{FF2B5EF4-FFF2-40B4-BE49-F238E27FC236}">
                      <a16:creationId xmlns:a16="http://schemas.microsoft.com/office/drawing/2014/main" id="{D927E4FC-3A8E-B713-51DE-823ECF80CAAB}"/>
                    </a:ext>
                  </a:extLst>
                </p:cNvPr>
                <p:cNvPicPr/>
                <p:nvPr/>
              </p:nvPicPr>
              <p:blipFill>
                <a:blip r:embed="rId308"/>
                <a:stretch>
                  <a:fillRect/>
                </a:stretch>
              </p:blipFill>
              <p:spPr>
                <a:xfrm>
                  <a:off x="3910131" y="2123494"/>
                  <a:ext cx="53667" cy="281311"/>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Ink 188">
                  <a:extLst>
                    <a:ext uri="{FF2B5EF4-FFF2-40B4-BE49-F238E27FC236}">
                      <a16:creationId xmlns:a16="http://schemas.microsoft.com/office/drawing/2014/main" id="{883E5EDC-385F-4654-B7F5-53F7DDBE01A6}"/>
                    </a:ext>
                  </a:extLst>
                </p14:cNvPr>
                <p14:cNvContentPartPr/>
                <p14:nvPr/>
              </p14:nvContentPartPr>
              <p14:xfrm>
                <a:off x="3824406" y="2266616"/>
                <a:ext cx="197280" cy="25920"/>
              </p14:xfrm>
            </p:contentPart>
          </mc:Choice>
          <mc:Fallback xmlns="">
            <p:pic>
              <p:nvPicPr>
                <p:cNvPr id="189" name="Ink 188">
                  <a:extLst>
                    <a:ext uri="{FF2B5EF4-FFF2-40B4-BE49-F238E27FC236}">
                      <a16:creationId xmlns:a16="http://schemas.microsoft.com/office/drawing/2014/main" id="{883E5EDC-385F-4654-B7F5-53F7DDBE01A6}"/>
                    </a:ext>
                  </a:extLst>
                </p:cNvPr>
                <p:cNvPicPr/>
                <p:nvPr/>
              </p:nvPicPr>
              <p:blipFill>
                <a:blip r:embed="rId310"/>
                <a:stretch>
                  <a:fillRect/>
                </a:stretch>
              </p:blipFill>
              <p:spPr>
                <a:xfrm>
                  <a:off x="3809089" y="2251546"/>
                  <a:ext cx="227301" cy="55457"/>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Ink 189">
                  <a:extLst>
                    <a:ext uri="{FF2B5EF4-FFF2-40B4-BE49-F238E27FC236}">
                      <a16:creationId xmlns:a16="http://schemas.microsoft.com/office/drawing/2014/main" id="{C2D21EF2-A257-0090-225D-F43AEBB30227}"/>
                    </a:ext>
                  </a:extLst>
                </p14:cNvPr>
                <p14:cNvContentPartPr/>
                <p14:nvPr/>
              </p14:nvContentPartPr>
              <p14:xfrm>
                <a:off x="6004566" y="1900856"/>
                <a:ext cx="355680" cy="28080"/>
              </p14:xfrm>
            </p:contentPart>
          </mc:Choice>
          <mc:Fallback xmlns="">
            <p:pic>
              <p:nvPicPr>
                <p:cNvPr id="190" name="Ink 189">
                  <a:extLst>
                    <a:ext uri="{FF2B5EF4-FFF2-40B4-BE49-F238E27FC236}">
                      <a16:creationId xmlns:a16="http://schemas.microsoft.com/office/drawing/2014/main" id="{C2D21EF2-A257-0090-225D-F43AEBB30227}"/>
                    </a:ext>
                  </a:extLst>
                </p:cNvPr>
                <p:cNvPicPr/>
                <p:nvPr/>
              </p:nvPicPr>
              <p:blipFill>
                <a:blip r:embed="rId312"/>
                <a:stretch>
                  <a:fillRect/>
                </a:stretch>
              </p:blipFill>
              <p:spPr>
                <a:xfrm>
                  <a:off x="5989261" y="1885595"/>
                  <a:ext cx="385677" cy="57991"/>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1" name="Ink 190">
                  <a:extLst>
                    <a:ext uri="{FF2B5EF4-FFF2-40B4-BE49-F238E27FC236}">
                      <a16:creationId xmlns:a16="http://schemas.microsoft.com/office/drawing/2014/main" id="{5992E124-ABDF-4A28-D56B-AAE5341FAD93}"/>
                    </a:ext>
                  </a:extLst>
                </p14:cNvPr>
                <p14:cNvContentPartPr/>
                <p14:nvPr/>
              </p14:nvContentPartPr>
              <p14:xfrm>
                <a:off x="4352526" y="1916696"/>
                <a:ext cx="1712160" cy="510480"/>
              </p14:xfrm>
            </p:contentPart>
          </mc:Choice>
          <mc:Fallback xmlns="">
            <p:pic>
              <p:nvPicPr>
                <p:cNvPr id="191" name="Ink 190">
                  <a:extLst>
                    <a:ext uri="{FF2B5EF4-FFF2-40B4-BE49-F238E27FC236}">
                      <a16:creationId xmlns:a16="http://schemas.microsoft.com/office/drawing/2014/main" id="{5992E124-ABDF-4A28-D56B-AAE5341FAD93}"/>
                    </a:ext>
                  </a:extLst>
                </p:cNvPr>
                <p:cNvPicPr/>
                <p:nvPr/>
              </p:nvPicPr>
              <p:blipFill>
                <a:blip r:embed="rId314"/>
                <a:stretch>
                  <a:fillRect/>
                </a:stretch>
              </p:blipFill>
              <p:spPr>
                <a:xfrm>
                  <a:off x="4337195" y="1901375"/>
                  <a:ext cx="1742209" cy="540508"/>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2" name="Ink 191">
                  <a:extLst>
                    <a:ext uri="{FF2B5EF4-FFF2-40B4-BE49-F238E27FC236}">
                      <a16:creationId xmlns:a16="http://schemas.microsoft.com/office/drawing/2014/main" id="{1EB0CAF2-A4A8-E8DD-6404-B888BEB26F0A}"/>
                    </a:ext>
                  </a:extLst>
                </p14:cNvPr>
                <p14:cNvContentPartPr/>
                <p14:nvPr/>
              </p14:nvContentPartPr>
              <p14:xfrm>
                <a:off x="4644126" y="2155376"/>
                <a:ext cx="263880" cy="167040"/>
              </p14:xfrm>
            </p:contentPart>
          </mc:Choice>
          <mc:Fallback xmlns="">
            <p:pic>
              <p:nvPicPr>
                <p:cNvPr id="192" name="Ink 191">
                  <a:extLst>
                    <a:ext uri="{FF2B5EF4-FFF2-40B4-BE49-F238E27FC236}">
                      <a16:creationId xmlns:a16="http://schemas.microsoft.com/office/drawing/2014/main" id="{1EB0CAF2-A4A8-E8DD-6404-B888BEB26F0A}"/>
                    </a:ext>
                  </a:extLst>
                </p:cNvPr>
                <p:cNvPicPr/>
                <p:nvPr/>
              </p:nvPicPr>
              <p:blipFill>
                <a:blip r:embed="rId316"/>
                <a:stretch>
                  <a:fillRect/>
                </a:stretch>
              </p:blipFill>
              <p:spPr>
                <a:xfrm>
                  <a:off x="4628820" y="2140079"/>
                  <a:ext cx="293880" cy="197022"/>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3" name="Ink 192">
                  <a:extLst>
                    <a:ext uri="{FF2B5EF4-FFF2-40B4-BE49-F238E27FC236}">
                      <a16:creationId xmlns:a16="http://schemas.microsoft.com/office/drawing/2014/main" id="{31274466-9692-539A-C6DB-4F98FDC7684F}"/>
                    </a:ext>
                  </a:extLst>
                </p14:cNvPr>
                <p14:cNvContentPartPr/>
                <p14:nvPr/>
              </p14:nvContentPartPr>
              <p14:xfrm>
                <a:off x="5010606" y="2331056"/>
                <a:ext cx="98280" cy="93240"/>
              </p14:xfrm>
            </p:contentPart>
          </mc:Choice>
          <mc:Fallback xmlns="">
            <p:pic>
              <p:nvPicPr>
                <p:cNvPr id="193" name="Ink 192">
                  <a:extLst>
                    <a:ext uri="{FF2B5EF4-FFF2-40B4-BE49-F238E27FC236}">
                      <a16:creationId xmlns:a16="http://schemas.microsoft.com/office/drawing/2014/main" id="{31274466-9692-539A-C6DB-4F98FDC7684F}"/>
                    </a:ext>
                  </a:extLst>
                </p:cNvPr>
                <p:cNvPicPr/>
                <p:nvPr/>
              </p:nvPicPr>
              <p:blipFill>
                <a:blip r:embed="rId318"/>
                <a:stretch>
                  <a:fillRect/>
                </a:stretch>
              </p:blipFill>
              <p:spPr>
                <a:xfrm>
                  <a:off x="4995345" y="2315720"/>
                  <a:ext cx="128191" cy="123298"/>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4" name="Ink 193">
                  <a:extLst>
                    <a:ext uri="{FF2B5EF4-FFF2-40B4-BE49-F238E27FC236}">
                      <a16:creationId xmlns:a16="http://schemas.microsoft.com/office/drawing/2014/main" id="{C58544CD-7B30-DE10-6ED3-20092E1ED9F6}"/>
                    </a:ext>
                  </a:extLst>
                </p14:cNvPr>
                <p14:cNvContentPartPr/>
                <p14:nvPr/>
              </p14:nvContentPartPr>
              <p14:xfrm>
                <a:off x="5062086" y="2129816"/>
                <a:ext cx="87120" cy="66600"/>
              </p14:xfrm>
            </p:contentPart>
          </mc:Choice>
          <mc:Fallback xmlns="">
            <p:pic>
              <p:nvPicPr>
                <p:cNvPr id="194" name="Ink 193">
                  <a:extLst>
                    <a:ext uri="{FF2B5EF4-FFF2-40B4-BE49-F238E27FC236}">
                      <a16:creationId xmlns:a16="http://schemas.microsoft.com/office/drawing/2014/main" id="{C58544CD-7B30-DE10-6ED3-20092E1ED9F6}"/>
                    </a:ext>
                  </a:extLst>
                </p:cNvPr>
                <p:cNvPicPr/>
                <p:nvPr/>
              </p:nvPicPr>
              <p:blipFill>
                <a:blip r:embed="rId320"/>
                <a:stretch>
                  <a:fillRect/>
                </a:stretch>
              </p:blipFill>
              <p:spPr>
                <a:xfrm>
                  <a:off x="5046748" y="2114541"/>
                  <a:ext cx="117183" cy="96539"/>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5" name="Ink 194">
                  <a:extLst>
                    <a:ext uri="{FF2B5EF4-FFF2-40B4-BE49-F238E27FC236}">
                      <a16:creationId xmlns:a16="http://schemas.microsoft.com/office/drawing/2014/main" id="{58A599A8-85D3-D4CE-5CE4-4D69355F78EE}"/>
                    </a:ext>
                  </a:extLst>
                </p14:cNvPr>
                <p14:cNvContentPartPr/>
                <p14:nvPr/>
              </p14:nvContentPartPr>
              <p14:xfrm>
                <a:off x="5323446" y="2247896"/>
                <a:ext cx="192600" cy="10440"/>
              </p14:xfrm>
            </p:contentPart>
          </mc:Choice>
          <mc:Fallback xmlns="">
            <p:pic>
              <p:nvPicPr>
                <p:cNvPr id="195" name="Ink 194">
                  <a:extLst>
                    <a:ext uri="{FF2B5EF4-FFF2-40B4-BE49-F238E27FC236}">
                      <a16:creationId xmlns:a16="http://schemas.microsoft.com/office/drawing/2014/main" id="{58A599A8-85D3-D4CE-5CE4-4D69355F78EE}"/>
                    </a:ext>
                  </a:extLst>
                </p:cNvPr>
                <p:cNvPicPr/>
                <p:nvPr/>
              </p:nvPicPr>
              <p:blipFill>
                <a:blip r:embed="rId322"/>
                <a:stretch>
                  <a:fillRect/>
                </a:stretch>
              </p:blipFill>
              <p:spPr>
                <a:xfrm>
                  <a:off x="5308112" y="2232543"/>
                  <a:ext cx="222655" cy="40532"/>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6" name="Ink 195">
                  <a:extLst>
                    <a:ext uri="{FF2B5EF4-FFF2-40B4-BE49-F238E27FC236}">
                      <a16:creationId xmlns:a16="http://schemas.microsoft.com/office/drawing/2014/main" id="{6EEA4B95-1D1A-DFAD-9EE9-ADC8B4731FE7}"/>
                    </a:ext>
                  </a:extLst>
                </p14:cNvPr>
                <p14:cNvContentPartPr/>
                <p14:nvPr/>
              </p14:nvContentPartPr>
              <p14:xfrm>
                <a:off x="5450526" y="2168696"/>
                <a:ext cx="14040" cy="180000"/>
              </p14:xfrm>
            </p:contentPart>
          </mc:Choice>
          <mc:Fallback xmlns="">
            <p:pic>
              <p:nvPicPr>
                <p:cNvPr id="196" name="Ink 195">
                  <a:extLst>
                    <a:ext uri="{FF2B5EF4-FFF2-40B4-BE49-F238E27FC236}">
                      <a16:creationId xmlns:a16="http://schemas.microsoft.com/office/drawing/2014/main" id="{6EEA4B95-1D1A-DFAD-9EE9-ADC8B4731FE7}"/>
                    </a:ext>
                  </a:extLst>
                </p:cNvPr>
                <p:cNvPicPr/>
                <p:nvPr/>
              </p:nvPicPr>
              <p:blipFill>
                <a:blip r:embed="rId324"/>
                <a:stretch>
                  <a:fillRect/>
                </a:stretch>
              </p:blipFill>
              <p:spPr>
                <a:xfrm>
                  <a:off x="5435265" y="2153390"/>
                  <a:ext cx="43951" cy="2100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Ink 196">
                  <a:extLst>
                    <a:ext uri="{FF2B5EF4-FFF2-40B4-BE49-F238E27FC236}">
                      <a16:creationId xmlns:a16="http://schemas.microsoft.com/office/drawing/2014/main" id="{9AE65456-F30A-E6B5-8070-3288F8259303}"/>
                    </a:ext>
                  </a:extLst>
                </p14:cNvPr>
                <p14:cNvContentPartPr/>
                <p14:nvPr/>
              </p14:nvContentPartPr>
              <p14:xfrm>
                <a:off x="5748606" y="2092376"/>
                <a:ext cx="17640" cy="220680"/>
              </p14:xfrm>
            </p:contentPart>
          </mc:Choice>
          <mc:Fallback xmlns="">
            <p:pic>
              <p:nvPicPr>
                <p:cNvPr id="197" name="Ink 196">
                  <a:extLst>
                    <a:ext uri="{FF2B5EF4-FFF2-40B4-BE49-F238E27FC236}">
                      <a16:creationId xmlns:a16="http://schemas.microsoft.com/office/drawing/2014/main" id="{9AE65456-F30A-E6B5-8070-3288F8259303}"/>
                    </a:ext>
                  </a:extLst>
                </p:cNvPr>
                <p:cNvPicPr/>
                <p:nvPr/>
              </p:nvPicPr>
              <p:blipFill>
                <a:blip r:embed="rId326"/>
                <a:stretch>
                  <a:fillRect/>
                </a:stretch>
              </p:blipFill>
              <p:spPr>
                <a:xfrm>
                  <a:off x="5733399" y="2077051"/>
                  <a:ext cx="47446" cy="250717"/>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Ink 197">
                  <a:extLst>
                    <a:ext uri="{FF2B5EF4-FFF2-40B4-BE49-F238E27FC236}">
                      <a16:creationId xmlns:a16="http://schemas.microsoft.com/office/drawing/2014/main" id="{974D896A-5206-EF9D-A7F4-2957926088A3}"/>
                    </a:ext>
                  </a:extLst>
                </p14:cNvPr>
                <p14:cNvContentPartPr/>
                <p14:nvPr/>
              </p14:nvContentPartPr>
              <p14:xfrm>
                <a:off x="5673006" y="2042336"/>
                <a:ext cx="149400" cy="169200"/>
              </p14:xfrm>
            </p:contentPart>
          </mc:Choice>
          <mc:Fallback xmlns="">
            <p:pic>
              <p:nvPicPr>
                <p:cNvPr id="198" name="Ink 197">
                  <a:extLst>
                    <a:ext uri="{FF2B5EF4-FFF2-40B4-BE49-F238E27FC236}">
                      <a16:creationId xmlns:a16="http://schemas.microsoft.com/office/drawing/2014/main" id="{974D896A-5206-EF9D-A7F4-2957926088A3}"/>
                    </a:ext>
                  </a:extLst>
                </p:cNvPr>
                <p:cNvPicPr/>
                <p:nvPr/>
              </p:nvPicPr>
              <p:blipFill>
                <a:blip r:embed="rId328"/>
                <a:stretch>
                  <a:fillRect/>
                </a:stretch>
              </p:blipFill>
              <p:spPr>
                <a:xfrm>
                  <a:off x="5657699" y="2027010"/>
                  <a:ext cx="179402" cy="199239"/>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Ink 198">
                  <a:extLst>
                    <a:ext uri="{FF2B5EF4-FFF2-40B4-BE49-F238E27FC236}">
                      <a16:creationId xmlns:a16="http://schemas.microsoft.com/office/drawing/2014/main" id="{3B0ADC6D-D0F0-A47E-1527-8A96AD413C8B}"/>
                    </a:ext>
                  </a:extLst>
                </p14:cNvPr>
                <p14:cNvContentPartPr/>
                <p14:nvPr/>
              </p14:nvContentPartPr>
              <p14:xfrm>
                <a:off x="5918166" y="2077976"/>
                <a:ext cx="257400" cy="193320"/>
              </p14:xfrm>
            </p:contentPart>
          </mc:Choice>
          <mc:Fallback xmlns="">
            <p:pic>
              <p:nvPicPr>
                <p:cNvPr id="199" name="Ink 198">
                  <a:extLst>
                    <a:ext uri="{FF2B5EF4-FFF2-40B4-BE49-F238E27FC236}">
                      <a16:creationId xmlns:a16="http://schemas.microsoft.com/office/drawing/2014/main" id="{3B0ADC6D-D0F0-A47E-1527-8A96AD413C8B}"/>
                    </a:ext>
                  </a:extLst>
                </p:cNvPr>
                <p:cNvPicPr/>
                <p:nvPr/>
              </p:nvPicPr>
              <p:blipFill>
                <a:blip r:embed="rId330"/>
                <a:stretch>
                  <a:fillRect/>
                </a:stretch>
              </p:blipFill>
              <p:spPr>
                <a:xfrm>
                  <a:off x="5902845" y="2062633"/>
                  <a:ext cx="287430" cy="223392"/>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0" name="Ink 199">
                  <a:extLst>
                    <a:ext uri="{FF2B5EF4-FFF2-40B4-BE49-F238E27FC236}">
                      <a16:creationId xmlns:a16="http://schemas.microsoft.com/office/drawing/2014/main" id="{CF8080BD-3097-BF70-C32B-7721FAB6B0E3}"/>
                    </a:ext>
                  </a:extLst>
                </p14:cNvPr>
                <p14:cNvContentPartPr/>
                <p14:nvPr/>
              </p14:nvContentPartPr>
              <p14:xfrm>
                <a:off x="6220206" y="2218736"/>
                <a:ext cx="104040" cy="191520"/>
              </p14:xfrm>
            </p:contentPart>
          </mc:Choice>
          <mc:Fallback xmlns="">
            <p:pic>
              <p:nvPicPr>
                <p:cNvPr id="200" name="Ink 199">
                  <a:extLst>
                    <a:ext uri="{FF2B5EF4-FFF2-40B4-BE49-F238E27FC236}">
                      <a16:creationId xmlns:a16="http://schemas.microsoft.com/office/drawing/2014/main" id="{CF8080BD-3097-BF70-C32B-7721FAB6B0E3}"/>
                    </a:ext>
                  </a:extLst>
                </p:cNvPr>
                <p:cNvPicPr/>
                <p:nvPr/>
              </p:nvPicPr>
              <p:blipFill>
                <a:blip r:embed="rId332"/>
                <a:stretch>
                  <a:fillRect/>
                </a:stretch>
              </p:blipFill>
              <p:spPr>
                <a:xfrm>
                  <a:off x="6204906" y="2203439"/>
                  <a:ext cx="134028" cy="221502"/>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1" name="Ink 200">
                  <a:extLst>
                    <a:ext uri="{FF2B5EF4-FFF2-40B4-BE49-F238E27FC236}">
                      <a16:creationId xmlns:a16="http://schemas.microsoft.com/office/drawing/2014/main" id="{2CEA1561-A895-C550-55B5-CE7A8536C759}"/>
                    </a:ext>
                  </a:extLst>
                </p14:cNvPr>
                <p14:cNvContentPartPr/>
                <p14:nvPr/>
              </p14:nvContentPartPr>
              <p14:xfrm>
                <a:off x="6272046" y="2025056"/>
                <a:ext cx="90360" cy="118080"/>
              </p14:xfrm>
            </p:contentPart>
          </mc:Choice>
          <mc:Fallback xmlns="">
            <p:pic>
              <p:nvPicPr>
                <p:cNvPr id="201" name="Ink 200">
                  <a:extLst>
                    <a:ext uri="{FF2B5EF4-FFF2-40B4-BE49-F238E27FC236}">
                      <a16:creationId xmlns:a16="http://schemas.microsoft.com/office/drawing/2014/main" id="{2CEA1561-A895-C550-55B5-CE7A8536C759}"/>
                    </a:ext>
                  </a:extLst>
                </p:cNvPr>
                <p:cNvPicPr/>
                <p:nvPr/>
              </p:nvPicPr>
              <p:blipFill>
                <a:blip r:embed="rId334"/>
                <a:stretch>
                  <a:fillRect/>
                </a:stretch>
              </p:blipFill>
              <p:spPr>
                <a:xfrm>
                  <a:off x="6256782" y="2009761"/>
                  <a:ext cx="120276" cy="148059"/>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2" name="Ink 201">
                  <a:extLst>
                    <a:ext uri="{FF2B5EF4-FFF2-40B4-BE49-F238E27FC236}">
                      <a16:creationId xmlns:a16="http://schemas.microsoft.com/office/drawing/2014/main" id="{208C04A3-634A-5A9E-0F85-26251E1AFE48}"/>
                    </a:ext>
                  </a:extLst>
                </p14:cNvPr>
                <p14:cNvContentPartPr/>
                <p14:nvPr/>
              </p14:nvContentPartPr>
              <p14:xfrm>
                <a:off x="6452766" y="1813736"/>
                <a:ext cx="222480" cy="672480"/>
              </p14:xfrm>
            </p:contentPart>
          </mc:Choice>
          <mc:Fallback xmlns="">
            <p:pic>
              <p:nvPicPr>
                <p:cNvPr id="202" name="Ink 201">
                  <a:extLst>
                    <a:ext uri="{FF2B5EF4-FFF2-40B4-BE49-F238E27FC236}">
                      <a16:creationId xmlns:a16="http://schemas.microsoft.com/office/drawing/2014/main" id="{208C04A3-634A-5A9E-0F85-26251E1AFE48}"/>
                    </a:ext>
                  </a:extLst>
                </p:cNvPr>
                <p:cNvPicPr/>
                <p:nvPr/>
              </p:nvPicPr>
              <p:blipFill>
                <a:blip r:embed="rId336"/>
                <a:stretch>
                  <a:fillRect/>
                </a:stretch>
              </p:blipFill>
              <p:spPr>
                <a:xfrm>
                  <a:off x="6437444" y="1798411"/>
                  <a:ext cx="252512" cy="702518"/>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5" name="Ink 204">
                  <a:extLst>
                    <a:ext uri="{FF2B5EF4-FFF2-40B4-BE49-F238E27FC236}">
                      <a16:creationId xmlns:a16="http://schemas.microsoft.com/office/drawing/2014/main" id="{ED29E729-D056-A37C-42A7-5A584DF4B556}"/>
                    </a:ext>
                  </a:extLst>
                </p14:cNvPr>
                <p14:cNvContentPartPr/>
                <p14:nvPr/>
              </p14:nvContentPartPr>
              <p14:xfrm>
                <a:off x="1271286" y="2186696"/>
                <a:ext cx="276480" cy="198360"/>
              </p14:xfrm>
            </p:contentPart>
          </mc:Choice>
          <mc:Fallback xmlns="">
            <p:pic>
              <p:nvPicPr>
                <p:cNvPr id="205" name="Ink 204">
                  <a:extLst>
                    <a:ext uri="{FF2B5EF4-FFF2-40B4-BE49-F238E27FC236}">
                      <a16:creationId xmlns:a16="http://schemas.microsoft.com/office/drawing/2014/main" id="{ED29E729-D056-A37C-42A7-5A584DF4B556}"/>
                    </a:ext>
                  </a:extLst>
                </p:cNvPr>
                <p:cNvPicPr/>
                <p:nvPr/>
              </p:nvPicPr>
              <p:blipFill>
                <a:blip r:embed="rId338"/>
                <a:stretch>
                  <a:fillRect/>
                </a:stretch>
              </p:blipFill>
              <p:spPr>
                <a:xfrm>
                  <a:off x="1255960" y="2171390"/>
                  <a:ext cx="306519" cy="228359"/>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6" name="Ink 205">
                  <a:extLst>
                    <a:ext uri="{FF2B5EF4-FFF2-40B4-BE49-F238E27FC236}">
                      <a16:creationId xmlns:a16="http://schemas.microsoft.com/office/drawing/2014/main" id="{4717DFD7-89B7-2949-F072-945050B00FE0}"/>
                    </a:ext>
                  </a:extLst>
                </p14:cNvPr>
                <p14:cNvContentPartPr/>
                <p14:nvPr/>
              </p14:nvContentPartPr>
              <p14:xfrm>
                <a:off x="1599966" y="2389736"/>
                <a:ext cx="196200" cy="230040"/>
              </p14:xfrm>
            </p:contentPart>
          </mc:Choice>
          <mc:Fallback xmlns="">
            <p:pic>
              <p:nvPicPr>
                <p:cNvPr id="206" name="Ink 205">
                  <a:extLst>
                    <a:ext uri="{FF2B5EF4-FFF2-40B4-BE49-F238E27FC236}">
                      <a16:creationId xmlns:a16="http://schemas.microsoft.com/office/drawing/2014/main" id="{4717DFD7-89B7-2949-F072-945050B00FE0}"/>
                    </a:ext>
                  </a:extLst>
                </p:cNvPr>
                <p:cNvPicPr/>
                <p:nvPr/>
              </p:nvPicPr>
              <p:blipFill>
                <a:blip r:embed="rId340"/>
                <a:stretch>
                  <a:fillRect/>
                </a:stretch>
              </p:blipFill>
              <p:spPr>
                <a:xfrm>
                  <a:off x="1584638" y="2374441"/>
                  <a:ext cx="226243" cy="260019"/>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7" name="Ink 206">
                  <a:extLst>
                    <a:ext uri="{FF2B5EF4-FFF2-40B4-BE49-F238E27FC236}">
                      <a16:creationId xmlns:a16="http://schemas.microsoft.com/office/drawing/2014/main" id="{F26A9F10-F940-13F9-C0A2-20669E48C4E8}"/>
                    </a:ext>
                  </a:extLst>
                </p14:cNvPr>
                <p14:cNvContentPartPr/>
                <p14:nvPr/>
              </p14:nvContentPartPr>
              <p14:xfrm>
                <a:off x="1916406" y="2231336"/>
                <a:ext cx="200520" cy="22320"/>
              </p14:xfrm>
            </p:contentPart>
          </mc:Choice>
          <mc:Fallback xmlns="">
            <p:pic>
              <p:nvPicPr>
                <p:cNvPr id="207" name="Ink 206">
                  <a:extLst>
                    <a:ext uri="{FF2B5EF4-FFF2-40B4-BE49-F238E27FC236}">
                      <a16:creationId xmlns:a16="http://schemas.microsoft.com/office/drawing/2014/main" id="{F26A9F10-F940-13F9-C0A2-20669E48C4E8}"/>
                    </a:ext>
                  </a:extLst>
                </p:cNvPr>
                <p:cNvPicPr/>
                <p:nvPr/>
              </p:nvPicPr>
              <p:blipFill>
                <a:blip r:embed="rId342"/>
                <a:stretch>
                  <a:fillRect/>
                </a:stretch>
              </p:blipFill>
              <p:spPr>
                <a:xfrm>
                  <a:off x="1901122" y="2216255"/>
                  <a:ext cx="230476" cy="51879"/>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8" name="Ink 207">
                  <a:extLst>
                    <a:ext uri="{FF2B5EF4-FFF2-40B4-BE49-F238E27FC236}">
                      <a16:creationId xmlns:a16="http://schemas.microsoft.com/office/drawing/2014/main" id="{4398A706-7154-B35B-686A-79592FCB1163}"/>
                    </a:ext>
                  </a:extLst>
                </p14:cNvPr>
                <p14:cNvContentPartPr/>
                <p14:nvPr/>
              </p14:nvContentPartPr>
              <p14:xfrm>
                <a:off x="1949166" y="2321336"/>
                <a:ext cx="164880" cy="19440"/>
              </p14:xfrm>
            </p:contentPart>
          </mc:Choice>
          <mc:Fallback xmlns="">
            <p:pic>
              <p:nvPicPr>
                <p:cNvPr id="208" name="Ink 207">
                  <a:extLst>
                    <a:ext uri="{FF2B5EF4-FFF2-40B4-BE49-F238E27FC236}">
                      <a16:creationId xmlns:a16="http://schemas.microsoft.com/office/drawing/2014/main" id="{4398A706-7154-B35B-686A-79592FCB1163}"/>
                    </a:ext>
                  </a:extLst>
                </p:cNvPr>
                <p:cNvPicPr/>
                <p:nvPr/>
              </p:nvPicPr>
              <p:blipFill>
                <a:blip r:embed="rId344"/>
                <a:stretch>
                  <a:fillRect/>
                </a:stretch>
              </p:blipFill>
              <p:spPr>
                <a:xfrm>
                  <a:off x="1933843" y="2306609"/>
                  <a:ext cx="194914" cy="48305"/>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9" name="Ink 208">
                  <a:extLst>
                    <a:ext uri="{FF2B5EF4-FFF2-40B4-BE49-F238E27FC236}">
                      <a16:creationId xmlns:a16="http://schemas.microsoft.com/office/drawing/2014/main" id="{87EB6EA5-11F8-D62F-10B9-E6658DEFE72E}"/>
                    </a:ext>
                  </a:extLst>
                </p14:cNvPr>
                <p14:cNvContentPartPr/>
                <p14:nvPr/>
              </p14:nvContentPartPr>
              <p14:xfrm>
                <a:off x="2417166" y="2030096"/>
                <a:ext cx="9720" cy="217440"/>
              </p14:xfrm>
            </p:contentPart>
          </mc:Choice>
          <mc:Fallback xmlns="">
            <p:pic>
              <p:nvPicPr>
                <p:cNvPr id="209" name="Ink 208">
                  <a:extLst>
                    <a:ext uri="{FF2B5EF4-FFF2-40B4-BE49-F238E27FC236}">
                      <a16:creationId xmlns:a16="http://schemas.microsoft.com/office/drawing/2014/main" id="{87EB6EA5-11F8-D62F-10B9-E6658DEFE72E}"/>
                    </a:ext>
                  </a:extLst>
                </p:cNvPr>
                <p:cNvPicPr/>
                <p:nvPr/>
              </p:nvPicPr>
              <p:blipFill>
                <a:blip r:embed="rId346"/>
                <a:stretch>
                  <a:fillRect/>
                </a:stretch>
              </p:blipFill>
              <p:spPr>
                <a:xfrm>
                  <a:off x="2401978" y="2014783"/>
                  <a:ext cx="39488" cy="247453"/>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0" name="Ink 209">
                  <a:extLst>
                    <a:ext uri="{FF2B5EF4-FFF2-40B4-BE49-F238E27FC236}">
                      <a16:creationId xmlns:a16="http://schemas.microsoft.com/office/drawing/2014/main" id="{B1C864EB-E43D-ACEE-BC29-50FF5A38A34A}"/>
                    </a:ext>
                  </a:extLst>
                </p14:cNvPr>
                <p14:cNvContentPartPr/>
                <p14:nvPr/>
              </p14:nvContentPartPr>
              <p14:xfrm>
                <a:off x="2312406" y="2293976"/>
                <a:ext cx="261000" cy="17640"/>
              </p14:xfrm>
            </p:contentPart>
          </mc:Choice>
          <mc:Fallback xmlns="">
            <p:pic>
              <p:nvPicPr>
                <p:cNvPr id="210" name="Ink 209">
                  <a:extLst>
                    <a:ext uri="{FF2B5EF4-FFF2-40B4-BE49-F238E27FC236}">
                      <a16:creationId xmlns:a16="http://schemas.microsoft.com/office/drawing/2014/main" id="{B1C864EB-E43D-ACEE-BC29-50FF5A38A34A}"/>
                    </a:ext>
                  </a:extLst>
                </p:cNvPr>
                <p:cNvPicPr/>
                <p:nvPr/>
              </p:nvPicPr>
              <p:blipFill>
                <a:blip r:embed="rId348"/>
                <a:stretch>
                  <a:fillRect/>
                </a:stretch>
              </p:blipFill>
              <p:spPr>
                <a:xfrm>
                  <a:off x="2297089" y="2278769"/>
                  <a:ext cx="291021" cy="47446"/>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1" name="Ink 210">
                  <a:extLst>
                    <a:ext uri="{FF2B5EF4-FFF2-40B4-BE49-F238E27FC236}">
                      <a16:creationId xmlns:a16="http://schemas.microsoft.com/office/drawing/2014/main" id="{6A171209-2086-B6EB-2089-B2C8CE5E8501}"/>
                    </a:ext>
                  </a:extLst>
                </p14:cNvPr>
                <p14:cNvContentPartPr/>
                <p14:nvPr/>
              </p14:nvContentPartPr>
              <p14:xfrm>
                <a:off x="2389446" y="2416376"/>
                <a:ext cx="173520" cy="161640"/>
              </p14:xfrm>
            </p:contentPart>
          </mc:Choice>
          <mc:Fallback xmlns="">
            <p:pic>
              <p:nvPicPr>
                <p:cNvPr id="211" name="Ink 210">
                  <a:extLst>
                    <a:ext uri="{FF2B5EF4-FFF2-40B4-BE49-F238E27FC236}">
                      <a16:creationId xmlns:a16="http://schemas.microsoft.com/office/drawing/2014/main" id="{6A171209-2086-B6EB-2089-B2C8CE5E8501}"/>
                    </a:ext>
                  </a:extLst>
                </p:cNvPr>
                <p:cNvPicPr/>
                <p:nvPr/>
              </p:nvPicPr>
              <p:blipFill>
                <a:blip r:embed="rId350"/>
                <a:stretch>
                  <a:fillRect/>
                </a:stretch>
              </p:blipFill>
              <p:spPr>
                <a:xfrm>
                  <a:off x="2374117" y="2401069"/>
                  <a:ext cx="203564" cy="191641"/>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2" name="Ink 211">
                  <a:extLst>
                    <a:ext uri="{FF2B5EF4-FFF2-40B4-BE49-F238E27FC236}">
                      <a16:creationId xmlns:a16="http://schemas.microsoft.com/office/drawing/2014/main" id="{5EC030A0-F040-78A7-3A8B-D2BBB9B2D28E}"/>
                    </a:ext>
                  </a:extLst>
                </p14:cNvPr>
                <p14:cNvContentPartPr/>
                <p14:nvPr/>
              </p14:nvContentPartPr>
              <p14:xfrm>
                <a:off x="2722446" y="1989416"/>
                <a:ext cx="241920" cy="608040"/>
              </p14:xfrm>
            </p:contentPart>
          </mc:Choice>
          <mc:Fallback xmlns="">
            <p:pic>
              <p:nvPicPr>
                <p:cNvPr id="212" name="Ink 211">
                  <a:extLst>
                    <a:ext uri="{FF2B5EF4-FFF2-40B4-BE49-F238E27FC236}">
                      <a16:creationId xmlns:a16="http://schemas.microsoft.com/office/drawing/2014/main" id="{5EC030A0-F040-78A7-3A8B-D2BBB9B2D28E}"/>
                    </a:ext>
                  </a:extLst>
                </p:cNvPr>
                <p:cNvPicPr/>
                <p:nvPr/>
              </p:nvPicPr>
              <p:blipFill>
                <a:blip r:embed="rId352"/>
                <a:stretch>
                  <a:fillRect/>
                </a:stretch>
              </p:blipFill>
              <p:spPr>
                <a:xfrm>
                  <a:off x="2707135" y="1974092"/>
                  <a:ext cx="271930" cy="638074"/>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3" name="Ink 212">
                  <a:extLst>
                    <a:ext uri="{FF2B5EF4-FFF2-40B4-BE49-F238E27FC236}">
                      <a16:creationId xmlns:a16="http://schemas.microsoft.com/office/drawing/2014/main" id="{87026B8B-B5CA-8AA0-A81D-BB978A2C9FCB}"/>
                    </a:ext>
                  </a:extLst>
                </p14:cNvPr>
                <p14:cNvContentPartPr/>
                <p14:nvPr/>
              </p14:nvContentPartPr>
              <p14:xfrm>
                <a:off x="2922966" y="2212976"/>
                <a:ext cx="9720" cy="196920"/>
              </p14:xfrm>
            </p:contentPart>
          </mc:Choice>
          <mc:Fallback xmlns="">
            <p:pic>
              <p:nvPicPr>
                <p:cNvPr id="213" name="Ink 212">
                  <a:extLst>
                    <a:ext uri="{FF2B5EF4-FFF2-40B4-BE49-F238E27FC236}">
                      <a16:creationId xmlns:a16="http://schemas.microsoft.com/office/drawing/2014/main" id="{87026B8B-B5CA-8AA0-A81D-BB978A2C9FCB}"/>
                    </a:ext>
                  </a:extLst>
                </p:cNvPr>
                <p:cNvPicPr/>
                <p:nvPr/>
              </p:nvPicPr>
              <p:blipFill>
                <a:blip r:embed="rId354"/>
                <a:stretch>
                  <a:fillRect/>
                </a:stretch>
              </p:blipFill>
              <p:spPr>
                <a:xfrm>
                  <a:off x="2907778" y="2197687"/>
                  <a:ext cx="39488" cy="226886"/>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4" name="Ink 213">
                  <a:extLst>
                    <a:ext uri="{FF2B5EF4-FFF2-40B4-BE49-F238E27FC236}">
                      <a16:creationId xmlns:a16="http://schemas.microsoft.com/office/drawing/2014/main" id="{BDA8D592-57ED-C7FF-7EA3-0C02915D6B0F}"/>
                    </a:ext>
                  </a:extLst>
                </p14:cNvPr>
                <p14:cNvContentPartPr/>
                <p14:nvPr/>
              </p14:nvContentPartPr>
              <p14:xfrm>
                <a:off x="2839086" y="2309816"/>
                <a:ext cx="144360" cy="18000"/>
              </p14:xfrm>
            </p:contentPart>
          </mc:Choice>
          <mc:Fallback xmlns="">
            <p:pic>
              <p:nvPicPr>
                <p:cNvPr id="214" name="Ink 213">
                  <a:extLst>
                    <a:ext uri="{FF2B5EF4-FFF2-40B4-BE49-F238E27FC236}">
                      <a16:creationId xmlns:a16="http://schemas.microsoft.com/office/drawing/2014/main" id="{BDA8D592-57ED-C7FF-7EA3-0C02915D6B0F}"/>
                    </a:ext>
                  </a:extLst>
                </p:cNvPr>
                <p:cNvPicPr/>
                <p:nvPr/>
              </p:nvPicPr>
              <p:blipFill>
                <a:blip r:embed="rId356"/>
                <a:stretch>
                  <a:fillRect/>
                </a:stretch>
              </p:blipFill>
              <p:spPr>
                <a:xfrm>
                  <a:off x="2823794" y="2294816"/>
                  <a:ext cx="174333" cy="474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17" name="Ink 216">
                  <a:extLst>
                    <a:ext uri="{FF2B5EF4-FFF2-40B4-BE49-F238E27FC236}">
                      <a16:creationId xmlns:a16="http://schemas.microsoft.com/office/drawing/2014/main" id="{E2C50D55-4254-543B-269A-EE656E4CE6B8}"/>
                    </a:ext>
                  </a:extLst>
                </p14:cNvPr>
                <p14:cNvContentPartPr/>
                <p14:nvPr/>
              </p14:nvContentPartPr>
              <p14:xfrm>
                <a:off x="1315566" y="3369907"/>
                <a:ext cx="278281" cy="240479"/>
              </p14:xfrm>
            </p:contentPart>
          </mc:Choice>
          <mc:Fallback>
            <p:pic>
              <p:nvPicPr>
                <p:cNvPr id="217" name="Ink 216">
                  <a:extLst>
                    <a:ext uri="{FF2B5EF4-FFF2-40B4-BE49-F238E27FC236}">
                      <a16:creationId xmlns:a16="http://schemas.microsoft.com/office/drawing/2014/main" id="{E2C50D55-4254-543B-269A-EE656E4CE6B8}"/>
                    </a:ext>
                  </a:extLst>
                </p:cNvPr>
                <p:cNvPicPr/>
                <p:nvPr/>
              </p:nvPicPr>
              <p:blipFill>
                <a:blip r:embed="rId358"/>
                <a:stretch>
                  <a:fillRect/>
                </a:stretch>
              </p:blipFill>
              <p:spPr>
                <a:xfrm>
                  <a:off x="1300276" y="3354609"/>
                  <a:ext cx="308250" cy="270462"/>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18" name="Ink 217">
                  <a:extLst>
                    <a:ext uri="{FF2B5EF4-FFF2-40B4-BE49-F238E27FC236}">
                      <a16:creationId xmlns:a16="http://schemas.microsoft.com/office/drawing/2014/main" id="{4C6FC427-0293-18FE-F58C-DFD658E0A403}"/>
                    </a:ext>
                  </a:extLst>
                </p14:cNvPr>
                <p14:cNvContentPartPr/>
                <p14:nvPr/>
              </p14:nvContentPartPr>
              <p14:xfrm>
                <a:off x="1690686" y="3563586"/>
                <a:ext cx="183959" cy="155521"/>
              </p14:xfrm>
            </p:contentPart>
          </mc:Choice>
          <mc:Fallback>
            <p:pic>
              <p:nvPicPr>
                <p:cNvPr id="218" name="Ink 217">
                  <a:extLst>
                    <a:ext uri="{FF2B5EF4-FFF2-40B4-BE49-F238E27FC236}">
                      <a16:creationId xmlns:a16="http://schemas.microsoft.com/office/drawing/2014/main" id="{4C6FC427-0293-18FE-F58C-DFD658E0A403}"/>
                    </a:ext>
                  </a:extLst>
                </p:cNvPr>
                <p:cNvPicPr/>
                <p:nvPr/>
              </p:nvPicPr>
              <p:blipFill>
                <a:blip r:embed="rId360"/>
                <a:stretch>
                  <a:fillRect/>
                </a:stretch>
              </p:blipFill>
              <p:spPr>
                <a:xfrm>
                  <a:off x="1675356" y="3548279"/>
                  <a:ext cx="214006" cy="185523"/>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19" name="Ink 218">
                  <a:extLst>
                    <a:ext uri="{FF2B5EF4-FFF2-40B4-BE49-F238E27FC236}">
                      <a16:creationId xmlns:a16="http://schemas.microsoft.com/office/drawing/2014/main" id="{6EC82064-692B-3F53-307F-F69A8E7FA6B5}"/>
                    </a:ext>
                  </a:extLst>
                </p14:cNvPr>
                <p14:cNvContentPartPr/>
                <p14:nvPr/>
              </p14:nvContentPartPr>
              <p14:xfrm>
                <a:off x="2050687" y="3391507"/>
                <a:ext cx="210240" cy="10800"/>
              </p14:xfrm>
            </p:contentPart>
          </mc:Choice>
          <mc:Fallback>
            <p:pic>
              <p:nvPicPr>
                <p:cNvPr id="219" name="Ink 218">
                  <a:extLst>
                    <a:ext uri="{FF2B5EF4-FFF2-40B4-BE49-F238E27FC236}">
                      <a16:creationId xmlns:a16="http://schemas.microsoft.com/office/drawing/2014/main" id="{6EC82064-692B-3F53-307F-F69A8E7FA6B5}"/>
                    </a:ext>
                  </a:extLst>
                </p:cNvPr>
                <p:cNvPicPr/>
                <p:nvPr/>
              </p:nvPicPr>
              <p:blipFill>
                <a:blip r:embed="rId362"/>
                <a:stretch>
                  <a:fillRect/>
                </a:stretch>
              </p:blipFill>
              <p:spPr>
                <a:xfrm>
                  <a:off x="2035363" y="3376507"/>
                  <a:ext cx="240274" cy="4020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0" name="Ink 219">
                  <a:extLst>
                    <a:ext uri="{FF2B5EF4-FFF2-40B4-BE49-F238E27FC236}">
                      <a16:creationId xmlns:a16="http://schemas.microsoft.com/office/drawing/2014/main" id="{D82ACD75-2620-4BCB-8076-46E9C842A875}"/>
                    </a:ext>
                  </a:extLst>
                </p14:cNvPr>
                <p14:cNvContentPartPr/>
                <p14:nvPr/>
              </p14:nvContentPartPr>
              <p14:xfrm>
                <a:off x="2091365" y="3510666"/>
                <a:ext cx="158040" cy="23400"/>
              </p14:xfrm>
            </p:contentPart>
          </mc:Choice>
          <mc:Fallback>
            <p:pic>
              <p:nvPicPr>
                <p:cNvPr id="220" name="Ink 219">
                  <a:extLst>
                    <a:ext uri="{FF2B5EF4-FFF2-40B4-BE49-F238E27FC236}">
                      <a16:creationId xmlns:a16="http://schemas.microsoft.com/office/drawing/2014/main" id="{D82ACD75-2620-4BCB-8076-46E9C842A875}"/>
                    </a:ext>
                  </a:extLst>
                </p:cNvPr>
                <p:cNvPicPr/>
                <p:nvPr/>
              </p:nvPicPr>
              <p:blipFill>
                <a:blip r:embed="rId364"/>
                <a:stretch>
                  <a:fillRect/>
                </a:stretch>
              </p:blipFill>
              <p:spPr>
                <a:xfrm>
                  <a:off x="2076051" y="3495666"/>
                  <a:ext cx="188055" cy="52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1" name="Ink 220">
                  <a:extLst>
                    <a:ext uri="{FF2B5EF4-FFF2-40B4-BE49-F238E27FC236}">
                      <a16:creationId xmlns:a16="http://schemas.microsoft.com/office/drawing/2014/main" id="{158C788D-0A9B-C9BE-069C-FF13FCC4D2CD}"/>
                    </a:ext>
                  </a:extLst>
                </p14:cNvPr>
                <p14:cNvContentPartPr/>
                <p14:nvPr/>
              </p14:nvContentPartPr>
              <p14:xfrm>
                <a:off x="2538125" y="3192787"/>
                <a:ext cx="25200" cy="191881"/>
              </p14:xfrm>
            </p:contentPart>
          </mc:Choice>
          <mc:Fallback>
            <p:pic>
              <p:nvPicPr>
                <p:cNvPr id="221" name="Ink 220">
                  <a:extLst>
                    <a:ext uri="{FF2B5EF4-FFF2-40B4-BE49-F238E27FC236}">
                      <a16:creationId xmlns:a16="http://schemas.microsoft.com/office/drawing/2014/main" id="{158C788D-0A9B-C9BE-069C-FF13FCC4D2CD}"/>
                    </a:ext>
                  </a:extLst>
                </p:cNvPr>
                <p:cNvPicPr/>
                <p:nvPr/>
              </p:nvPicPr>
              <p:blipFill>
                <a:blip r:embed="rId366"/>
                <a:stretch>
                  <a:fillRect/>
                </a:stretch>
              </p:blipFill>
              <p:spPr>
                <a:xfrm>
                  <a:off x="2523125" y="3177461"/>
                  <a:ext cx="54600" cy="2219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2" name="Ink 221">
                  <a:extLst>
                    <a:ext uri="{FF2B5EF4-FFF2-40B4-BE49-F238E27FC236}">
                      <a16:creationId xmlns:a16="http://schemas.microsoft.com/office/drawing/2014/main" id="{3524B8EE-A678-6FE0-BF3D-66B085E6736E}"/>
                    </a:ext>
                  </a:extLst>
                </p14:cNvPr>
                <p14:cNvContentPartPr/>
                <p14:nvPr/>
              </p14:nvContentPartPr>
              <p14:xfrm>
                <a:off x="2422207" y="3474308"/>
                <a:ext cx="294120" cy="49321"/>
              </p14:xfrm>
            </p:contentPart>
          </mc:Choice>
          <mc:Fallback>
            <p:pic>
              <p:nvPicPr>
                <p:cNvPr id="222" name="Ink 221">
                  <a:extLst>
                    <a:ext uri="{FF2B5EF4-FFF2-40B4-BE49-F238E27FC236}">
                      <a16:creationId xmlns:a16="http://schemas.microsoft.com/office/drawing/2014/main" id="{3524B8EE-A678-6FE0-BF3D-66B085E6736E}"/>
                    </a:ext>
                  </a:extLst>
                </p:cNvPr>
                <p:cNvPicPr/>
                <p:nvPr/>
              </p:nvPicPr>
              <p:blipFill>
                <a:blip r:embed="rId368"/>
                <a:stretch>
                  <a:fillRect/>
                </a:stretch>
              </p:blipFill>
              <p:spPr>
                <a:xfrm>
                  <a:off x="2406888" y="3459085"/>
                  <a:ext cx="324145" cy="79157"/>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3" name="Ink 222">
                  <a:extLst>
                    <a:ext uri="{FF2B5EF4-FFF2-40B4-BE49-F238E27FC236}">
                      <a16:creationId xmlns:a16="http://schemas.microsoft.com/office/drawing/2014/main" id="{27EEBBC9-1382-1426-72CC-46E9964D8E88}"/>
                    </a:ext>
                  </a:extLst>
                </p14:cNvPr>
                <p14:cNvContentPartPr/>
                <p14:nvPr/>
              </p14:nvContentPartPr>
              <p14:xfrm>
                <a:off x="2492406" y="3613987"/>
                <a:ext cx="207000" cy="185039"/>
              </p14:xfrm>
            </p:contentPart>
          </mc:Choice>
          <mc:Fallback>
            <p:pic>
              <p:nvPicPr>
                <p:cNvPr id="223" name="Ink 222">
                  <a:extLst>
                    <a:ext uri="{FF2B5EF4-FFF2-40B4-BE49-F238E27FC236}">
                      <a16:creationId xmlns:a16="http://schemas.microsoft.com/office/drawing/2014/main" id="{27EEBBC9-1382-1426-72CC-46E9964D8E88}"/>
                    </a:ext>
                  </a:extLst>
                </p:cNvPr>
                <p:cNvPicPr/>
                <p:nvPr/>
              </p:nvPicPr>
              <p:blipFill>
                <a:blip r:embed="rId370"/>
                <a:stretch>
                  <a:fillRect/>
                </a:stretch>
              </p:blipFill>
              <p:spPr>
                <a:xfrm>
                  <a:off x="2477095" y="3598669"/>
                  <a:ext cx="237009" cy="215062"/>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4" name="Ink 223">
                  <a:extLst>
                    <a:ext uri="{FF2B5EF4-FFF2-40B4-BE49-F238E27FC236}">
                      <a16:creationId xmlns:a16="http://schemas.microsoft.com/office/drawing/2014/main" id="{F8F7D61E-1A07-D659-900A-47069E1381A4}"/>
                    </a:ext>
                  </a:extLst>
                </p14:cNvPr>
                <p14:cNvContentPartPr/>
                <p14:nvPr/>
              </p14:nvContentPartPr>
              <p14:xfrm>
                <a:off x="2814605" y="3097747"/>
                <a:ext cx="262440" cy="722881"/>
              </p14:xfrm>
            </p:contentPart>
          </mc:Choice>
          <mc:Fallback>
            <p:pic>
              <p:nvPicPr>
                <p:cNvPr id="224" name="Ink 223">
                  <a:extLst>
                    <a:ext uri="{FF2B5EF4-FFF2-40B4-BE49-F238E27FC236}">
                      <a16:creationId xmlns:a16="http://schemas.microsoft.com/office/drawing/2014/main" id="{F8F7D61E-1A07-D659-900A-47069E1381A4}"/>
                    </a:ext>
                  </a:extLst>
                </p:cNvPr>
                <p:cNvPicPr/>
                <p:nvPr/>
              </p:nvPicPr>
              <p:blipFill>
                <a:blip r:embed="rId372"/>
                <a:stretch>
                  <a:fillRect/>
                </a:stretch>
              </p:blipFill>
              <p:spPr>
                <a:xfrm>
                  <a:off x="2799276" y="3082432"/>
                  <a:ext cx="292486" cy="752899"/>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5" name="Ink 224">
                  <a:extLst>
                    <a:ext uri="{FF2B5EF4-FFF2-40B4-BE49-F238E27FC236}">
                      <a16:creationId xmlns:a16="http://schemas.microsoft.com/office/drawing/2014/main" id="{B89D9332-4E52-8FDE-3C37-2BD1E03A8C44}"/>
                    </a:ext>
                  </a:extLst>
                </p14:cNvPr>
                <p14:cNvContentPartPr/>
                <p14:nvPr/>
              </p14:nvContentPartPr>
              <p14:xfrm>
                <a:off x="3018367" y="3450906"/>
                <a:ext cx="200519" cy="5400"/>
              </p14:xfrm>
            </p:contentPart>
          </mc:Choice>
          <mc:Fallback>
            <p:pic>
              <p:nvPicPr>
                <p:cNvPr id="225" name="Ink 224">
                  <a:extLst>
                    <a:ext uri="{FF2B5EF4-FFF2-40B4-BE49-F238E27FC236}">
                      <a16:creationId xmlns:a16="http://schemas.microsoft.com/office/drawing/2014/main" id="{B89D9332-4E52-8FDE-3C37-2BD1E03A8C44}"/>
                    </a:ext>
                  </a:extLst>
                </p:cNvPr>
                <p:cNvPicPr/>
                <p:nvPr/>
              </p:nvPicPr>
              <p:blipFill>
                <a:blip r:embed="rId374"/>
                <a:stretch>
                  <a:fillRect/>
                </a:stretch>
              </p:blipFill>
              <p:spPr>
                <a:xfrm>
                  <a:off x="3003037" y="3437406"/>
                  <a:ext cx="230566" cy="318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26" name="Ink 225">
                  <a:extLst>
                    <a:ext uri="{FF2B5EF4-FFF2-40B4-BE49-F238E27FC236}">
                      <a16:creationId xmlns:a16="http://schemas.microsoft.com/office/drawing/2014/main" id="{95C0F0F9-F498-F59D-7C1B-66A3BAB808E6}"/>
                    </a:ext>
                  </a:extLst>
                </p14:cNvPr>
                <p14:cNvContentPartPr/>
                <p14:nvPr/>
              </p14:nvContentPartPr>
              <p14:xfrm>
                <a:off x="3356767" y="3309428"/>
                <a:ext cx="317520" cy="277919"/>
              </p14:xfrm>
            </p:contentPart>
          </mc:Choice>
          <mc:Fallback>
            <p:pic>
              <p:nvPicPr>
                <p:cNvPr id="226" name="Ink 225">
                  <a:extLst>
                    <a:ext uri="{FF2B5EF4-FFF2-40B4-BE49-F238E27FC236}">
                      <a16:creationId xmlns:a16="http://schemas.microsoft.com/office/drawing/2014/main" id="{95C0F0F9-F498-F59D-7C1B-66A3BAB808E6}"/>
                    </a:ext>
                  </a:extLst>
                </p:cNvPr>
                <p:cNvPicPr/>
                <p:nvPr/>
              </p:nvPicPr>
              <p:blipFill>
                <a:blip r:embed="rId376"/>
                <a:stretch>
                  <a:fillRect/>
                </a:stretch>
              </p:blipFill>
              <p:spPr>
                <a:xfrm>
                  <a:off x="3341443" y="3294124"/>
                  <a:ext cx="347556" cy="307915"/>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7" name="Ink 226">
                  <a:extLst>
                    <a:ext uri="{FF2B5EF4-FFF2-40B4-BE49-F238E27FC236}">
                      <a16:creationId xmlns:a16="http://schemas.microsoft.com/office/drawing/2014/main" id="{65630694-1203-1205-C9A2-1A104792F425}"/>
                    </a:ext>
                  </a:extLst>
                </p14:cNvPr>
                <p14:cNvContentPartPr/>
                <p14:nvPr/>
              </p14:nvContentPartPr>
              <p14:xfrm>
                <a:off x="3721807" y="3577627"/>
                <a:ext cx="157681" cy="78840"/>
              </p14:xfrm>
            </p:contentPart>
          </mc:Choice>
          <mc:Fallback>
            <p:pic>
              <p:nvPicPr>
                <p:cNvPr id="227" name="Ink 226">
                  <a:extLst>
                    <a:ext uri="{FF2B5EF4-FFF2-40B4-BE49-F238E27FC236}">
                      <a16:creationId xmlns:a16="http://schemas.microsoft.com/office/drawing/2014/main" id="{65630694-1203-1205-C9A2-1A104792F425}"/>
                    </a:ext>
                  </a:extLst>
                </p:cNvPr>
                <p:cNvPicPr/>
                <p:nvPr/>
              </p:nvPicPr>
              <p:blipFill>
                <a:blip r:embed="rId378"/>
                <a:stretch>
                  <a:fillRect/>
                </a:stretch>
              </p:blipFill>
              <p:spPr>
                <a:xfrm>
                  <a:off x="3706528" y="3562348"/>
                  <a:ext cx="187628" cy="108787"/>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8" name="Ink 227">
                  <a:extLst>
                    <a:ext uri="{FF2B5EF4-FFF2-40B4-BE49-F238E27FC236}">
                      <a16:creationId xmlns:a16="http://schemas.microsoft.com/office/drawing/2014/main" id="{A39942EA-7E7E-8FE5-9A73-8464688B62F9}"/>
                    </a:ext>
                  </a:extLst>
                </p14:cNvPr>
                <p14:cNvContentPartPr/>
                <p14:nvPr/>
              </p14:nvContentPartPr>
              <p14:xfrm>
                <a:off x="4068126" y="3356587"/>
                <a:ext cx="263160" cy="14400"/>
              </p14:xfrm>
            </p:contentPart>
          </mc:Choice>
          <mc:Fallback>
            <p:pic>
              <p:nvPicPr>
                <p:cNvPr id="228" name="Ink 227">
                  <a:extLst>
                    <a:ext uri="{FF2B5EF4-FFF2-40B4-BE49-F238E27FC236}">
                      <a16:creationId xmlns:a16="http://schemas.microsoft.com/office/drawing/2014/main" id="{A39942EA-7E7E-8FE5-9A73-8464688B62F9}"/>
                    </a:ext>
                  </a:extLst>
                </p:cNvPr>
                <p:cNvPicPr/>
                <p:nvPr/>
              </p:nvPicPr>
              <p:blipFill>
                <a:blip r:embed="rId380"/>
                <a:stretch>
                  <a:fillRect/>
                </a:stretch>
              </p:blipFill>
              <p:spPr>
                <a:xfrm>
                  <a:off x="4052826" y="3340935"/>
                  <a:ext cx="293148" cy="45078"/>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9" name="Ink 228">
                  <a:extLst>
                    <a:ext uri="{FF2B5EF4-FFF2-40B4-BE49-F238E27FC236}">
                      <a16:creationId xmlns:a16="http://schemas.microsoft.com/office/drawing/2014/main" id="{2834D1A8-80A1-A809-C55D-27D653ABF7F2}"/>
                    </a:ext>
                  </a:extLst>
                </p14:cNvPr>
                <p14:cNvContentPartPr/>
                <p14:nvPr/>
              </p14:nvContentPartPr>
              <p14:xfrm>
                <a:off x="4230126" y="3244268"/>
                <a:ext cx="19800" cy="253080"/>
              </p14:xfrm>
            </p:contentPart>
          </mc:Choice>
          <mc:Fallback>
            <p:pic>
              <p:nvPicPr>
                <p:cNvPr id="229" name="Ink 228">
                  <a:extLst>
                    <a:ext uri="{FF2B5EF4-FFF2-40B4-BE49-F238E27FC236}">
                      <a16:creationId xmlns:a16="http://schemas.microsoft.com/office/drawing/2014/main" id="{2834D1A8-80A1-A809-C55D-27D653ABF7F2}"/>
                    </a:ext>
                  </a:extLst>
                </p:cNvPr>
                <p:cNvPicPr/>
                <p:nvPr/>
              </p:nvPicPr>
              <p:blipFill>
                <a:blip r:embed="rId382"/>
                <a:stretch>
                  <a:fillRect/>
                </a:stretch>
              </p:blipFill>
              <p:spPr>
                <a:xfrm>
                  <a:off x="4215126" y="3228985"/>
                  <a:ext cx="49200" cy="283034"/>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0" name="Ink 229">
                  <a:extLst>
                    <a:ext uri="{FF2B5EF4-FFF2-40B4-BE49-F238E27FC236}">
                      <a16:creationId xmlns:a16="http://schemas.microsoft.com/office/drawing/2014/main" id="{816D585D-D3F6-F5F4-2E32-A02C0FDB1DB7}"/>
                    </a:ext>
                  </a:extLst>
                </p14:cNvPr>
                <p14:cNvContentPartPr/>
                <p14:nvPr/>
              </p14:nvContentPartPr>
              <p14:xfrm>
                <a:off x="4484645" y="2993347"/>
                <a:ext cx="1914121" cy="601920"/>
              </p14:xfrm>
            </p:contentPart>
          </mc:Choice>
          <mc:Fallback>
            <p:pic>
              <p:nvPicPr>
                <p:cNvPr id="230" name="Ink 229">
                  <a:extLst>
                    <a:ext uri="{FF2B5EF4-FFF2-40B4-BE49-F238E27FC236}">
                      <a16:creationId xmlns:a16="http://schemas.microsoft.com/office/drawing/2014/main" id="{816D585D-D3F6-F5F4-2E32-A02C0FDB1DB7}"/>
                    </a:ext>
                  </a:extLst>
                </p:cNvPr>
                <p:cNvPicPr/>
                <p:nvPr/>
              </p:nvPicPr>
              <p:blipFill>
                <a:blip r:embed="rId384"/>
                <a:stretch>
                  <a:fillRect/>
                </a:stretch>
              </p:blipFill>
              <p:spPr>
                <a:xfrm>
                  <a:off x="4469317" y="2978008"/>
                  <a:ext cx="1944163" cy="631985"/>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1" name="Ink 230">
                  <a:extLst>
                    <a:ext uri="{FF2B5EF4-FFF2-40B4-BE49-F238E27FC236}">
                      <a16:creationId xmlns:a16="http://schemas.microsoft.com/office/drawing/2014/main" id="{23D29B6C-38DD-0D1C-1405-F143F64398A7}"/>
                    </a:ext>
                  </a:extLst>
                </p14:cNvPr>
                <p14:cNvContentPartPr/>
                <p14:nvPr/>
              </p14:nvContentPartPr>
              <p14:xfrm>
                <a:off x="4792447" y="3281347"/>
                <a:ext cx="248401" cy="226800"/>
              </p14:xfrm>
            </p:contentPart>
          </mc:Choice>
          <mc:Fallback>
            <p:pic>
              <p:nvPicPr>
                <p:cNvPr id="231" name="Ink 230">
                  <a:extLst>
                    <a:ext uri="{FF2B5EF4-FFF2-40B4-BE49-F238E27FC236}">
                      <a16:creationId xmlns:a16="http://schemas.microsoft.com/office/drawing/2014/main" id="{23D29B6C-38DD-0D1C-1405-F143F64398A7}"/>
                    </a:ext>
                  </a:extLst>
                </p:cNvPr>
                <p:cNvPicPr/>
                <p:nvPr/>
              </p:nvPicPr>
              <p:blipFill>
                <a:blip r:embed="rId386"/>
                <a:stretch>
                  <a:fillRect/>
                </a:stretch>
              </p:blipFill>
              <p:spPr>
                <a:xfrm>
                  <a:off x="4777114" y="3266064"/>
                  <a:ext cx="278454" cy="256755"/>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2" name="Ink 231">
                  <a:extLst>
                    <a:ext uri="{FF2B5EF4-FFF2-40B4-BE49-F238E27FC236}">
                      <a16:creationId xmlns:a16="http://schemas.microsoft.com/office/drawing/2014/main" id="{62375324-78D6-D26A-8CC9-E762807BB8FC}"/>
                    </a:ext>
                  </a:extLst>
                </p14:cNvPr>
                <p14:cNvContentPartPr/>
                <p14:nvPr/>
              </p14:nvContentPartPr>
              <p14:xfrm>
                <a:off x="5082965" y="3519306"/>
                <a:ext cx="168120" cy="100440"/>
              </p14:xfrm>
            </p:contentPart>
          </mc:Choice>
          <mc:Fallback>
            <p:pic>
              <p:nvPicPr>
                <p:cNvPr id="232" name="Ink 231">
                  <a:extLst>
                    <a:ext uri="{FF2B5EF4-FFF2-40B4-BE49-F238E27FC236}">
                      <a16:creationId xmlns:a16="http://schemas.microsoft.com/office/drawing/2014/main" id="{62375324-78D6-D26A-8CC9-E762807BB8FC}"/>
                    </a:ext>
                  </a:extLst>
                </p:cNvPr>
                <p:cNvPicPr/>
                <p:nvPr/>
              </p:nvPicPr>
              <p:blipFill>
                <a:blip r:embed="rId388"/>
                <a:stretch>
                  <a:fillRect/>
                </a:stretch>
              </p:blipFill>
              <p:spPr>
                <a:xfrm>
                  <a:off x="5067681" y="3504088"/>
                  <a:ext cx="198076" cy="130268"/>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3" name="Ink 232">
                  <a:extLst>
                    <a:ext uri="{FF2B5EF4-FFF2-40B4-BE49-F238E27FC236}">
                      <a16:creationId xmlns:a16="http://schemas.microsoft.com/office/drawing/2014/main" id="{0ED5A99A-CEE3-4F5E-3FFD-CE6CBA3C2AF3}"/>
                    </a:ext>
                  </a:extLst>
                </p14:cNvPr>
                <p14:cNvContentPartPr/>
                <p14:nvPr/>
              </p14:nvContentPartPr>
              <p14:xfrm>
                <a:off x="5139126" y="3152827"/>
                <a:ext cx="142920" cy="136439"/>
              </p14:xfrm>
            </p:contentPart>
          </mc:Choice>
          <mc:Fallback>
            <p:pic>
              <p:nvPicPr>
                <p:cNvPr id="233" name="Ink 232">
                  <a:extLst>
                    <a:ext uri="{FF2B5EF4-FFF2-40B4-BE49-F238E27FC236}">
                      <a16:creationId xmlns:a16="http://schemas.microsoft.com/office/drawing/2014/main" id="{0ED5A99A-CEE3-4F5E-3FFD-CE6CBA3C2AF3}"/>
                    </a:ext>
                  </a:extLst>
                </p:cNvPr>
                <p:cNvPicPr/>
                <p:nvPr/>
              </p:nvPicPr>
              <p:blipFill>
                <a:blip r:embed="rId390"/>
                <a:stretch>
                  <a:fillRect/>
                </a:stretch>
              </p:blipFill>
              <p:spPr>
                <a:xfrm>
                  <a:off x="5123791" y="3137531"/>
                  <a:ext cx="172976" cy="166419"/>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4" name="Ink 233">
                  <a:extLst>
                    <a:ext uri="{FF2B5EF4-FFF2-40B4-BE49-F238E27FC236}">
                      <a16:creationId xmlns:a16="http://schemas.microsoft.com/office/drawing/2014/main" id="{7EE7BE7A-6367-7968-B9BA-144942228579}"/>
                    </a:ext>
                  </a:extLst>
                </p14:cNvPr>
                <p14:cNvContentPartPr/>
                <p14:nvPr/>
              </p14:nvContentPartPr>
              <p14:xfrm>
                <a:off x="5469606" y="3264427"/>
                <a:ext cx="16919" cy="163079"/>
              </p14:xfrm>
            </p:contentPart>
          </mc:Choice>
          <mc:Fallback>
            <p:pic>
              <p:nvPicPr>
                <p:cNvPr id="234" name="Ink 233">
                  <a:extLst>
                    <a:ext uri="{FF2B5EF4-FFF2-40B4-BE49-F238E27FC236}">
                      <a16:creationId xmlns:a16="http://schemas.microsoft.com/office/drawing/2014/main" id="{7EE7BE7A-6367-7968-B9BA-144942228579}"/>
                    </a:ext>
                  </a:extLst>
                </p:cNvPr>
                <p:cNvPicPr/>
                <p:nvPr/>
              </p:nvPicPr>
              <p:blipFill>
                <a:blip r:embed="rId392"/>
                <a:stretch>
                  <a:fillRect/>
                </a:stretch>
              </p:blipFill>
              <p:spPr>
                <a:xfrm>
                  <a:off x="5453940" y="3249100"/>
                  <a:ext cx="47624" cy="1931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5" name="Ink 234">
                  <a:extLst>
                    <a:ext uri="{FF2B5EF4-FFF2-40B4-BE49-F238E27FC236}">
                      <a16:creationId xmlns:a16="http://schemas.microsoft.com/office/drawing/2014/main" id="{4B865A88-22DB-117A-99BA-B3D34DC72780}"/>
                    </a:ext>
                  </a:extLst>
                </p14:cNvPr>
                <p14:cNvContentPartPr/>
                <p14:nvPr/>
              </p14:nvContentPartPr>
              <p14:xfrm>
                <a:off x="5388607" y="3347227"/>
                <a:ext cx="194039" cy="9720"/>
              </p14:xfrm>
            </p:contentPart>
          </mc:Choice>
          <mc:Fallback>
            <p:pic>
              <p:nvPicPr>
                <p:cNvPr id="235" name="Ink 234">
                  <a:extLst>
                    <a:ext uri="{FF2B5EF4-FFF2-40B4-BE49-F238E27FC236}">
                      <a16:creationId xmlns:a16="http://schemas.microsoft.com/office/drawing/2014/main" id="{4B865A88-22DB-117A-99BA-B3D34DC72780}"/>
                    </a:ext>
                  </a:extLst>
                </p:cNvPr>
                <p:cNvPicPr/>
                <p:nvPr/>
              </p:nvPicPr>
              <p:blipFill>
                <a:blip r:embed="rId394"/>
                <a:stretch>
                  <a:fillRect/>
                </a:stretch>
              </p:blipFill>
              <p:spPr>
                <a:xfrm>
                  <a:off x="5373256" y="3332039"/>
                  <a:ext cx="224127" cy="39488"/>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6" name="Ink 235">
                  <a:extLst>
                    <a:ext uri="{FF2B5EF4-FFF2-40B4-BE49-F238E27FC236}">
                      <a16:creationId xmlns:a16="http://schemas.microsoft.com/office/drawing/2014/main" id="{ECA8C9AB-1B10-5B04-199E-54F53E9193E9}"/>
                    </a:ext>
                  </a:extLst>
                </p14:cNvPr>
                <p14:cNvContentPartPr/>
                <p14:nvPr/>
              </p14:nvContentPartPr>
              <p14:xfrm>
                <a:off x="5750045" y="3180547"/>
                <a:ext cx="14759" cy="271800"/>
              </p14:xfrm>
            </p:contentPart>
          </mc:Choice>
          <mc:Fallback>
            <p:pic>
              <p:nvPicPr>
                <p:cNvPr id="236" name="Ink 235">
                  <a:extLst>
                    <a:ext uri="{FF2B5EF4-FFF2-40B4-BE49-F238E27FC236}">
                      <a16:creationId xmlns:a16="http://schemas.microsoft.com/office/drawing/2014/main" id="{ECA8C9AB-1B10-5B04-199E-54F53E9193E9}"/>
                    </a:ext>
                  </a:extLst>
                </p:cNvPr>
                <p:cNvPicPr/>
                <p:nvPr/>
              </p:nvPicPr>
              <p:blipFill>
                <a:blip r:embed="rId396"/>
                <a:stretch>
                  <a:fillRect/>
                </a:stretch>
              </p:blipFill>
              <p:spPr>
                <a:xfrm>
                  <a:off x="5734671" y="3165243"/>
                  <a:ext cx="44892" cy="301796"/>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7" name="Ink 236">
                  <a:extLst>
                    <a:ext uri="{FF2B5EF4-FFF2-40B4-BE49-F238E27FC236}">
                      <a16:creationId xmlns:a16="http://schemas.microsoft.com/office/drawing/2014/main" id="{56D7D582-C877-D32C-5A30-4F13051A1E32}"/>
                    </a:ext>
                  </a:extLst>
                </p14:cNvPr>
                <p14:cNvContentPartPr/>
                <p14:nvPr/>
              </p14:nvContentPartPr>
              <p14:xfrm>
                <a:off x="5686686" y="3158587"/>
                <a:ext cx="204121" cy="166319"/>
              </p14:xfrm>
            </p:contentPart>
          </mc:Choice>
          <mc:Fallback>
            <p:pic>
              <p:nvPicPr>
                <p:cNvPr id="237" name="Ink 236">
                  <a:extLst>
                    <a:ext uri="{FF2B5EF4-FFF2-40B4-BE49-F238E27FC236}">
                      <a16:creationId xmlns:a16="http://schemas.microsoft.com/office/drawing/2014/main" id="{56D7D582-C877-D32C-5A30-4F13051A1E32}"/>
                    </a:ext>
                  </a:extLst>
                </p:cNvPr>
                <p:cNvPicPr/>
                <p:nvPr/>
              </p:nvPicPr>
              <p:blipFill>
                <a:blip r:embed="rId398"/>
                <a:stretch>
                  <a:fillRect/>
                </a:stretch>
              </p:blipFill>
              <p:spPr>
                <a:xfrm>
                  <a:off x="5671362" y="3143300"/>
                  <a:ext cx="234157" cy="196281"/>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8" name="Ink 237">
                  <a:extLst>
                    <a:ext uri="{FF2B5EF4-FFF2-40B4-BE49-F238E27FC236}">
                      <a16:creationId xmlns:a16="http://schemas.microsoft.com/office/drawing/2014/main" id="{B4A75B94-34C8-66BD-BCEA-C227FEA2E99D}"/>
                    </a:ext>
                  </a:extLst>
                </p14:cNvPr>
                <p14:cNvContentPartPr/>
                <p14:nvPr/>
              </p14:nvContentPartPr>
              <p14:xfrm>
                <a:off x="5966406" y="3246428"/>
                <a:ext cx="228601" cy="156240"/>
              </p14:xfrm>
            </p:contentPart>
          </mc:Choice>
          <mc:Fallback>
            <p:pic>
              <p:nvPicPr>
                <p:cNvPr id="238" name="Ink 237">
                  <a:extLst>
                    <a:ext uri="{FF2B5EF4-FFF2-40B4-BE49-F238E27FC236}">
                      <a16:creationId xmlns:a16="http://schemas.microsoft.com/office/drawing/2014/main" id="{B4A75B94-34C8-66BD-BCEA-C227FEA2E99D}"/>
                    </a:ext>
                  </a:extLst>
                </p:cNvPr>
                <p:cNvPicPr/>
                <p:nvPr/>
              </p:nvPicPr>
              <p:blipFill>
                <a:blip r:embed="rId400"/>
                <a:stretch>
                  <a:fillRect/>
                </a:stretch>
              </p:blipFill>
              <p:spPr>
                <a:xfrm>
                  <a:off x="5951084" y="3231110"/>
                  <a:ext cx="258632" cy="186263"/>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9" name="Ink 238">
                  <a:extLst>
                    <a:ext uri="{FF2B5EF4-FFF2-40B4-BE49-F238E27FC236}">
                      <a16:creationId xmlns:a16="http://schemas.microsoft.com/office/drawing/2014/main" id="{599F128F-3EA5-35FF-572C-B0FFF794C0E1}"/>
                    </a:ext>
                  </a:extLst>
                </p14:cNvPr>
                <p14:cNvContentPartPr/>
                <p14:nvPr/>
              </p14:nvContentPartPr>
              <p14:xfrm>
                <a:off x="6169085" y="3421747"/>
                <a:ext cx="103319" cy="246241"/>
              </p14:xfrm>
            </p:contentPart>
          </mc:Choice>
          <mc:Fallback>
            <p:pic>
              <p:nvPicPr>
                <p:cNvPr id="239" name="Ink 238">
                  <a:extLst>
                    <a:ext uri="{FF2B5EF4-FFF2-40B4-BE49-F238E27FC236}">
                      <a16:creationId xmlns:a16="http://schemas.microsoft.com/office/drawing/2014/main" id="{599F128F-3EA5-35FF-572C-B0FFF794C0E1}"/>
                    </a:ext>
                  </a:extLst>
                </p:cNvPr>
                <p:cNvPicPr/>
                <p:nvPr/>
              </p:nvPicPr>
              <p:blipFill>
                <a:blip r:embed="rId402"/>
                <a:stretch>
                  <a:fillRect/>
                </a:stretch>
              </p:blipFill>
              <p:spPr>
                <a:xfrm>
                  <a:off x="6153801" y="3406434"/>
                  <a:ext cx="133275" cy="276255"/>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0" name="Ink 239">
                  <a:extLst>
                    <a:ext uri="{FF2B5EF4-FFF2-40B4-BE49-F238E27FC236}">
                      <a16:creationId xmlns:a16="http://schemas.microsoft.com/office/drawing/2014/main" id="{AF576DEA-B671-CDFD-F89A-D0AC0F79F849}"/>
                    </a:ext>
                  </a:extLst>
                </p14:cNvPr>
                <p14:cNvContentPartPr/>
                <p14:nvPr/>
              </p14:nvContentPartPr>
              <p14:xfrm>
                <a:off x="6249726" y="3130146"/>
                <a:ext cx="98280" cy="101520"/>
              </p14:xfrm>
            </p:contentPart>
          </mc:Choice>
          <mc:Fallback>
            <p:pic>
              <p:nvPicPr>
                <p:cNvPr id="240" name="Ink 239">
                  <a:extLst>
                    <a:ext uri="{FF2B5EF4-FFF2-40B4-BE49-F238E27FC236}">
                      <a16:creationId xmlns:a16="http://schemas.microsoft.com/office/drawing/2014/main" id="{AF576DEA-B671-CDFD-F89A-D0AC0F79F849}"/>
                    </a:ext>
                  </a:extLst>
                </p:cNvPr>
                <p:cNvPicPr/>
                <p:nvPr/>
              </p:nvPicPr>
              <p:blipFill>
                <a:blip r:embed="rId404"/>
                <a:stretch>
                  <a:fillRect/>
                </a:stretch>
              </p:blipFill>
              <p:spPr>
                <a:xfrm>
                  <a:off x="6234465" y="3114857"/>
                  <a:ext cx="128191" cy="131487"/>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1" name="Ink 240">
                  <a:extLst>
                    <a:ext uri="{FF2B5EF4-FFF2-40B4-BE49-F238E27FC236}">
                      <a16:creationId xmlns:a16="http://schemas.microsoft.com/office/drawing/2014/main" id="{C3299D4D-60C8-45C3-2A77-2383B2376AD8}"/>
                    </a:ext>
                  </a:extLst>
                </p14:cNvPr>
                <p14:cNvContentPartPr/>
                <p14:nvPr/>
              </p14:nvContentPartPr>
              <p14:xfrm>
                <a:off x="6470045" y="2869507"/>
                <a:ext cx="165239" cy="985680"/>
              </p14:xfrm>
            </p:contentPart>
          </mc:Choice>
          <mc:Fallback>
            <p:pic>
              <p:nvPicPr>
                <p:cNvPr id="241" name="Ink 240">
                  <a:extLst>
                    <a:ext uri="{FF2B5EF4-FFF2-40B4-BE49-F238E27FC236}">
                      <a16:creationId xmlns:a16="http://schemas.microsoft.com/office/drawing/2014/main" id="{C3299D4D-60C8-45C3-2A77-2383B2376AD8}"/>
                    </a:ext>
                  </a:extLst>
                </p:cNvPr>
                <p:cNvPicPr/>
                <p:nvPr/>
              </p:nvPicPr>
              <p:blipFill>
                <a:blip r:embed="rId406"/>
                <a:stretch>
                  <a:fillRect/>
                </a:stretch>
              </p:blipFill>
              <p:spPr>
                <a:xfrm>
                  <a:off x="6454745" y="2854182"/>
                  <a:ext cx="195227" cy="1015716"/>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7">
            <p14:nvContentPartPr>
              <p14:cNvPr id="243" name="Ink 242">
                <a:extLst>
                  <a:ext uri="{FF2B5EF4-FFF2-40B4-BE49-F238E27FC236}">
                    <a16:creationId xmlns:a16="http://schemas.microsoft.com/office/drawing/2014/main" id="{BE3CD895-DC00-B594-787E-8ED82A661DE3}"/>
                  </a:ext>
                </a:extLst>
              </p14:cNvPr>
              <p14:cNvContentPartPr/>
              <p14:nvPr/>
            </p14:nvContentPartPr>
            <p14:xfrm>
              <a:off x="9357246" y="5256165"/>
              <a:ext cx="1064160" cy="945720"/>
            </p14:xfrm>
          </p:contentPart>
        </mc:Choice>
        <mc:Fallback xmlns="">
          <p:pic>
            <p:nvPicPr>
              <p:cNvPr id="243" name="Ink 242">
                <a:extLst>
                  <a:ext uri="{FF2B5EF4-FFF2-40B4-BE49-F238E27FC236}">
                    <a16:creationId xmlns:a16="http://schemas.microsoft.com/office/drawing/2014/main" id="{BE3CD895-DC00-B594-787E-8ED82A661DE3}"/>
                  </a:ext>
                </a:extLst>
              </p:cNvPr>
              <p:cNvPicPr/>
              <p:nvPr/>
            </p:nvPicPr>
            <p:blipFill>
              <a:blip r:embed="rId408"/>
              <a:stretch>
                <a:fillRect/>
              </a:stretch>
            </p:blipFill>
            <p:spPr>
              <a:xfrm>
                <a:off x="9348246" y="5247525"/>
                <a:ext cx="1081800" cy="963360"/>
              </a:xfrm>
              <a:prstGeom prst="rect">
                <a:avLst/>
              </a:prstGeom>
            </p:spPr>
          </p:pic>
        </mc:Fallback>
      </mc:AlternateContent>
      <p:grpSp>
        <p:nvGrpSpPr>
          <p:cNvPr id="252" name="Group 251">
            <a:extLst>
              <a:ext uri="{FF2B5EF4-FFF2-40B4-BE49-F238E27FC236}">
                <a16:creationId xmlns:a16="http://schemas.microsoft.com/office/drawing/2014/main" id="{86984BFD-51A9-F43D-3B55-C12CAEA137F5}"/>
              </a:ext>
            </a:extLst>
          </p:cNvPr>
          <p:cNvGrpSpPr/>
          <p:nvPr/>
        </p:nvGrpSpPr>
        <p:grpSpPr>
          <a:xfrm>
            <a:off x="8265366" y="3182565"/>
            <a:ext cx="3247200" cy="629640"/>
            <a:chOff x="8265366" y="3182565"/>
            <a:chExt cx="3247200" cy="629640"/>
          </a:xfrm>
        </p:grpSpPr>
        <mc:AlternateContent xmlns:mc="http://schemas.openxmlformats.org/markup-compatibility/2006" xmlns:p14="http://schemas.microsoft.com/office/powerpoint/2010/main">
          <mc:Choice Requires="p14">
            <p:contentPart p14:bwMode="auto" r:id="rId409">
              <p14:nvContentPartPr>
                <p14:cNvPr id="244" name="Ink 243">
                  <a:extLst>
                    <a:ext uri="{FF2B5EF4-FFF2-40B4-BE49-F238E27FC236}">
                      <a16:creationId xmlns:a16="http://schemas.microsoft.com/office/drawing/2014/main" id="{64DBDEBD-9C35-4B35-E95E-05CC587B22AA}"/>
                    </a:ext>
                  </a:extLst>
                </p14:cNvPr>
                <p14:cNvContentPartPr/>
                <p14:nvPr/>
              </p14:nvContentPartPr>
              <p14:xfrm>
                <a:off x="8265366" y="3210285"/>
                <a:ext cx="752760" cy="528120"/>
              </p14:xfrm>
            </p:contentPart>
          </mc:Choice>
          <mc:Fallback xmlns="">
            <p:pic>
              <p:nvPicPr>
                <p:cNvPr id="244" name="Ink 243">
                  <a:extLst>
                    <a:ext uri="{FF2B5EF4-FFF2-40B4-BE49-F238E27FC236}">
                      <a16:creationId xmlns:a16="http://schemas.microsoft.com/office/drawing/2014/main" id="{64DBDEBD-9C35-4B35-E95E-05CC587B22AA}"/>
                    </a:ext>
                  </a:extLst>
                </p:cNvPr>
                <p:cNvPicPr/>
                <p:nvPr/>
              </p:nvPicPr>
              <p:blipFill>
                <a:blip r:embed="rId410"/>
                <a:stretch>
                  <a:fillRect/>
                </a:stretch>
              </p:blipFill>
              <p:spPr>
                <a:xfrm>
                  <a:off x="8256366" y="3201645"/>
                  <a:ext cx="77040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45" name="Ink 244">
                  <a:extLst>
                    <a:ext uri="{FF2B5EF4-FFF2-40B4-BE49-F238E27FC236}">
                      <a16:creationId xmlns:a16="http://schemas.microsoft.com/office/drawing/2014/main" id="{59DEDD61-BB1C-372D-8DED-05CD5BC99050}"/>
                    </a:ext>
                  </a:extLst>
                </p14:cNvPr>
                <p14:cNvContentPartPr/>
                <p14:nvPr/>
              </p14:nvContentPartPr>
              <p14:xfrm>
                <a:off x="8885646" y="3340605"/>
                <a:ext cx="219600" cy="58680"/>
              </p14:xfrm>
            </p:contentPart>
          </mc:Choice>
          <mc:Fallback xmlns="">
            <p:pic>
              <p:nvPicPr>
                <p:cNvPr id="245" name="Ink 244">
                  <a:extLst>
                    <a:ext uri="{FF2B5EF4-FFF2-40B4-BE49-F238E27FC236}">
                      <a16:creationId xmlns:a16="http://schemas.microsoft.com/office/drawing/2014/main" id="{59DEDD61-BB1C-372D-8DED-05CD5BC99050}"/>
                    </a:ext>
                  </a:extLst>
                </p:cNvPr>
                <p:cNvPicPr/>
                <p:nvPr/>
              </p:nvPicPr>
              <p:blipFill>
                <a:blip r:embed="rId412"/>
                <a:stretch>
                  <a:fillRect/>
                </a:stretch>
              </p:blipFill>
              <p:spPr>
                <a:xfrm>
                  <a:off x="8876646" y="3331605"/>
                  <a:ext cx="2372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46" name="Ink 245">
                  <a:extLst>
                    <a:ext uri="{FF2B5EF4-FFF2-40B4-BE49-F238E27FC236}">
                      <a16:creationId xmlns:a16="http://schemas.microsoft.com/office/drawing/2014/main" id="{E28AE51D-B367-7934-2B3C-EF6E79714B76}"/>
                    </a:ext>
                  </a:extLst>
                </p14:cNvPr>
                <p14:cNvContentPartPr/>
                <p14:nvPr/>
              </p14:nvContentPartPr>
              <p14:xfrm>
                <a:off x="8644806" y="3198405"/>
                <a:ext cx="31680" cy="21240"/>
              </p14:xfrm>
            </p:contentPart>
          </mc:Choice>
          <mc:Fallback xmlns="">
            <p:pic>
              <p:nvPicPr>
                <p:cNvPr id="246" name="Ink 245">
                  <a:extLst>
                    <a:ext uri="{FF2B5EF4-FFF2-40B4-BE49-F238E27FC236}">
                      <a16:creationId xmlns:a16="http://schemas.microsoft.com/office/drawing/2014/main" id="{E28AE51D-B367-7934-2B3C-EF6E79714B76}"/>
                    </a:ext>
                  </a:extLst>
                </p:cNvPr>
                <p:cNvPicPr/>
                <p:nvPr/>
              </p:nvPicPr>
              <p:blipFill>
                <a:blip r:embed="rId414"/>
                <a:stretch>
                  <a:fillRect/>
                </a:stretch>
              </p:blipFill>
              <p:spPr>
                <a:xfrm>
                  <a:off x="8635806" y="3189765"/>
                  <a:ext cx="49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7" name="Ink 246">
                  <a:extLst>
                    <a:ext uri="{FF2B5EF4-FFF2-40B4-BE49-F238E27FC236}">
                      <a16:creationId xmlns:a16="http://schemas.microsoft.com/office/drawing/2014/main" id="{D7B52739-B214-9AE9-BE98-39B0095E89EF}"/>
                    </a:ext>
                  </a:extLst>
                </p14:cNvPr>
                <p14:cNvContentPartPr/>
                <p14:nvPr/>
              </p14:nvContentPartPr>
              <p14:xfrm>
                <a:off x="9130086" y="3184365"/>
                <a:ext cx="302040" cy="452160"/>
              </p14:xfrm>
            </p:contentPart>
          </mc:Choice>
          <mc:Fallback xmlns="">
            <p:pic>
              <p:nvPicPr>
                <p:cNvPr id="247" name="Ink 246">
                  <a:extLst>
                    <a:ext uri="{FF2B5EF4-FFF2-40B4-BE49-F238E27FC236}">
                      <a16:creationId xmlns:a16="http://schemas.microsoft.com/office/drawing/2014/main" id="{D7B52739-B214-9AE9-BE98-39B0095E89EF}"/>
                    </a:ext>
                  </a:extLst>
                </p:cNvPr>
                <p:cNvPicPr/>
                <p:nvPr/>
              </p:nvPicPr>
              <p:blipFill>
                <a:blip r:embed="rId416"/>
                <a:stretch>
                  <a:fillRect/>
                </a:stretch>
              </p:blipFill>
              <p:spPr>
                <a:xfrm>
                  <a:off x="9121446" y="3175365"/>
                  <a:ext cx="31968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8" name="Ink 247">
                  <a:extLst>
                    <a:ext uri="{FF2B5EF4-FFF2-40B4-BE49-F238E27FC236}">
                      <a16:creationId xmlns:a16="http://schemas.microsoft.com/office/drawing/2014/main" id="{18AD1A5E-D4BD-F5ED-B95C-2806578AE0B4}"/>
                    </a:ext>
                  </a:extLst>
                </p14:cNvPr>
                <p14:cNvContentPartPr/>
                <p14:nvPr/>
              </p14:nvContentPartPr>
              <p14:xfrm>
                <a:off x="9551646" y="3236925"/>
                <a:ext cx="545760" cy="530280"/>
              </p14:xfrm>
            </p:contentPart>
          </mc:Choice>
          <mc:Fallback xmlns="">
            <p:pic>
              <p:nvPicPr>
                <p:cNvPr id="248" name="Ink 247">
                  <a:extLst>
                    <a:ext uri="{FF2B5EF4-FFF2-40B4-BE49-F238E27FC236}">
                      <a16:creationId xmlns:a16="http://schemas.microsoft.com/office/drawing/2014/main" id="{18AD1A5E-D4BD-F5ED-B95C-2806578AE0B4}"/>
                    </a:ext>
                  </a:extLst>
                </p:cNvPr>
                <p:cNvPicPr/>
                <p:nvPr/>
              </p:nvPicPr>
              <p:blipFill>
                <a:blip r:embed="rId418"/>
                <a:stretch>
                  <a:fillRect/>
                </a:stretch>
              </p:blipFill>
              <p:spPr>
                <a:xfrm>
                  <a:off x="9542646" y="3227925"/>
                  <a:ext cx="56340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9" name="Ink 248">
                  <a:extLst>
                    <a:ext uri="{FF2B5EF4-FFF2-40B4-BE49-F238E27FC236}">
                      <a16:creationId xmlns:a16="http://schemas.microsoft.com/office/drawing/2014/main" id="{13E9410E-CB1E-7A27-BD79-BCDA2AEEC66D}"/>
                    </a:ext>
                  </a:extLst>
                </p14:cNvPr>
                <p14:cNvContentPartPr/>
                <p14:nvPr/>
              </p14:nvContentPartPr>
              <p14:xfrm>
                <a:off x="9965646" y="3397845"/>
                <a:ext cx="232560" cy="37440"/>
              </p14:xfrm>
            </p:contentPart>
          </mc:Choice>
          <mc:Fallback xmlns="">
            <p:pic>
              <p:nvPicPr>
                <p:cNvPr id="249" name="Ink 248">
                  <a:extLst>
                    <a:ext uri="{FF2B5EF4-FFF2-40B4-BE49-F238E27FC236}">
                      <a16:creationId xmlns:a16="http://schemas.microsoft.com/office/drawing/2014/main" id="{13E9410E-CB1E-7A27-BD79-BCDA2AEEC66D}"/>
                    </a:ext>
                  </a:extLst>
                </p:cNvPr>
                <p:cNvPicPr/>
                <p:nvPr/>
              </p:nvPicPr>
              <p:blipFill>
                <a:blip r:embed="rId420"/>
                <a:stretch>
                  <a:fillRect/>
                </a:stretch>
              </p:blipFill>
              <p:spPr>
                <a:xfrm>
                  <a:off x="9956646" y="3389205"/>
                  <a:ext cx="2502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0" name="Ink 249">
                  <a:extLst>
                    <a:ext uri="{FF2B5EF4-FFF2-40B4-BE49-F238E27FC236}">
                      <a16:creationId xmlns:a16="http://schemas.microsoft.com/office/drawing/2014/main" id="{2E281E83-A29D-9E96-3AF9-A78206106E14}"/>
                    </a:ext>
                  </a:extLst>
                </p14:cNvPr>
                <p14:cNvContentPartPr/>
                <p14:nvPr/>
              </p14:nvContentPartPr>
              <p14:xfrm>
                <a:off x="10258686" y="3182565"/>
                <a:ext cx="1253880" cy="629640"/>
              </p14:xfrm>
            </p:contentPart>
          </mc:Choice>
          <mc:Fallback xmlns="">
            <p:pic>
              <p:nvPicPr>
                <p:cNvPr id="250" name="Ink 249">
                  <a:extLst>
                    <a:ext uri="{FF2B5EF4-FFF2-40B4-BE49-F238E27FC236}">
                      <a16:creationId xmlns:a16="http://schemas.microsoft.com/office/drawing/2014/main" id="{2E281E83-A29D-9E96-3AF9-A78206106E14}"/>
                    </a:ext>
                  </a:extLst>
                </p:cNvPr>
                <p:cNvPicPr/>
                <p:nvPr/>
              </p:nvPicPr>
              <p:blipFill>
                <a:blip r:embed="rId422"/>
                <a:stretch>
                  <a:fillRect/>
                </a:stretch>
              </p:blipFill>
              <p:spPr>
                <a:xfrm>
                  <a:off x="10249686" y="3173925"/>
                  <a:ext cx="1271520" cy="647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1" name="Ink 250">
                  <a:extLst>
                    <a:ext uri="{FF2B5EF4-FFF2-40B4-BE49-F238E27FC236}">
                      <a16:creationId xmlns:a16="http://schemas.microsoft.com/office/drawing/2014/main" id="{D7777F67-40A1-415A-43EF-0BDE7AD9B9E4}"/>
                    </a:ext>
                  </a:extLst>
                </p14:cNvPr>
                <p14:cNvContentPartPr/>
                <p14:nvPr/>
              </p14:nvContentPartPr>
              <p14:xfrm>
                <a:off x="10590606" y="3338805"/>
                <a:ext cx="431280" cy="74880"/>
              </p14:xfrm>
            </p:contentPart>
          </mc:Choice>
          <mc:Fallback xmlns="">
            <p:pic>
              <p:nvPicPr>
                <p:cNvPr id="251" name="Ink 250">
                  <a:extLst>
                    <a:ext uri="{FF2B5EF4-FFF2-40B4-BE49-F238E27FC236}">
                      <a16:creationId xmlns:a16="http://schemas.microsoft.com/office/drawing/2014/main" id="{D7777F67-40A1-415A-43EF-0BDE7AD9B9E4}"/>
                    </a:ext>
                  </a:extLst>
                </p:cNvPr>
                <p:cNvPicPr/>
                <p:nvPr/>
              </p:nvPicPr>
              <p:blipFill>
                <a:blip r:embed="rId424"/>
                <a:stretch>
                  <a:fillRect/>
                </a:stretch>
              </p:blipFill>
              <p:spPr>
                <a:xfrm>
                  <a:off x="10581606" y="3330165"/>
                  <a:ext cx="448920" cy="9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5">
            <p14:nvContentPartPr>
              <p14:cNvPr id="253" name="Ink 252">
                <a:extLst>
                  <a:ext uri="{FF2B5EF4-FFF2-40B4-BE49-F238E27FC236}">
                    <a16:creationId xmlns:a16="http://schemas.microsoft.com/office/drawing/2014/main" id="{2E91F8A3-D8BA-DE46-29B9-02A517E57E61}"/>
                  </a:ext>
                </a:extLst>
              </p14:cNvPr>
              <p14:cNvContentPartPr/>
              <p14:nvPr/>
            </p14:nvContentPartPr>
            <p14:xfrm>
              <a:off x="939726" y="4987245"/>
              <a:ext cx="306360" cy="64440"/>
            </p14:xfrm>
          </p:contentPart>
        </mc:Choice>
        <mc:Fallback xmlns="">
          <p:pic>
            <p:nvPicPr>
              <p:cNvPr id="253" name="Ink 252">
                <a:extLst>
                  <a:ext uri="{FF2B5EF4-FFF2-40B4-BE49-F238E27FC236}">
                    <a16:creationId xmlns:a16="http://schemas.microsoft.com/office/drawing/2014/main" id="{2E91F8A3-D8BA-DE46-29B9-02A517E57E61}"/>
                  </a:ext>
                </a:extLst>
              </p:cNvPr>
              <p:cNvPicPr/>
              <p:nvPr/>
            </p:nvPicPr>
            <p:blipFill>
              <a:blip r:embed="rId426"/>
              <a:stretch>
                <a:fillRect/>
              </a:stretch>
            </p:blipFill>
            <p:spPr>
              <a:xfrm>
                <a:off x="904086" y="4915605"/>
                <a:ext cx="3780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4" name="Ink 253">
                <a:extLst>
                  <a:ext uri="{FF2B5EF4-FFF2-40B4-BE49-F238E27FC236}">
                    <a16:creationId xmlns:a16="http://schemas.microsoft.com/office/drawing/2014/main" id="{DAC46170-4F26-6F87-9D10-DB4065F835B7}"/>
                  </a:ext>
                </a:extLst>
              </p14:cNvPr>
              <p14:cNvContentPartPr/>
              <p14:nvPr/>
            </p14:nvContentPartPr>
            <p14:xfrm>
              <a:off x="8553366" y="4131165"/>
              <a:ext cx="337320" cy="364680"/>
            </p14:xfrm>
          </p:contentPart>
        </mc:Choice>
        <mc:Fallback xmlns="">
          <p:pic>
            <p:nvPicPr>
              <p:cNvPr id="254" name="Ink 253">
                <a:extLst>
                  <a:ext uri="{FF2B5EF4-FFF2-40B4-BE49-F238E27FC236}">
                    <a16:creationId xmlns:a16="http://schemas.microsoft.com/office/drawing/2014/main" id="{DAC46170-4F26-6F87-9D10-DB4065F835B7}"/>
                  </a:ext>
                </a:extLst>
              </p:cNvPr>
              <p:cNvPicPr/>
              <p:nvPr/>
            </p:nvPicPr>
            <p:blipFill>
              <a:blip r:embed="rId428"/>
              <a:stretch>
                <a:fillRect/>
              </a:stretch>
            </p:blipFill>
            <p:spPr>
              <a:xfrm>
                <a:off x="8517366" y="4059165"/>
                <a:ext cx="40896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5" name="Ink 254">
                <a:extLst>
                  <a:ext uri="{FF2B5EF4-FFF2-40B4-BE49-F238E27FC236}">
                    <a16:creationId xmlns:a16="http://schemas.microsoft.com/office/drawing/2014/main" id="{6AC5677E-DFD9-2AE8-73F2-E849F8F32A92}"/>
                  </a:ext>
                </a:extLst>
              </p14:cNvPr>
              <p14:cNvContentPartPr/>
              <p14:nvPr/>
            </p14:nvContentPartPr>
            <p14:xfrm>
              <a:off x="990486" y="5145645"/>
              <a:ext cx="199440" cy="96120"/>
            </p14:xfrm>
          </p:contentPart>
        </mc:Choice>
        <mc:Fallback xmlns="">
          <p:pic>
            <p:nvPicPr>
              <p:cNvPr id="255" name="Ink 254">
                <a:extLst>
                  <a:ext uri="{FF2B5EF4-FFF2-40B4-BE49-F238E27FC236}">
                    <a16:creationId xmlns:a16="http://schemas.microsoft.com/office/drawing/2014/main" id="{6AC5677E-DFD9-2AE8-73F2-E849F8F32A92}"/>
                  </a:ext>
                </a:extLst>
              </p:cNvPr>
              <p:cNvPicPr/>
              <p:nvPr/>
            </p:nvPicPr>
            <p:blipFill>
              <a:blip r:embed="rId430"/>
              <a:stretch>
                <a:fillRect/>
              </a:stretch>
            </p:blipFill>
            <p:spPr>
              <a:xfrm>
                <a:off x="954846" y="5074005"/>
                <a:ext cx="2710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6" name="Ink 255">
                <a:extLst>
                  <a:ext uri="{FF2B5EF4-FFF2-40B4-BE49-F238E27FC236}">
                    <a16:creationId xmlns:a16="http://schemas.microsoft.com/office/drawing/2014/main" id="{9D2044D7-AAB9-F688-99FB-5F876B6DCBBD}"/>
                  </a:ext>
                </a:extLst>
              </p14:cNvPr>
              <p14:cNvContentPartPr/>
              <p14:nvPr/>
            </p14:nvContentPartPr>
            <p14:xfrm>
              <a:off x="8600526" y="4912114"/>
              <a:ext cx="303480" cy="160200"/>
            </p14:xfrm>
          </p:contentPart>
        </mc:Choice>
        <mc:Fallback>
          <p:pic>
            <p:nvPicPr>
              <p:cNvPr id="256" name="Ink 255">
                <a:extLst>
                  <a:ext uri="{FF2B5EF4-FFF2-40B4-BE49-F238E27FC236}">
                    <a16:creationId xmlns:a16="http://schemas.microsoft.com/office/drawing/2014/main" id="{9D2044D7-AAB9-F688-99FB-5F876B6DCBBD}"/>
                  </a:ext>
                </a:extLst>
              </p:cNvPr>
              <p:cNvPicPr/>
              <p:nvPr/>
            </p:nvPicPr>
            <p:blipFill>
              <a:blip r:embed="rId432"/>
              <a:stretch>
                <a:fillRect/>
              </a:stretch>
            </p:blipFill>
            <p:spPr>
              <a:xfrm>
                <a:off x="8564526" y="4840114"/>
                <a:ext cx="375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7" name="Ink 256">
                <a:extLst>
                  <a:ext uri="{FF2B5EF4-FFF2-40B4-BE49-F238E27FC236}">
                    <a16:creationId xmlns:a16="http://schemas.microsoft.com/office/drawing/2014/main" id="{F2637D1A-DF8E-A5C7-1D01-995EE5FE6B5F}"/>
                  </a:ext>
                </a:extLst>
              </p14:cNvPr>
              <p14:cNvContentPartPr/>
              <p14:nvPr/>
            </p14:nvContentPartPr>
            <p14:xfrm>
              <a:off x="7158726" y="4093725"/>
              <a:ext cx="689760" cy="356760"/>
            </p14:xfrm>
          </p:contentPart>
        </mc:Choice>
        <mc:Fallback xmlns="">
          <p:pic>
            <p:nvPicPr>
              <p:cNvPr id="257" name="Ink 256">
                <a:extLst>
                  <a:ext uri="{FF2B5EF4-FFF2-40B4-BE49-F238E27FC236}">
                    <a16:creationId xmlns:a16="http://schemas.microsoft.com/office/drawing/2014/main" id="{F2637D1A-DF8E-A5C7-1D01-995EE5FE6B5F}"/>
                  </a:ext>
                </a:extLst>
              </p:cNvPr>
              <p:cNvPicPr/>
              <p:nvPr/>
            </p:nvPicPr>
            <p:blipFill>
              <a:blip r:embed="rId434"/>
              <a:stretch>
                <a:fillRect/>
              </a:stretch>
            </p:blipFill>
            <p:spPr>
              <a:xfrm>
                <a:off x="7150086" y="4084725"/>
                <a:ext cx="70740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8" name="Ink 257">
                <a:extLst>
                  <a:ext uri="{FF2B5EF4-FFF2-40B4-BE49-F238E27FC236}">
                    <a16:creationId xmlns:a16="http://schemas.microsoft.com/office/drawing/2014/main" id="{FBFA1349-D512-420F-F683-1332D8145EE5}"/>
                  </a:ext>
                </a:extLst>
              </p14:cNvPr>
              <p14:cNvContentPartPr/>
              <p14:nvPr/>
            </p14:nvContentPartPr>
            <p14:xfrm>
              <a:off x="7242246" y="4884285"/>
              <a:ext cx="837360" cy="245160"/>
            </p14:xfrm>
          </p:contentPart>
        </mc:Choice>
        <mc:Fallback xmlns="">
          <p:pic>
            <p:nvPicPr>
              <p:cNvPr id="258" name="Ink 257">
                <a:extLst>
                  <a:ext uri="{FF2B5EF4-FFF2-40B4-BE49-F238E27FC236}">
                    <a16:creationId xmlns:a16="http://schemas.microsoft.com/office/drawing/2014/main" id="{FBFA1349-D512-420F-F683-1332D8145EE5}"/>
                  </a:ext>
                </a:extLst>
              </p:cNvPr>
              <p:cNvPicPr/>
              <p:nvPr/>
            </p:nvPicPr>
            <p:blipFill>
              <a:blip r:embed="rId436"/>
              <a:stretch>
                <a:fillRect/>
              </a:stretch>
            </p:blipFill>
            <p:spPr>
              <a:xfrm>
                <a:off x="7233606" y="4875285"/>
                <a:ext cx="855000" cy="262800"/>
              </a:xfrm>
              <a:prstGeom prst="rect">
                <a:avLst/>
              </a:prstGeom>
            </p:spPr>
          </p:pic>
        </mc:Fallback>
      </mc:AlternateContent>
      <p:pic>
        <p:nvPicPr>
          <p:cNvPr id="260" name="Picture 259">
            <a:extLst>
              <a:ext uri="{FF2B5EF4-FFF2-40B4-BE49-F238E27FC236}">
                <a16:creationId xmlns:a16="http://schemas.microsoft.com/office/drawing/2014/main" id="{8694D3C0-B56D-7BF4-E28C-2D053EF691FD}"/>
              </a:ext>
            </a:extLst>
          </p:cNvPr>
          <p:cNvPicPr>
            <a:picLocks noChangeAspect="1"/>
          </p:cNvPicPr>
          <p:nvPr/>
        </p:nvPicPr>
        <p:blipFill>
          <a:blip r:embed="rId437"/>
          <a:stretch>
            <a:fillRect/>
          </a:stretch>
        </p:blipFill>
        <p:spPr>
          <a:xfrm>
            <a:off x="7499758" y="126369"/>
            <a:ext cx="4567067" cy="2961974"/>
          </a:xfrm>
          <a:prstGeom prst="rect">
            <a:avLst/>
          </a:prstGeom>
        </p:spPr>
      </p:pic>
      <mc:AlternateContent xmlns:mc="http://schemas.openxmlformats.org/markup-compatibility/2006" xmlns:p14="http://schemas.microsoft.com/office/powerpoint/2010/main">
        <mc:Choice Requires="p14">
          <p:contentPart p14:bwMode="auto" r:id="rId438">
            <p14:nvContentPartPr>
              <p14:cNvPr id="263" name="Ink 262">
                <a:extLst>
                  <a:ext uri="{FF2B5EF4-FFF2-40B4-BE49-F238E27FC236}">
                    <a16:creationId xmlns:a16="http://schemas.microsoft.com/office/drawing/2014/main" id="{D2C1A6BE-9ADF-5154-DAF8-F80794729A7F}"/>
                  </a:ext>
                </a:extLst>
              </p14:cNvPr>
              <p14:cNvContentPartPr/>
              <p14:nvPr/>
            </p14:nvContentPartPr>
            <p14:xfrm>
              <a:off x="9121086" y="1929765"/>
              <a:ext cx="229680" cy="141120"/>
            </p14:xfrm>
          </p:contentPart>
        </mc:Choice>
        <mc:Fallback xmlns="">
          <p:pic>
            <p:nvPicPr>
              <p:cNvPr id="263" name="Ink 262">
                <a:extLst>
                  <a:ext uri="{FF2B5EF4-FFF2-40B4-BE49-F238E27FC236}">
                    <a16:creationId xmlns:a16="http://schemas.microsoft.com/office/drawing/2014/main" id="{D2C1A6BE-9ADF-5154-DAF8-F80794729A7F}"/>
                  </a:ext>
                </a:extLst>
              </p:cNvPr>
              <p:cNvPicPr/>
              <p:nvPr/>
            </p:nvPicPr>
            <p:blipFill>
              <a:blip r:embed="rId439"/>
              <a:stretch>
                <a:fillRect/>
              </a:stretch>
            </p:blipFill>
            <p:spPr>
              <a:xfrm>
                <a:off x="9085446" y="1857765"/>
                <a:ext cx="3013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4" name="Ink 263">
                <a:extLst>
                  <a:ext uri="{FF2B5EF4-FFF2-40B4-BE49-F238E27FC236}">
                    <a16:creationId xmlns:a16="http://schemas.microsoft.com/office/drawing/2014/main" id="{03B2267C-D04B-C575-CF9C-ED39B272A7CD}"/>
                  </a:ext>
                </a:extLst>
              </p14:cNvPr>
              <p14:cNvContentPartPr/>
              <p14:nvPr/>
            </p14:nvContentPartPr>
            <p14:xfrm>
              <a:off x="10793646" y="1928325"/>
              <a:ext cx="170640" cy="140400"/>
            </p14:xfrm>
          </p:contentPart>
        </mc:Choice>
        <mc:Fallback xmlns="">
          <p:pic>
            <p:nvPicPr>
              <p:cNvPr id="264" name="Ink 263">
                <a:extLst>
                  <a:ext uri="{FF2B5EF4-FFF2-40B4-BE49-F238E27FC236}">
                    <a16:creationId xmlns:a16="http://schemas.microsoft.com/office/drawing/2014/main" id="{03B2267C-D04B-C575-CF9C-ED39B272A7CD}"/>
                  </a:ext>
                </a:extLst>
              </p:cNvPr>
              <p:cNvPicPr/>
              <p:nvPr/>
            </p:nvPicPr>
            <p:blipFill>
              <a:blip r:embed="rId441"/>
              <a:stretch>
                <a:fillRect/>
              </a:stretch>
            </p:blipFill>
            <p:spPr>
              <a:xfrm>
                <a:off x="10758006" y="1856325"/>
                <a:ext cx="2422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65" name="Ink 264">
                <a:extLst>
                  <a:ext uri="{FF2B5EF4-FFF2-40B4-BE49-F238E27FC236}">
                    <a16:creationId xmlns:a16="http://schemas.microsoft.com/office/drawing/2014/main" id="{4E4513E9-E406-2798-1E38-3B45C058944E}"/>
                  </a:ext>
                </a:extLst>
              </p14:cNvPr>
              <p14:cNvContentPartPr/>
              <p14:nvPr/>
            </p14:nvContentPartPr>
            <p14:xfrm>
              <a:off x="7619166" y="1979085"/>
              <a:ext cx="125640" cy="981720"/>
            </p14:xfrm>
          </p:contentPart>
        </mc:Choice>
        <mc:Fallback xmlns="">
          <p:pic>
            <p:nvPicPr>
              <p:cNvPr id="265" name="Ink 264">
                <a:extLst>
                  <a:ext uri="{FF2B5EF4-FFF2-40B4-BE49-F238E27FC236}">
                    <a16:creationId xmlns:a16="http://schemas.microsoft.com/office/drawing/2014/main" id="{4E4513E9-E406-2798-1E38-3B45C058944E}"/>
                  </a:ext>
                </a:extLst>
              </p:cNvPr>
              <p:cNvPicPr/>
              <p:nvPr/>
            </p:nvPicPr>
            <p:blipFill>
              <a:blip r:embed="rId443"/>
              <a:stretch>
                <a:fillRect/>
              </a:stretch>
            </p:blipFill>
            <p:spPr>
              <a:xfrm>
                <a:off x="7610526" y="1970085"/>
                <a:ext cx="143280" cy="999360"/>
              </a:xfrm>
              <a:prstGeom prst="rect">
                <a:avLst/>
              </a:prstGeom>
            </p:spPr>
          </p:pic>
        </mc:Fallback>
      </mc:AlternateContent>
      <p:grpSp>
        <p:nvGrpSpPr>
          <p:cNvPr id="272" name="Group 271">
            <a:extLst>
              <a:ext uri="{FF2B5EF4-FFF2-40B4-BE49-F238E27FC236}">
                <a16:creationId xmlns:a16="http://schemas.microsoft.com/office/drawing/2014/main" id="{E7367E3E-A2C8-016E-E28D-844FBC318AA4}"/>
              </a:ext>
            </a:extLst>
          </p:cNvPr>
          <p:cNvGrpSpPr/>
          <p:nvPr/>
        </p:nvGrpSpPr>
        <p:grpSpPr>
          <a:xfrm>
            <a:off x="6398406" y="2062245"/>
            <a:ext cx="1288440" cy="716760"/>
            <a:chOff x="6398406" y="2062245"/>
            <a:chExt cx="1288440" cy="716760"/>
          </a:xfrm>
        </p:grpSpPr>
        <mc:AlternateContent xmlns:mc="http://schemas.openxmlformats.org/markup-compatibility/2006" xmlns:p14="http://schemas.microsoft.com/office/powerpoint/2010/main">
          <mc:Choice Requires="p14">
            <p:contentPart p14:bwMode="auto" r:id="rId444">
              <p14:nvContentPartPr>
                <p14:cNvPr id="266" name="Ink 265">
                  <a:extLst>
                    <a:ext uri="{FF2B5EF4-FFF2-40B4-BE49-F238E27FC236}">
                      <a16:creationId xmlns:a16="http://schemas.microsoft.com/office/drawing/2014/main" id="{BED61CBC-55C7-C007-3F1A-125CF150A31A}"/>
                    </a:ext>
                  </a:extLst>
                </p14:cNvPr>
                <p14:cNvContentPartPr/>
                <p14:nvPr/>
              </p14:nvContentPartPr>
              <p14:xfrm>
                <a:off x="6656166" y="2062245"/>
                <a:ext cx="473400" cy="171360"/>
              </p14:xfrm>
            </p:contentPart>
          </mc:Choice>
          <mc:Fallback xmlns="">
            <p:pic>
              <p:nvPicPr>
                <p:cNvPr id="266" name="Ink 265">
                  <a:extLst>
                    <a:ext uri="{FF2B5EF4-FFF2-40B4-BE49-F238E27FC236}">
                      <a16:creationId xmlns:a16="http://schemas.microsoft.com/office/drawing/2014/main" id="{BED61CBC-55C7-C007-3F1A-125CF150A31A}"/>
                    </a:ext>
                  </a:extLst>
                </p:cNvPr>
                <p:cNvPicPr/>
                <p:nvPr/>
              </p:nvPicPr>
              <p:blipFill>
                <a:blip r:embed="rId445"/>
                <a:stretch>
                  <a:fillRect/>
                </a:stretch>
              </p:blipFill>
              <p:spPr>
                <a:xfrm>
                  <a:off x="6647166" y="2053605"/>
                  <a:ext cx="491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67" name="Ink 266">
                  <a:extLst>
                    <a:ext uri="{FF2B5EF4-FFF2-40B4-BE49-F238E27FC236}">
                      <a16:creationId xmlns:a16="http://schemas.microsoft.com/office/drawing/2014/main" id="{1941038C-40C0-21D5-2EFF-DC8BA63ECED0}"/>
                    </a:ext>
                  </a:extLst>
                </p14:cNvPr>
                <p14:cNvContentPartPr/>
                <p14:nvPr/>
              </p14:nvContentPartPr>
              <p14:xfrm>
                <a:off x="7212366" y="2197245"/>
                <a:ext cx="106920" cy="16560"/>
              </p14:xfrm>
            </p:contentPart>
          </mc:Choice>
          <mc:Fallback xmlns="">
            <p:pic>
              <p:nvPicPr>
                <p:cNvPr id="267" name="Ink 266">
                  <a:extLst>
                    <a:ext uri="{FF2B5EF4-FFF2-40B4-BE49-F238E27FC236}">
                      <a16:creationId xmlns:a16="http://schemas.microsoft.com/office/drawing/2014/main" id="{1941038C-40C0-21D5-2EFF-DC8BA63ECED0}"/>
                    </a:ext>
                  </a:extLst>
                </p:cNvPr>
                <p:cNvPicPr/>
                <p:nvPr/>
              </p:nvPicPr>
              <p:blipFill>
                <a:blip r:embed="rId447"/>
                <a:stretch>
                  <a:fillRect/>
                </a:stretch>
              </p:blipFill>
              <p:spPr>
                <a:xfrm>
                  <a:off x="7203726" y="2188245"/>
                  <a:ext cx="124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9" name="Ink 268">
                  <a:extLst>
                    <a:ext uri="{FF2B5EF4-FFF2-40B4-BE49-F238E27FC236}">
                      <a16:creationId xmlns:a16="http://schemas.microsoft.com/office/drawing/2014/main" id="{77F7149B-AABF-8F64-F5B3-87C29F7822BD}"/>
                    </a:ext>
                  </a:extLst>
                </p14:cNvPr>
                <p14:cNvContentPartPr/>
                <p14:nvPr/>
              </p14:nvContentPartPr>
              <p14:xfrm>
                <a:off x="6398406" y="2329365"/>
                <a:ext cx="1288440" cy="449640"/>
              </p14:xfrm>
            </p:contentPart>
          </mc:Choice>
          <mc:Fallback xmlns="">
            <p:pic>
              <p:nvPicPr>
                <p:cNvPr id="269" name="Ink 268">
                  <a:extLst>
                    <a:ext uri="{FF2B5EF4-FFF2-40B4-BE49-F238E27FC236}">
                      <a16:creationId xmlns:a16="http://schemas.microsoft.com/office/drawing/2014/main" id="{77F7149B-AABF-8F64-F5B3-87C29F7822BD}"/>
                    </a:ext>
                  </a:extLst>
                </p:cNvPr>
                <p:cNvPicPr/>
                <p:nvPr/>
              </p:nvPicPr>
              <p:blipFill>
                <a:blip r:embed="rId449"/>
                <a:stretch>
                  <a:fillRect/>
                </a:stretch>
              </p:blipFill>
              <p:spPr>
                <a:xfrm>
                  <a:off x="6389766" y="2320725"/>
                  <a:ext cx="130608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0" name="Ink 269">
                  <a:extLst>
                    <a:ext uri="{FF2B5EF4-FFF2-40B4-BE49-F238E27FC236}">
                      <a16:creationId xmlns:a16="http://schemas.microsoft.com/office/drawing/2014/main" id="{C3E5EB6C-8B2D-58FB-715E-4150B221435A}"/>
                    </a:ext>
                  </a:extLst>
                </p14:cNvPr>
                <p14:cNvContentPartPr/>
                <p14:nvPr/>
              </p14:nvContentPartPr>
              <p14:xfrm>
                <a:off x="7415766" y="2332245"/>
                <a:ext cx="37440" cy="51120"/>
              </p14:xfrm>
            </p:contentPart>
          </mc:Choice>
          <mc:Fallback xmlns="">
            <p:pic>
              <p:nvPicPr>
                <p:cNvPr id="270" name="Ink 269">
                  <a:extLst>
                    <a:ext uri="{FF2B5EF4-FFF2-40B4-BE49-F238E27FC236}">
                      <a16:creationId xmlns:a16="http://schemas.microsoft.com/office/drawing/2014/main" id="{C3E5EB6C-8B2D-58FB-715E-4150B221435A}"/>
                    </a:ext>
                  </a:extLst>
                </p:cNvPr>
                <p:cNvPicPr/>
                <p:nvPr/>
              </p:nvPicPr>
              <p:blipFill>
                <a:blip r:embed="rId451"/>
                <a:stretch>
                  <a:fillRect/>
                </a:stretch>
              </p:blipFill>
              <p:spPr>
                <a:xfrm>
                  <a:off x="7406766" y="2323245"/>
                  <a:ext cx="55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71" name="Ink 270">
                  <a:extLst>
                    <a:ext uri="{FF2B5EF4-FFF2-40B4-BE49-F238E27FC236}">
                      <a16:creationId xmlns:a16="http://schemas.microsoft.com/office/drawing/2014/main" id="{D99E2F8C-D249-7611-0D69-03956DA1A64A}"/>
                    </a:ext>
                  </a:extLst>
                </p14:cNvPr>
                <p14:cNvContentPartPr/>
                <p14:nvPr/>
              </p14:nvContentPartPr>
              <p14:xfrm>
                <a:off x="7231446" y="2415045"/>
                <a:ext cx="394200" cy="64800"/>
              </p14:xfrm>
            </p:contentPart>
          </mc:Choice>
          <mc:Fallback xmlns="">
            <p:pic>
              <p:nvPicPr>
                <p:cNvPr id="271" name="Ink 270">
                  <a:extLst>
                    <a:ext uri="{FF2B5EF4-FFF2-40B4-BE49-F238E27FC236}">
                      <a16:creationId xmlns:a16="http://schemas.microsoft.com/office/drawing/2014/main" id="{D99E2F8C-D249-7611-0D69-03956DA1A64A}"/>
                    </a:ext>
                  </a:extLst>
                </p:cNvPr>
                <p:cNvPicPr/>
                <p:nvPr/>
              </p:nvPicPr>
              <p:blipFill>
                <a:blip r:embed="rId453"/>
                <a:stretch>
                  <a:fillRect/>
                </a:stretch>
              </p:blipFill>
              <p:spPr>
                <a:xfrm>
                  <a:off x="7222446" y="2406045"/>
                  <a:ext cx="411840" cy="82440"/>
                </a:xfrm>
                <a:prstGeom prst="rect">
                  <a:avLst/>
                </a:prstGeom>
              </p:spPr>
            </p:pic>
          </mc:Fallback>
        </mc:AlternateContent>
      </p:grpSp>
      <p:grpSp>
        <p:nvGrpSpPr>
          <p:cNvPr id="281" name="Group 280">
            <a:extLst>
              <a:ext uri="{FF2B5EF4-FFF2-40B4-BE49-F238E27FC236}">
                <a16:creationId xmlns:a16="http://schemas.microsoft.com/office/drawing/2014/main" id="{40AFCAC2-475C-F2AF-1002-EBBD1C7BB4FC}"/>
              </a:ext>
            </a:extLst>
          </p:cNvPr>
          <p:cNvGrpSpPr/>
          <p:nvPr/>
        </p:nvGrpSpPr>
        <p:grpSpPr>
          <a:xfrm>
            <a:off x="6585606" y="577245"/>
            <a:ext cx="710280" cy="507600"/>
            <a:chOff x="6585606" y="577245"/>
            <a:chExt cx="710280" cy="507600"/>
          </a:xfrm>
        </p:grpSpPr>
        <mc:AlternateContent xmlns:mc="http://schemas.openxmlformats.org/markup-compatibility/2006" xmlns:p14="http://schemas.microsoft.com/office/powerpoint/2010/main">
          <mc:Choice Requires="p14">
            <p:contentPart p14:bwMode="auto" r:id="rId454">
              <p14:nvContentPartPr>
                <p14:cNvPr id="273" name="Ink 272">
                  <a:extLst>
                    <a:ext uri="{FF2B5EF4-FFF2-40B4-BE49-F238E27FC236}">
                      <a16:creationId xmlns:a16="http://schemas.microsoft.com/office/drawing/2014/main" id="{253BCF76-7C88-2961-1089-185FE05A2F29}"/>
                    </a:ext>
                  </a:extLst>
                </p14:cNvPr>
                <p14:cNvContentPartPr/>
                <p14:nvPr/>
              </p14:nvContentPartPr>
              <p14:xfrm>
                <a:off x="6707646" y="577245"/>
                <a:ext cx="9000" cy="144000"/>
              </p14:xfrm>
            </p:contentPart>
          </mc:Choice>
          <mc:Fallback xmlns="">
            <p:pic>
              <p:nvPicPr>
                <p:cNvPr id="273" name="Ink 272">
                  <a:extLst>
                    <a:ext uri="{FF2B5EF4-FFF2-40B4-BE49-F238E27FC236}">
                      <a16:creationId xmlns:a16="http://schemas.microsoft.com/office/drawing/2014/main" id="{253BCF76-7C88-2961-1089-185FE05A2F29}"/>
                    </a:ext>
                  </a:extLst>
                </p:cNvPr>
                <p:cNvPicPr/>
                <p:nvPr/>
              </p:nvPicPr>
              <p:blipFill>
                <a:blip r:embed="rId455"/>
                <a:stretch>
                  <a:fillRect/>
                </a:stretch>
              </p:blipFill>
              <p:spPr>
                <a:xfrm>
                  <a:off x="6698646" y="568605"/>
                  <a:ext cx="26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74" name="Ink 273">
                  <a:extLst>
                    <a:ext uri="{FF2B5EF4-FFF2-40B4-BE49-F238E27FC236}">
                      <a16:creationId xmlns:a16="http://schemas.microsoft.com/office/drawing/2014/main" id="{AEB70E75-0E79-E97F-6E8F-C8287D4CFFA0}"/>
                    </a:ext>
                  </a:extLst>
                </p14:cNvPr>
                <p14:cNvContentPartPr/>
                <p14:nvPr/>
              </p14:nvContentPartPr>
              <p14:xfrm>
                <a:off x="6585606" y="802965"/>
                <a:ext cx="196560" cy="10800"/>
              </p14:xfrm>
            </p:contentPart>
          </mc:Choice>
          <mc:Fallback xmlns="">
            <p:pic>
              <p:nvPicPr>
                <p:cNvPr id="274" name="Ink 273">
                  <a:extLst>
                    <a:ext uri="{FF2B5EF4-FFF2-40B4-BE49-F238E27FC236}">
                      <a16:creationId xmlns:a16="http://schemas.microsoft.com/office/drawing/2014/main" id="{AEB70E75-0E79-E97F-6E8F-C8287D4CFFA0}"/>
                    </a:ext>
                  </a:extLst>
                </p:cNvPr>
                <p:cNvPicPr/>
                <p:nvPr/>
              </p:nvPicPr>
              <p:blipFill>
                <a:blip r:embed="rId457"/>
                <a:stretch>
                  <a:fillRect/>
                </a:stretch>
              </p:blipFill>
              <p:spPr>
                <a:xfrm>
                  <a:off x="6576966" y="793965"/>
                  <a:ext cx="214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75" name="Ink 274">
                  <a:extLst>
                    <a:ext uri="{FF2B5EF4-FFF2-40B4-BE49-F238E27FC236}">
                      <a16:creationId xmlns:a16="http://schemas.microsoft.com/office/drawing/2014/main" id="{C9077D93-9FD9-B506-23C3-1E31CFFB4C2A}"/>
                    </a:ext>
                  </a:extLst>
                </p14:cNvPr>
                <p14:cNvContentPartPr/>
                <p14:nvPr/>
              </p14:nvContentPartPr>
              <p14:xfrm>
                <a:off x="6635646" y="922485"/>
                <a:ext cx="87840" cy="162360"/>
              </p14:xfrm>
            </p:contentPart>
          </mc:Choice>
          <mc:Fallback xmlns="">
            <p:pic>
              <p:nvPicPr>
                <p:cNvPr id="275" name="Ink 274">
                  <a:extLst>
                    <a:ext uri="{FF2B5EF4-FFF2-40B4-BE49-F238E27FC236}">
                      <a16:creationId xmlns:a16="http://schemas.microsoft.com/office/drawing/2014/main" id="{C9077D93-9FD9-B506-23C3-1E31CFFB4C2A}"/>
                    </a:ext>
                  </a:extLst>
                </p:cNvPr>
                <p:cNvPicPr/>
                <p:nvPr/>
              </p:nvPicPr>
              <p:blipFill>
                <a:blip r:embed="rId459"/>
                <a:stretch>
                  <a:fillRect/>
                </a:stretch>
              </p:blipFill>
              <p:spPr>
                <a:xfrm>
                  <a:off x="6627006" y="913845"/>
                  <a:ext cx="105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76" name="Ink 275">
                  <a:extLst>
                    <a:ext uri="{FF2B5EF4-FFF2-40B4-BE49-F238E27FC236}">
                      <a16:creationId xmlns:a16="http://schemas.microsoft.com/office/drawing/2014/main" id="{808F1A20-EBEE-9153-503C-2B3B58F067FA}"/>
                    </a:ext>
                  </a:extLst>
                </p14:cNvPr>
                <p14:cNvContentPartPr/>
                <p14:nvPr/>
              </p14:nvContentPartPr>
              <p14:xfrm>
                <a:off x="6621966" y="880365"/>
                <a:ext cx="122400" cy="38160"/>
              </p14:xfrm>
            </p:contentPart>
          </mc:Choice>
          <mc:Fallback xmlns="">
            <p:pic>
              <p:nvPicPr>
                <p:cNvPr id="276" name="Ink 275">
                  <a:extLst>
                    <a:ext uri="{FF2B5EF4-FFF2-40B4-BE49-F238E27FC236}">
                      <a16:creationId xmlns:a16="http://schemas.microsoft.com/office/drawing/2014/main" id="{808F1A20-EBEE-9153-503C-2B3B58F067FA}"/>
                    </a:ext>
                  </a:extLst>
                </p:cNvPr>
                <p:cNvPicPr/>
                <p:nvPr/>
              </p:nvPicPr>
              <p:blipFill>
                <a:blip r:embed="rId461"/>
                <a:stretch>
                  <a:fillRect/>
                </a:stretch>
              </p:blipFill>
              <p:spPr>
                <a:xfrm>
                  <a:off x="6612966" y="871365"/>
                  <a:ext cx="140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77" name="Ink 276">
                  <a:extLst>
                    <a:ext uri="{FF2B5EF4-FFF2-40B4-BE49-F238E27FC236}">
                      <a16:creationId xmlns:a16="http://schemas.microsoft.com/office/drawing/2014/main" id="{E02CB468-E887-5F83-D9E0-A2BC7549AB6B}"/>
                    </a:ext>
                  </a:extLst>
                </p14:cNvPr>
                <p14:cNvContentPartPr/>
                <p14:nvPr/>
              </p14:nvContentPartPr>
              <p14:xfrm>
                <a:off x="6800526" y="873885"/>
                <a:ext cx="86760" cy="106920"/>
              </p14:xfrm>
            </p:contentPart>
          </mc:Choice>
          <mc:Fallback xmlns="">
            <p:pic>
              <p:nvPicPr>
                <p:cNvPr id="277" name="Ink 276">
                  <a:extLst>
                    <a:ext uri="{FF2B5EF4-FFF2-40B4-BE49-F238E27FC236}">
                      <a16:creationId xmlns:a16="http://schemas.microsoft.com/office/drawing/2014/main" id="{E02CB468-E887-5F83-D9E0-A2BC7549AB6B}"/>
                    </a:ext>
                  </a:extLst>
                </p:cNvPr>
                <p:cNvPicPr/>
                <p:nvPr/>
              </p:nvPicPr>
              <p:blipFill>
                <a:blip r:embed="rId463"/>
                <a:stretch>
                  <a:fillRect/>
                </a:stretch>
              </p:blipFill>
              <p:spPr>
                <a:xfrm>
                  <a:off x="6791526" y="864885"/>
                  <a:ext cx="104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79" name="Ink 278">
                  <a:extLst>
                    <a:ext uri="{FF2B5EF4-FFF2-40B4-BE49-F238E27FC236}">
                      <a16:creationId xmlns:a16="http://schemas.microsoft.com/office/drawing/2014/main" id="{12A34B78-5F2A-E856-385F-96A5921BA43D}"/>
                    </a:ext>
                  </a:extLst>
                </p14:cNvPr>
                <p14:cNvContentPartPr/>
                <p14:nvPr/>
              </p14:nvContentPartPr>
              <p14:xfrm>
                <a:off x="7058646" y="820965"/>
                <a:ext cx="157680" cy="16920"/>
              </p14:xfrm>
            </p:contentPart>
          </mc:Choice>
          <mc:Fallback xmlns="">
            <p:pic>
              <p:nvPicPr>
                <p:cNvPr id="279" name="Ink 278">
                  <a:extLst>
                    <a:ext uri="{FF2B5EF4-FFF2-40B4-BE49-F238E27FC236}">
                      <a16:creationId xmlns:a16="http://schemas.microsoft.com/office/drawing/2014/main" id="{12A34B78-5F2A-E856-385F-96A5921BA43D}"/>
                    </a:ext>
                  </a:extLst>
                </p:cNvPr>
                <p:cNvPicPr/>
                <p:nvPr/>
              </p:nvPicPr>
              <p:blipFill>
                <a:blip r:embed="rId465"/>
                <a:stretch>
                  <a:fillRect/>
                </a:stretch>
              </p:blipFill>
              <p:spPr>
                <a:xfrm>
                  <a:off x="7050006" y="811965"/>
                  <a:ext cx="175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80" name="Ink 279">
                  <a:extLst>
                    <a:ext uri="{FF2B5EF4-FFF2-40B4-BE49-F238E27FC236}">
                      <a16:creationId xmlns:a16="http://schemas.microsoft.com/office/drawing/2014/main" id="{4A083D9D-92BB-0235-A27C-088D937034F7}"/>
                    </a:ext>
                  </a:extLst>
                </p14:cNvPr>
                <p14:cNvContentPartPr/>
                <p14:nvPr/>
              </p14:nvContentPartPr>
              <p14:xfrm>
                <a:off x="7117326" y="881805"/>
                <a:ext cx="178560" cy="9000"/>
              </p14:xfrm>
            </p:contentPart>
          </mc:Choice>
          <mc:Fallback xmlns="">
            <p:pic>
              <p:nvPicPr>
                <p:cNvPr id="280" name="Ink 279">
                  <a:extLst>
                    <a:ext uri="{FF2B5EF4-FFF2-40B4-BE49-F238E27FC236}">
                      <a16:creationId xmlns:a16="http://schemas.microsoft.com/office/drawing/2014/main" id="{4A083D9D-92BB-0235-A27C-088D937034F7}"/>
                    </a:ext>
                  </a:extLst>
                </p:cNvPr>
                <p:cNvPicPr/>
                <p:nvPr/>
              </p:nvPicPr>
              <p:blipFill>
                <a:blip r:embed="rId467"/>
                <a:stretch>
                  <a:fillRect/>
                </a:stretch>
              </p:blipFill>
              <p:spPr>
                <a:xfrm>
                  <a:off x="7108686" y="873165"/>
                  <a:ext cx="196200" cy="26640"/>
                </a:xfrm>
                <a:prstGeom prst="rect">
                  <a:avLst/>
                </a:prstGeom>
              </p:spPr>
            </p:pic>
          </mc:Fallback>
        </mc:AlternateContent>
      </p:grpSp>
      <p:grpSp>
        <p:nvGrpSpPr>
          <p:cNvPr id="285" name="Group 284">
            <a:extLst>
              <a:ext uri="{FF2B5EF4-FFF2-40B4-BE49-F238E27FC236}">
                <a16:creationId xmlns:a16="http://schemas.microsoft.com/office/drawing/2014/main" id="{95489345-A18D-6843-3751-58C6E2DCDC4F}"/>
              </a:ext>
            </a:extLst>
          </p:cNvPr>
          <p:cNvGrpSpPr/>
          <p:nvPr/>
        </p:nvGrpSpPr>
        <p:grpSpPr>
          <a:xfrm>
            <a:off x="6416046" y="2926965"/>
            <a:ext cx="324000" cy="171720"/>
            <a:chOff x="6416046" y="2926965"/>
            <a:chExt cx="324000" cy="171720"/>
          </a:xfrm>
        </p:grpSpPr>
        <mc:AlternateContent xmlns:mc="http://schemas.openxmlformats.org/markup-compatibility/2006" xmlns:p14="http://schemas.microsoft.com/office/powerpoint/2010/main">
          <mc:Choice Requires="p14">
            <p:contentPart p14:bwMode="auto" r:id="rId468">
              <p14:nvContentPartPr>
                <p14:cNvPr id="282" name="Ink 281">
                  <a:extLst>
                    <a:ext uri="{FF2B5EF4-FFF2-40B4-BE49-F238E27FC236}">
                      <a16:creationId xmlns:a16="http://schemas.microsoft.com/office/drawing/2014/main" id="{3673E8DD-CE08-CA88-3790-4AA6C301B62F}"/>
                    </a:ext>
                  </a:extLst>
                </p14:cNvPr>
                <p14:cNvContentPartPr/>
                <p14:nvPr/>
              </p14:nvContentPartPr>
              <p14:xfrm>
                <a:off x="6440526" y="2935245"/>
                <a:ext cx="102240" cy="163440"/>
              </p14:xfrm>
            </p:contentPart>
          </mc:Choice>
          <mc:Fallback xmlns="">
            <p:pic>
              <p:nvPicPr>
                <p:cNvPr id="282" name="Ink 281">
                  <a:extLst>
                    <a:ext uri="{FF2B5EF4-FFF2-40B4-BE49-F238E27FC236}">
                      <a16:creationId xmlns:a16="http://schemas.microsoft.com/office/drawing/2014/main" id="{3673E8DD-CE08-CA88-3790-4AA6C301B62F}"/>
                    </a:ext>
                  </a:extLst>
                </p:cNvPr>
                <p:cNvPicPr/>
                <p:nvPr/>
              </p:nvPicPr>
              <p:blipFill>
                <a:blip r:embed="rId469"/>
                <a:stretch>
                  <a:fillRect/>
                </a:stretch>
              </p:blipFill>
              <p:spPr>
                <a:xfrm>
                  <a:off x="6431886" y="2926245"/>
                  <a:ext cx="119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83" name="Ink 282">
                  <a:extLst>
                    <a:ext uri="{FF2B5EF4-FFF2-40B4-BE49-F238E27FC236}">
                      <a16:creationId xmlns:a16="http://schemas.microsoft.com/office/drawing/2014/main" id="{EEAB04A7-0801-DFFB-1C0D-E830A98DAC71}"/>
                    </a:ext>
                  </a:extLst>
                </p14:cNvPr>
                <p14:cNvContentPartPr/>
                <p14:nvPr/>
              </p14:nvContentPartPr>
              <p14:xfrm>
                <a:off x="6416046" y="2926965"/>
                <a:ext cx="132120" cy="10440"/>
              </p14:xfrm>
            </p:contentPart>
          </mc:Choice>
          <mc:Fallback xmlns="">
            <p:pic>
              <p:nvPicPr>
                <p:cNvPr id="283" name="Ink 282">
                  <a:extLst>
                    <a:ext uri="{FF2B5EF4-FFF2-40B4-BE49-F238E27FC236}">
                      <a16:creationId xmlns:a16="http://schemas.microsoft.com/office/drawing/2014/main" id="{EEAB04A7-0801-DFFB-1C0D-E830A98DAC71}"/>
                    </a:ext>
                  </a:extLst>
                </p:cNvPr>
                <p:cNvPicPr/>
                <p:nvPr/>
              </p:nvPicPr>
              <p:blipFill>
                <a:blip r:embed="rId471"/>
                <a:stretch>
                  <a:fillRect/>
                </a:stretch>
              </p:blipFill>
              <p:spPr>
                <a:xfrm>
                  <a:off x="6407046" y="2918325"/>
                  <a:ext cx="149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84" name="Ink 283">
                  <a:extLst>
                    <a:ext uri="{FF2B5EF4-FFF2-40B4-BE49-F238E27FC236}">
                      <a16:creationId xmlns:a16="http://schemas.microsoft.com/office/drawing/2014/main" id="{81F591AB-70D8-16B0-DEDD-6C7CF9EA2567}"/>
                    </a:ext>
                  </a:extLst>
                </p14:cNvPr>
                <p14:cNvContentPartPr/>
                <p14:nvPr/>
              </p14:nvContentPartPr>
              <p14:xfrm>
                <a:off x="6608646" y="2998245"/>
                <a:ext cx="131400" cy="90000"/>
              </p14:xfrm>
            </p:contentPart>
          </mc:Choice>
          <mc:Fallback xmlns="">
            <p:pic>
              <p:nvPicPr>
                <p:cNvPr id="284" name="Ink 283">
                  <a:extLst>
                    <a:ext uri="{FF2B5EF4-FFF2-40B4-BE49-F238E27FC236}">
                      <a16:creationId xmlns:a16="http://schemas.microsoft.com/office/drawing/2014/main" id="{81F591AB-70D8-16B0-DEDD-6C7CF9EA2567}"/>
                    </a:ext>
                  </a:extLst>
                </p:cNvPr>
                <p:cNvPicPr/>
                <p:nvPr/>
              </p:nvPicPr>
              <p:blipFill>
                <a:blip r:embed="rId473"/>
                <a:stretch>
                  <a:fillRect/>
                </a:stretch>
              </p:blipFill>
              <p:spPr>
                <a:xfrm>
                  <a:off x="6600006" y="2989245"/>
                  <a:ext cx="149040" cy="107640"/>
                </a:xfrm>
                <a:prstGeom prst="rect">
                  <a:avLst/>
                </a:prstGeom>
              </p:spPr>
            </p:pic>
          </mc:Fallback>
        </mc:AlternateContent>
      </p:grpSp>
      <p:grpSp>
        <p:nvGrpSpPr>
          <p:cNvPr id="288" name="Group 287">
            <a:extLst>
              <a:ext uri="{FF2B5EF4-FFF2-40B4-BE49-F238E27FC236}">
                <a16:creationId xmlns:a16="http://schemas.microsoft.com/office/drawing/2014/main" id="{D4FB4ACA-B995-D7AA-21EB-3FEA5A767FA3}"/>
              </a:ext>
            </a:extLst>
          </p:cNvPr>
          <p:cNvGrpSpPr/>
          <p:nvPr/>
        </p:nvGrpSpPr>
        <p:grpSpPr>
          <a:xfrm>
            <a:off x="7004286" y="2888805"/>
            <a:ext cx="120960" cy="196560"/>
            <a:chOff x="7004286" y="2888805"/>
            <a:chExt cx="120960" cy="196560"/>
          </a:xfrm>
        </p:grpSpPr>
        <mc:AlternateContent xmlns:mc="http://schemas.openxmlformats.org/markup-compatibility/2006" xmlns:p14="http://schemas.microsoft.com/office/powerpoint/2010/main">
          <mc:Choice Requires="p14">
            <p:contentPart p14:bwMode="auto" r:id="rId474">
              <p14:nvContentPartPr>
                <p14:cNvPr id="286" name="Ink 285">
                  <a:extLst>
                    <a:ext uri="{FF2B5EF4-FFF2-40B4-BE49-F238E27FC236}">
                      <a16:creationId xmlns:a16="http://schemas.microsoft.com/office/drawing/2014/main" id="{4118C194-1D6B-32BE-6298-AB3AC2476D15}"/>
                    </a:ext>
                  </a:extLst>
                </p14:cNvPr>
                <p14:cNvContentPartPr/>
                <p14:nvPr/>
              </p14:nvContentPartPr>
              <p14:xfrm>
                <a:off x="7018686" y="2975565"/>
                <a:ext cx="91080" cy="109800"/>
              </p14:xfrm>
            </p:contentPart>
          </mc:Choice>
          <mc:Fallback xmlns="">
            <p:pic>
              <p:nvPicPr>
                <p:cNvPr id="286" name="Ink 285">
                  <a:extLst>
                    <a:ext uri="{FF2B5EF4-FFF2-40B4-BE49-F238E27FC236}">
                      <a16:creationId xmlns:a16="http://schemas.microsoft.com/office/drawing/2014/main" id="{4118C194-1D6B-32BE-6298-AB3AC2476D15}"/>
                    </a:ext>
                  </a:extLst>
                </p:cNvPr>
                <p:cNvPicPr/>
                <p:nvPr/>
              </p:nvPicPr>
              <p:blipFill>
                <a:blip r:embed="rId475"/>
                <a:stretch>
                  <a:fillRect/>
                </a:stretch>
              </p:blipFill>
              <p:spPr>
                <a:xfrm>
                  <a:off x="7010046" y="2966925"/>
                  <a:ext cx="108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87" name="Ink 286">
                  <a:extLst>
                    <a:ext uri="{FF2B5EF4-FFF2-40B4-BE49-F238E27FC236}">
                      <a16:creationId xmlns:a16="http://schemas.microsoft.com/office/drawing/2014/main" id="{AAAA6024-7DA6-CE9B-C57E-9A5FD10B96C9}"/>
                    </a:ext>
                  </a:extLst>
                </p14:cNvPr>
                <p14:cNvContentPartPr/>
                <p14:nvPr/>
              </p14:nvContentPartPr>
              <p14:xfrm>
                <a:off x="7004286" y="2888805"/>
                <a:ext cx="120960" cy="48960"/>
              </p14:xfrm>
            </p:contentPart>
          </mc:Choice>
          <mc:Fallback xmlns="">
            <p:pic>
              <p:nvPicPr>
                <p:cNvPr id="287" name="Ink 286">
                  <a:extLst>
                    <a:ext uri="{FF2B5EF4-FFF2-40B4-BE49-F238E27FC236}">
                      <a16:creationId xmlns:a16="http://schemas.microsoft.com/office/drawing/2014/main" id="{AAAA6024-7DA6-CE9B-C57E-9A5FD10B96C9}"/>
                    </a:ext>
                  </a:extLst>
                </p:cNvPr>
                <p:cNvPicPr/>
                <p:nvPr/>
              </p:nvPicPr>
              <p:blipFill>
                <a:blip r:embed="rId477"/>
                <a:stretch>
                  <a:fillRect/>
                </a:stretch>
              </p:blipFill>
              <p:spPr>
                <a:xfrm>
                  <a:off x="6995646" y="2879805"/>
                  <a:ext cx="1386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8">
            <p14:nvContentPartPr>
              <p14:cNvPr id="289" name="Ink 288">
                <a:extLst>
                  <a:ext uri="{FF2B5EF4-FFF2-40B4-BE49-F238E27FC236}">
                    <a16:creationId xmlns:a16="http://schemas.microsoft.com/office/drawing/2014/main" id="{4A1757BB-FEE0-D2B2-290F-F5F6DC03FFBC}"/>
                  </a:ext>
                </a:extLst>
              </p14:cNvPr>
              <p14:cNvContentPartPr/>
              <p14:nvPr/>
            </p14:nvContentPartPr>
            <p14:xfrm>
              <a:off x="9552366" y="1588845"/>
              <a:ext cx="241200" cy="102600"/>
            </p14:xfrm>
          </p:contentPart>
        </mc:Choice>
        <mc:Fallback xmlns="">
          <p:pic>
            <p:nvPicPr>
              <p:cNvPr id="289" name="Ink 288">
                <a:extLst>
                  <a:ext uri="{FF2B5EF4-FFF2-40B4-BE49-F238E27FC236}">
                    <a16:creationId xmlns:a16="http://schemas.microsoft.com/office/drawing/2014/main" id="{4A1757BB-FEE0-D2B2-290F-F5F6DC03FFBC}"/>
                  </a:ext>
                </a:extLst>
              </p:cNvPr>
              <p:cNvPicPr/>
              <p:nvPr/>
            </p:nvPicPr>
            <p:blipFill>
              <a:blip r:embed="rId479"/>
              <a:stretch>
                <a:fillRect/>
              </a:stretch>
            </p:blipFill>
            <p:spPr>
              <a:xfrm>
                <a:off x="9516366" y="1516845"/>
                <a:ext cx="312840" cy="246240"/>
              </a:xfrm>
              <a:prstGeom prst="rect">
                <a:avLst/>
              </a:prstGeom>
            </p:spPr>
          </p:pic>
        </mc:Fallback>
      </mc:AlternateContent>
      <p:grpSp>
        <p:nvGrpSpPr>
          <p:cNvPr id="292" name="Group 291">
            <a:extLst>
              <a:ext uri="{FF2B5EF4-FFF2-40B4-BE49-F238E27FC236}">
                <a16:creationId xmlns:a16="http://schemas.microsoft.com/office/drawing/2014/main" id="{E6C90B6B-3F8D-2DF3-1DA4-F46066DD8798}"/>
              </a:ext>
            </a:extLst>
          </p:cNvPr>
          <p:cNvGrpSpPr/>
          <p:nvPr/>
        </p:nvGrpSpPr>
        <p:grpSpPr>
          <a:xfrm>
            <a:off x="9471366" y="1915005"/>
            <a:ext cx="147960" cy="652320"/>
            <a:chOff x="9471366" y="1915005"/>
            <a:chExt cx="147960" cy="652320"/>
          </a:xfrm>
        </p:grpSpPr>
        <mc:AlternateContent xmlns:mc="http://schemas.openxmlformats.org/markup-compatibility/2006" xmlns:p14="http://schemas.microsoft.com/office/powerpoint/2010/main">
          <mc:Choice Requires="p14">
            <p:contentPart p14:bwMode="auto" r:id="rId480">
              <p14:nvContentPartPr>
                <p14:cNvPr id="290" name="Ink 289">
                  <a:extLst>
                    <a:ext uri="{FF2B5EF4-FFF2-40B4-BE49-F238E27FC236}">
                      <a16:creationId xmlns:a16="http://schemas.microsoft.com/office/drawing/2014/main" id="{2B3596AC-3D5D-AFDD-179F-72F54B236F81}"/>
                    </a:ext>
                  </a:extLst>
                </p14:cNvPr>
                <p14:cNvContentPartPr/>
                <p14:nvPr/>
              </p14:nvContentPartPr>
              <p14:xfrm>
                <a:off x="9502686" y="1925805"/>
                <a:ext cx="116640" cy="641520"/>
              </p14:xfrm>
            </p:contentPart>
          </mc:Choice>
          <mc:Fallback xmlns="">
            <p:pic>
              <p:nvPicPr>
                <p:cNvPr id="290" name="Ink 289">
                  <a:extLst>
                    <a:ext uri="{FF2B5EF4-FFF2-40B4-BE49-F238E27FC236}">
                      <a16:creationId xmlns:a16="http://schemas.microsoft.com/office/drawing/2014/main" id="{2B3596AC-3D5D-AFDD-179F-72F54B236F81}"/>
                    </a:ext>
                  </a:extLst>
                </p:cNvPr>
                <p:cNvPicPr/>
                <p:nvPr/>
              </p:nvPicPr>
              <p:blipFill>
                <a:blip r:embed="rId481"/>
                <a:stretch>
                  <a:fillRect/>
                </a:stretch>
              </p:blipFill>
              <p:spPr>
                <a:xfrm>
                  <a:off x="9494046" y="1917165"/>
                  <a:ext cx="13428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1" name="Ink 290">
                  <a:extLst>
                    <a:ext uri="{FF2B5EF4-FFF2-40B4-BE49-F238E27FC236}">
                      <a16:creationId xmlns:a16="http://schemas.microsoft.com/office/drawing/2014/main" id="{9A9D05B5-68E8-8FEB-B020-C26939C2C557}"/>
                    </a:ext>
                  </a:extLst>
                </p14:cNvPr>
                <p14:cNvContentPartPr/>
                <p14:nvPr/>
              </p14:nvContentPartPr>
              <p14:xfrm>
                <a:off x="9471366" y="1915005"/>
                <a:ext cx="75600" cy="133200"/>
              </p14:xfrm>
            </p:contentPart>
          </mc:Choice>
          <mc:Fallback xmlns="">
            <p:pic>
              <p:nvPicPr>
                <p:cNvPr id="291" name="Ink 290">
                  <a:extLst>
                    <a:ext uri="{FF2B5EF4-FFF2-40B4-BE49-F238E27FC236}">
                      <a16:creationId xmlns:a16="http://schemas.microsoft.com/office/drawing/2014/main" id="{9A9D05B5-68E8-8FEB-B020-C26939C2C557}"/>
                    </a:ext>
                  </a:extLst>
                </p:cNvPr>
                <p:cNvPicPr/>
                <p:nvPr/>
              </p:nvPicPr>
              <p:blipFill>
                <a:blip r:embed="rId483"/>
                <a:stretch>
                  <a:fillRect/>
                </a:stretch>
              </p:blipFill>
              <p:spPr>
                <a:xfrm>
                  <a:off x="9462726" y="1906365"/>
                  <a:ext cx="9324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4">
            <p14:nvContentPartPr>
              <p14:cNvPr id="293" name="Ink 292">
                <a:extLst>
                  <a:ext uri="{FF2B5EF4-FFF2-40B4-BE49-F238E27FC236}">
                    <a16:creationId xmlns:a16="http://schemas.microsoft.com/office/drawing/2014/main" id="{9C8B16F5-A78E-1D3D-F151-62615953C739}"/>
                  </a:ext>
                </a:extLst>
              </p14:cNvPr>
              <p14:cNvContentPartPr/>
              <p14:nvPr/>
            </p14:nvContentPartPr>
            <p14:xfrm>
              <a:off x="9358686" y="2683245"/>
              <a:ext cx="77400" cy="120600"/>
            </p14:xfrm>
          </p:contentPart>
        </mc:Choice>
        <mc:Fallback xmlns="">
          <p:pic>
            <p:nvPicPr>
              <p:cNvPr id="293" name="Ink 292">
                <a:extLst>
                  <a:ext uri="{FF2B5EF4-FFF2-40B4-BE49-F238E27FC236}">
                    <a16:creationId xmlns:a16="http://schemas.microsoft.com/office/drawing/2014/main" id="{9C8B16F5-A78E-1D3D-F151-62615953C739}"/>
                  </a:ext>
                </a:extLst>
              </p:cNvPr>
              <p:cNvPicPr/>
              <p:nvPr/>
            </p:nvPicPr>
            <p:blipFill>
              <a:blip r:embed="rId485"/>
              <a:stretch>
                <a:fillRect/>
              </a:stretch>
            </p:blipFill>
            <p:spPr>
              <a:xfrm>
                <a:off x="9349686" y="2674605"/>
                <a:ext cx="95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94" name="Ink 293">
                <a:extLst>
                  <a:ext uri="{FF2B5EF4-FFF2-40B4-BE49-F238E27FC236}">
                    <a16:creationId xmlns:a16="http://schemas.microsoft.com/office/drawing/2014/main" id="{5000EFF5-7DAB-1E75-2640-AA77A78A0D73}"/>
                  </a:ext>
                </a:extLst>
              </p14:cNvPr>
              <p14:cNvContentPartPr/>
              <p14:nvPr/>
            </p14:nvContentPartPr>
            <p14:xfrm>
              <a:off x="9473886" y="2712045"/>
              <a:ext cx="884160" cy="183600"/>
            </p14:xfrm>
          </p:contentPart>
        </mc:Choice>
        <mc:Fallback xmlns="">
          <p:pic>
            <p:nvPicPr>
              <p:cNvPr id="294" name="Ink 293">
                <a:extLst>
                  <a:ext uri="{FF2B5EF4-FFF2-40B4-BE49-F238E27FC236}">
                    <a16:creationId xmlns:a16="http://schemas.microsoft.com/office/drawing/2014/main" id="{5000EFF5-7DAB-1E75-2640-AA77A78A0D73}"/>
                  </a:ext>
                </a:extLst>
              </p:cNvPr>
              <p:cNvPicPr/>
              <p:nvPr/>
            </p:nvPicPr>
            <p:blipFill>
              <a:blip r:embed="rId487"/>
              <a:stretch>
                <a:fillRect/>
              </a:stretch>
            </p:blipFill>
            <p:spPr>
              <a:xfrm>
                <a:off x="9465246" y="2703045"/>
                <a:ext cx="901800" cy="201240"/>
              </a:xfrm>
              <a:prstGeom prst="rect">
                <a:avLst/>
              </a:prstGeom>
            </p:spPr>
          </p:pic>
        </mc:Fallback>
      </mc:AlternateContent>
    </p:spTree>
    <p:extLst>
      <p:ext uri="{BB962C8B-B14F-4D97-AF65-F5344CB8AC3E}">
        <p14:creationId xmlns:p14="http://schemas.microsoft.com/office/powerpoint/2010/main" val="127874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A5262-D242-4240-8F28-27974924719F}"/>
              </a:ext>
            </a:extLst>
          </p:cNvPr>
          <p:cNvPicPr>
            <a:picLocks noChangeAspect="1"/>
          </p:cNvPicPr>
          <p:nvPr/>
        </p:nvPicPr>
        <p:blipFill>
          <a:blip r:embed="rId2"/>
          <a:stretch>
            <a:fillRect/>
          </a:stretch>
        </p:blipFill>
        <p:spPr>
          <a:xfrm>
            <a:off x="1316410" y="1325994"/>
            <a:ext cx="4779590" cy="3099806"/>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DCAAA2E-27C2-38A9-8DB7-43A83893978A}"/>
                  </a:ext>
                </a:extLst>
              </p14:cNvPr>
              <p14:cNvContentPartPr/>
              <p14:nvPr/>
            </p14:nvContentPartPr>
            <p14:xfrm>
              <a:off x="1715166" y="2847405"/>
              <a:ext cx="1556280" cy="247680"/>
            </p14:xfrm>
          </p:contentPart>
        </mc:Choice>
        <mc:Fallback xmlns="">
          <p:pic>
            <p:nvPicPr>
              <p:cNvPr id="4" name="Ink 3">
                <a:extLst>
                  <a:ext uri="{FF2B5EF4-FFF2-40B4-BE49-F238E27FC236}">
                    <a16:creationId xmlns:a16="http://schemas.microsoft.com/office/drawing/2014/main" id="{1DCAAA2E-27C2-38A9-8DB7-43A83893978A}"/>
                  </a:ext>
                </a:extLst>
              </p:cNvPr>
              <p:cNvPicPr/>
              <p:nvPr/>
            </p:nvPicPr>
            <p:blipFill>
              <a:blip r:embed="rId4"/>
              <a:stretch>
                <a:fillRect/>
              </a:stretch>
            </p:blipFill>
            <p:spPr>
              <a:xfrm>
                <a:off x="1679166" y="2775405"/>
                <a:ext cx="1627920" cy="391320"/>
              </a:xfrm>
              <a:prstGeom prst="rect">
                <a:avLst/>
              </a:prstGeom>
            </p:spPr>
          </p:pic>
        </mc:Fallback>
      </mc:AlternateContent>
      <p:grpSp>
        <p:nvGrpSpPr>
          <p:cNvPr id="10" name="Group 9">
            <a:extLst>
              <a:ext uri="{FF2B5EF4-FFF2-40B4-BE49-F238E27FC236}">
                <a16:creationId xmlns:a16="http://schemas.microsoft.com/office/drawing/2014/main" id="{726BEEB0-890F-68F2-9389-D98515E96FE8}"/>
              </a:ext>
            </a:extLst>
          </p:cNvPr>
          <p:cNvGrpSpPr/>
          <p:nvPr/>
        </p:nvGrpSpPr>
        <p:grpSpPr>
          <a:xfrm>
            <a:off x="573606" y="125805"/>
            <a:ext cx="2658960" cy="509400"/>
            <a:chOff x="573606" y="125805"/>
            <a:chExt cx="2658960" cy="509400"/>
          </a:xfrm>
        </p:grpSpPr>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F07CD780-CCA8-CBB9-C4C2-E2157E3D8338}"/>
                    </a:ext>
                  </a:extLst>
                </p14:cNvPr>
                <p14:cNvContentPartPr/>
                <p14:nvPr/>
              </p14:nvContentPartPr>
              <p14:xfrm>
                <a:off x="573606" y="125805"/>
                <a:ext cx="1420200" cy="505800"/>
              </p14:xfrm>
            </p:contentPart>
          </mc:Choice>
          <mc:Fallback xmlns="">
            <p:pic>
              <p:nvPicPr>
                <p:cNvPr id="5" name="Ink 4">
                  <a:extLst>
                    <a:ext uri="{FF2B5EF4-FFF2-40B4-BE49-F238E27FC236}">
                      <a16:creationId xmlns:a16="http://schemas.microsoft.com/office/drawing/2014/main" id="{F07CD780-CCA8-CBB9-C4C2-E2157E3D8338}"/>
                    </a:ext>
                  </a:extLst>
                </p:cNvPr>
                <p:cNvPicPr/>
                <p:nvPr/>
              </p:nvPicPr>
              <p:blipFill>
                <a:blip r:embed="rId6"/>
                <a:stretch>
                  <a:fillRect/>
                </a:stretch>
              </p:blipFill>
              <p:spPr>
                <a:xfrm>
                  <a:off x="564606" y="117165"/>
                  <a:ext cx="1437840" cy="523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BAFE4D5-1308-FEAE-96E5-F3A6D628D8E8}"/>
                    </a:ext>
                  </a:extLst>
                </p14:cNvPr>
                <p14:cNvContentPartPr/>
                <p14:nvPr/>
              </p14:nvContentPartPr>
              <p14:xfrm>
                <a:off x="1354086" y="295005"/>
                <a:ext cx="263160" cy="12600"/>
              </p14:xfrm>
            </p:contentPart>
          </mc:Choice>
          <mc:Fallback xmlns="">
            <p:pic>
              <p:nvPicPr>
                <p:cNvPr id="6" name="Ink 5">
                  <a:extLst>
                    <a:ext uri="{FF2B5EF4-FFF2-40B4-BE49-F238E27FC236}">
                      <a16:creationId xmlns:a16="http://schemas.microsoft.com/office/drawing/2014/main" id="{FBAFE4D5-1308-FEAE-96E5-F3A6D628D8E8}"/>
                    </a:ext>
                  </a:extLst>
                </p:cNvPr>
                <p:cNvPicPr/>
                <p:nvPr/>
              </p:nvPicPr>
              <p:blipFill>
                <a:blip r:embed="rId8"/>
                <a:stretch>
                  <a:fillRect/>
                </a:stretch>
              </p:blipFill>
              <p:spPr>
                <a:xfrm>
                  <a:off x="1345446" y="286365"/>
                  <a:ext cx="280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7321709D-AD31-07AF-7B54-064C06CAE129}"/>
                    </a:ext>
                  </a:extLst>
                </p14:cNvPr>
                <p14:cNvContentPartPr/>
                <p14:nvPr/>
              </p14:nvContentPartPr>
              <p14:xfrm>
                <a:off x="1223766" y="265485"/>
                <a:ext cx="34200" cy="45360"/>
              </p14:xfrm>
            </p:contentPart>
          </mc:Choice>
          <mc:Fallback xmlns="">
            <p:pic>
              <p:nvPicPr>
                <p:cNvPr id="7" name="Ink 6">
                  <a:extLst>
                    <a:ext uri="{FF2B5EF4-FFF2-40B4-BE49-F238E27FC236}">
                      <a16:creationId xmlns:a16="http://schemas.microsoft.com/office/drawing/2014/main" id="{7321709D-AD31-07AF-7B54-064C06CAE129}"/>
                    </a:ext>
                  </a:extLst>
                </p:cNvPr>
                <p:cNvPicPr/>
                <p:nvPr/>
              </p:nvPicPr>
              <p:blipFill>
                <a:blip r:embed="rId10"/>
                <a:stretch>
                  <a:fillRect/>
                </a:stretch>
              </p:blipFill>
              <p:spPr>
                <a:xfrm>
                  <a:off x="1215126" y="256485"/>
                  <a:ext cx="51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EF0970BE-11C8-2DB2-BB16-B5D95B9E47AA}"/>
                    </a:ext>
                  </a:extLst>
                </p14:cNvPr>
                <p14:cNvContentPartPr/>
                <p14:nvPr/>
              </p14:nvContentPartPr>
              <p14:xfrm>
                <a:off x="2155086" y="224445"/>
                <a:ext cx="1077480" cy="410760"/>
              </p14:xfrm>
            </p:contentPart>
          </mc:Choice>
          <mc:Fallback xmlns="">
            <p:pic>
              <p:nvPicPr>
                <p:cNvPr id="9" name="Ink 8">
                  <a:extLst>
                    <a:ext uri="{FF2B5EF4-FFF2-40B4-BE49-F238E27FC236}">
                      <a16:creationId xmlns:a16="http://schemas.microsoft.com/office/drawing/2014/main" id="{EF0970BE-11C8-2DB2-BB16-B5D95B9E47AA}"/>
                    </a:ext>
                  </a:extLst>
                </p:cNvPr>
                <p:cNvPicPr/>
                <p:nvPr/>
              </p:nvPicPr>
              <p:blipFill>
                <a:blip r:embed="rId12"/>
                <a:stretch>
                  <a:fillRect/>
                </a:stretch>
              </p:blipFill>
              <p:spPr>
                <a:xfrm>
                  <a:off x="2146086" y="215445"/>
                  <a:ext cx="1095120" cy="428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A39CFB67-07E6-B5F9-830C-FEE9F719B551}"/>
                  </a:ext>
                </a:extLst>
              </p14:cNvPr>
              <p14:cNvContentPartPr/>
              <p14:nvPr/>
            </p14:nvContentPartPr>
            <p14:xfrm>
              <a:off x="3389166" y="4626885"/>
              <a:ext cx="45720" cy="421920"/>
            </p14:xfrm>
          </p:contentPart>
        </mc:Choice>
        <mc:Fallback xmlns="">
          <p:pic>
            <p:nvPicPr>
              <p:cNvPr id="11" name="Ink 10">
                <a:extLst>
                  <a:ext uri="{FF2B5EF4-FFF2-40B4-BE49-F238E27FC236}">
                    <a16:creationId xmlns:a16="http://schemas.microsoft.com/office/drawing/2014/main" id="{A39CFB67-07E6-B5F9-830C-FEE9F719B551}"/>
                  </a:ext>
                </a:extLst>
              </p:cNvPr>
              <p:cNvPicPr/>
              <p:nvPr/>
            </p:nvPicPr>
            <p:blipFill>
              <a:blip r:embed="rId14"/>
              <a:stretch>
                <a:fillRect/>
              </a:stretch>
            </p:blipFill>
            <p:spPr>
              <a:xfrm>
                <a:off x="3380166" y="4618245"/>
                <a:ext cx="6336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97B06661-3718-15F5-799A-1CF83297C12E}"/>
                  </a:ext>
                </a:extLst>
              </p14:cNvPr>
              <p14:cNvContentPartPr/>
              <p14:nvPr/>
            </p14:nvContentPartPr>
            <p14:xfrm>
              <a:off x="3339846" y="3369045"/>
              <a:ext cx="71280" cy="1361880"/>
            </p14:xfrm>
          </p:contentPart>
        </mc:Choice>
        <mc:Fallback xmlns="">
          <p:pic>
            <p:nvPicPr>
              <p:cNvPr id="24" name="Ink 23">
                <a:extLst>
                  <a:ext uri="{FF2B5EF4-FFF2-40B4-BE49-F238E27FC236}">
                    <a16:creationId xmlns:a16="http://schemas.microsoft.com/office/drawing/2014/main" id="{97B06661-3718-15F5-799A-1CF83297C12E}"/>
                  </a:ext>
                </a:extLst>
              </p:cNvPr>
              <p:cNvPicPr/>
              <p:nvPr/>
            </p:nvPicPr>
            <p:blipFill>
              <a:blip r:embed="rId16"/>
              <a:stretch>
                <a:fillRect/>
              </a:stretch>
            </p:blipFill>
            <p:spPr>
              <a:xfrm>
                <a:off x="3331206" y="3360045"/>
                <a:ext cx="88920" cy="1379520"/>
              </a:xfrm>
              <a:prstGeom prst="rect">
                <a:avLst/>
              </a:prstGeom>
            </p:spPr>
          </p:pic>
        </mc:Fallback>
      </mc:AlternateContent>
      <p:grpSp>
        <p:nvGrpSpPr>
          <p:cNvPr id="26" name="Group 25">
            <a:extLst>
              <a:ext uri="{FF2B5EF4-FFF2-40B4-BE49-F238E27FC236}">
                <a16:creationId xmlns:a16="http://schemas.microsoft.com/office/drawing/2014/main" id="{87E1E62D-3DAB-22CB-4165-C96C90147C4D}"/>
              </a:ext>
            </a:extLst>
          </p:cNvPr>
          <p:cNvGrpSpPr/>
          <p:nvPr/>
        </p:nvGrpSpPr>
        <p:grpSpPr>
          <a:xfrm>
            <a:off x="3437046" y="3447165"/>
            <a:ext cx="2644920" cy="2790360"/>
            <a:chOff x="3437046" y="3447165"/>
            <a:chExt cx="2644920" cy="2790360"/>
          </a:xfrm>
        </p:grpSpPr>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C188E407-991D-B90D-0686-D0B1BA8422CB}"/>
                    </a:ext>
                  </a:extLst>
                </p14:cNvPr>
                <p14:cNvContentPartPr/>
                <p14:nvPr/>
              </p14:nvContentPartPr>
              <p14:xfrm>
                <a:off x="4631166" y="4591245"/>
                <a:ext cx="55800" cy="478440"/>
              </p14:xfrm>
            </p:contentPart>
          </mc:Choice>
          <mc:Fallback xmlns="">
            <p:pic>
              <p:nvPicPr>
                <p:cNvPr id="12" name="Ink 11">
                  <a:extLst>
                    <a:ext uri="{FF2B5EF4-FFF2-40B4-BE49-F238E27FC236}">
                      <a16:creationId xmlns:a16="http://schemas.microsoft.com/office/drawing/2014/main" id="{C188E407-991D-B90D-0686-D0B1BA8422CB}"/>
                    </a:ext>
                  </a:extLst>
                </p:cNvPr>
                <p:cNvPicPr/>
                <p:nvPr/>
              </p:nvPicPr>
              <p:blipFill>
                <a:blip r:embed="rId18"/>
                <a:stretch>
                  <a:fillRect/>
                </a:stretch>
              </p:blipFill>
              <p:spPr>
                <a:xfrm>
                  <a:off x="4622526" y="4582605"/>
                  <a:ext cx="7344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6F2CA4D6-1737-4C37-768D-328B8E27AA52}"/>
                    </a:ext>
                  </a:extLst>
                </p14:cNvPr>
                <p14:cNvContentPartPr/>
                <p14:nvPr/>
              </p14:nvContentPartPr>
              <p14:xfrm>
                <a:off x="3442446" y="4864125"/>
                <a:ext cx="1169280" cy="63720"/>
              </p14:xfrm>
            </p:contentPart>
          </mc:Choice>
          <mc:Fallback xmlns="">
            <p:pic>
              <p:nvPicPr>
                <p:cNvPr id="13" name="Ink 12">
                  <a:extLst>
                    <a:ext uri="{FF2B5EF4-FFF2-40B4-BE49-F238E27FC236}">
                      <a16:creationId xmlns:a16="http://schemas.microsoft.com/office/drawing/2014/main" id="{6F2CA4D6-1737-4C37-768D-328B8E27AA52}"/>
                    </a:ext>
                  </a:extLst>
                </p:cNvPr>
                <p:cNvPicPr/>
                <p:nvPr/>
              </p:nvPicPr>
              <p:blipFill>
                <a:blip r:embed="rId20"/>
                <a:stretch>
                  <a:fillRect/>
                </a:stretch>
              </p:blipFill>
              <p:spPr>
                <a:xfrm>
                  <a:off x="3433806" y="4855485"/>
                  <a:ext cx="1186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0B763F2F-6830-E06F-93DA-B6D71E81A5F0}"/>
                    </a:ext>
                  </a:extLst>
                </p14:cNvPr>
                <p14:cNvContentPartPr/>
                <p14:nvPr/>
              </p14:nvContentPartPr>
              <p14:xfrm>
                <a:off x="3437046" y="5161485"/>
                <a:ext cx="901440" cy="497520"/>
              </p14:xfrm>
            </p:contentPart>
          </mc:Choice>
          <mc:Fallback xmlns="">
            <p:pic>
              <p:nvPicPr>
                <p:cNvPr id="15" name="Ink 14">
                  <a:extLst>
                    <a:ext uri="{FF2B5EF4-FFF2-40B4-BE49-F238E27FC236}">
                      <a16:creationId xmlns:a16="http://schemas.microsoft.com/office/drawing/2014/main" id="{0B763F2F-6830-E06F-93DA-B6D71E81A5F0}"/>
                    </a:ext>
                  </a:extLst>
                </p:cNvPr>
                <p:cNvPicPr/>
                <p:nvPr/>
              </p:nvPicPr>
              <p:blipFill>
                <a:blip r:embed="rId22"/>
                <a:stretch>
                  <a:fillRect/>
                </a:stretch>
              </p:blipFill>
              <p:spPr>
                <a:xfrm>
                  <a:off x="3428046" y="5152485"/>
                  <a:ext cx="91908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712A8D29-19A2-EBD5-28F6-2887C840F9C3}"/>
                    </a:ext>
                  </a:extLst>
                </p14:cNvPr>
                <p14:cNvContentPartPr/>
                <p14:nvPr/>
              </p14:nvContentPartPr>
              <p14:xfrm>
                <a:off x="3714966" y="5226285"/>
                <a:ext cx="240840" cy="11160"/>
              </p14:xfrm>
            </p:contentPart>
          </mc:Choice>
          <mc:Fallback xmlns="">
            <p:pic>
              <p:nvPicPr>
                <p:cNvPr id="16" name="Ink 15">
                  <a:extLst>
                    <a:ext uri="{FF2B5EF4-FFF2-40B4-BE49-F238E27FC236}">
                      <a16:creationId xmlns:a16="http://schemas.microsoft.com/office/drawing/2014/main" id="{712A8D29-19A2-EBD5-28F6-2887C840F9C3}"/>
                    </a:ext>
                  </a:extLst>
                </p:cNvPr>
                <p:cNvPicPr/>
                <p:nvPr/>
              </p:nvPicPr>
              <p:blipFill>
                <a:blip r:embed="rId24"/>
                <a:stretch>
                  <a:fillRect/>
                </a:stretch>
              </p:blipFill>
              <p:spPr>
                <a:xfrm>
                  <a:off x="3705966" y="5217285"/>
                  <a:ext cx="258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32D4D6B-C2CB-A180-0D88-2C52A000EC97}"/>
                    </a:ext>
                  </a:extLst>
                </p14:cNvPr>
                <p14:cNvContentPartPr/>
                <p14:nvPr/>
              </p14:nvContentPartPr>
              <p14:xfrm>
                <a:off x="4510926" y="5126205"/>
                <a:ext cx="915840" cy="424080"/>
              </p14:xfrm>
            </p:contentPart>
          </mc:Choice>
          <mc:Fallback xmlns="">
            <p:pic>
              <p:nvPicPr>
                <p:cNvPr id="17" name="Ink 16">
                  <a:extLst>
                    <a:ext uri="{FF2B5EF4-FFF2-40B4-BE49-F238E27FC236}">
                      <a16:creationId xmlns:a16="http://schemas.microsoft.com/office/drawing/2014/main" id="{332D4D6B-C2CB-A180-0D88-2C52A000EC97}"/>
                    </a:ext>
                  </a:extLst>
                </p:cNvPr>
                <p:cNvPicPr/>
                <p:nvPr/>
              </p:nvPicPr>
              <p:blipFill>
                <a:blip r:embed="rId26"/>
                <a:stretch>
                  <a:fillRect/>
                </a:stretch>
              </p:blipFill>
              <p:spPr>
                <a:xfrm>
                  <a:off x="4501926" y="5117205"/>
                  <a:ext cx="93348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AEEF4F4E-A8BB-D78F-D376-6CFE3FDF0433}"/>
                    </a:ext>
                  </a:extLst>
                </p14:cNvPr>
                <p14:cNvContentPartPr/>
                <p14:nvPr/>
              </p14:nvContentPartPr>
              <p14:xfrm>
                <a:off x="3458286" y="5759445"/>
                <a:ext cx="662040" cy="478080"/>
              </p14:xfrm>
            </p:contentPart>
          </mc:Choice>
          <mc:Fallback xmlns="">
            <p:pic>
              <p:nvPicPr>
                <p:cNvPr id="18" name="Ink 17">
                  <a:extLst>
                    <a:ext uri="{FF2B5EF4-FFF2-40B4-BE49-F238E27FC236}">
                      <a16:creationId xmlns:a16="http://schemas.microsoft.com/office/drawing/2014/main" id="{AEEF4F4E-A8BB-D78F-D376-6CFE3FDF0433}"/>
                    </a:ext>
                  </a:extLst>
                </p:cNvPr>
                <p:cNvPicPr/>
                <p:nvPr/>
              </p:nvPicPr>
              <p:blipFill>
                <a:blip r:embed="rId28"/>
                <a:stretch>
                  <a:fillRect/>
                </a:stretch>
              </p:blipFill>
              <p:spPr>
                <a:xfrm>
                  <a:off x="3449286" y="5750445"/>
                  <a:ext cx="6796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2C71E680-DA49-2B9B-5BD4-5188066A40F6}"/>
                    </a:ext>
                  </a:extLst>
                </p14:cNvPr>
                <p14:cNvContentPartPr/>
                <p14:nvPr/>
              </p14:nvContentPartPr>
              <p14:xfrm>
                <a:off x="4376286" y="5787525"/>
                <a:ext cx="214200" cy="360360"/>
              </p14:xfrm>
            </p:contentPart>
          </mc:Choice>
          <mc:Fallback xmlns="">
            <p:pic>
              <p:nvPicPr>
                <p:cNvPr id="20" name="Ink 19">
                  <a:extLst>
                    <a:ext uri="{FF2B5EF4-FFF2-40B4-BE49-F238E27FC236}">
                      <a16:creationId xmlns:a16="http://schemas.microsoft.com/office/drawing/2014/main" id="{2C71E680-DA49-2B9B-5BD4-5188066A40F6}"/>
                    </a:ext>
                  </a:extLst>
                </p:cNvPr>
                <p:cNvPicPr/>
                <p:nvPr/>
              </p:nvPicPr>
              <p:blipFill>
                <a:blip r:embed="rId30"/>
                <a:stretch>
                  <a:fillRect/>
                </a:stretch>
              </p:blipFill>
              <p:spPr>
                <a:xfrm>
                  <a:off x="4367646" y="5778525"/>
                  <a:ext cx="2318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45803A65-859A-16F9-60E7-193C29C62F81}"/>
                    </a:ext>
                  </a:extLst>
                </p14:cNvPr>
                <p14:cNvContentPartPr/>
                <p14:nvPr/>
              </p14:nvContentPartPr>
              <p14:xfrm>
                <a:off x="4675446" y="5985525"/>
                <a:ext cx="165600" cy="30240"/>
              </p14:xfrm>
            </p:contentPart>
          </mc:Choice>
          <mc:Fallback xmlns="">
            <p:pic>
              <p:nvPicPr>
                <p:cNvPr id="21" name="Ink 20">
                  <a:extLst>
                    <a:ext uri="{FF2B5EF4-FFF2-40B4-BE49-F238E27FC236}">
                      <a16:creationId xmlns:a16="http://schemas.microsoft.com/office/drawing/2014/main" id="{45803A65-859A-16F9-60E7-193C29C62F81}"/>
                    </a:ext>
                  </a:extLst>
                </p:cNvPr>
                <p:cNvPicPr/>
                <p:nvPr/>
              </p:nvPicPr>
              <p:blipFill>
                <a:blip r:embed="rId32"/>
                <a:stretch>
                  <a:fillRect/>
                </a:stretch>
              </p:blipFill>
              <p:spPr>
                <a:xfrm>
                  <a:off x="4666446" y="5976885"/>
                  <a:ext cx="183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24CF68C6-C176-D450-BA13-DDD09F6F0B8A}"/>
                    </a:ext>
                  </a:extLst>
                </p14:cNvPr>
                <p14:cNvContentPartPr/>
                <p14:nvPr/>
              </p14:nvContentPartPr>
              <p14:xfrm>
                <a:off x="4950486" y="5899845"/>
                <a:ext cx="1131480" cy="300960"/>
              </p14:xfrm>
            </p:contentPart>
          </mc:Choice>
          <mc:Fallback xmlns="">
            <p:pic>
              <p:nvPicPr>
                <p:cNvPr id="22" name="Ink 21">
                  <a:extLst>
                    <a:ext uri="{FF2B5EF4-FFF2-40B4-BE49-F238E27FC236}">
                      <a16:creationId xmlns:a16="http://schemas.microsoft.com/office/drawing/2014/main" id="{24CF68C6-C176-D450-BA13-DDD09F6F0B8A}"/>
                    </a:ext>
                  </a:extLst>
                </p:cNvPr>
                <p:cNvPicPr/>
                <p:nvPr/>
              </p:nvPicPr>
              <p:blipFill>
                <a:blip r:embed="rId34"/>
                <a:stretch>
                  <a:fillRect/>
                </a:stretch>
              </p:blipFill>
              <p:spPr>
                <a:xfrm>
                  <a:off x="4941486" y="5891205"/>
                  <a:ext cx="114912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Ink 24">
                  <a:extLst>
                    <a:ext uri="{FF2B5EF4-FFF2-40B4-BE49-F238E27FC236}">
                      <a16:creationId xmlns:a16="http://schemas.microsoft.com/office/drawing/2014/main" id="{D716E47C-3187-B525-C2DF-EC70E2FB53C3}"/>
                    </a:ext>
                  </a:extLst>
                </p14:cNvPr>
                <p14:cNvContentPartPr/>
                <p14:nvPr/>
              </p14:nvContentPartPr>
              <p14:xfrm>
                <a:off x="4633686" y="3447165"/>
                <a:ext cx="33120" cy="1237320"/>
              </p14:xfrm>
            </p:contentPart>
          </mc:Choice>
          <mc:Fallback xmlns="">
            <p:pic>
              <p:nvPicPr>
                <p:cNvPr id="25" name="Ink 24">
                  <a:extLst>
                    <a:ext uri="{FF2B5EF4-FFF2-40B4-BE49-F238E27FC236}">
                      <a16:creationId xmlns:a16="http://schemas.microsoft.com/office/drawing/2014/main" id="{D716E47C-3187-B525-C2DF-EC70E2FB53C3}"/>
                    </a:ext>
                  </a:extLst>
                </p:cNvPr>
                <p:cNvPicPr/>
                <p:nvPr/>
              </p:nvPicPr>
              <p:blipFill>
                <a:blip r:embed="rId36"/>
                <a:stretch>
                  <a:fillRect/>
                </a:stretch>
              </p:blipFill>
              <p:spPr>
                <a:xfrm>
                  <a:off x="4624686" y="3438525"/>
                  <a:ext cx="50760" cy="125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CAAEA84B-9C35-A6DB-ED4E-10BC5EFC6C9B}"/>
                  </a:ext>
                </a:extLst>
              </p14:cNvPr>
              <p14:cNvContentPartPr/>
              <p14:nvPr/>
            </p14:nvContentPartPr>
            <p14:xfrm>
              <a:off x="4198446" y="152805"/>
              <a:ext cx="109440" cy="473760"/>
            </p14:xfrm>
          </p:contentPart>
        </mc:Choice>
        <mc:Fallback xmlns="">
          <p:pic>
            <p:nvPicPr>
              <p:cNvPr id="27" name="Ink 26">
                <a:extLst>
                  <a:ext uri="{FF2B5EF4-FFF2-40B4-BE49-F238E27FC236}">
                    <a16:creationId xmlns:a16="http://schemas.microsoft.com/office/drawing/2014/main" id="{CAAEA84B-9C35-A6DB-ED4E-10BC5EFC6C9B}"/>
                  </a:ext>
                </a:extLst>
              </p:cNvPr>
              <p:cNvPicPr/>
              <p:nvPr/>
            </p:nvPicPr>
            <p:blipFill>
              <a:blip r:embed="rId38"/>
              <a:stretch>
                <a:fillRect/>
              </a:stretch>
            </p:blipFill>
            <p:spPr>
              <a:xfrm>
                <a:off x="4189806" y="144165"/>
                <a:ext cx="127080" cy="491400"/>
              </a:xfrm>
              <a:prstGeom prst="rect">
                <a:avLst/>
              </a:prstGeom>
            </p:spPr>
          </p:pic>
        </mc:Fallback>
      </mc:AlternateContent>
      <p:grpSp>
        <p:nvGrpSpPr>
          <p:cNvPr id="40" name="Group 39">
            <a:extLst>
              <a:ext uri="{FF2B5EF4-FFF2-40B4-BE49-F238E27FC236}">
                <a16:creationId xmlns:a16="http://schemas.microsoft.com/office/drawing/2014/main" id="{1CEA20F5-CA06-9BC2-22D5-89769CBEF1E6}"/>
              </a:ext>
            </a:extLst>
          </p:cNvPr>
          <p:cNvGrpSpPr/>
          <p:nvPr/>
        </p:nvGrpSpPr>
        <p:grpSpPr>
          <a:xfrm>
            <a:off x="4366206" y="85845"/>
            <a:ext cx="4351680" cy="609120"/>
            <a:chOff x="4366206" y="85845"/>
            <a:chExt cx="4351680" cy="609120"/>
          </a:xfrm>
        </p:grpSpPr>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82B58B11-DA7C-D57D-F922-B1A282C3A949}"/>
                    </a:ext>
                  </a:extLst>
                </p14:cNvPr>
                <p14:cNvContentPartPr/>
                <p14:nvPr/>
              </p14:nvContentPartPr>
              <p14:xfrm>
                <a:off x="4366206" y="232005"/>
                <a:ext cx="991800" cy="462960"/>
              </p14:xfrm>
            </p:contentPart>
          </mc:Choice>
          <mc:Fallback xmlns="">
            <p:pic>
              <p:nvPicPr>
                <p:cNvPr id="28" name="Ink 27">
                  <a:extLst>
                    <a:ext uri="{FF2B5EF4-FFF2-40B4-BE49-F238E27FC236}">
                      <a16:creationId xmlns:a16="http://schemas.microsoft.com/office/drawing/2014/main" id="{82B58B11-DA7C-D57D-F922-B1A282C3A949}"/>
                    </a:ext>
                  </a:extLst>
                </p:cNvPr>
                <p:cNvPicPr/>
                <p:nvPr/>
              </p:nvPicPr>
              <p:blipFill>
                <a:blip r:embed="rId40"/>
                <a:stretch>
                  <a:fillRect/>
                </a:stretch>
              </p:blipFill>
              <p:spPr>
                <a:xfrm>
                  <a:off x="4357566" y="223365"/>
                  <a:ext cx="100944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62DB97D5-B3C1-14A3-7A10-31C75F1C54BA}"/>
                    </a:ext>
                  </a:extLst>
                </p14:cNvPr>
                <p14:cNvContentPartPr/>
                <p14:nvPr/>
              </p14:nvContentPartPr>
              <p14:xfrm>
                <a:off x="5198526" y="274485"/>
                <a:ext cx="199080" cy="42480"/>
              </p14:xfrm>
            </p:contentPart>
          </mc:Choice>
          <mc:Fallback xmlns="">
            <p:pic>
              <p:nvPicPr>
                <p:cNvPr id="29" name="Ink 28">
                  <a:extLst>
                    <a:ext uri="{FF2B5EF4-FFF2-40B4-BE49-F238E27FC236}">
                      <a16:creationId xmlns:a16="http://schemas.microsoft.com/office/drawing/2014/main" id="{62DB97D5-B3C1-14A3-7A10-31C75F1C54BA}"/>
                    </a:ext>
                  </a:extLst>
                </p:cNvPr>
                <p:cNvPicPr/>
                <p:nvPr/>
              </p:nvPicPr>
              <p:blipFill>
                <a:blip r:embed="rId42"/>
                <a:stretch>
                  <a:fillRect/>
                </a:stretch>
              </p:blipFill>
              <p:spPr>
                <a:xfrm>
                  <a:off x="5189886" y="265845"/>
                  <a:ext cx="2167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6F7D6F29-EFD3-887A-33ED-0549615152DF}"/>
                    </a:ext>
                  </a:extLst>
                </p14:cNvPr>
                <p14:cNvContentPartPr/>
                <p14:nvPr/>
              </p14:nvContentPartPr>
              <p14:xfrm>
                <a:off x="5404806" y="194925"/>
                <a:ext cx="459720" cy="362520"/>
              </p14:xfrm>
            </p:contentPart>
          </mc:Choice>
          <mc:Fallback xmlns="">
            <p:pic>
              <p:nvPicPr>
                <p:cNvPr id="30" name="Ink 29">
                  <a:extLst>
                    <a:ext uri="{FF2B5EF4-FFF2-40B4-BE49-F238E27FC236}">
                      <a16:creationId xmlns:a16="http://schemas.microsoft.com/office/drawing/2014/main" id="{6F7D6F29-EFD3-887A-33ED-0549615152DF}"/>
                    </a:ext>
                  </a:extLst>
                </p:cNvPr>
                <p:cNvPicPr/>
                <p:nvPr/>
              </p:nvPicPr>
              <p:blipFill>
                <a:blip r:embed="rId44"/>
                <a:stretch>
                  <a:fillRect/>
                </a:stretch>
              </p:blipFill>
              <p:spPr>
                <a:xfrm>
                  <a:off x="5396166" y="186285"/>
                  <a:ext cx="4773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12A6F908-8E1E-66B6-E36D-5FA7F7A44D31}"/>
                    </a:ext>
                  </a:extLst>
                </p14:cNvPr>
                <p14:cNvContentPartPr/>
                <p14:nvPr/>
              </p14:nvContentPartPr>
              <p14:xfrm>
                <a:off x="5678766" y="277005"/>
                <a:ext cx="185400" cy="16200"/>
              </p14:xfrm>
            </p:contentPart>
          </mc:Choice>
          <mc:Fallback xmlns="">
            <p:pic>
              <p:nvPicPr>
                <p:cNvPr id="31" name="Ink 30">
                  <a:extLst>
                    <a:ext uri="{FF2B5EF4-FFF2-40B4-BE49-F238E27FC236}">
                      <a16:creationId xmlns:a16="http://schemas.microsoft.com/office/drawing/2014/main" id="{12A6F908-8E1E-66B6-E36D-5FA7F7A44D31}"/>
                    </a:ext>
                  </a:extLst>
                </p:cNvPr>
                <p:cNvPicPr/>
                <p:nvPr/>
              </p:nvPicPr>
              <p:blipFill>
                <a:blip r:embed="rId46"/>
                <a:stretch>
                  <a:fillRect/>
                </a:stretch>
              </p:blipFill>
              <p:spPr>
                <a:xfrm>
                  <a:off x="5670126" y="268005"/>
                  <a:ext cx="20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Ink 31">
                  <a:extLst>
                    <a:ext uri="{FF2B5EF4-FFF2-40B4-BE49-F238E27FC236}">
                      <a16:creationId xmlns:a16="http://schemas.microsoft.com/office/drawing/2014/main" id="{5F9AEBFF-8F4C-3E59-062F-4009FC15BEF0}"/>
                    </a:ext>
                  </a:extLst>
                </p14:cNvPr>
                <p14:cNvContentPartPr/>
                <p14:nvPr/>
              </p14:nvContentPartPr>
              <p14:xfrm>
                <a:off x="4496886" y="210045"/>
                <a:ext cx="30960" cy="7560"/>
              </p14:xfrm>
            </p:contentPart>
          </mc:Choice>
          <mc:Fallback xmlns="">
            <p:pic>
              <p:nvPicPr>
                <p:cNvPr id="32" name="Ink 31">
                  <a:extLst>
                    <a:ext uri="{FF2B5EF4-FFF2-40B4-BE49-F238E27FC236}">
                      <a16:creationId xmlns:a16="http://schemas.microsoft.com/office/drawing/2014/main" id="{5F9AEBFF-8F4C-3E59-062F-4009FC15BEF0}"/>
                    </a:ext>
                  </a:extLst>
                </p:cNvPr>
                <p:cNvPicPr/>
                <p:nvPr/>
              </p:nvPicPr>
              <p:blipFill>
                <a:blip r:embed="rId48"/>
                <a:stretch>
                  <a:fillRect/>
                </a:stretch>
              </p:blipFill>
              <p:spPr>
                <a:xfrm>
                  <a:off x="4488246" y="201405"/>
                  <a:ext cx="48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Ink 33">
                  <a:extLst>
                    <a:ext uri="{FF2B5EF4-FFF2-40B4-BE49-F238E27FC236}">
                      <a16:creationId xmlns:a16="http://schemas.microsoft.com/office/drawing/2014/main" id="{00C7DEA1-4F2E-7298-BB3A-AAD4A7559452}"/>
                    </a:ext>
                  </a:extLst>
                </p14:cNvPr>
                <p14:cNvContentPartPr/>
                <p14:nvPr/>
              </p14:nvContentPartPr>
              <p14:xfrm>
                <a:off x="6148926" y="163605"/>
                <a:ext cx="404280" cy="364680"/>
              </p14:xfrm>
            </p:contentPart>
          </mc:Choice>
          <mc:Fallback xmlns="">
            <p:pic>
              <p:nvPicPr>
                <p:cNvPr id="34" name="Ink 33">
                  <a:extLst>
                    <a:ext uri="{FF2B5EF4-FFF2-40B4-BE49-F238E27FC236}">
                      <a16:creationId xmlns:a16="http://schemas.microsoft.com/office/drawing/2014/main" id="{00C7DEA1-4F2E-7298-BB3A-AAD4A7559452}"/>
                    </a:ext>
                  </a:extLst>
                </p:cNvPr>
                <p:cNvPicPr/>
                <p:nvPr/>
              </p:nvPicPr>
              <p:blipFill>
                <a:blip r:embed="rId50"/>
                <a:stretch>
                  <a:fillRect/>
                </a:stretch>
              </p:blipFill>
              <p:spPr>
                <a:xfrm>
                  <a:off x="6140286" y="154965"/>
                  <a:ext cx="42192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Ink 34">
                  <a:extLst>
                    <a:ext uri="{FF2B5EF4-FFF2-40B4-BE49-F238E27FC236}">
                      <a16:creationId xmlns:a16="http://schemas.microsoft.com/office/drawing/2014/main" id="{A0AB2B62-6BAA-F2FC-9186-FC11BE4B5E19}"/>
                    </a:ext>
                  </a:extLst>
                </p14:cNvPr>
                <p14:cNvContentPartPr/>
                <p14:nvPr/>
              </p14:nvContentPartPr>
              <p14:xfrm>
                <a:off x="6111846" y="263685"/>
                <a:ext cx="357480" cy="36000"/>
              </p14:xfrm>
            </p:contentPart>
          </mc:Choice>
          <mc:Fallback xmlns="">
            <p:pic>
              <p:nvPicPr>
                <p:cNvPr id="35" name="Ink 34">
                  <a:extLst>
                    <a:ext uri="{FF2B5EF4-FFF2-40B4-BE49-F238E27FC236}">
                      <a16:creationId xmlns:a16="http://schemas.microsoft.com/office/drawing/2014/main" id="{A0AB2B62-6BAA-F2FC-9186-FC11BE4B5E19}"/>
                    </a:ext>
                  </a:extLst>
                </p:cNvPr>
                <p:cNvPicPr/>
                <p:nvPr/>
              </p:nvPicPr>
              <p:blipFill>
                <a:blip r:embed="rId52"/>
                <a:stretch>
                  <a:fillRect/>
                </a:stretch>
              </p:blipFill>
              <p:spPr>
                <a:xfrm>
                  <a:off x="6103206" y="255045"/>
                  <a:ext cx="375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Ink 36">
                  <a:extLst>
                    <a:ext uri="{FF2B5EF4-FFF2-40B4-BE49-F238E27FC236}">
                      <a16:creationId xmlns:a16="http://schemas.microsoft.com/office/drawing/2014/main" id="{354D6357-5425-EA31-A732-B473B8ABA556}"/>
                    </a:ext>
                  </a:extLst>
                </p14:cNvPr>
                <p14:cNvContentPartPr/>
                <p14:nvPr/>
              </p14:nvContentPartPr>
              <p14:xfrm>
                <a:off x="6692166" y="85845"/>
                <a:ext cx="1802880" cy="526680"/>
              </p14:xfrm>
            </p:contentPart>
          </mc:Choice>
          <mc:Fallback xmlns="">
            <p:pic>
              <p:nvPicPr>
                <p:cNvPr id="37" name="Ink 36">
                  <a:extLst>
                    <a:ext uri="{FF2B5EF4-FFF2-40B4-BE49-F238E27FC236}">
                      <a16:creationId xmlns:a16="http://schemas.microsoft.com/office/drawing/2014/main" id="{354D6357-5425-EA31-A732-B473B8ABA556}"/>
                    </a:ext>
                  </a:extLst>
                </p:cNvPr>
                <p:cNvPicPr/>
                <p:nvPr/>
              </p:nvPicPr>
              <p:blipFill>
                <a:blip r:embed="rId54"/>
                <a:stretch>
                  <a:fillRect/>
                </a:stretch>
              </p:blipFill>
              <p:spPr>
                <a:xfrm>
                  <a:off x="6683526" y="76845"/>
                  <a:ext cx="182052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Ink 37">
                  <a:extLst>
                    <a:ext uri="{FF2B5EF4-FFF2-40B4-BE49-F238E27FC236}">
                      <a16:creationId xmlns:a16="http://schemas.microsoft.com/office/drawing/2014/main" id="{6A3796C2-D224-8FA7-E497-6B19A7D0A9D4}"/>
                    </a:ext>
                  </a:extLst>
                </p14:cNvPr>
                <p14:cNvContentPartPr/>
                <p14:nvPr/>
              </p14:nvContentPartPr>
              <p14:xfrm>
                <a:off x="8594766" y="115005"/>
                <a:ext cx="123120" cy="455040"/>
              </p14:xfrm>
            </p:contentPart>
          </mc:Choice>
          <mc:Fallback xmlns="">
            <p:pic>
              <p:nvPicPr>
                <p:cNvPr id="38" name="Ink 37">
                  <a:extLst>
                    <a:ext uri="{FF2B5EF4-FFF2-40B4-BE49-F238E27FC236}">
                      <a16:creationId xmlns:a16="http://schemas.microsoft.com/office/drawing/2014/main" id="{6A3796C2-D224-8FA7-E497-6B19A7D0A9D4}"/>
                    </a:ext>
                  </a:extLst>
                </p:cNvPr>
                <p:cNvPicPr/>
                <p:nvPr/>
              </p:nvPicPr>
              <p:blipFill>
                <a:blip r:embed="rId56"/>
                <a:stretch>
                  <a:fillRect/>
                </a:stretch>
              </p:blipFill>
              <p:spPr>
                <a:xfrm>
                  <a:off x="8585766" y="106365"/>
                  <a:ext cx="14076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Ink 38">
                  <a:extLst>
                    <a:ext uri="{FF2B5EF4-FFF2-40B4-BE49-F238E27FC236}">
                      <a16:creationId xmlns:a16="http://schemas.microsoft.com/office/drawing/2014/main" id="{124907CD-32EE-6BF9-E86C-CED0BCD0752F}"/>
                    </a:ext>
                  </a:extLst>
                </p14:cNvPr>
                <p14:cNvContentPartPr/>
                <p14:nvPr/>
              </p14:nvContentPartPr>
              <p14:xfrm>
                <a:off x="6841206" y="257205"/>
                <a:ext cx="27720" cy="38160"/>
              </p14:xfrm>
            </p:contentPart>
          </mc:Choice>
          <mc:Fallback xmlns="">
            <p:pic>
              <p:nvPicPr>
                <p:cNvPr id="39" name="Ink 38">
                  <a:extLst>
                    <a:ext uri="{FF2B5EF4-FFF2-40B4-BE49-F238E27FC236}">
                      <a16:creationId xmlns:a16="http://schemas.microsoft.com/office/drawing/2014/main" id="{124907CD-32EE-6BF9-E86C-CED0BCD0752F}"/>
                    </a:ext>
                  </a:extLst>
                </p:cNvPr>
                <p:cNvPicPr/>
                <p:nvPr/>
              </p:nvPicPr>
              <p:blipFill>
                <a:blip r:embed="rId58"/>
                <a:stretch>
                  <a:fillRect/>
                </a:stretch>
              </p:blipFill>
              <p:spPr>
                <a:xfrm>
                  <a:off x="6832206" y="248565"/>
                  <a:ext cx="45360" cy="55800"/>
                </a:xfrm>
                <a:prstGeom prst="rect">
                  <a:avLst/>
                </a:prstGeom>
              </p:spPr>
            </p:pic>
          </mc:Fallback>
        </mc:AlternateContent>
      </p:grpSp>
    </p:spTree>
    <p:extLst>
      <p:ext uri="{BB962C8B-B14F-4D97-AF65-F5344CB8AC3E}">
        <p14:creationId xmlns:p14="http://schemas.microsoft.com/office/powerpoint/2010/main" val="206283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A336C6-4D09-54E2-9E41-E69D6813BBD3}"/>
              </a:ext>
            </a:extLst>
          </p:cNvPr>
          <p:cNvGrpSpPr/>
          <p:nvPr/>
        </p:nvGrpSpPr>
        <p:grpSpPr>
          <a:xfrm>
            <a:off x="334926" y="260805"/>
            <a:ext cx="2574720" cy="333360"/>
            <a:chOff x="334926" y="260805"/>
            <a:chExt cx="2574720" cy="3333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454EA3F-C771-73BE-D7F2-848D6D17C3F9}"/>
                    </a:ext>
                  </a:extLst>
                </p14:cNvPr>
                <p14:cNvContentPartPr/>
                <p14:nvPr/>
              </p14:nvContentPartPr>
              <p14:xfrm>
                <a:off x="334926" y="260805"/>
                <a:ext cx="866160" cy="309960"/>
              </p14:xfrm>
            </p:contentPart>
          </mc:Choice>
          <mc:Fallback xmlns="">
            <p:pic>
              <p:nvPicPr>
                <p:cNvPr id="2" name="Ink 1">
                  <a:extLst>
                    <a:ext uri="{FF2B5EF4-FFF2-40B4-BE49-F238E27FC236}">
                      <a16:creationId xmlns:a16="http://schemas.microsoft.com/office/drawing/2014/main" id="{7454EA3F-C771-73BE-D7F2-848D6D17C3F9}"/>
                    </a:ext>
                  </a:extLst>
                </p:cNvPr>
                <p:cNvPicPr/>
                <p:nvPr/>
              </p:nvPicPr>
              <p:blipFill>
                <a:blip r:embed="rId3"/>
                <a:stretch>
                  <a:fillRect/>
                </a:stretch>
              </p:blipFill>
              <p:spPr>
                <a:xfrm>
                  <a:off x="325926" y="252165"/>
                  <a:ext cx="8838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3B269680-6652-B3D6-7B28-AE37A03F249A}"/>
                    </a:ext>
                  </a:extLst>
                </p14:cNvPr>
                <p14:cNvContentPartPr/>
                <p14:nvPr/>
              </p14:nvContentPartPr>
              <p14:xfrm>
                <a:off x="1066086" y="382125"/>
                <a:ext cx="360" cy="360"/>
              </p14:xfrm>
            </p:contentPart>
          </mc:Choice>
          <mc:Fallback xmlns="">
            <p:pic>
              <p:nvPicPr>
                <p:cNvPr id="3" name="Ink 2">
                  <a:extLst>
                    <a:ext uri="{FF2B5EF4-FFF2-40B4-BE49-F238E27FC236}">
                      <a16:creationId xmlns:a16="http://schemas.microsoft.com/office/drawing/2014/main" id="{3B269680-6652-B3D6-7B28-AE37A03F249A}"/>
                    </a:ext>
                  </a:extLst>
                </p:cNvPr>
                <p:cNvPicPr/>
                <p:nvPr/>
              </p:nvPicPr>
              <p:blipFill>
                <a:blip r:embed="rId5"/>
                <a:stretch>
                  <a:fillRect/>
                </a:stretch>
              </p:blipFill>
              <p:spPr>
                <a:xfrm>
                  <a:off x="1057086" y="3731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C1C105D5-22B8-2A84-0563-22647C6FCC70}"/>
                    </a:ext>
                  </a:extLst>
                </p14:cNvPr>
                <p14:cNvContentPartPr/>
                <p14:nvPr/>
              </p14:nvContentPartPr>
              <p14:xfrm>
                <a:off x="1441566" y="376005"/>
                <a:ext cx="1468080" cy="218160"/>
              </p14:xfrm>
            </p:contentPart>
          </mc:Choice>
          <mc:Fallback xmlns="">
            <p:pic>
              <p:nvPicPr>
                <p:cNvPr id="5" name="Ink 4">
                  <a:extLst>
                    <a:ext uri="{FF2B5EF4-FFF2-40B4-BE49-F238E27FC236}">
                      <a16:creationId xmlns:a16="http://schemas.microsoft.com/office/drawing/2014/main" id="{C1C105D5-22B8-2A84-0563-22647C6FCC70}"/>
                    </a:ext>
                  </a:extLst>
                </p:cNvPr>
                <p:cNvPicPr/>
                <p:nvPr/>
              </p:nvPicPr>
              <p:blipFill>
                <a:blip r:embed="rId7"/>
                <a:stretch>
                  <a:fillRect/>
                </a:stretch>
              </p:blipFill>
              <p:spPr>
                <a:xfrm>
                  <a:off x="1432926" y="367005"/>
                  <a:ext cx="14857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D2839BE3-B1D8-C95C-8615-0C838718D6AE}"/>
                    </a:ext>
                  </a:extLst>
                </p14:cNvPr>
                <p14:cNvContentPartPr/>
                <p14:nvPr/>
              </p14:nvContentPartPr>
              <p14:xfrm>
                <a:off x="2333646" y="377805"/>
                <a:ext cx="360" cy="360"/>
              </p14:xfrm>
            </p:contentPart>
          </mc:Choice>
          <mc:Fallback xmlns="">
            <p:pic>
              <p:nvPicPr>
                <p:cNvPr id="6" name="Ink 5">
                  <a:extLst>
                    <a:ext uri="{FF2B5EF4-FFF2-40B4-BE49-F238E27FC236}">
                      <a16:creationId xmlns:a16="http://schemas.microsoft.com/office/drawing/2014/main" id="{D2839BE3-B1D8-C95C-8615-0C838718D6AE}"/>
                    </a:ext>
                  </a:extLst>
                </p:cNvPr>
                <p:cNvPicPr/>
                <p:nvPr/>
              </p:nvPicPr>
              <p:blipFill>
                <a:blip r:embed="rId5"/>
                <a:stretch>
                  <a:fillRect/>
                </a:stretch>
              </p:blipFill>
              <p:spPr>
                <a:xfrm>
                  <a:off x="2324646" y="3688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AC3902B-8032-EBAC-42B9-875AB7E44915}"/>
                    </a:ext>
                  </a:extLst>
                </p14:cNvPr>
                <p14:cNvContentPartPr/>
                <p14:nvPr/>
              </p14:nvContentPartPr>
              <p14:xfrm>
                <a:off x="1902006" y="332805"/>
                <a:ext cx="54000" cy="36720"/>
              </p14:xfrm>
            </p:contentPart>
          </mc:Choice>
          <mc:Fallback xmlns="">
            <p:pic>
              <p:nvPicPr>
                <p:cNvPr id="7" name="Ink 6">
                  <a:extLst>
                    <a:ext uri="{FF2B5EF4-FFF2-40B4-BE49-F238E27FC236}">
                      <a16:creationId xmlns:a16="http://schemas.microsoft.com/office/drawing/2014/main" id="{DAC3902B-8032-EBAC-42B9-875AB7E44915}"/>
                    </a:ext>
                  </a:extLst>
                </p:cNvPr>
                <p:cNvPicPr/>
                <p:nvPr/>
              </p:nvPicPr>
              <p:blipFill>
                <a:blip r:embed="rId10"/>
                <a:stretch>
                  <a:fillRect/>
                </a:stretch>
              </p:blipFill>
              <p:spPr>
                <a:xfrm>
                  <a:off x="1893006" y="323805"/>
                  <a:ext cx="7164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D4BE744-0813-B860-10EC-195D51165E72}"/>
                  </a:ext>
                </a:extLst>
              </p14:cNvPr>
              <p14:cNvContentPartPr/>
              <p14:nvPr/>
            </p14:nvContentPartPr>
            <p14:xfrm>
              <a:off x="3196206" y="290325"/>
              <a:ext cx="718920" cy="455040"/>
            </p14:xfrm>
          </p:contentPart>
        </mc:Choice>
        <mc:Fallback xmlns="">
          <p:pic>
            <p:nvPicPr>
              <p:cNvPr id="9" name="Ink 8">
                <a:extLst>
                  <a:ext uri="{FF2B5EF4-FFF2-40B4-BE49-F238E27FC236}">
                    <a16:creationId xmlns:a16="http://schemas.microsoft.com/office/drawing/2014/main" id="{CD4BE744-0813-B860-10EC-195D51165E72}"/>
                  </a:ext>
                </a:extLst>
              </p:cNvPr>
              <p:cNvPicPr/>
              <p:nvPr/>
            </p:nvPicPr>
            <p:blipFill>
              <a:blip r:embed="rId12"/>
              <a:stretch>
                <a:fillRect/>
              </a:stretch>
            </p:blipFill>
            <p:spPr>
              <a:xfrm>
                <a:off x="3187206" y="281325"/>
                <a:ext cx="736560" cy="472680"/>
              </a:xfrm>
              <a:prstGeom prst="rect">
                <a:avLst/>
              </a:prstGeom>
            </p:spPr>
          </p:pic>
        </mc:Fallback>
      </mc:AlternateContent>
      <p:grpSp>
        <p:nvGrpSpPr>
          <p:cNvPr id="16" name="Group 15">
            <a:extLst>
              <a:ext uri="{FF2B5EF4-FFF2-40B4-BE49-F238E27FC236}">
                <a16:creationId xmlns:a16="http://schemas.microsoft.com/office/drawing/2014/main" id="{1CF47307-BB13-B928-6BAA-C061D8248A96}"/>
              </a:ext>
            </a:extLst>
          </p:cNvPr>
          <p:cNvGrpSpPr/>
          <p:nvPr/>
        </p:nvGrpSpPr>
        <p:grpSpPr>
          <a:xfrm>
            <a:off x="304326" y="763725"/>
            <a:ext cx="2266920" cy="408600"/>
            <a:chOff x="304326" y="763725"/>
            <a:chExt cx="2266920" cy="408600"/>
          </a:xfrm>
        </p:grpSpPr>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E478E1B7-06E2-10D9-7142-C70B6EB26EEC}"/>
                    </a:ext>
                  </a:extLst>
                </p14:cNvPr>
                <p14:cNvContentPartPr/>
                <p14:nvPr/>
              </p14:nvContentPartPr>
              <p14:xfrm>
                <a:off x="304326" y="763725"/>
                <a:ext cx="475200" cy="364320"/>
              </p14:xfrm>
            </p:contentPart>
          </mc:Choice>
          <mc:Fallback xmlns="">
            <p:pic>
              <p:nvPicPr>
                <p:cNvPr id="10" name="Ink 9">
                  <a:extLst>
                    <a:ext uri="{FF2B5EF4-FFF2-40B4-BE49-F238E27FC236}">
                      <a16:creationId xmlns:a16="http://schemas.microsoft.com/office/drawing/2014/main" id="{E478E1B7-06E2-10D9-7142-C70B6EB26EEC}"/>
                    </a:ext>
                  </a:extLst>
                </p:cNvPr>
                <p:cNvPicPr/>
                <p:nvPr/>
              </p:nvPicPr>
              <p:blipFill>
                <a:blip r:embed="rId14"/>
                <a:stretch>
                  <a:fillRect/>
                </a:stretch>
              </p:blipFill>
              <p:spPr>
                <a:xfrm>
                  <a:off x="295326" y="755085"/>
                  <a:ext cx="49284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CAE7C6BA-7606-5BC6-4771-3C836C430E49}"/>
                    </a:ext>
                  </a:extLst>
                </p14:cNvPr>
                <p14:cNvContentPartPr/>
                <p14:nvPr/>
              </p14:nvContentPartPr>
              <p14:xfrm>
                <a:off x="328806" y="932925"/>
                <a:ext cx="237240" cy="40320"/>
              </p14:xfrm>
            </p:contentPart>
          </mc:Choice>
          <mc:Fallback xmlns="">
            <p:pic>
              <p:nvPicPr>
                <p:cNvPr id="11" name="Ink 10">
                  <a:extLst>
                    <a:ext uri="{FF2B5EF4-FFF2-40B4-BE49-F238E27FC236}">
                      <a16:creationId xmlns:a16="http://schemas.microsoft.com/office/drawing/2014/main" id="{CAE7C6BA-7606-5BC6-4771-3C836C430E49}"/>
                    </a:ext>
                  </a:extLst>
                </p:cNvPr>
                <p:cNvPicPr/>
                <p:nvPr/>
              </p:nvPicPr>
              <p:blipFill>
                <a:blip r:embed="rId16"/>
                <a:stretch>
                  <a:fillRect/>
                </a:stretch>
              </p:blipFill>
              <p:spPr>
                <a:xfrm>
                  <a:off x="320166" y="923925"/>
                  <a:ext cx="254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C7C06CA5-33C1-D0E7-35CD-A7691AF30F76}"/>
                    </a:ext>
                  </a:extLst>
                </p14:cNvPr>
                <p14:cNvContentPartPr/>
                <p14:nvPr/>
              </p14:nvContentPartPr>
              <p14:xfrm>
                <a:off x="961686" y="794685"/>
                <a:ext cx="1609560" cy="377640"/>
              </p14:xfrm>
            </p:contentPart>
          </mc:Choice>
          <mc:Fallback xmlns="">
            <p:pic>
              <p:nvPicPr>
                <p:cNvPr id="13" name="Ink 12">
                  <a:extLst>
                    <a:ext uri="{FF2B5EF4-FFF2-40B4-BE49-F238E27FC236}">
                      <a16:creationId xmlns:a16="http://schemas.microsoft.com/office/drawing/2014/main" id="{C7C06CA5-33C1-D0E7-35CD-A7691AF30F76}"/>
                    </a:ext>
                  </a:extLst>
                </p:cNvPr>
                <p:cNvPicPr/>
                <p:nvPr/>
              </p:nvPicPr>
              <p:blipFill>
                <a:blip r:embed="rId18"/>
                <a:stretch>
                  <a:fillRect/>
                </a:stretch>
              </p:blipFill>
              <p:spPr>
                <a:xfrm>
                  <a:off x="952686" y="786045"/>
                  <a:ext cx="162720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9C4B3B47-5827-DC19-863D-0712F9FA9879}"/>
                    </a:ext>
                  </a:extLst>
                </p14:cNvPr>
                <p14:cNvContentPartPr/>
                <p14:nvPr/>
              </p14:nvContentPartPr>
              <p14:xfrm>
                <a:off x="1040526" y="856605"/>
                <a:ext cx="49680" cy="43200"/>
              </p14:xfrm>
            </p:contentPart>
          </mc:Choice>
          <mc:Fallback xmlns="">
            <p:pic>
              <p:nvPicPr>
                <p:cNvPr id="15" name="Ink 14">
                  <a:extLst>
                    <a:ext uri="{FF2B5EF4-FFF2-40B4-BE49-F238E27FC236}">
                      <a16:creationId xmlns:a16="http://schemas.microsoft.com/office/drawing/2014/main" id="{9C4B3B47-5827-DC19-863D-0712F9FA9879}"/>
                    </a:ext>
                  </a:extLst>
                </p:cNvPr>
                <p:cNvPicPr/>
                <p:nvPr/>
              </p:nvPicPr>
              <p:blipFill>
                <a:blip r:embed="rId20"/>
                <a:stretch>
                  <a:fillRect/>
                </a:stretch>
              </p:blipFill>
              <p:spPr>
                <a:xfrm>
                  <a:off x="1031886" y="847605"/>
                  <a:ext cx="6732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BDE6AC94-FAF4-9DD7-CFF2-DFEF55AA62AB}"/>
                  </a:ext>
                </a:extLst>
              </p14:cNvPr>
              <p14:cNvContentPartPr/>
              <p14:nvPr/>
            </p14:nvContentPartPr>
            <p14:xfrm>
              <a:off x="2782566" y="761565"/>
              <a:ext cx="937080" cy="317160"/>
            </p14:xfrm>
          </p:contentPart>
        </mc:Choice>
        <mc:Fallback xmlns="">
          <p:pic>
            <p:nvPicPr>
              <p:cNvPr id="17" name="Ink 16">
                <a:extLst>
                  <a:ext uri="{FF2B5EF4-FFF2-40B4-BE49-F238E27FC236}">
                    <a16:creationId xmlns:a16="http://schemas.microsoft.com/office/drawing/2014/main" id="{BDE6AC94-FAF4-9DD7-CFF2-DFEF55AA62AB}"/>
                  </a:ext>
                </a:extLst>
              </p:cNvPr>
              <p:cNvPicPr/>
              <p:nvPr/>
            </p:nvPicPr>
            <p:blipFill>
              <a:blip r:embed="rId22"/>
              <a:stretch>
                <a:fillRect/>
              </a:stretch>
            </p:blipFill>
            <p:spPr>
              <a:xfrm>
                <a:off x="2773926" y="752925"/>
                <a:ext cx="954720" cy="334800"/>
              </a:xfrm>
              <a:prstGeom prst="rect">
                <a:avLst/>
              </a:prstGeom>
            </p:spPr>
          </p:pic>
        </mc:Fallback>
      </mc:AlternateContent>
      <p:grpSp>
        <p:nvGrpSpPr>
          <p:cNvPr id="26" name="Group 25">
            <a:extLst>
              <a:ext uri="{FF2B5EF4-FFF2-40B4-BE49-F238E27FC236}">
                <a16:creationId xmlns:a16="http://schemas.microsoft.com/office/drawing/2014/main" id="{B8EAE942-AEEC-8105-4E8A-BD3E732FECB6}"/>
              </a:ext>
            </a:extLst>
          </p:cNvPr>
          <p:cNvGrpSpPr/>
          <p:nvPr/>
        </p:nvGrpSpPr>
        <p:grpSpPr>
          <a:xfrm>
            <a:off x="365166" y="1245045"/>
            <a:ext cx="3137760" cy="421560"/>
            <a:chOff x="365166" y="1245045"/>
            <a:chExt cx="3137760" cy="421560"/>
          </a:xfrm>
        </p:grpSpPr>
        <mc:AlternateContent xmlns:mc="http://schemas.openxmlformats.org/markup-compatibility/2006" xmlns:p14="http://schemas.microsoft.com/office/powerpoint/2010/main">
          <mc:Choice Requires="p14">
            <p:contentPart p14:bwMode="auto" r:id="rId23">
              <p14:nvContentPartPr>
                <p14:cNvPr id="18" name="Ink 17">
                  <a:extLst>
                    <a:ext uri="{FF2B5EF4-FFF2-40B4-BE49-F238E27FC236}">
                      <a16:creationId xmlns:a16="http://schemas.microsoft.com/office/drawing/2014/main" id="{8D906552-C71F-8132-C15A-7B53F25B6E9A}"/>
                    </a:ext>
                  </a:extLst>
                </p14:cNvPr>
                <p14:cNvContentPartPr/>
                <p14:nvPr/>
              </p14:nvContentPartPr>
              <p14:xfrm>
                <a:off x="365166" y="1262685"/>
                <a:ext cx="1260720" cy="403920"/>
              </p14:xfrm>
            </p:contentPart>
          </mc:Choice>
          <mc:Fallback xmlns="">
            <p:pic>
              <p:nvPicPr>
                <p:cNvPr id="18" name="Ink 17">
                  <a:extLst>
                    <a:ext uri="{FF2B5EF4-FFF2-40B4-BE49-F238E27FC236}">
                      <a16:creationId xmlns:a16="http://schemas.microsoft.com/office/drawing/2014/main" id="{8D906552-C71F-8132-C15A-7B53F25B6E9A}"/>
                    </a:ext>
                  </a:extLst>
                </p:cNvPr>
                <p:cNvPicPr/>
                <p:nvPr/>
              </p:nvPicPr>
              <p:blipFill>
                <a:blip r:embed="rId24"/>
                <a:stretch>
                  <a:fillRect/>
                </a:stretch>
              </p:blipFill>
              <p:spPr>
                <a:xfrm>
                  <a:off x="356166" y="1254045"/>
                  <a:ext cx="12783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Ink 18">
                  <a:extLst>
                    <a:ext uri="{FF2B5EF4-FFF2-40B4-BE49-F238E27FC236}">
                      <a16:creationId xmlns:a16="http://schemas.microsoft.com/office/drawing/2014/main" id="{C8AF038E-42D9-83F7-6B01-77C344B1DD08}"/>
                    </a:ext>
                  </a:extLst>
                </p14:cNvPr>
                <p14:cNvContentPartPr/>
                <p14:nvPr/>
              </p14:nvContentPartPr>
              <p14:xfrm>
                <a:off x="1428966" y="1402725"/>
                <a:ext cx="360" cy="360"/>
              </p14:xfrm>
            </p:contentPart>
          </mc:Choice>
          <mc:Fallback xmlns="">
            <p:pic>
              <p:nvPicPr>
                <p:cNvPr id="19" name="Ink 18">
                  <a:extLst>
                    <a:ext uri="{FF2B5EF4-FFF2-40B4-BE49-F238E27FC236}">
                      <a16:creationId xmlns:a16="http://schemas.microsoft.com/office/drawing/2014/main" id="{C8AF038E-42D9-83F7-6B01-77C344B1DD08}"/>
                    </a:ext>
                  </a:extLst>
                </p:cNvPr>
                <p:cNvPicPr/>
                <p:nvPr/>
              </p:nvPicPr>
              <p:blipFill>
                <a:blip r:embed="rId5"/>
                <a:stretch>
                  <a:fillRect/>
                </a:stretch>
              </p:blipFill>
              <p:spPr>
                <a:xfrm>
                  <a:off x="1419966" y="13940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3A161999-EC85-64BC-F08B-F7DC89AA3821}"/>
                    </a:ext>
                  </a:extLst>
                </p14:cNvPr>
                <p14:cNvContentPartPr/>
                <p14:nvPr/>
              </p14:nvContentPartPr>
              <p14:xfrm>
                <a:off x="1244646" y="1416045"/>
                <a:ext cx="145800" cy="11880"/>
              </p14:xfrm>
            </p:contentPart>
          </mc:Choice>
          <mc:Fallback xmlns="">
            <p:pic>
              <p:nvPicPr>
                <p:cNvPr id="20" name="Ink 19">
                  <a:extLst>
                    <a:ext uri="{FF2B5EF4-FFF2-40B4-BE49-F238E27FC236}">
                      <a16:creationId xmlns:a16="http://schemas.microsoft.com/office/drawing/2014/main" id="{3A161999-EC85-64BC-F08B-F7DC89AA3821}"/>
                    </a:ext>
                  </a:extLst>
                </p:cNvPr>
                <p:cNvPicPr/>
                <p:nvPr/>
              </p:nvPicPr>
              <p:blipFill>
                <a:blip r:embed="rId27"/>
                <a:stretch>
                  <a:fillRect/>
                </a:stretch>
              </p:blipFill>
              <p:spPr>
                <a:xfrm>
                  <a:off x="1235646" y="1407405"/>
                  <a:ext cx="163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EA05824B-96B8-9B55-EDFD-17B3F8D353D4}"/>
                    </a:ext>
                  </a:extLst>
                </p14:cNvPr>
                <p14:cNvContentPartPr/>
                <p14:nvPr/>
              </p14:nvContentPartPr>
              <p14:xfrm>
                <a:off x="855846" y="1385445"/>
                <a:ext cx="47520" cy="17640"/>
              </p14:xfrm>
            </p:contentPart>
          </mc:Choice>
          <mc:Fallback xmlns="">
            <p:pic>
              <p:nvPicPr>
                <p:cNvPr id="21" name="Ink 20">
                  <a:extLst>
                    <a:ext uri="{FF2B5EF4-FFF2-40B4-BE49-F238E27FC236}">
                      <a16:creationId xmlns:a16="http://schemas.microsoft.com/office/drawing/2014/main" id="{EA05824B-96B8-9B55-EDFD-17B3F8D353D4}"/>
                    </a:ext>
                  </a:extLst>
                </p:cNvPr>
                <p:cNvPicPr/>
                <p:nvPr/>
              </p:nvPicPr>
              <p:blipFill>
                <a:blip r:embed="rId29"/>
                <a:stretch>
                  <a:fillRect/>
                </a:stretch>
              </p:blipFill>
              <p:spPr>
                <a:xfrm>
                  <a:off x="846846" y="1376805"/>
                  <a:ext cx="65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C59FFBE8-FE55-BFE0-5567-30A32B8ED9E7}"/>
                    </a:ext>
                  </a:extLst>
                </p14:cNvPr>
                <p14:cNvContentPartPr/>
                <p14:nvPr/>
              </p14:nvContentPartPr>
              <p14:xfrm>
                <a:off x="1870686" y="1245045"/>
                <a:ext cx="1044720" cy="388080"/>
              </p14:xfrm>
            </p:contentPart>
          </mc:Choice>
          <mc:Fallback xmlns="">
            <p:pic>
              <p:nvPicPr>
                <p:cNvPr id="23" name="Ink 22">
                  <a:extLst>
                    <a:ext uri="{FF2B5EF4-FFF2-40B4-BE49-F238E27FC236}">
                      <a16:creationId xmlns:a16="http://schemas.microsoft.com/office/drawing/2014/main" id="{C59FFBE8-FE55-BFE0-5567-30A32B8ED9E7}"/>
                    </a:ext>
                  </a:extLst>
                </p:cNvPr>
                <p:cNvPicPr/>
                <p:nvPr/>
              </p:nvPicPr>
              <p:blipFill>
                <a:blip r:embed="rId31"/>
                <a:stretch>
                  <a:fillRect/>
                </a:stretch>
              </p:blipFill>
              <p:spPr>
                <a:xfrm>
                  <a:off x="1861686" y="1236045"/>
                  <a:ext cx="106236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D76EA498-6363-F1A8-7369-FB8E6FBBF5AE}"/>
                    </a:ext>
                  </a:extLst>
                </p14:cNvPr>
                <p14:cNvContentPartPr/>
                <p14:nvPr/>
              </p14:nvContentPartPr>
              <p14:xfrm>
                <a:off x="3097926" y="1362405"/>
                <a:ext cx="405000" cy="138240"/>
              </p14:xfrm>
            </p:contentPart>
          </mc:Choice>
          <mc:Fallback xmlns="">
            <p:pic>
              <p:nvPicPr>
                <p:cNvPr id="24" name="Ink 23">
                  <a:extLst>
                    <a:ext uri="{FF2B5EF4-FFF2-40B4-BE49-F238E27FC236}">
                      <a16:creationId xmlns:a16="http://schemas.microsoft.com/office/drawing/2014/main" id="{D76EA498-6363-F1A8-7369-FB8E6FBBF5AE}"/>
                    </a:ext>
                  </a:extLst>
                </p:cNvPr>
                <p:cNvPicPr/>
                <p:nvPr/>
              </p:nvPicPr>
              <p:blipFill>
                <a:blip r:embed="rId33"/>
                <a:stretch>
                  <a:fillRect/>
                </a:stretch>
              </p:blipFill>
              <p:spPr>
                <a:xfrm>
                  <a:off x="3088926" y="1353405"/>
                  <a:ext cx="422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36C5E9F6-52F2-B9A9-BE93-DDCA8FCFA35C}"/>
                    </a:ext>
                  </a:extLst>
                </p14:cNvPr>
                <p14:cNvContentPartPr/>
                <p14:nvPr/>
              </p14:nvContentPartPr>
              <p14:xfrm>
                <a:off x="3277566" y="1261245"/>
                <a:ext cx="360" cy="360"/>
              </p14:xfrm>
            </p:contentPart>
          </mc:Choice>
          <mc:Fallback xmlns="">
            <p:pic>
              <p:nvPicPr>
                <p:cNvPr id="25" name="Ink 24">
                  <a:extLst>
                    <a:ext uri="{FF2B5EF4-FFF2-40B4-BE49-F238E27FC236}">
                      <a16:creationId xmlns:a16="http://schemas.microsoft.com/office/drawing/2014/main" id="{36C5E9F6-52F2-B9A9-BE93-DDCA8FCFA35C}"/>
                    </a:ext>
                  </a:extLst>
                </p:cNvPr>
                <p:cNvPicPr/>
                <p:nvPr/>
              </p:nvPicPr>
              <p:blipFill>
                <a:blip r:embed="rId5"/>
                <a:stretch>
                  <a:fillRect/>
                </a:stretch>
              </p:blipFill>
              <p:spPr>
                <a:xfrm>
                  <a:off x="3268566" y="1252605"/>
                  <a:ext cx="18000" cy="18000"/>
                </a:xfrm>
                <a:prstGeom prst="rect">
                  <a:avLst/>
                </a:prstGeom>
              </p:spPr>
            </p:pic>
          </mc:Fallback>
        </mc:AlternateContent>
      </p:grpSp>
      <p:grpSp>
        <p:nvGrpSpPr>
          <p:cNvPr id="32" name="Group 31">
            <a:extLst>
              <a:ext uri="{FF2B5EF4-FFF2-40B4-BE49-F238E27FC236}">
                <a16:creationId xmlns:a16="http://schemas.microsoft.com/office/drawing/2014/main" id="{6C155468-5672-FFD0-33DF-AFD23CCAC66C}"/>
              </a:ext>
            </a:extLst>
          </p:cNvPr>
          <p:cNvGrpSpPr/>
          <p:nvPr/>
        </p:nvGrpSpPr>
        <p:grpSpPr>
          <a:xfrm>
            <a:off x="286326" y="1711605"/>
            <a:ext cx="1807200" cy="385200"/>
            <a:chOff x="286326" y="1711605"/>
            <a:chExt cx="1807200" cy="385200"/>
          </a:xfrm>
        </p:grpSpPr>
        <mc:AlternateContent xmlns:mc="http://schemas.openxmlformats.org/markup-compatibility/2006" xmlns:p14="http://schemas.microsoft.com/office/powerpoint/2010/main">
          <mc:Choice Requires="p14">
            <p:contentPart p14:bwMode="auto" r:id="rId35">
              <p14:nvContentPartPr>
                <p14:cNvPr id="27" name="Ink 26">
                  <a:extLst>
                    <a:ext uri="{FF2B5EF4-FFF2-40B4-BE49-F238E27FC236}">
                      <a16:creationId xmlns:a16="http://schemas.microsoft.com/office/drawing/2014/main" id="{CA91935C-8B54-A36F-9B26-89B25712CF94}"/>
                    </a:ext>
                  </a:extLst>
                </p14:cNvPr>
                <p14:cNvContentPartPr/>
                <p14:nvPr/>
              </p14:nvContentPartPr>
              <p14:xfrm>
                <a:off x="286326" y="1711605"/>
                <a:ext cx="538920" cy="385200"/>
              </p14:xfrm>
            </p:contentPart>
          </mc:Choice>
          <mc:Fallback xmlns="">
            <p:pic>
              <p:nvPicPr>
                <p:cNvPr id="27" name="Ink 26">
                  <a:extLst>
                    <a:ext uri="{FF2B5EF4-FFF2-40B4-BE49-F238E27FC236}">
                      <a16:creationId xmlns:a16="http://schemas.microsoft.com/office/drawing/2014/main" id="{CA91935C-8B54-A36F-9B26-89B25712CF94}"/>
                    </a:ext>
                  </a:extLst>
                </p:cNvPr>
                <p:cNvPicPr/>
                <p:nvPr/>
              </p:nvPicPr>
              <p:blipFill>
                <a:blip r:embed="rId36"/>
                <a:stretch>
                  <a:fillRect/>
                </a:stretch>
              </p:blipFill>
              <p:spPr>
                <a:xfrm>
                  <a:off x="277326" y="1702965"/>
                  <a:ext cx="55656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Ink 27">
                  <a:extLst>
                    <a:ext uri="{FF2B5EF4-FFF2-40B4-BE49-F238E27FC236}">
                      <a16:creationId xmlns:a16="http://schemas.microsoft.com/office/drawing/2014/main" id="{6BE05566-174E-C64B-DCEC-0D05BEAC4CB3}"/>
                    </a:ext>
                  </a:extLst>
                </p14:cNvPr>
                <p14:cNvContentPartPr/>
                <p14:nvPr/>
              </p14:nvContentPartPr>
              <p14:xfrm>
                <a:off x="339966" y="1875405"/>
                <a:ext cx="284400" cy="20520"/>
              </p14:xfrm>
            </p:contentPart>
          </mc:Choice>
          <mc:Fallback xmlns="">
            <p:pic>
              <p:nvPicPr>
                <p:cNvPr id="28" name="Ink 27">
                  <a:extLst>
                    <a:ext uri="{FF2B5EF4-FFF2-40B4-BE49-F238E27FC236}">
                      <a16:creationId xmlns:a16="http://schemas.microsoft.com/office/drawing/2014/main" id="{6BE05566-174E-C64B-DCEC-0D05BEAC4CB3}"/>
                    </a:ext>
                  </a:extLst>
                </p:cNvPr>
                <p:cNvPicPr/>
                <p:nvPr/>
              </p:nvPicPr>
              <p:blipFill>
                <a:blip r:embed="rId38"/>
                <a:stretch>
                  <a:fillRect/>
                </a:stretch>
              </p:blipFill>
              <p:spPr>
                <a:xfrm>
                  <a:off x="330966" y="1866765"/>
                  <a:ext cx="302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FA125394-EF03-AA81-E849-6A0FCD12DB45}"/>
                    </a:ext>
                  </a:extLst>
                </p14:cNvPr>
                <p14:cNvContentPartPr/>
                <p14:nvPr/>
              </p14:nvContentPartPr>
              <p14:xfrm>
                <a:off x="1016406" y="1755165"/>
                <a:ext cx="1077120" cy="318240"/>
              </p14:xfrm>
            </p:contentPart>
          </mc:Choice>
          <mc:Fallback xmlns="">
            <p:pic>
              <p:nvPicPr>
                <p:cNvPr id="30" name="Ink 29">
                  <a:extLst>
                    <a:ext uri="{FF2B5EF4-FFF2-40B4-BE49-F238E27FC236}">
                      <a16:creationId xmlns:a16="http://schemas.microsoft.com/office/drawing/2014/main" id="{FA125394-EF03-AA81-E849-6A0FCD12DB45}"/>
                    </a:ext>
                  </a:extLst>
                </p:cNvPr>
                <p:cNvPicPr/>
                <p:nvPr/>
              </p:nvPicPr>
              <p:blipFill>
                <a:blip r:embed="rId40"/>
                <a:stretch>
                  <a:fillRect/>
                </a:stretch>
              </p:blipFill>
              <p:spPr>
                <a:xfrm>
                  <a:off x="1007406" y="1746165"/>
                  <a:ext cx="1094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0001A82A-92EB-94F2-3185-DA243691CEF2}"/>
                    </a:ext>
                  </a:extLst>
                </p14:cNvPr>
                <p14:cNvContentPartPr/>
                <p14:nvPr/>
              </p14:nvContentPartPr>
              <p14:xfrm>
                <a:off x="1612206" y="1899885"/>
                <a:ext cx="28080" cy="26640"/>
              </p14:xfrm>
            </p:contentPart>
          </mc:Choice>
          <mc:Fallback xmlns="">
            <p:pic>
              <p:nvPicPr>
                <p:cNvPr id="31" name="Ink 30">
                  <a:extLst>
                    <a:ext uri="{FF2B5EF4-FFF2-40B4-BE49-F238E27FC236}">
                      <a16:creationId xmlns:a16="http://schemas.microsoft.com/office/drawing/2014/main" id="{0001A82A-92EB-94F2-3185-DA243691CEF2}"/>
                    </a:ext>
                  </a:extLst>
                </p:cNvPr>
                <p:cNvPicPr/>
                <p:nvPr/>
              </p:nvPicPr>
              <p:blipFill>
                <a:blip r:embed="rId42"/>
                <a:stretch>
                  <a:fillRect/>
                </a:stretch>
              </p:blipFill>
              <p:spPr>
                <a:xfrm>
                  <a:off x="1603566" y="1890885"/>
                  <a:ext cx="45720" cy="4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A8D9DE23-9DDD-D611-447F-AFC8DAF4A3D2}"/>
                  </a:ext>
                </a:extLst>
              </p14:cNvPr>
              <p14:cNvContentPartPr/>
              <p14:nvPr/>
            </p14:nvContentPartPr>
            <p14:xfrm>
              <a:off x="2260206" y="1820685"/>
              <a:ext cx="1043280" cy="340560"/>
            </p14:xfrm>
          </p:contentPart>
        </mc:Choice>
        <mc:Fallback xmlns="">
          <p:pic>
            <p:nvPicPr>
              <p:cNvPr id="33" name="Ink 32">
                <a:extLst>
                  <a:ext uri="{FF2B5EF4-FFF2-40B4-BE49-F238E27FC236}">
                    <a16:creationId xmlns:a16="http://schemas.microsoft.com/office/drawing/2014/main" id="{A8D9DE23-9DDD-D611-447F-AFC8DAF4A3D2}"/>
                  </a:ext>
                </a:extLst>
              </p:cNvPr>
              <p:cNvPicPr/>
              <p:nvPr/>
            </p:nvPicPr>
            <p:blipFill>
              <a:blip r:embed="rId44"/>
              <a:stretch>
                <a:fillRect/>
              </a:stretch>
            </p:blipFill>
            <p:spPr>
              <a:xfrm>
                <a:off x="2251566" y="1812045"/>
                <a:ext cx="1060920" cy="358200"/>
              </a:xfrm>
              <a:prstGeom prst="rect">
                <a:avLst/>
              </a:prstGeom>
            </p:spPr>
          </p:pic>
        </mc:Fallback>
      </mc:AlternateContent>
      <p:pic>
        <p:nvPicPr>
          <p:cNvPr id="35" name="Picture 34">
            <a:extLst>
              <a:ext uri="{FF2B5EF4-FFF2-40B4-BE49-F238E27FC236}">
                <a16:creationId xmlns:a16="http://schemas.microsoft.com/office/drawing/2014/main" id="{2EE2B93B-5028-1C40-EB8D-A1A45E741A08}"/>
              </a:ext>
            </a:extLst>
          </p:cNvPr>
          <p:cNvPicPr>
            <a:picLocks noChangeAspect="1"/>
          </p:cNvPicPr>
          <p:nvPr/>
        </p:nvPicPr>
        <p:blipFill>
          <a:blip r:embed="rId45"/>
          <a:stretch>
            <a:fillRect/>
          </a:stretch>
        </p:blipFill>
        <p:spPr>
          <a:xfrm>
            <a:off x="5048596" y="260806"/>
            <a:ext cx="6896379" cy="3735538"/>
          </a:xfrm>
          <a:prstGeom prst="rect">
            <a:avLst/>
          </a:prstGeom>
        </p:spPr>
      </p:pic>
      <p:sp>
        <p:nvSpPr>
          <p:cNvPr id="37" name="TextBox 36">
            <a:extLst>
              <a:ext uri="{FF2B5EF4-FFF2-40B4-BE49-F238E27FC236}">
                <a16:creationId xmlns:a16="http://schemas.microsoft.com/office/drawing/2014/main" id="{E1A1BC52-85CD-96FC-18DB-DC53EA551122}"/>
              </a:ext>
            </a:extLst>
          </p:cNvPr>
          <p:cNvSpPr txBox="1"/>
          <p:nvPr/>
        </p:nvSpPr>
        <p:spPr>
          <a:xfrm>
            <a:off x="2845266" y="5035750"/>
            <a:ext cx="9346734" cy="1754326"/>
          </a:xfrm>
          <a:prstGeom prst="rect">
            <a:avLst/>
          </a:prstGeom>
          <a:noFill/>
        </p:spPr>
        <p:txBody>
          <a:bodyPr wrap="square">
            <a:spAutoFit/>
          </a:bodyPr>
          <a:lstStyle/>
          <a:p>
            <a:pPr algn="l"/>
            <a:r>
              <a:rPr lang="en-US" sz="1800" b="0" i="0" u="none" strike="noStrike" baseline="0" dirty="0">
                <a:solidFill>
                  <a:srgbClr val="000000"/>
                </a:solidFill>
                <a:latin typeface="JkqqxnRjyvkbGhwfskAdvP6960"/>
              </a:rPr>
              <a:t>Fig. 4.40 </a:t>
            </a:r>
            <a:r>
              <a:rPr lang="en-US" sz="1800" b="0" i="0" u="none" strike="noStrike" baseline="0" dirty="0">
                <a:solidFill>
                  <a:srgbClr val="000000"/>
                </a:solidFill>
                <a:latin typeface="KymlsnVppgvcBcpdgpAdvP6975"/>
              </a:rPr>
              <a:t>Actual spectrograms of whistler signals, showing the curvature caused by the</a:t>
            </a:r>
          </a:p>
          <a:p>
            <a:pPr algn="l"/>
            <a:r>
              <a:rPr lang="en-US" sz="1800" b="0" i="0" u="none" strike="noStrike" baseline="0" dirty="0">
                <a:solidFill>
                  <a:srgbClr val="000000"/>
                </a:solidFill>
                <a:latin typeface="KymlsnVppgvcBcpdgpAdvP6975"/>
              </a:rPr>
              <a:t>low-frequency branch of the </a:t>
            </a:r>
            <a:r>
              <a:rPr lang="en-US" sz="1800" b="0" i="0" u="none" strike="noStrike" baseline="0" dirty="0">
                <a:solidFill>
                  <a:srgbClr val="000000"/>
                </a:solidFill>
                <a:latin typeface="RgtltvVwghtkGhhdmxAdvP696A"/>
              </a:rPr>
              <a:t>R</a:t>
            </a:r>
            <a:r>
              <a:rPr lang="en-US" sz="1800" b="0" i="0" u="none" strike="noStrike" baseline="0" dirty="0">
                <a:solidFill>
                  <a:srgbClr val="000000"/>
                </a:solidFill>
                <a:latin typeface="KymlsnVppgvcBcpdgpAdvP6975"/>
              </a:rPr>
              <a:t>-wave dispersion relation (Fig. </a:t>
            </a:r>
            <a:r>
              <a:rPr lang="en-US" sz="1800" b="0" i="0" u="none" strike="noStrike" baseline="0" dirty="0">
                <a:solidFill>
                  <a:srgbClr val="0000FF"/>
                </a:solidFill>
                <a:latin typeface="KymlsnVppgvcBcpdgpAdvP6975"/>
              </a:rPr>
              <a:t>4.39</a:t>
            </a:r>
            <a:r>
              <a:rPr lang="en-US" sz="1800" b="0" i="0" u="none" strike="noStrike" baseline="0" dirty="0">
                <a:solidFill>
                  <a:srgbClr val="000000"/>
                </a:solidFill>
                <a:latin typeface="KymlsnVppgvcBcpdgpAdvP6975"/>
              </a:rPr>
              <a:t>). At each time </a:t>
            </a:r>
            <a:r>
              <a:rPr lang="en-US" sz="1800" b="0" i="0" u="none" strike="noStrike" baseline="0" dirty="0">
                <a:solidFill>
                  <a:srgbClr val="000000"/>
                </a:solidFill>
                <a:latin typeface="TyttnbSkrwlvMtcxslAdvP6F09"/>
              </a:rPr>
              <a:t>t</a:t>
            </a:r>
            <a:r>
              <a:rPr lang="en-US" sz="800" b="0" i="0" u="none" strike="noStrike" baseline="0" dirty="0">
                <a:solidFill>
                  <a:srgbClr val="000000"/>
                </a:solidFill>
                <a:latin typeface="KymlsnVppgvcBcpdgpAdvP6975"/>
              </a:rPr>
              <a:t>, </a:t>
            </a:r>
            <a:r>
              <a:rPr lang="en-US" sz="1800" b="0" i="0" u="none" strike="noStrike" baseline="0" dirty="0">
                <a:solidFill>
                  <a:srgbClr val="000000"/>
                </a:solidFill>
                <a:latin typeface="KymlsnVppgvcBcpdgpAdvP6975"/>
              </a:rPr>
              <a:t>the receiver</a:t>
            </a:r>
          </a:p>
          <a:p>
            <a:pPr algn="l"/>
            <a:r>
              <a:rPr lang="en-US" sz="1800" b="0" i="0" u="none" strike="noStrike" baseline="0" dirty="0">
                <a:solidFill>
                  <a:srgbClr val="000000"/>
                </a:solidFill>
                <a:latin typeface="KymlsnVppgvcBcpdgpAdvP6975"/>
              </a:rPr>
              <a:t>rapidly scans the frequency range between 0 and 20 kHz, tracing a vertical line. The recorder</a:t>
            </a:r>
          </a:p>
          <a:p>
            <a:pPr algn="l"/>
            <a:r>
              <a:rPr lang="en-US" sz="1800" b="0" i="0" u="none" strike="noStrike" baseline="0" dirty="0">
                <a:solidFill>
                  <a:srgbClr val="000000"/>
                </a:solidFill>
                <a:latin typeface="KymlsnVppgvcBcpdgpAdvP6975"/>
              </a:rPr>
              <a:t>makes a spot whose darkness is proportional to the intensity of the signal at each frequency. The</a:t>
            </a:r>
          </a:p>
          <a:p>
            <a:pPr algn="l"/>
            <a:r>
              <a:rPr lang="en-US" sz="1800" b="0" i="0" u="none" strike="noStrike" baseline="0" dirty="0">
                <a:solidFill>
                  <a:srgbClr val="000000"/>
                </a:solidFill>
                <a:latin typeface="KymlsnVppgvcBcpdgpAdvP6975"/>
              </a:rPr>
              <a:t>downward motion of the dark spot with time then indicates a descending glide tone. [Courtesy of</a:t>
            </a:r>
          </a:p>
          <a:p>
            <a:pPr algn="l"/>
            <a:r>
              <a:rPr lang="en-US" sz="1800" b="0" i="0" u="none" strike="noStrike" baseline="0" dirty="0">
                <a:solidFill>
                  <a:srgbClr val="000000"/>
                </a:solidFill>
                <a:latin typeface="KymlsnVppgvcBcpdgpAdvP6975"/>
              </a:rPr>
              <a:t>D. L. Carpenter, </a:t>
            </a:r>
            <a:r>
              <a:rPr lang="en-US" sz="1800" b="0" i="0" u="none" strike="noStrike" baseline="0" dirty="0">
                <a:solidFill>
                  <a:srgbClr val="000000"/>
                </a:solidFill>
                <a:latin typeface="RgtltvVwghtkGhhdmxAdvP696A"/>
              </a:rPr>
              <a:t>J. </a:t>
            </a:r>
            <a:r>
              <a:rPr lang="en-US" sz="1800" b="0" i="0" u="none" strike="noStrike" baseline="0" dirty="0" err="1">
                <a:solidFill>
                  <a:srgbClr val="000000"/>
                </a:solidFill>
                <a:latin typeface="RgtltvVwghtkGhhdmxAdvP696A"/>
              </a:rPr>
              <a:t>Geophys</a:t>
            </a:r>
            <a:r>
              <a:rPr lang="en-US" sz="1800" b="0" i="0" u="none" strike="noStrike" baseline="0" dirty="0">
                <a:solidFill>
                  <a:srgbClr val="000000"/>
                </a:solidFill>
                <a:latin typeface="RgtltvVwghtkGhhdmxAdvP696A"/>
              </a:rPr>
              <a:t>. Res</a:t>
            </a:r>
            <a:r>
              <a:rPr lang="en-US" sz="1800" b="0" i="0" u="none" strike="noStrike" baseline="0" dirty="0">
                <a:solidFill>
                  <a:srgbClr val="000000"/>
                </a:solidFill>
                <a:latin typeface="KymlsnVppgvcBcpdgpAdvP6975"/>
              </a:rPr>
              <a:t>. </a:t>
            </a:r>
            <a:r>
              <a:rPr lang="en-US" sz="1800" b="0" i="0" u="none" strike="noStrike" baseline="0" dirty="0">
                <a:solidFill>
                  <a:srgbClr val="000000"/>
                </a:solidFill>
                <a:latin typeface="JkqqxnRjyvkbGhwfskAdvP6960"/>
              </a:rPr>
              <a:t>71</a:t>
            </a:r>
            <a:r>
              <a:rPr lang="en-US" sz="1800" b="0" i="0" u="none" strike="noStrike" baseline="0" dirty="0">
                <a:solidFill>
                  <a:srgbClr val="000000"/>
                </a:solidFill>
                <a:latin typeface="KymlsnVppgvcBcpdgpAdvP6975"/>
              </a:rPr>
              <a:t>, 693 (1966).]</a:t>
            </a:r>
            <a:endParaRPr lang="en-US" dirty="0"/>
          </a:p>
        </p:txBody>
      </p:sp>
      <p:pic>
        <p:nvPicPr>
          <p:cNvPr id="39" name="Picture 38">
            <a:extLst>
              <a:ext uri="{FF2B5EF4-FFF2-40B4-BE49-F238E27FC236}">
                <a16:creationId xmlns:a16="http://schemas.microsoft.com/office/drawing/2014/main" id="{C1148791-F7DE-748C-A67C-7F59C40548C0}"/>
              </a:ext>
            </a:extLst>
          </p:cNvPr>
          <p:cNvPicPr>
            <a:picLocks noChangeAspect="1"/>
          </p:cNvPicPr>
          <p:nvPr/>
        </p:nvPicPr>
        <p:blipFill>
          <a:blip r:embed="rId46"/>
          <a:stretch>
            <a:fillRect/>
          </a:stretch>
        </p:blipFill>
        <p:spPr>
          <a:xfrm>
            <a:off x="87295" y="2335876"/>
            <a:ext cx="3336077" cy="2171754"/>
          </a:xfrm>
          <a:prstGeom prst="rect">
            <a:avLst/>
          </a:prstGeom>
        </p:spPr>
      </p:pic>
      <p:grpSp>
        <p:nvGrpSpPr>
          <p:cNvPr id="44" name="Group 43">
            <a:extLst>
              <a:ext uri="{FF2B5EF4-FFF2-40B4-BE49-F238E27FC236}">
                <a16:creationId xmlns:a16="http://schemas.microsoft.com/office/drawing/2014/main" id="{497ECE4D-C8A3-94A4-9845-CD4B547E743F}"/>
              </a:ext>
            </a:extLst>
          </p:cNvPr>
          <p:cNvGrpSpPr/>
          <p:nvPr/>
        </p:nvGrpSpPr>
        <p:grpSpPr>
          <a:xfrm>
            <a:off x="3071286" y="3455445"/>
            <a:ext cx="1673280" cy="422280"/>
            <a:chOff x="3071286" y="3455445"/>
            <a:chExt cx="1673280" cy="422280"/>
          </a:xfrm>
        </p:grpSpPr>
        <mc:AlternateContent xmlns:mc="http://schemas.openxmlformats.org/markup-compatibility/2006" xmlns:p14="http://schemas.microsoft.com/office/powerpoint/2010/main">
          <mc:Choice Requires="p14">
            <p:contentPart p14:bwMode="auto" r:id="rId47">
              <p14:nvContentPartPr>
                <p14:cNvPr id="40" name="Ink 39">
                  <a:extLst>
                    <a:ext uri="{FF2B5EF4-FFF2-40B4-BE49-F238E27FC236}">
                      <a16:creationId xmlns:a16="http://schemas.microsoft.com/office/drawing/2014/main" id="{FB5FD6FA-0CF3-24A9-7AAE-572A3D00B182}"/>
                    </a:ext>
                  </a:extLst>
                </p14:cNvPr>
                <p14:cNvContentPartPr/>
                <p14:nvPr/>
              </p14:nvContentPartPr>
              <p14:xfrm>
                <a:off x="3104766" y="3671085"/>
                <a:ext cx="467640" cy="126720"/>
              </p14:xfrm>
            </p:contentPart>
          </mc:Choice>
          <mc:Fallback xmlns="">
            <p:pic>
              <p:nvPicPr>
                <p:cNvPr id="40" name="Ink 39">
                  <a:extLst>
                    <a:ext uri="{FF2B5EF4-FFF2-40B4-BE49-F238E27FC236}">
                      <a16:creationId xmlns:a16="http://schemas.microsoft.com/office/drawing/2014/main" id="{FB5FD6FA-0CF3-24A9-7AAE-572A3D00B182}"/>
                    </a:ext>
                  </a:extLst>
                </p:cNvPr>
                <p:cNvPicPr/>
                <p:nvPr/>
              </p:nvPicPr>
              <p:blipFill>
                <a:blip r:embed="rId48"/>
                <a:stretch>
                  <a:fillRect/>
                </a:stretch>
              </p:blipFill>
              <p:spPr>
                <a:xfrm>
                  <a:off x="3095766" y="3662085"/>
                  <a:ext cx="4852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Ink 40">
                  <a:extLst>
                    <a:ext uri="{FF2B5EF4-FFF2-40B4-BE49-F238E27FC236}">
                      <a16:creationId xmlns:a16="http://schemas.microsoft.com/office/drawing/2014/main" id="{F139A31A-CF37-26CD-21AC-9E04340403F9}"/>
                    </a:ext>
                  </a:extLst>
                </p14:cNvPr>
                <p14:cNvContentPartPr/>
                <p14:nvPr/>
              </p14:nvContentPartPr>
              <p14:xfrm>
                <a:off x="3071286" y="3636885"/>
                <a:ext cx="157680" cy="92160"/>
              </p14:xfrm>
            </p:contentPart>
          </mc:Choice>
          <mc:Fallback xmlns="">
            <p:pic>
              <p:nvPicPr>
                <p:cNvPr id="41" name="Ink 40">
                  <a:extLst>
                    <a:ext uri="{FF2B5EF4-FFF2-40B4-BE49-F238E27FC236}">
                      <a16:creationId xmlns:a16="http://schemas.microsoft.com/office/drawing/2014/main" id="{F139A31A-CF37-26CD-21AC-9E04340403F9}"/>
                    </a:ext>
                  </a:extLst>
                </p:cNvPr>
                <p:cNvPicPr/>
                <p:nvPr/>
              </p:nvPicPr>
              <p:blipFill>
                <a:blip r:embed="rId50"/>
                <a:stretch>
                  <a:fillRect/>
                </a:stretch>
              </p:blipFill>
              <p:spPr>
                <a:xfrm>
                  <a:off x="3062646" y="3627885"/>
                  <a:ext cx="1753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C334556A-3AC0-241D-248A-76676E4A05AC}"/>
                    </a:ext>
                  </a:extLst>
                </p14:cNvPr>
                <p14:cNvContentPartPr/>
                <p14:nvPr/>
              </p14:nvContentPartPr>
              <p14:xfrm>
                <a:off x="3689766" y="3455445"/>
                <a:ext cx="1054800" cy="422280"/>
              </p14:xfrm>
            </p:contentPart>
          </mc:Choice>
          <mc:Fallback xmlns="">
            <p:pic>
              <p:nvPicPr>
                <p:cNvPr id="43" name="Ink 42">
                  <a:extLst>
                    <a:ext uri="{FF2B5EF4-FFF2-40B4-BE49-F238E27FC236}">
                      <a16:creationId xmlns:a16="http://schemas.microsoft.com/office/drawing/2014/main" id="{C334556A-3AC0-241D-248A-76676E4A05AC}"/>
                    </a:ext>
                  </a:extLst>
                </p:cNvPr>
                <p:cNvPicPr/>
                <p:nvPr/>
              </p:nvPicPr>
              <p:blipFill>
                <a:blip r:embed="rId52"/>
                <a:stretch>
                  <a:fillRect/>
                </a:stretch>
              </p:blipFill>
              <p:spPr>
                <a:xfrm>
                  <a:off x="3680766" y="3446805"/>
                  <a:ext cx="1072440" cy="43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45" name="Ink 44">
                <a:extLst>
                  <a:ext uri="{FF2B5EF4-FFF2-40B4-BE49-F238E27FC236}">
                    <a16:creationId xmlns:a16="http://schemas.microsoft.com/office/drawing/2014/main" id="{85292950-7F54-9778-B8B5-CF82B2558532}"/>
                  </a:ext>
                </a:extLst>
              </p14:cNvPr>
              <p14:cNvContentPartPr/>
              <p14:nvPr/>
            </p14:nvContentPartPr>
            <p14:xfrm>
              <a:off x="4895406" y="3560565"/>
              <a:ext cx="904320" cy="221760"/>
            </p14:xfrm>
          </p:contentPart>
        </mc:Choice>
        <mc:Fallback xmlns="">
          <p:pic>
            <p:nvPicPr>
              <p:cNvPr id="45" name="Ink 44">
                <a:extLst>
                  <a:ext uri="{FF2B5EF4-FFF2-40B4-BE49-F238E27FC236}">
                    <a16:creationId xmlns:a16="http://schemas.microsoft.com/office/drawing/2014/main" id="{85292950-7F54-9778-B8B5-CF82B2558532}"/>
                  </a:ext>
                </a:extLst>
              </p:cNvPr>
              <p:cNvPicPr/>
              <p:nvPr/>
            </p:nvPicPr>
            <p:blipFill>
              <a:blip r:embed="rId54"/>
              <a:stretch>
                <a:fillRect/>
              </a:stretch>
            </p:blipFill>
            <p:spPr>
              <a:xfrm>
                <a:off x="4886406" y="3551925"/>
                <a:ext cx="921960" cy="239400"/>
              </a:xfrm>
              <a:prstGeom prst="rect">
                <a:avLst/>
              </a:prstGeom>
            </p:spPr>
          </p:pic>
        </mc:Fallback>
      </mc:AlternateContent>
      <p:grpSp>
        <p:nvGrpSpPr>
          <p:cNvPr id="59" name="Group 58">
            <a:extLst>
              <a:ext uri="{FF2B5EF4-FFF2-40B4-BE49-F238E27FC236}">
                <a16:creationId xmlns:a16="http://schemas.microsoft.com/office/drawing/2014/main" id="{DC3BBCC0-9312-5574-3A79-6638E638AC03}"/>
              </a:ext>
            </a:extLst>
          </p:cNvPr>
          <p:cNvGrpSpPr/>
          <p:nvPr/>
        </p:nvGrpSpPr>
        <p:grpSpPr>
          <a:xfrm>
            <a:off x="249606" y="3889245"/>
            <a:ext cx="194400" cy="547560"/>
            <a:chOff x="249606" y="3889245"/>
            <a:chExt cx="194400" cy="547560"/>
          </a:xfrm>
        </p:grpSpPr>
        <mc:AlternateContent xmlns:mc="http://schemas.openxmlformats.org/markup-compatibility/2006" xmlns:p14="http://schemas.microsoft.com/office/powerpoint/2010/main">
          <mc:Choice Requires="p14">
            <p:contentPart p14:bwMode="auto" r:id="rId55">
              <p14:nvContentPartPr>
                <p14:cNvPr id="57" name="Ink 56">
                  <a:extLst>
                    <a:ext uri="{FF2B5EF4-FFF2-40B4-BE49-F238E27FC236}">
                      <a16:creationId xmlns:a16="http://schemas.microsoft.com/office/drawing/2014/main" id="{DFC3B9A5-CCB2-5D97-3F52-E430CCC7970F}"/>
                    </a:ext>
                  </a:extLst>
                </p14:cNvPr>
                <p14:cNvContentPartPr/>
                <p14:nvPr/>
              </p14:nvContentPartPr>
              <p14:xfrm>
                <a:off x="249606" y="3894285"/>
                <a:ext cx="141480" cy="542520"/>
              </p14:xfrm>
            </p:contentPart>
          </mc:Choice>
          <mc:Fallback xmlns="">
            <p:pic>
              <p:nvPicPr>
                <p:cNvPr id="57" name="Ink 56">
                  <a:extLst>
                    <a:ext uri="{FF2B5EF4-FFF2-40B4-BE49-F238E27FC236}">
                      <a16:creationId xmlns:a16="http://schemas.microsoft.com/office/drawing/2014/main" id="{DFC3B9A5-CCB2-5D97-3F52-E430CCC7970F}"/>
                    </a:ext>
                  </a:extLst>
                </p:cNvPr>
                <p:cNvPicPr/>
                <p:nvPr/>
              </p:nvPicPr>
              <p:blipFill>
                <a:blip r:embed="rId56"/>
                <a:stretch>
                  <a:fillRect/>
                </a:stretch>
              </p:blipFill>
              <p:spPr>
                <a:xfrm>
                  <a:off x="240966" y="3885285"/>
                  <a:ext cx="15912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8" name="Ink 57">
                  <a:extLst>
                    <a:ext uri="{FF2B5EF4-FFF2-40B4-BE49-F238E27FC236}">
                      <a16:creationId xmlns:a16="http://schemas.microsoft.com/office/drawing/2014/main" id="{756A8C1A-7653-95C6-E6DD-5B33B004E7EB}"/>
                    </a:ext>
                  </a:extLst>
                </p14:cNvPr>
                <p14:cNvContentPartPr/>
                <p14:nvPr/>
              </p14:nvContentPartPr>
              <p14:xfrm>
                <a:off x="291366" y="3889245"/>
                <a:ext cx="152640" cy="103680"/>
              </p14:xfrm>
            </p:contentPart>
          </mc:Choice>
          <mc:Fallback xmlns="">
            <p:pic>
              <p:nvPicPr>
                <p:cNvPr id="58" name="Ink 57">
                  <a:extLst>
                    <a:ext uri="{FF2B5EF4-FFF2-40B4-BE49-F238E27FC236}">
                      <a16:creationId xmlns:a16="http://schemas.microsoft.com/office/drawing/2014/main" id="{756A8C1A-7653-95C6-E6DD-5B33B004E7EB}"/>
                    </a:ext>
                  </a:extLst>
                </p:cNvPr>
                <p:cNvPicPr/>
                <p:nvPr/>
              </p:nvPicPr>
              <p:blipFill>
                <a:blip r:embed="rId58"/>
                <a:stretch>
                  <a:fillRect/>
                </a:stretch>
              </p:blipFill>
              <p:spPr>
                <a:xfrm>
                  <a:off x="282726" y="3880245"/>
                  <a:ext cx="17028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60" name="Ink 59">
                <a:extLst>
                  <a:ext uri="{FF2B5EF4-FFF2-40B4-BE49-F238E27FC236}">
                    <a16:creationId xmlns:a16="http://schemas.microsoft.com/office/drawing/2014/main" id="{BB122599-DADF-5786-4501-BCE8656B0AE8}"/>
                  </a:ext>
                </a:extLst>
              </p14:cNvPr>
              <p14:cNvContentPartPr/>
              <p14:nvPr/>
            </p14:nvContentPartPr>
            <p14:xfrm>
              <a:off x="104166" y="4552365"/>
              <a:ext cx="731520" cy="166680"/>
            </p14:xfrm>
          </p:contentPart>
        </mc:Choice>
        <mc:Fallback xmlns="">
          <p:pic>
            <p:nvPicPr>
              <p:cNvPr id="60" name="Ink 59">
                <a:extLst>
                  <a:ext uri="{FF2B5EF4-FFF2-40B4-BE49-F238E27FC236}">
                    <a16:creationId xmlns:a16="http://schemas.microsoft.com/office/drawing/2014/main" id="{BB122599-DADF-5786-4501-BCE8656B0AE8}"/>
                  </a:ext>
                </a:extLst>
              </p:cNvPr>
              <p:cNvPicPr/>
              <p:nvPr/>
            </p:nvPicPr>
            <p:blipFill>
              <a:blip r:embed="rId60"/>
              <a:stretch>
                <a:fillRect/>
              </a:stretch>
            </p:blipFill>
            <p:spPr>
              <a:xfrm>
                <a:off x="95166" y="4543725"/>
                <a:ext cx="749160" cy="184320"/>
              </a:xfrm>
              <a:prstGeom prst="rect">
                <a:avLst/>
              </a:prstGeom>
            </p:spPr>
          </p:pic>
        </mc:Fallback>
      </mc:AlternateContent>
      <p:grpSp>
        <p:nvGrpSpPr>
          <p:cNvPr id="68" name="Group 67">
            <a:extLst>
              <a:ext uri="{FF2B5EF4-FFF2-40B4-BE49-F238E27FC236}">
                <a16:creationId xmlns:a16="http://schemas.microsoft.com/office/drawing/2014/main" id="{7171736C-D064-488A-AB57-C49ACC1CE954}"/>
              </a:ext>
            </a:extLst>
          </p:cNvPr>
          <p:cNvGrpSpPr/>
          <p:nvPr/>
        </p:nvGrpSpPr>
        <p:grpSpPr>
          <a:xfrm>
            <a:off x="143046" y="4464885"/>
            <a:ext cx="1879560" cy="842760"/>
            <a:chOff x="143046" y="4464885"/>
            <a:chExt cx="1879560" cy="842760"/>
          </a:xfrm>
        </p:grpSpPr>
        <mc:AlternateContent xmlns:mc="http://schemas.openxmlformats.org/markup-compatibility/2006" xmlns:p14="http://schemas.microsoft.com/office/powerpoint/2010/main">
          <mc:Choice Requires="p14">
            <p:contentPart p14:bwMode="auto" r:id="rId61">
              <p14:nvContentPartPr>
                <p14:cNvPr id="61" name="Ink 60">
                  <a:extLst>
                    <a:ext uri="{FF2B5EF4-FFF2-40B4-BE49-F238E27FC236}">
                      <a16:creationId xmlns:a16="http://schemas.microsoft.com/office/drawing/2014/main" id="{18FFFF07-E75D-E72B-1825-3DE6B2324DBF}"/>
                    </a:ext>
                  </a:extLst>
                </p14:cNvPr>
                <p14:cNvContentPartPr/>
                <p14:nvPr/>
              </p14:nvContentPartPr>
              <p14:xfrm>
                <a:off x="941166" y="4464885"/>
                <a:ext cx="1081440" cy="289800"/>
              </p14:xfrm>
            </p:contentPart>
          </mc:Choice>
          <mc:Fallback xmlns="">
            <p:pic>
              <p:nvPicPr>
                <p:cNvPr id="61" name="Ink 60">
                  <a:extLst>
                    <a:ext uri="{FF2B5EF4-FFF2-40B4-BE49-F238E27FC236}">
                      <a16:creationId xmlns:a16="http://schemas.microsoft.com/office/drawing/2014/main" id="{18FFFF07-E75D-E72B-1825-3DE6B2324DBF}"/>
                    </a:ext>
                  </a:extLst>
                </p:cNvPr>
                <p:cNvPicPr/>
                <p:nvPr/>
              </p:nvPicPr>
              <p:blipFill>
                <a:blip r:embed="rId62"/>
                <a:stretch>
                  <a:fillRect/>
                </a:stretch>
              </p:blipFill>
              <p:spPr>
                <a:xfrm>
                  <a:off x="932526" y="4455885"/>
                  <a:ext cx="1099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2" name="Ink 61">
                  <a:extLst>
                    <a:ext uri="{FF2B5EF4-FFF2-40B4-BE49-F238E27FC236}">
                      <a16:creationId xmlns:a16="http://schemas.microsoft.com/office/drawing/2014/main" id="{E5E317BD-C3F5-846D-056C-C3EB43641B99}"/>
                    </a:ext>
                  </a:extLst>
                </p14:cNvPr>
                <p14:cNvContentPartPr/>
                <p14:nvPr/>
              </p14:nvContentPartPr>
              <p14:xfrm>
                <a:off x="143046" y="4849005"/>
                <a:ext cx="333720" cy="390240"/>
              </p14:xfrm>
            </p:contentPart>
          </mc:Choice>
          <mc:Fallback xmlns="">
            <p:pic>
              <p:nvPicPr>
                <p:cNvPr id="62" name="Ink 61">
                  <a:extLst>
                    <a:ext uri="{FF2B5EF4-FFF2-40B4-BE49-F238E27FC236}">
                      <a16:creationId xmlns:a16="http://schemas.microsoft.com/office/drawing/2014/main" id="{E5E317BD-C3F5-846D-056C-C3EB43641B99}"/>
                    </a:ext>
                  </a:extLst>
                </p:cNvPr>
                <p:cNvPicPr/>
                <p:nvPr/>
              </p:nvPicPr>
              <p:blipFill>
                <a:blip r:embed="rId64"/>
                <a:stretch>
                  <a:fillRect/>
                </a:stretch>
              </p:blipFill>
              <p:spPr>
                <a:xfrm>
                  <a:off x="134406" y="4840005"/>
                  <a:ext cx="35136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3" name="Ink 62">
                  <a:extLst>
                    <a:ext uri="{FF2B5EF4-FFF2-40B4-BE49-F238E27FC236}">
                      <a16:creationId xmlns:a16="http://schemas.microsoft.com/office/drawing/2014/main" id="{1DED508B-D73B-49F8-4F85-1B2B6E955C16}"/>
                    </a:ext>
                  </a:extLst>
                </p14:cNvPr>
                <p14:cNvContentPartPr/>
                <p14:nvPr/>
              </p14:nvContentPartPr>
              <p14:xfrm>
                <a:off x="582246" y="4812285"/>
                <a:ext cx="1140120" cy="495360"/>
              </p14:xfrm>
            </p:contentPart>
          </mc:Choice>
          <mc:Fallback xmlns="">
            <p:pic>
              <p:nvPicPr>
                <p:cNvPr id="63" name="Ink 62">
                  <a:extLst>
                    <a:ext uri="{FF2B5EF4-FFF2-40B4-BE49-F238E27FC236}">
                      <a16:creationId xmlns:a16="http://schemas.microsoft.com/office/drawing/2014/main" id="{1DED508B-D73B-49F8-4F85-1B2B6E955C16}"/>
                    </a:ext>
                  </a:extLst>
                </p:cNvPr>
                <p:cNvPicPr/>
                <p:nvPr/>
              </p:nvPicPr>
              <p:blipFill>
                <a:blip r:embed="rId66"/>
                <a:stretch>
                  <a:fillRect/>
                </a:stretch>
              </p:blipFill>
              <p:spPr>
                <a:xfrm>
                  <a:off x="573246" y="4803285"/>
                  <a:ext cx="115776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4" name="Ink 63">
                  <a:extLst>
                    <a:ext uri="{FF2B5EF4-FFF2-40B4-BE49-F238E27FC236}">
                      <a16:creationId xmlns:a16="http://schemas.microsoft.com/office/drawing/2014/main" id="{402A1254-DFC4-63D0-0976-553268A159E5}"/>
                    </a:ext>
                  </a:extLst>
                </p14:cNvPr>
                <p14:cNvContentPartPr/>
                <p14:nvPr/>
              </p14:nvContentPartPr>
              <p14:xfrm>
                <a:off x="1341126" y="4841085"/>
                <a:ext cx="9000" cy="57600"/>
              </p14:xfrm>
            </p:contentPart>
          </mc:Choice>
          <mc:Fallback xmlns="">
            <p:pic>
              <p:nvPicPr>
                <p:cNvPr id="64" name="Ink 63">
                  <a:extLst>
                    <a:ext uri="{FF2B5EF4-FFF2-40B4-BE49-F238E27FC236}">
                      <a16:creationId xmlns:a16="http://schemas.microsoft.com/office/drawing/2014/main" id="{402A1254-DFC4-63D0-0976-553268A159E5}"/>
                    </a:ext>
                  </a:extLst>
                </p:cNvPr>
                <p:cNvPicPr/>
                <p:nvPr/>
              </p:nvPicPr>
              <p:blipFill>
                <a:blip r:embed="rId68"/>
                <a:stretch>
                  <a:fillRect/>
                </a:stretch>
              </p:blipFill>
              <p:spPr>
                <a:xfrm>
                  <a:off x="1332126" y="4832445"/>
                  <a:ext cx="26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5" name="Ink 64">
                  <a:extLst>
                    <a:ext uri="{FF2B5EF4-FFF2-40B4-BE49-F238E27FC236}">
                      <a16:creationId xmlns:a16="http://schemas.microsoft.com/office/drawing/2014/main" id="{40FB5B1F-6C87-8998-8607-AD386514CADD}"/>
                    </a:ext>
                  </a:extLst>
                </p14:cNvPr>
                <p14:cNvContentPartPr/>
                <p14:nvPr/>
              </p14:nvContentPartPr>
              <p14:xfrm>
                <a:off x="1009566" y="4841085"/>
                <a:ext cx="269640" cy="101880"/>
              </p14:xfrm>
            </p:contentPart>
          </mc:Choice>
          <mc:Fallback xmlns="">
            <p:pic>
              <p:nvPicPr>
                <p:cNvPr id="65" name="Ink 64">
                  <a:extLst>
                    <a:ext uri="{FF2B5EF4-FFF2-40B4-BE49-F238E27FC236}">
                      <a16:creationId xmlns:a16="http://schemas.microsoft.com/office/drawing/2014/main" id="{40FB5B1F-6C87-8998-8607-AD386514CADD}"/>
                    </a:ext>
                  </a:extLst>
                </p:cNvPr>
                <p:cNvPicPr/>
                <p:nvPr/>
              </p:nvPicPr>
              <p:blipFill>
                <a:blip r:embed="rId70"/>
                <a:stretch>
                  <a:fillRect/>
                </a:stretch>
              </p:blipFill>
              <p:spPr>
                <a:xfrm>
                  <a:off x="1000566" y="4832085"/>
                  <a:ext cx="2872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7" name="Ink 66">
                  <a:extLst>
                    <a:ext uri="{FF2B5EF4-FFF2-40B4-BE49-F238E27FC236}">
                      <a16:creationId xmlns:a16="http://schemas.microsoft.com/office/drawing/2014/main" id="{D8C4F892-3B83-15BF-9325-E39E06D5CDF0}"/>
                    </a:ext>
                  </a:extLst>
                </p14:cNvPr>
                <p14:cNvContentPartPr/>
                <p14:nvPr/>
              </p14:nvContentPartPr>
              <p14:xfrm>
                <a:off x="775926" y="4849725"/>
                <a:ext cx="20520" cy="78840"/>
              </p14:xfrm>
            </p:contentPart>
          </mc:Choice>
          <mc:Fallback xmlns="">
            <p:pic>
              <p:nvPicPr>
                <p:cNvPr id="67" name="Ink 66">
                  <a:extLst>
                    <a:ext uri="{FF2B5EF4-FFF2-40B4-BE49-F238E27FC236}">
                      <a16:creationId xmlns:a16="http://schemas.microsoft.com/office/drawing/2014/main" id="{D8C4F892-3B83-15BF-9325-E39E06D5CDF0}"/>
                    </a:ext>
                  </a:extLst>
                </p:cNvPr>
                <p:cNvPicPr/>
                <p:nvPr/>
              </p:nvPicPr>
              <p:blipFill>
                <a:blip r:embed="rId72"/>
                <a:stretch>
                  <a:fillRect/>
                </a:stretch>
              </p:blipFill>
              <p:spPr>
                <a:xfrm>
                  <a:off x="766926" y="4840725"/>
                  <a:ext cx="3816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69" name="Ink 68">
                <a:extLst>
                  <a:ext uri="{FF2B5EF4-FFF2-40B4-BE49-F238E27FC236}">
                    <a16:creationId xmlns:a16="http://schemas.microsoft.com/office/drawing/2014/main" id="{ACDA692A-A16C-66F0-9003-F643B39F4325}"/>
                  </a:ext>
                </a:extLst>
              </p14:cNvPr>
              <p14:cNvContentPartPr/>
              <p14:nvPr/>
            </p14:nvContentPartPr>
            <p14:xfrm>
              <a:off x="265086" y="3490005"/>
              <a:ext cx="302040" cy="289800"/>
            </p14:xfrm>
          </p:contentPart>
        </mc:Choice>
        <mc:Fallback xmlns="">
          <p:pic>
            <p:nvPicPr>
              <p:cNvPr id="69" name="Ink 68">
                <a:extLst>
                  <a:ext uri="{FF2B5EF4-FFF2-40B4-BE49-F238E27FC236}">
                    <a16:creationId xmlns:a16="http://schemas.microsoft.com/office/drawing/2014/main" id="{ACDA692A-A16C-66F0-9003-F643B39F4325}"/>
                  </a:ext>
                </a:extLst>
              </p:cNvPr>
              <p:cNvPicPr/>
              <p:nvPr/>
            </p:nvPicPr>
            <p:blipFill>
              <a:blip r:embed="rId74"/>
              <a:stretch>
                <a:fillRect/>
              </a:stretch>
            </p:blipFill>
            <p:spPr>
              <a:xfrm>
                <a:off x="229086" y="3454365"/>
                <a:ext cx="373680" cy="361440"/>
              </a:xfrm>
              <a:prstGeom prst="rect">
                <a:avLst/>
              </a:prstGeom>
            </p:spPr>
          </p:pic>
        </mc:Fallback>
      </mc:AlternateContent>
      <p:grpSp>
        <p:nvGrpSpPr>
          <p:cNvPr id="83" name="Group 82">
            <a:extLst>
              <a:ext uri="{FF2B5EF4-FFF2-40B4-BE49-F238E27FC236}">
                <a16:creationId xmlns:a16="http://schemas.microsoft.com/office/drawing/2014/main" id="{DF6A8E51-18E9-BEB5-BC46-22CDE9E6A7BF}"/>
              </a:ext>
            </a:extLst>
          </p:cNvPr>
          <p:cNvGrpSpPr/>
          <p:nvPr/>
        </p:nvGrpSpPr>
        <p:grpSpPr>
          <a:xfrm>
            <a:off x="6727086" y="3861885"/>
            <a:ext cx="2866680" cy="504720"/>
            <a:chOff x="6727086" y="3861885"/>
            <a:chExt cx="2866680" cy="504720"/>
          </a:xfrm>
        </p:grpSpPr>
        <mc:AlternateContent xmlns:mc="http://schemas.openxmlformats.org/markup-compatibility/2006" xmlns:p14="http://schemas.microsoft.com/office/powerpoint/2010/main">
          <mc:Choice Requires="p14">
            <p:contentPart p14:bwMode="auto" r:id="rId75">
              <p14:nvContentPartPr>
                <p14:cNvPr id="74" name="Ink 73">
                  <a:extLst>
                    <a:ext uri="{FF2B5EF4-FFF2-40B4-BE49-F238E27FC236}">
                      <a16:creationId xmlns:a16="http://schemas.microsoft.com/office/drawing/2014/main" id="{59CE280F-6783-1AAB-A8BC-1FDB7CA554B7}"/>
                    </a:ext>
                  </a:extLst>
                </p14:cNvPr>
                <p14:cNvContentPartPr/>
                <p14:nvPr/>
              </p14:nvContentPartPr>
              <p14:xfrm>
                <a:off x="6727086" y="3861885"/>
                <a:ext cx="832680" cy="379440"/>
              </p14:xfrm>
            </p:contentPart>
          </mc:Choice>
          <mc:Fallback xmlns="">
            <p:pic>
              <p:nvPicPr>
                <p:cNvPr id="74" name="Ink 73">
                  <a:extLst>
                    <a:ext uri="{FF2B5EF4-FFF2-40B4-BE49-F238E27FC236}">
                      <a16:creationId xmlns:a16="http://schemas.microsoft.com/office/drawing/2014/main" id="{59CE280F-6783-1AAB-A8BC-1FDB7CA554B7}"/>
                    </a:ext>
                  </a:extLst>
                </p:cNvPr>
                <p:cNvPicPr/>
                <p:nvPr/>
              </p:nvPicPr>
              <p:blipFill>
                <a:blip r:embed="rId76"/>
                <a:stretch>
                  <a:fillRect/>
                </a:stretch>
              </p:blipFill>
              <p:spPr>
                <a:xfrm>
                  <a:off x="6718446" y="3853245"/>
                  <a:ext cx="85032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75" name="Ink 74">
                  <a:extLst>
                    <a:ext uri="{FF2B5EF4-FFF2-40B4-BE49-F238E27FC236}">
                      <a16:creationId xmlns:a16="http://schemas.microsoft.com/office/drawing/2014/main" id="{119080B3-3E43-F4FD-7164-C128ADAFA74F}"/>
                    </a:ext>
                  </a:extLst>
                </p14:cNvPr>
                <p14:cNvContentPartPr/>
                <p14:nvPr/>
              </p14:nvContentPartPr>
              <p14:xfrm>
                <a:off x="7786566" y="4019925"/>
                <a:ext cx="190800" cy="108720"/>
              </p14:xfrm>
            </p:contentPart>
          </mc:Choice>
          <mc:Fallback xmlns="">
            <p:pic>
              <p:nvPicPr>
                <p:cNvPr id="75" name="Ink 74">
                  <a:extLst>
                    <a:ext uri="{FF2B5EF4-FFF2-40B4-BE49-F238E27FC236}">
                      <a16:creationId xmlns:a16="http://schemas.microsoft.com/office/drawing/2014/main" id="{119080B3-3E43-F4FD-7164-C128ADAFA74F}"/>
                    </a:ext>
                  </a:extLst>
                </p:cNvPr>
                <p:cNvPicPr/>
                <p:nvPr/>
              </p:nvPicPr>
              <p:blipFill>
                <a:blip r:embed="rId78"/>
                <a:stretch>
                  <a:fillRect/>
                </a:stretch>
              </p:blipFill>
              <p:spPr>
                <a:xfrm>
                  <a:off x="7777926" y="4010925"/>
                  <a:ext cx="208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76" name="Ink 75">
                  <a:extLst>
                    <a:ext uri="{FF2B5EF4-FFF2-40B4-BE49-F238E27FC236}">
                      <a16:creationId xmlns:a16="http://schemas.microsoft.com/office/drawing/2014/main" id="{3A60F860-5D9F-EFBF-1199-F247FAEAA038}"/>
                    </a:ext>
                  </a:extLst>
                </p14:cNvPr>
                <p14:cNvContentPartPr/>
                <p14:nvPr/>
              </p14:nvContentPartPr>
              <p14:xfrm>
                <a:off x="8004726" y="4132245"/>
                <a:ext cx="118440" cy="78480"/>
              </p14:xfrm>
            </p:contentPart>
          </mc:Choice>
          <mc:Fallback xmlns="">
            <p:pic>
              <p:nvPicPr>
                <p:cNvPr id="76" name="Ink 75">
                  <a:extLst>
                    <a:ext uri="{FF2B5EF4-FFF2-40B4-BE49-F238E27FC236}">
                      <a16:creationId xmlns:a16="http://schemas.microsoft.com/office/drawing/2014/main" id="{3A60F860-5D9F-EFBF-1199-F247FAEAA038}"/>
                    </a:ext>
                  </a:extLst>
                </p:cNvPr>
                <p:cNvPicPr/>
                <p:nvPr/>
              </p:nvPicPr>
              <p:blipFill>
                <a:blip r:embed="rId80"/>
                <a:stretch>
                  <a:fillRect/>
                </a:stretch>
              </p:blipFill>
              <p:spPr>
                <a:xfrm>
                  <a:off x="7996086" y="4123245"/>
                  <a:ext cx="136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8" name="Ink 77">
                  <a:extLst>
                    <a:ext uri="{FF2B5EF4-FFF2-40B4-BE49-F238E27FC236}">
                      <a16:creationId xmlns:a16="http://schemas.microsoft.com/office/drawing/2014/main" id="{0137A0EB-1384-B810-D30E-0A5EA62F5FF5}"/>
                    </a:ext>
                  </a:extLst>
                </p14:cNvPr>
                <p14:cNvContentPartPr/>
                <p14:nvPr/>
              </p14:nvContentPartPr>
              <p14:xfrm>
                <a:off x="8168526" y="3955125"/>
                <a:ext cx="184680" cy="297000"/>
              </p14:xfrm>
            </p:contentPart>
          </mc:Choice>
          <mc:Fallback xmlns="">
            <p:pic>
              <p:nvPicPr>
                <p:cNvPr id="78" name="Ink 77">
                  <a:extLst>
                    <a:ext uri="{FF2B5EF4-FFF2-40B4-BE49-F238E27FC236}">
                      <a16:creationId xmlns:a16="http://schemas.microsoft.com/office/drawing/2014/main" id="{0137A0EB-1384-B810-D30E-0A5EA62F5FF5}"/>
                    </a:ext>
                  </a:extLst>
                </p:cNvPr>
                <p:cNvPicPr/>
                <p:nvPr/>
              </p:nvPicPr>
              <p:blipFill>
                <a:blip r:embed="rId82"/>
                <a:stretch>
                  <a:fillRect/>
                </a:stretch>
              </p:blipFill>
              <p:spPr>
                <a:xfrm>
                  <a:off x="8159886" y="3946485"/>
                  <a:ext cx="2023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9" name="Ink 78">
                  <a:extLst>
                    <a:ext uri="{FF2B5EF4-FFF2-40B4-BE49-F238E27FC236}">
                      <a16:creationId xmlns:a16="http://schemas.microsoft.com/office/drawing/2014/main" id="{F3510538-589C-A232-0430-74EB4CF5A4B4}"/>
                    </a:ext>
                  </a:extLst>
                </p14:cNvPr>
                <p14:cNvContentPartPr/>
                <p14:nvPr/>
              </p14:nvContentPartPr>
              <p14:xfrm>
                <a:off x="8347086" y="4071045"/>
                <a:ext cx="155520" cy="168120"/>
              </p14:xfrm>
            </p:contentPart>
          </mc:Choice>
          <mc:Fallback xmlns="">
            <p:pic>
              <p:nvPicPr>
                <p:cNvPr id="79" name="Ink 78">
                  <a:extLst>
                    <a:ext uri="{FF2B5EF4-FFF2-40B4-BE49-F238E27FC236}">
                      <a16:creationId xmlns:a16="http://schemas.microsoft.com/office/drawing/2014/main" id="{F3510538-589C-A232-0430-74EB4CF5A4B4}"/>
                    </a:ext>
                  </a:extLst>
                </p:cNvPr>
                <p:cNvPicPr/>
                <p:nvPr/>
              </p:nvPicPr>
              <p:blipFill>
                <a:blip r:embed="rId84"/>
                <a:stretch>
                  <a:fillRect/>
                </a:stretch>
              </p:blipFill>
              <p:spPr>
                <a:xfrm>
                  <a:off x="8338446" y="4062045"/>
                  <a:ext cx="173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80" name="Ink 79">
                  <a:extLst>
                    <a:ext uri="{FF2B5EF4-FFF2-40B4-BE49-F238E27FC236}">
                      <a16:creationId xmlns:a16="http://schemas.microsoft.com/office/drawing/2014/main" id="{8DB1F816-7BBF-9340-79EE-3AD2F869EC89}"/>
                    </a:ext>
                  </a:extLst>
                </p14:cNvPr>
                <p14:cNvContentPartPr/>
                <p14:nvPr/>
              </p14:nvContentPartPr>
              <p14:xfrm>
                <a:off x="8575326" y="4201725"/>
                <a:ext cx="101880" cy="164880"/>
              </p14:xfrm>
            </p:contentPart>
          </mc:Choice>
          <mc:Fallback xmlns="">
            <p:pic>
              <p:nvPicPr>
                <p:cNvPr id="80" name="Ink 79">
                  <a:extLst>
                    <a:ext uri="{FF2B5EF4-FFF2-40B4-BE49-F238E27FC236}">
                      <a16:creationId xmlns:a16="http://schemas.microsoft.com/office/drawing/2014/main" id="{8DB1F816-7BBF-9340-79EE-3AD2F869EC89}"/>
                    </a:ext>
                  </a:extLst>
                </p:cNvPr>
                <p:cNvPicPr/>
                <p:nvPr/>
              </p:nvPicPr>
              <p:blipFill>
                <a:blip r:embed="rId86"/>
                <a:stretch>
                  <a:fillRect/>
                </a:stretch>
              </p:blipFill>
              <p:spPr>
                <a:xfrm>
                  <a:off x="8566326" y="4193085"/>
                  <a:ext cx="119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81" name="Ink 80">
                  <a:extLst>
                    <a:ext uri="{FF2B5EF4-FFF2-40B4-BE49-F238E27FC236}">
                      <a16:creationId xmlns:a16="http://schemas.microsoft.com/office/drawing/2014/main" id="{A5D8748B-F623-2F04-6444-A304D560B360}"/>
                    </a:ext>
                  </a:extLst>
                </p14:cNvPr>
                <p14:cNvContentPartPr/>
                <p14:nvPr/>
              </p14:nvContentPartPr>
              <p14:xfrm>
                <a:off x="8828046" y="3947565"/>
                <a:ext cx="765720" cy="249120"/>
              </p14:xfrm>
            </p:contentPart>
          </mc:Choice>
          <mc:Fallback xmlns="">
            <p:pic>
              <p:nvPicPr>
                <p:cNvPr id="81" name="Ink 80">
                  <a:extLst>
                    <a:ext uri="{FF2B5EF4-FFF2-40B4-BE49-F238E27FC236}">
                      <a16:creationId xmlns:a16="http://schemas.microsoft.com/office/drawing/2014/main" id="{A5D8748B-F623-2F04-6444-A304D560B360}"/>
                    </a:ext>
                  </a:extLst>
                </p:cNvPr>
                <p:cNvPicPr/>
                <p:nvPr/>
              </p:nvPicPr>
              <p:blipFill>
                <a:blip r:embed="rId88"/>
                <a:stretch>
                  <a:fillRect/>
                </a:stretch>
              </p:blipFill>
              <p:spPr>
                <a:xfrm>
                  <a:off x="8819406" y="3938565"/>
                  <a:ext cx="783360" cy="26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84" name="Ink 83">
                <a:extLst>
                  <a:ext uri="{FF2B5EF4-FFF2-40B4-BE49-F238E27FC236}">
                    <a16:creationId xmlns:a16="http://schemas.microsoft.com/office/drawing/2014/main" id="{02C7C58E-0A69-479E-4F98-4A0D6A8DF158}"/>
                  </a:ext>
                </a:extLst>
              </p14:cNvPr>
              <p14:cNvContentPartPr/>
              <p14:nvPr/>
            </p14:nvContentPartPr>
            <p14:xfrm>
              <a:off x="9701766" y="4081485"/>
              <a:ext cx="187560" cy="126720"/>
            </p14:xfrm>
          </p:contentPart>
        </mc:Choice>
        <mc:Fallback xmlns="">
          <p:pic>
            <p:nvPicPr>
              <p:cNvPr id="84" name="Ink 83">
                <a:extLst>
                  <a:ext uri="{FF2B5EF4-FFF2-40B4-BE49-F238E27FC236}">
                    <a16:creationId xmlns:a16="http://schemas.microsoft.com/office/drawing/2014/main" id="{02C7C58E-0A69-479E-4F98-4A0D6A8DF158}"/>
                  </a:ext>
                </a:extLst>
              </p:cNvPr>
              <p:cNvPicPr/>
              <p:nvPr/>
            </p:nvPicPr>
            <p:blipFill>
              <a:blip r:embed="rId90"/>
              <a:stretch>
                <a:fillRect/>
              </a:stretch>
            </p:blipFill>
            <p:spPr>
              <a:xfrm>
                <a:off x="9693126" y="4072485"/>
                <a:ext cx="205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85" name="Ink 84">
                <a:extLst>
                  <a:ext uri="{FF2B5EF4-FFF2-40B4-BE49-F238E27FC236}">
                    <a16:creationId xmlns:a16="http://schemas.microsoft.com/office/drawing/2014/main" id="{7AADC26A-714D-045F-C83B-FB3E52C388FB}"/>
                  </a:ext>
                </a:extLst>
              </p14:cNvPr>
              <p14:cNvContentPartPr/>
              <p14:nvPr/>
            </p14:nvContentPartPr>
            <p14:xfrm>
              <a:off x="10107126" y="3945045"/>
              <a:ext cx="597600" cy="264960"/>
            </p14:xfrm>
          </p:contentPart>
        </mc:Choice>
        <mc:Fallback xmlns="">
          <p:pic>
            <p:nvPicPr>
              <p:cNvPr id="85" name="Ink 84">
                <a:extLst>
                  <a:ext uri="{FF2B5EF4-FFF2-40B4-BE49-F238E27FC236}">
                    <a16:creationId xmlns:a16="http://schemas.microsoft.com/office/drawing/2014/main" id="{7AADC26A-714D-045F-C83B-FB3E52C388FB}"/>
                  </a:ext>
                </a:extLst>
              </p:cNvPr>
              <p:cNvPicPr/>
              <p:nvPr/>
            </p:nvPicPr>
            <p:blipFill>
              <a:blip r:embed="rId92"/>
              <a:stretch>
                <a:fillRect/>
              </a:stretch>
            </p:blipFill>
            <p:spPr>
              <a:xfrm>
                <a:off x="10098486" y="3936045"/>
                <a:ext cx="615240" cy="282600"/>
              </a:xfrm>
              <a:prstGeom prst="rect">
                <a:avLst/>
              </a:prstGeom>
            </p:spPr>
          </p:pic>
        </mc:Fallback>
      </mc:AlternateContent>
      <p:grpSp>
        <p:nvGrpSpPr>
          <p:cNvPr id="91" name="Group 90">
            <a:extLst>
              <a:ext uri="{FF2B5EF4-FFF2-40B4-BE49-F238E27FC236}">
                <a16:creationId xmlns:a16="http://schemas.microsoft.com/office/drawing/2014/main" id="{883D5228-2529-E911-339B-94361D0EC625}"/>
              </a:ext>
            </a:extLst>
          </p:cNvPr>
          <p:cNvGrpSpPr/>
          <p:nvPr/>
        </p:nvGrpSpPr>
        <p:grpSpPr>
          <a:xfrm>
            <a:off x="10853046" y="3892125"/>
            <a:ext cx="1239840" cy="432000"/>
            <a:chOff x="10853046" y="3892125"/>
            <a:chExt cx="1239840" cy="432000"/>
          </a:xfrm>
        </p:grpSpPr>
        <mc:AlternateContent xmlns:mc="http://schemas.openxmlformats.org/markup-compatibility/2006" xmlns:p14="http://schemas.microsoft.com/office/powerpoint/2010/main">
          <mc:Choice Requires="p14">
            <p:contentPart p14:bwMode="auto" r:id="rId93">
              <p14:nvContentPartPr>
                <p14:cNvPr id="86" name="Ink 85">
                  <a:extLst>
                    <a:ext uri="{FF2B5EF4-FFF2-40B4-BE49-F238E27FC236}">
                      <a16:creationId xmlns:a16="http://schemas.microsoft.com/office/drawing/2014/main" id="{E02DA07C-6D57-159B-520B-114961F28913}"/>
                    </a:ext>
                  </a:extLst>
                </p14:cNvPr>
                <p14:cNvContentPartPr/>
                <p14:nvPr/>
              </p14:nvContentPartPr>
              <p14:xfrm>
                <a:off x="10853046" y="3892125"/>
                <a:ext cx="772920" cy="259200"/>
              </p14:xfrm>
            </p:contentPart>
          </mc:Choice>
          <mc:Fallback xmlns="">
            <p:pic>
              <p:nvPicPr>
                <p:cNvPr id="86" name="Ink 85">
                  <a:extLst>
                    <a:ext uri="{FF2B5EF4-FFF2-40B4-BE49-F238E27FC236}">
                      <a16:creationId xmlns:a16="http://schemas.microsoft.com/office/drawing/2014/main" id="{E02DA07C-6D57-159B-520B-114961F28913}"/>
                    </a:ext>
                  </a:extLst>
                </p:cNvPr>
                <p:cNvPicPr/>
                <p:nvPr/>
              </p:nvPicPr>
              <p:blipFill>
                <a:blip r:embed="rId94"/>
                <a:stretch>
                  <a:fillRect/>
                </a:stretch>
              </p:blipFill>
              <p:spPr>
                <a:xfrm>
                  <a:off x="10844406" y="3883485"/>
                  <a:ext cx="7905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87" name="Ink 86">
                  <a:extLst>
                    <a:ext uri="{FF2B5EF4-FFF2-40B4-BE49-F238E27FC236}">
                      <a16:creationId xmlns:a16="http://schemas.microsoft.com/office/drawing/2014/main" id="{5480F933-6E50-5006-31A1-C1E8B852CEFB}"/>
                    </a:ext>
                  </a:extLst>
                </p14:cNvPr>
                <p14:cNvContentPartPr/>
                <p14:nvPr/>
              </p14:nvContentPartPr>
              <p14:xfrm>
                <a:off x="11672766" y="3949005"/>
                <a:ext cx="260640" cy="175320"/>
              </p14:xfrm>
            </p:contentPart>
          </mc:Choice>
          <mc:Fallback xmlns="">
            <p:pic>
              <p:nvPicPr>
                <p:cNvPr id="87" name="Ink 86">
                  <a:extLst>
                    <a:ext uri="{FF2B5EF4-FFF2-40B4-BE49-F238E27FC236}">
                      <a16:creationId xmlns:a16="http://schemas.microsoft.com/office/drawing/2014/main" id="{5480F933-6E50-5006-31A1-C1E8B852CEFB}"/>
                    </a:ext>
                  </a:extLst>
                </p:cNvPr>
                <p:cNvPicPr/>
                <p:nvPr/>
              </p:nvPicPr>
              <p:blipFill>
                <a:blip r:embed="rId96"/>
                <a:stretch>
                  <a:fillRect/>
                </a:stretch>
              </p:blipFill>
              <p:spPr>
                <a:xfrm>
                  <a:off x="11664126" y="3940005"/>
                  <a:ext cx="278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88" name="Ink 87">
                  <a:extLst>
                    <a:ext uri="{FF2B5EF4-FFF2-40B4-BE49-F238E27FC236}">
                      <a16:creationId xmlns:a16="http://schemas.microsoft.com/office/drawing/2014/main" id="{FD8BC7CD-22DC-1ABA-3ABE-844CE9CA4FB4}"/>
                    </a:ext>
                  </a:extLst>
                </p14:cNvPr>
                <p14:cNvContentPartPr/>
                <p14:nvPr/>
              </p14:nvContentPartPr>
              <p14:xfrm>
                <a:off x="11888046" y="4130805"/>
                <a:ext cx="110520" cy="193320"/>
              </p14:xfrm>
            </p:contentPart>
          </mc:Choice>
          <mc:Fallback xmlns="">
            <p:pic>
              <p:nvPicPr>
                <p:cNvPr id="88" name="Ink 87">
                  <a:extLst>
                    <a:ext uri="{FF2B5EF4-FFF2-40B4-BE49-F238E27FC236}">
                      <a16:creationId xmlns:a16="http://schemas.microsoft.com/office/drawing/2014/main" id="{FD8BC7CD-22DC-1ABA-3ABE-844CE9CA4FB4}"/>
                    </a:ext>
                  </a:extLst>
                </p:cNvPr>
                <p:cNvPicPr/>
                <p:nvPr/>
              </p:nvPicPr>
              <p:blipFill>
                <a:blip r:embed="rId98"/>
                <a:stretch>
                  <a:fillRect/>
                </a:stretch>
              </p:blipFill>
              <p:spPr>
                <a:xfrm>
                  <a:off x="11879406" y="4122165"/>
                  <a:ext cx="1281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0" name="Ink 89">
                  <a:extLst>
                    <a:ext uri="{FF2B5EF4-FFF2-40B4-BE49-F238E27FC236}">
                      <a16:creationId xmlns:a16="http://schemas.microsoft.com/office/drawing/2014/main" id="{89652FB4-CE62-12A7-C422-24BDDCFA34C8}"/>
                    </a:ext>
                  </a:extLst>
                </p14:cNvPr>
                <p14:cNvContentPartPr/>
                <p14:nvPr/>
              </p14:nvContentPartPr>
              <p14:xfrm>
                <a:off x="12073086" y="4121805"/>
                <a:ext cx="19800" cy="33120"/>
              </p14:xfrm>
            </p:contentPart>
          </mc:Choice>
          <mc:Fallback xmlns="">
            <p:pic>
              <p:nvPicPr>
                <p:cNvPr id="90" name="Ink 89">
                  <a:extLst>
                    <a:ext uri="{FF2B5EF4-FFF2-40B4-BE49-F238E27FC236}">
                      <a16:creationId xmlns:a16="http://schemas.microsoft.com/office/drawing/2014/main" id="{89652FB4-CE62-12A7-C422-24BDDCFA34C8}"/>
                    </a:ext>
                  </a:extLst>
                </p:cNvPr>
                <p:cNvPicPr/>
                <p:nvPr/>
              </p:nvPicPr>
              <p:blipFill>
                <a:blip r:embed="rId100"/>
                <a:stretch>
                  <a:fillRect/>
                </a:stretch>
              </p:blipFill>
              <p:spPr>
                <a:xfrm>
                  <a:off x="12064446" y="4112805"/>
                  <a:ext cx="37440" cy="5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92" name="Ink 91">
                <a:extLst>
                  <a:ext uri="{FF2B5EF4-FFF2-40B4-BE49-F238E27FC236}">
                    <a16:creationId xmlns:a16="http://schemas.microsoft.com/office/drawing/2014/main" id="{AA95745F-CDBB-0D44-2CFF-402E19938CB8}"/>
                  </a:ext>
                </a:extLst>
              </p14:cNvPr>
              <p14:cNvContentPartPr/>
              <p14:nvPr/>
            </p14:nvContentPartPr>
            <p14:xfrm>
              <a:off x="12037806" y="4000125"/>
              <a:ext cx="30600" cy="17280"/>
            </p14:xfrm>
          </p:contentPart>
        </mc:Choice>
        <mc:Fallback xmlns="">
          <p:pic>
            <p:nvPicPr>
              <p:cNvPr id="92" name="Ink 91">
                <a:extLst>
                  <a:ext uri="{FF2B5EF4-FFF2-40B4-BE49-F238E27FC236}">
                    <a16:creationId xmlns:a16="http://schemas.microsoft.com/office/drawing/2014/main" id="{AA95745F-CDBB-0D44-2CFF-402E19938CB8}"/>
                  </a:ext>
                </a:extLst>
              </p:cNvPr>
              <p:cNvPicPr/>
              <p:nvPr/>
            </p:nvPicPr>
            <p:blipFill>
              <a:blip r:embed="rId102"/>
              <a:stretch>
                <a:fillRect/>
              </a:stretch>
            </p:blipFill>
            <p:spPr>
              <a:xfrm>
                <a:off x="12028806" y="3991125"/>
                <a:ext cx="48240" cy="34920"/>
              </a:xfrm>
              <a:prstGeom prst="rect">
                <a:avLst/>
              </a:prstGeom>
            </p:spPr>
          </p:pic>
        </mc:Fallback>
      </mc:AlternateContent>
      <p:grpSp>
        <p:nvGrpSpPr>
          <p:cNvPr id="96" name="Group 95">
            <a:extLst>
              <a:ext uri="{FF2B5EF4-FFF2-40B4-BE49-F238E27FC236}">
                <a16:creationId xmlns:a16="http://schemas.microsoft.com/office/drawing/2014/main" id="{26EB9135-5106-A58D-9DCD-A2EF3A72323D}"/>
              </a:ext>
            </a:extLst>
          </p:cNvPr>
          <p:cNvGrpSpPr/>
          <p:nvPr/>
        </p:nvGrpSpPr>
        <p:grpSpPr>
          <a:xfrm>
            <a:off x="6706206" y="4442565"/>
            <a:ext cx="646560" cy="212040"/>
            <a:chOff x="6706206" y="4442565"/>
            <a:chExt cx="646560" cy="212040"/>
          </a:xfrm>
        </p:grpSpPr>
        <mc:AlternateContent xmlns:mc="http://schemas.openxmlformats.org/markup-compatibility/2006" xmlns:p14="http://schemas.microsoft.com/office/powerpoint/2010/main">
          <mc:Choice Requires="p14">
            <p:contentPart p14:bwMode="auto" r:id="rId103">
              <p14:nvContentPartPr>
                <p14:cNvPr id="93" name="Ink 92">
                  <a:extLst>
                    <a:ext uri="{FF2B5EF4-FFF2-40B4-BE49-F238E27FC236}">
                      <a16:creationId xmlns:a16="http://schemas.microsoft.com/office/drawing/2014/main" id="{7BA5FFE0-D0B2-6FEA-5B01-E8C192A9567B}"/>
                    </a:ext>
                  </a:extLst>
                </p14:cNvPr>
                <p14:cNvContentPartPr/>
                <p14:nvPr/>
              </p14:nvContentPartPr>
              <p14:xfrm>
                <a:off x="6723126" y="4442565"/>
                <a:ext cx="112320" cy="198000"/>
              </p14:xfrm>
            </p:contentPart>
          </mc:Choice>
          <mc:Fallback xmlns="">
            <p:pic>
              <p:nvPicPr>
                <p:cNvPr id="93" name="Ink 92">
                  <a:extLst>
                    <a:ext uri="{FF2B5EF4-FFF2-40B4-BE49-F238E27FC236}">
                      <a16:creationId xmlns:a16="http://schemas.microsoft.com/office/drawing/2014/main" id="{7BA5FFE0-D0B2-6FEA-5B01-E8C192A9567B}"/>
                    </a:ext>
                  </a:extLst>
                </p:cNvPr>
                <p:cNvPicPr/>
                <p:nvPr/>
              </p:nvPicPr>
              <p:blipFill>
                <a:blip r:embed="rId104"/>
                <a:stretch>
                  <a:fillRect/>
                </a:stretch>
              </p:blipFill>
              <p:spPr>
                <a:xfrm>
                  <a:off x="6714486" y="4433925"/>
                  <a:ext cx="129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4" name="Ink 93">
                  <a:extLst>
                    <a:ext uri="{FF2B5EF4-FFF2-40B4-BE49-F238E27FC236}">
                      <a16:creationId xmlns:a16="http://schemas.microsoft.com/office/drawing/2014/main" id="{C9460476-FF1C-F722-1BBE-0DBAED5CA31E}"/>
                    </a:ext>
                  </a:extLst>
                </p14:cNvPr>
                <p14:cNvContentPartPr/>
                <p14:nvPr/>
              </p14:nvContentPartPr>
              <p14:xfrm>
                <a:off x="6706206" y="4526805"/>
                <a:ext cx="144000" cy="20880"/>
              </p14:xfrm>
            </p:contentPart>
          </mc:Choice>
          <mc:Fallback xmlns="">
            <p:pic>
              <p:nvPicPr>
                <p:cNvPr id="94" name="Ink 93">
                  <a:extLst>
                    <a:ext uri="{FF2B5EF4-FFF2-40B4-BE49-F238E27FC236}">
                      <a16:creationId xmlns:a16="http://schemas.microsoft.com/office/drawing/2014/main" id="{C9460476-FF1C-F722-1BBE-0DBAED5CA31E}"/>
                    </a:ext>
                  </a:extLst>
                </p:cNvPr>
                <p:cNvPicPr/>
                <p:nvPr/>
              </p:nvPicPr>
              <p:blipFill>
                <a:blip r:embed="rId106"/>
                <a:stretch>
                  <a:fillRect/>
                </a:stretch>
              </p:blipFill>
              <p:spPr>
                <a:xfrm>
                  <a:off x="6697206" y="4518165"/>
                  <a:ext cx="1616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5" name="Ink 94">
                  <a:extLst>
                    <a:ext uri="{FF2B5EF4-FFF2-40B4-BE49-F238E27FC236}">
                      <a16:creationId xmlns:a16="http://schemas.microsoft.com/office/drawing/2014/main" id="{7598B932-667C-6FC9-CE2B-9F7D71BEE6F0}"/>
                    </a:ext>
                  </a:extLst>
                </p14:cNvPr>
                <p14:cNvContentPartPr/>
                <p14:nvPr/>
              </p14:nvContentPartPr>
              <p14:xfrm>
                <a:off x="6939846" y="4563525"/>
                <a:ext cx="412920" cy="91080"/>
              </p14:xfrm>
            </p:contentPart>
          </mc:Choice>
          <mc:Fallback xmlns="">
            <p:pic>
              <p:nvPicPr>
                <p:cNvPr id="95" name="Ink 94">
                  <a:extLst>
                    <a:ext uri="{FF2B5EF4-FFF2-40B4-BE49-F238E27FC236}">
                      <a16:creationId xmlns:a16="http://schemas.microsoft.com/office/drawing/2014/main" id="{7598B932-667C-6FC9-CE2B-9F7D71BEE6F0}"/>
                    </a:ext>
                  </a:extLst>
                </p:cNvPr>
                <p:cNvPicPr/>
                <p:nvPr/>
              </p:nvPicPr>
              <p:blipFill>
                <a:blip r:embed="rId108"/>
                <a:stretch>
                  <a:fillRect/>
                </a:stretch>
              </p:blipFill>
              <p:spPr>
                <a:xfrm>
                  <a:off x="6930846" y="4554885"/>
                  <a:ext cx="430560" cy="10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97" name="Ink 96">
                <a:extLst>
                  <a:ext uri="{FF2B5EF4-FFF2-40B4-BE49-F238E27FC236}">
                    <a16:creationId xmlns:a16="http://schemas.microsoft.com/office/drawing/2014/main" id="{288D982B-BA5A-6667-757E-4396D91D6DA2}"/>
                  </a:ext>
                </a:extLst>
              </p14:cNvPr>
              <p14:cNvContentPartPr/>
              <p14:nvPr/>
            </p14:nvContentPartPr>
            <p14:xfrm>
              <a:off x="7521606" y="4373805"/>
              <a:ext cx="1277280" cy="307800"/>
            </p14:xfrm>
          </p:contentPart>
        </mc:Choice>
        <mc:Fallback xmlns="">
          <p:pic>
            <p:nvPicPr>
              <p:cNvPr id="97" name="Ink 96">
                <a:extLst>
                  <a:ext uri="{FF2B5EF4-FFF2-40B4-BE49-F238E27FC236}">
                    <a16:creationId xmlns:a16="http://schemas.microsoft.com/office/drawing/2014/main" id="{288D982B-BA5A-6667-757E-4396D91D6DA2}"/>
                  </a:ext>
                </a:extLst>
              </p:cNvPr>
              <p:cNvPicPr/>
              <p:nvPr/>
            </p:nvPicPr>
            <p:blipFill>
              <a:blip r:embed="rId110"/>
              <a:stretch>
                <a:fillRect/>
              </a:stretch>
            </p:blipFill>
            <p:spPr>
              <a:xfrm>
                <a:off x="7512606" y="4364805"/>
                <a:ext cx="1294920" cy="325440"/>
              </a:xfrm>
              <a:prstGeom prst="rect">
                <a:avLst/>
              </a:prstGeom>
            </p:spPr>
          </p:pic>
        </mc:Fallback>
      </mc:AlternateContent>
      <p:grpSp>
        <p:nvGrpSpPr>
          <p:cNvPr id="113" name="Group 112">
            <a:extLst>
              <a:ext uri="{FF2B5EF4-FFF2-40B4-BE49-F238E27FC236}">
                <a16:creationId xmlns:a16="http://schemas.microsoft.com/office/drawing/2014/main" id="{56A4DA06-599C-1571-2510-CFBAF22FD279}"/>
              </a:ext>
            </a:extLst>
          </p:cNvPr>
          <p:cNvGrpSpPr/>
          <p:nvPr/>
        </p:nvGrpSpPr>
        <p:grpSpPr>
          <a:xfrm>
            <a:off x="10723446" y="4345365"/>
            <a:ext cx="1105200" cy="238320"/>
            <a:chOff x="10723446" y="4345365"/>
            <a:chExt cx="1105200" cy="238320"/>
          </a:xfrm>
        </p:grpSpPr>
        <mc:AlternateContent xmlns:mc="http://schemas.openxmlformats.org/markup-compatibility/2006" xmlns:p14="http://schemas.microsoft.com/office/powerpoint/2010/main">
          <mc:Choice Requires="p14">
            <p:contentPart p14:bwMode="auto" r:id="rId111">
              <p14:nvContentPartPr>
                <p14:cNvPr id="104" name="Ink 103">
                  <a:extLst>
                    <a:ext uri="{FF2B5EF4-FFF2-40B4-BE49-F238E27FC236}">
                      <a16:creationId xmlns:a16="http://schemas.microsoft.com/office/drawing/2014/main" id="{73AC7A82-C5F9-AE12-4B51-06FBA63DE368}"/>
                    </a:ext>
                  </a:extLst>
                </p14:cNvPr>
                <p14:cNvContentPartPr/>
                <p14:nvPr/>
              </p14:nvContentPartPr>
              <p14:xfrm>
                <a:off x="10723446" y="4355805"/>
                <a:ext cx="759960" cy="227880"/>
              </p14:xfrm>
            </p:contentPart>
          </mc:Choice>
          <mc:Fallback xmlns="">
            <p:pic>
              <p:nvPicPr>
                <p:cNvPr id="104" name="Ink 103">
                  <a:extLst>
                    <a:ext uri="{FF2B5EF4-FFF2-40B4-BE49-F238E27FC236}">
                      <a16:creationId xmlns:a16="http://schemas.microsoft.com/office/drawing/2014/main" id="{73AC7A82-C5F9-AE12-4B51-06FBA63DE368}"/>
                    </a:ext>
                  </a:extLst>
                </p:cNvPr>
                <p:cNvPicPr/>
                <p:nvPr/>
              </p:nvPicPr>
              <p:blipFill>
                <a:blip r:embed="rId112"/>
                <a:stretch>
                  <a:fillRect/>
                </a:stretch>
              </p:blipFill>
              <p:spPr>
                <a:xfrm>
                  <a:off x="10714806" y="4346805"/>
                  <a:ext cx="7776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Ink 104">
                  <a:extLst>
                    <a:ext uri="{FF2B5EF4-FFF2-40B4-BE49-F238E27FC236}">
                      <a16:creationId xmlns:a16="http://schemas.microsoft.com/office/drawing/2014/main" id="{02FFCFFE-69D3-A877-344E-D1BC75B05603}"/>
                    </a:ext>
                  </a:extLst>
                </p14:cNvPr>
                <p14:cNvContentPartPr/>
                <p14:nvPr/>
              </p14:nvContentPartPr>
              <p14:xfrm>
                <a:off x="11126646" y="4345365"/>
                <a:ext cx="21960" cy="4680"/>
              </p14:xfrm>
            </p:contentPart>
          </mc:Choice>
          <mc:Fallback xmlns="">
            <p:pic>
              <p:nvPicPr>
                <p:cNvPr id="105" name="Ink 104">
                  <a:extLst>
                    <a:ext uri="{FF2B5EF4-FFF2-40B4-BE49-F238E27FC236}">
                      <a16:creationId xmlns:a16="http://schemas.microsoft.com/office/drawing/2014/main" id="{02FFCFFE-69D3-A877-344E-D1BC75B05603}"/>
                    </a:ext>
                  </a:extLst>
                </p:cNvPr>
                <p:cNvPicPr/>
                <p:nvPr/>
              </p:nvPicPr>
              <p:blipFill>
                <a:blip r:embed="rId114"/>
                <a:stretch>
                  <a:fillRect/>
                </a:stretch>
              </p:blipFill>
              <p:spPr>
                <a:xfrm>
                  <a:off x="11117646" y="4336725"/>
                  <a:ext cx="39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0" name="Ink 109">
                  <a:extLst>
                    <a:ext uri="{FF2B5EF4-FFF2-40B4-BE49-F238E27FC236}">
                      <a16:creationId xmlns:a16="http://schemas.microsoft.com/office/drawing/2014/main" id="{DF05E2A8-E19B-A610-2036-65E3F95D7DF5}"/>
                    </a:ext>
                  </a:extLst>
                </p14:cNvPr>
                <p14:cNvContentPartPr/>
                <p14:nvPr/>
              </p14:nvContentPartPr>
              <p14:xfrm>
                <a:off x="11828286" y="4497645"/>
                <a:ext cx="360" cy="360"/>
              </p14:xfrm>
            </p:contentPart>
          </mc:Choice>
          <mc:Fallback xmlns="">
            <p:pic>
              <p:nvPicPr>
                <p:cNvPr id="110" name="Ink 109">
                  <a:extLst>
                    <a:ext uri="{FF2B5EF4-FFF2-40B4-BE49-F238E27FC236}">
                      <a16:creationId xmlns:a16="http://schemas.microsoft.com/office/drawing/2014/main" id="{DF05E2A8-E19B-A610-2036-65E3F95D7DF5}"/>
                    </a:ext>
                  </a:extLst>
                </p:cNvPr>
                <p:cNvPicPr/>
                <p:nvPr/>
              </p:nvPicPr>
              <p:blipFill>
                <a:blip r:embed="rId116"/>
                <a:stretch>
                  <a:fillRect/>
                </a:stretch>
              </p:blipFill>
              <p:spPr>
                <a:xfrm>
                  <a:off x="11819286" y="4489005"/>
                  <a:ext cx="18000" cy="18000"/>
                </a:xfrm>
                <a:prstGeom prst="rect">
                  <a:avLst/>
                </a:prstGeom>
              </p:spPr>
            </p:pic>
          </mc:Fallback>
        </mc:AlternateContent>
      </p:grpSp>
      <p:grpSp>
        <p:nvGrpSpPr>
          <p:cNvPr id="116" name="Group 115">
            <a:extLst>
              <a:ext uri="{FF2B5EF4-FFF2-40B4-BE49-F238E27FC236}">
                <a16:creationId xmlns:a16="http://schemas.microsoft.com/office/drawing/2014/main" id="{15AA7746-A38F-7931-B442-D916E2417659}"/>
              </a:ext>
            </a:extLst>
          </p:cNvPr>
          <p:cNvGrpSpPr/>
          <p:nvPr/>
        </p:nvGrpSpPr>
        <p:grpSpPr>
          <a:xfrm>
            <a:off x="9027846" y="4368045"/>
            <a:ext cx="1459080" cy="304200"/>
            <a:chOff x="9027846" y="4368045"/>
            <a:chExt cx="1459080" cy="304200"/>
          </a:xfrm>
        </p:grpSpPr>
        <mc:AlternateContent xmlns:mc="http://schemas.openxmlformats.org/markup-compatibility/2006" xmlns:p14="http://schemas.microsoft.com/office/powerpoint/2010/main">
          <mc:Choice Requires="p14">
            <p:contentPart p14:bwMode="auto" r:id="rId117">
              <p14:nvContentPartPr>
                <p14:cNvPr id="98" name="Ink 97">
                  <a:extLst>
                    <a:ext uri="{FF2B5EF4-FFF2-40B4-BE49-F238E27FC236}">
                      <a16:creationId xmlns:a16="http://schemas.microsoft.com/office/drawing/2014/main" id="{66AE7AFD-982C-0ABF-1697-988B1019373D}"/>
                    </a:ext>
                  </a:extLst>
                </p14:cNvPr>
                <p14:cNvContentPartPr/>
                <p14:nvPr/>
              </p14:nvContentPartPr>
              <p14:xfrm>
                <a:off x="9027846" y="4372365"/>
                <a:ext cx="678960" cy="286920"/>
              </p14:xfrm>
            </p:contentPart>
          </mc:Choice>
          <mc:Fallback xmlns="">
            <p:pic>
              <p:nvPicPr>
                <p:cNvPr id="98" name="Ink 97">
                  <a:extLst>
                    <a:ext uri="{FF2B5EF4-FFF2-40B4-BE49-F238E27FC236}">
                      <a16:creationId xmlns:a16="http://schemas.microsoft.com/office/drawing/2014/main" id="{66AE7AFD-982C-0ABF-1697-988B1019373D}"/>
                    </a:ext>
                  </a:extLst>
                </p:cNvPr>
                <p:cNvPicPr/>
                <p:nvPr/>
              </p:nvPicPr>
              <p:blipFill>
                <a:blip r:embed="rId118"/>
                <a:stretch>
                  <a:fillRect/>
                </a:stretch>
              </p:blipFill>
              <p:spPr>
                <a:xfrm>
                  <a:off x="9019206" y="4363365"/>
                  <a:ext cx="69660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99" name="Ink 98">
                  <a:extLst>
                    <a:ext uri="{FF2B5EF4-FFF2-40B4-BE49-F238E27FC236}">
                      <a16:creationId xmlns:a16="http://schemas.microsoft.com/office/drawing/2014/main" id="{98EE8E3B-1C94-C4AD-E1B1-169C7482241D}"/>
                    </a:ext>
                  </a:extLst>
                </p14:cNvPr>
                <p14:cNvContentPartPr/>
                <p14:nvPr/>
              </p14:nvContentPartPr>
              <p14:xfrm>
                <a:off x="9418086" y="4479285"/>
                <a:ext cx="196200" cy="28800"/>
              </p14:xfrm>
            </p:contentPart>
          </mc:Choice>
          <mc:Fallback xmlns="">
            <p:pic>
              <p:nvPicPr>
                <p:cNvPr id="99" name="Ink 98">
                  <a:extLst>
                    <a:ext uri="{FF2B5EF4-FFF2-40B4-BE49-F238E27FC236}">
                      <a16:creationId xmlns:a16="http://schemas.microsoft.com/office/drawing/2014/main" id="{98EE8E3B-1C94-C4AD-E1B1-169C7482241D}"/>
                    </a:ext>
                  </a:extLst>
                </p:cNvPr>
                <p:cNvPicPr/>
                <p:nvPr/>
              </p:nvPicPr>
              <p:blipFill>
                <a:blip r:embed="rId120"/>
                <a:stretch>
                  <a:fillRect/>
                </a:stretch>
              </p:blipFill>
              <p:spPr>
                <a:xfrm>
                  <a:off x="9409086" y="4470645"/>
                  <a:ext cx="213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0" name="Ink 99">
                  <a:extLst>
                    <a:ext uri="{FF2B5EF4-FFF2-40B4-BE49-F238E27FC236}">
                      <a16:creationId xmlns:a16="http://schemas.microsoft.com/office/drawing/2014/main" id="{5491304B-47BA-983F-7A1D-C87C0D6D1181}"/>
                    </a:ext>
                  </a:extLst>
                </p14:cNvPr>
                <p14:cNvContentPartPr/>
                <p14:nvPr/>
              </p14:nvContentPartPr>
              <p14:xfrm>
                <a:off x="9290286" y="4448325"/>
                <a:ext cx="360" cy="360"/>
              </p14:xfrm>
            </p:contentPart>
          </mc:Choice>
          <mc:Fallback xmlns="">
            <p:pic>
              <p:nvPicPr>
                <p:cNvPr id="100" name="Ink 99">
                  <a:extLst>
                    <a:ext uri="{FF2B5EF4-FFF2-40B4-BE49-F238E27FC236}">
                      <a16:creationId xmlns:a16="http://schemas.microsoft.com/office/drawing/2014/main" id="{5491304B-47BA-983F-7A1D-C87C0D6D1181}"/>
                    </a:ext>
                  </a:extLst>
                </p:cNvPr>
                <p:cNvPicPr/>
                <p:nvPr/>
              </p:nvPicPr>
              <p:blipFill>
                <a:blip r:embed="rId116"/>
                <a:stretch>
                  <a:fillRect/>
                </a:stretch>
              </p:blipFill>
              <p:spPr>
                <a:xfrm>
                  <a:off x="9281646" y="443968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4" name="Ink 113">
                  <a:extLst>
                    <a:ext uri="{FF2B5EF4-FFF2-40B4-BE49-F238E27FC236}">
                      <a16:creationId xmlns:a16="http://schemas.microsoft.com/office/drawing/2014/main" id="{A88B5913-465F-8EEC-17A0-D0920146BB8A}"/>
                    </a:ext>
                  </a:extLst>
                </p14:cNvPr>
                <p14:cNvContentPartPr/>
                <p14:nvPr/>
              </p14:nvContentPartPr>
              <p14:xfrm>
                <a:off x="9816246" y="4368045"/>
                <a:ext cx="670680" cy="304200"/>
              </p14:xfrm>
            </p:contentPart>
          </mc:Choice>
          <mc:Fallback xmlns="">
            <p:pic>
              <p:nvPicPr>
                <p:cNvPr id="114" name="Ink 113">
                  <a:extLst>
                    <a:ext uri="{FF2B5EF4-FFF2-40B4-BE49-F238E27FC236}">
                      <a16:creationId xmlns:a16="http://schemas.microsoft.com/office/drawing/2014/main" id="{A88B5913-465F-8EEC-17A0-D0920146BB8A}"/>
                    </a:ext>
                  </a:extLst>
                </p:cNvPr>
                <p:cNvPicPr/>
                <p:nvPr/>
              </p:nvPicPr>
              <p:blipFill>
                <a:blip r:embed="rId123"/>
                <a:stretch>
                  <a:fillRect/>
                </a:stretch>
              </p:blipFill>
              <p:spPr>
                <a:xfrm>
                  <a:off x="9807606" y="4359405"/>
                  <a:ext cx="68832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5" name="Ink 114">
                  <a:extLst>
                    <a:ext uri="{FF2B5EF4-FFF2-40B4-BE49-F238E27FC236}">
                      <a16:creationId xmlns:a16="http://schemas.microsoft.com/office/drawing/2014/main" id="{57D90712-08F1-312E-6B31-D231D720A05E}"/>
                    </a:ext>
                  </a:extLst>
                </p14:cNvPr>
                <p14:cNvContentPartPr/>
                <p14:nvPr/>
              </p14:nvContentPartPr>
              <p14:xfrm>
                <a:off x="10097766" y="4438245"/>
                <a:ext cx="236880" cy="35280"/>
              </p14:xfrm>
            </p:contentPart>
          </mc:Choice>
          <mc:Fallback xmlns="">
            <p:pic>
              <p:nvPicPr>
                <p:cNvPr id="115" name="Ink 114">
                  <a:extLst>
                    <a:ext uri="{FF2B5EF4-FFF2-40B4-BE49-F238E27FC236}">
                      <a16:creationId xmlns:a16="http://schemas.microsoft.com/office/drawing/2014/main" id="{57D90712-08F1-312E-6B31-D231D720A05E}"/>
                    </a:ext>
                  </a:extLst>
                </p:cNvPr>
                <p:cNvPicPr/>
                <p:nvPr/>
              </p:nvPicPr>
              <p:blipFill>
                <a:blip r:embed="rId125"/>
                <a:stretch>
                  <a:fillRect/>
                </a:stretch>
              </p:blipFill>
              <p:spPr>
                <a:xfrm>
                  <a:off x="10089126" y="4429605"/>
                  <a:ext cx="254520" cy="52920"/>
                </a:xfrm>
                <a:prstGeom prst="rect">
                  <a:avLst/>
                </a:prstGeom>
              </p:spPr>
            </p:pic>
          </mc:Fallback>
        </mc:AlternateContent>
      </p:grpSp>
      <p:grpSp>
        <p:nvGrpSpPr>
          <p:cNvPr id="123" name="Group 122">
            <a:extLst>
              <a:ext uri="{FF2B5EF4-FFF2-40B4-BE49-F238E27FC236}">
                <a16:creationId xmlns:a16="http://schemas.microsoft.com/office/drawing/2014/main" id="{24269332-AC1D-7C5B-6C62-F102F473B254}"/>
              </a:ext>
            </a:extLst>
          </p:cNvPr>
          <p:cNvGrpSpPr/>
          <p:nvPr/>
        </p:nvGrpSpPr>
        <p:grpSpPr>
          <a:xfrm>
            <a:off x="3627846" y="3880965"/>
            <a:ext cx="2490120" cy="739800"/>
            <a:chOff x="3627846" y="3880965"/>
            <a:chExt cx="2490120" cy="739800"/>
          </a:xfrm>
        </p:grpSpPr>
        <mc:AlternateContent xmlns:mc="http://schemas.openxmlformats.org/markup-compatibility/2006" xmlns:p14="http://schemas.microsoft.com/office/powerpoint/2010/main">
          <mc:Choice Requires="p14">
            <p:contentPart p14:bwMode="auto" r:id="rId126">
              <p14:nvContentPartPr>
                <p14:cNvPr id="46" name="Ink 45">
                  <a:extLst>
                    <a:ext uri="{FF2B5EF4-FFF2-40B4-BE49-F238E27FC236}">
                      <a16:creationId xmlns:a16="http://schemas.microsoft.com/office/drawing/2014/main" id="{437E7637-175D-AC02-A5E4-7AB391C825CC}"/>
                    </a:ext>
                  </a:extLst>
                </p14:cNvPr>
                <p14:cNvContentPartPr/>
                <p14:nvPr/>
              </p14:nvContentPartPr>
              <p14:xfrm>
                <a:off x="3672846" y="3932805"/>
                <a:ext cx="849600" cy="261000"/>
              </p14:xfrm>
            </p:contentPart>
          </mc:Choice>
          <mc:Fallback xmlns="">
            <p:pic>
              <p:nvPicPr>
                <p:cNvPr id="46" name="Ink 45">
                  <a:extLst>
                    <a:ext uri="{FF2B5EF4-FFF2-40B4-BE49-F238E27FC236}">
                      <a16:creationId xmlns:a16="http://schemas.microsoft.com/office/drawing/2014/main" id="{437E7637-175D-AC02-A5E4-7AB391C825CC}"/>
                    </a:ext>
                  </a:extLst>
                </p:cNvPr>
                <p:cNvPicPr/>
                <p:nvPr/>
              </p:nvPicPr>
              <p:blipFill>
                <a:blip r:embed="rId127"/>
                <a:stretch>
                  <a:fillRect/>
                </a:stretch>
              </p:blipFill>
              <p:spPr>
                <a:xfrm>
                  <a:off x="3664206" y="3924165"/>
                  <a:ext cx="867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 name="Ink 46">
                  <a:extLst>
                    <a:ext uri="{FF2B5EF4-FFF2-40B4-BE49-F238E27FC236}">
                      <a16:creationId xmlns:a16="http://schemas.microsoft.com/office/drawing/2014/main" id="{0E0178E6-0563-C8C5-ECFD-4B875B75D1AE}"/>
                    </a:ext>
                  </a:extLst>
                </p14:cNvPr>
                <p14:cNvContentPartPr/>
                <p14:nvPr/>
              </p14:nvContentPartPr>
              <p14:xfrm>
                <a:off x="3969486" y="3907245"/>
                <a:ext cx="9000" cy="27360"/>
              </p14:xfrm>
            </p:contentPart>
          </mc:Choice>
          <mc:Fallback xmlns="">
            <p:pic>
              <p:nvPicPr>
                <p:cNvPr id="47" name="Ink 46">
                  <a:extLst>
                    <a:ext uri="{FF2B5EF4-FFF2-40B4-BE49-F238E27FC236}">
                      <a16:creationId xmlns:a16="http://schemas.microsoft.com/office/drawing/2014/main" id="{0E0178E6-0563-C8C5-ECFD-4B875B75D1AE}"/>
                    </a:ext>
                  </a:extLst>
                </p:cNvPr>
                <p:cNvPicPr/>
                <p:nvPr/>
              </p:nvPicPr>
              <p:blipFill>
                <a:blip r:embed="rId129"/>
                <a:stretch>
                  <a:fillRect/>
                </a:stretch>
              </p:blipFill>
              <p:spPr>
                <a:xfrm>
                  <a:off x="3960846" y="3898245"/>
                  <a:ext cx="266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 name="Ink 48">
                  <a:extLst>
                    <a:ext uri="{FF2B5EF4-FFF2-40B4-BE49-F238E27FC236}">
                      <a16:creationId xmlns:a16="http://schemas.microsoft.com/office/drawing/2014/main" id="{488C9C7B-FBF4-2FBB-FA34-EFE2700BC5DF}"/>
                    </a:ext>
                  </a:extLst>
                </p14:cNvPr>
                <p14:cNvContentPartPr/>
                <p14:nvPr/>
              </p14:nvContentPartPr>
              <p14:xfrm>
                <a:off x="4737726" y="3923805"/>
                <a:ext cx="387000" cy="296280"/>
              </p14:xfrm>
            </p:contentPart>
          </mc:Choice>
          <mc:Fallback xmlns="">
            <p:pic>
              <p:nvPicPr>
                <p:cNvPr id="49" name="Ink 48">
                  <a:extLst>
                    <a:ext uri="{FF2B5EF4-FFF2-40B4-BE49-F238E27FC236}">
                      <a16:creationId xmlns:a16="http://schemas.microsoft.com/office/drawing/2014/main" id="{488C9C7B-FBF4-2FBB-FA34-EFE2700BC5DF}"/>
                    </a:ext>
                  </a:extLst>
                </p:cNvPr>
                <p:cNvPicPr/>
                <p:nvPr/>
              </p:nvPicPr>
              <p:blipFill>
                <a:blip r:embed="rId131"/>
                <a:stretch>
                  <a:fillRect/>
                </a:stretch>
              </p:blipFill>
              <p:spPr>
                <a:xfrm>
                  <a:off x="4729086" y="3915165"/>
                  <a:ext cx="4046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0" name="Ink 49">
                  <a:extLst>
                    <a:ext uri="{FF2B5EF4-FFF2-40B4-BE49-F238E27FC236}">
                      <a16:creationId xmlns:a16="http://schemas.microsoft.com/office/drawing/2014/main" id="{19157D42-631D-48FC-FEE4-2A079A94AA3C}"/>
                    </a:ext>
                  </a:extLst>
                </p14:cNvPr>
                <p14:cNvContentPartPr/>
                <p14:nvPr/>
              </p14:nvContentPartPr>
              <p14:xfrm>
                <a:off x="5343606" y="3901845"/>
                <a:ext cx="115200" cy="208800"/>
              </p14:xfrm>
            </p:contentPart>
          </mc:Choice>
          <mc:Fallback xmlns="">
            <p:pic>
              <p:nvPicPr>
                <p:cNvPr id="50" name="Ink 49">
                  <a:extLst>
                    <a:ext uri="{FF2B5EF4-FFF2-40B4-BE49-F238E27FC236}">
                      <a16:creationId xmlns:a16="http://schemas.microsoft.com/office/drawing/2014/main" id="{19157D42-631D-48FC-FEE4-2A079A94AA3C}"/>
                    </a:ext>
                  </a:extLst>
                </p:cNvPr>
                <p:cNvPicPr/>
                <p:nvPr/>
              </p:nvPicPr>
              <p:blipFill>
                <a:blip r:embed="rId133"/>
                <a:stretch>
                  <a:fillRect/>
                </a:stretch>
              </p:blipFill>
              <p:spPr>
                <a:xfrm>
                  <a:off x="5334966" y="3893205"/>
                  <a:ext cx="132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 name="Ink 50">
                  <a:extLst>
                    <a:ext uri="{FF2B5EF4-FFF2-40B4-BE49-F238E27FC236}">
                      <a16:creationId xmlns:a16="http://schemas.microsoft.com/office/drawing/2014/main" id="{AC528CA5-EE56-4B96-5420-837F4709DF1C}"/>
                    </a:ext>
                  </a:extLst>
                </p14:cNvPr>
                <p14:cNvContentPartPr/>
                <p14:nvPr/>
              </p14:nvContentPartPr>
              <p14:xfrm>
                <a:off x="5607846" y="3880965"/>
                <a:ext cx="510120" cy="261720"/>
              </p14:xfrm>
            </p:contentPart>
          </mc:Choice>
          <mc:Fallback xmlns="">
            <p:pic>
              <p:nvPicPr>
                <p:cNvPr id="51" name="Ink 50">
                  <a:extLst>
                    <a:ext uri="{FF2B5EF4-FFF2-40B4-BE49-F238E27FC236}">
                      <a16:creationId xmlns:a16="http://schemas.microsoft.com/office/drawing/2014/main" id="{AC528CA5-EE56-4B96-5420-837F4709DF1C}"/>
                    </a:ext>
                  </a:extLst>
                </p:cNvPr>
                <p:cNvPicPr/>
                <p:nvPr/>
              </p:nvPicPr>
              <p:blipFill>
                <a:blip r:embed="rId135"/>
                <a:stretch>
                  <a:fillRect/>
                </a:stretch>
              </p:blipFill>
              <p:spPr>
                <a:xfrm>
                  <a:off x="5598846" y="3872325"/>
                  <a:ext cx="5277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2" name="Ink 51">
                  <a:extLst>
                    <a:ext uri="{FF2B5EF4-FFF2-40B4-BE49-F238E27FC236}">
                      <a16:creationId xmlns:a16="http://schemas.microsoft.com/office/drawing/2014/main" id="{2D31579C-1751-3E9E-B011-A08BDBA7FCC5}"/>
                    </a:ext>
                  </a:extLst>
                </p14:cNvPr>
                <p14:cNvContentPartPr/>
                <p14:nvPr/>
              </p14:nvContentPartPr>
              <p14:xfrm>
                <a:off x="5748606" y="3913725"/>
                <a:ext cx="9000" cy="36720"/>
              </p14:xfrm>
            </p:contentPart>
          </mc:Choice>
          <mc:Fallback xmlns="">
            <p:pic>
              <p:nvPicPr>
                <p:cNvPr id="52" name="Ink 51">
                  <a:extLst>
                    <a:ext uri="{FF2B5EF4-FFF2-40B4-BE49-F238E27FC236}">
                      <a16:creationId xmlns:a16="http://schemas.microsoft.com/office/drawing/2014/main" id="{2D31579C-1751-3E9E-B011-A08BDBA7FCC5}"/>
                    </a:ext>
                  </a:extLst>
                </p:cNvPr>
                <p:cNvPicPr/>
                <p:nvPr/>
              </p:nvPicPr>
              <p:blipFill>
                <a:blip r:embed="rId137"/>
                <a:stretch>
                  <a:fillRect/>
                </a:stretch>
              </p:blipFill>
              <p:spPr>
                <a:xfrm>
                  <a:off x="5739606" y="3905085"/>
                  <a:ext cx="26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 name="Ink 116">
                  <a:extLst>
                    <a:ext uri="{FF2B5EF4-FFF2-40B4-BE49-F238E27FC236}">
                      <a16:creationId xmlns:a16="http://schemas.microsoft.com/office/drawing/2014/main" id="{1F133CC4-3E81-3921-5C3E-563C48B92925}"/>
                    </a:ext>
                  </a:extLst>
                </p14:cNvPr>
                <p14:cNvContentPartPr/>
                <p14:nvPr/>
              </p14:nvContentPartPr>
              <p14:xfrm>
                <a:off x="3680046" y="4343205"/>
                <a:ext cx="110880" cy="153360"/>
              </p14:xfrm>
            </p:contentPart>
          </mc:Choice>
          <mc:Fallback xmlns="">
            <p:pic>
              <p:nvPicPr>
                <p:cNvPr id="117" name="Ink 116">
                  <a:extLst>
                    <a:ext uri="{FF2B5EF4-FFF2-40B4-BE49-F238E27FC236}">
                      <a16:creationId xmlns:a16="http://schemas.microsoft.com/office/drawing/2014/main" id="{1F133CC4-3E81-3921-5C3E-563C48B92925}"/>
                    </a:ext>
                  </a:extLst>
                </p:cNvPr>
                <p:cNvPicPr/>
                <p:nvPr/>
              </p:nvPicPr>
              <p:blipFill>
                <a:blip r:embed="rId139"/>
                <a:stretch>
                  <a:fillRect/>
                </a:stretch>
              </p:blipFill>
              <p:spPr>
                <a:xfrm>
                  <a:off x="3671406" y="4334565"/>
                  <a:ext cx="128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8" name="Ink 117">
                  <a:extLst>
                    <a:ext uri="{FF2B5EF4-FFF2-40B4-BE49-F238E27FC236}">
                      <a16:creationId xmlns:a16="http://schemas.microsoft.com/office/drawing/2014/main" id="{0F4F8FD3-AEDA-BC3D-1405-C5CDF87A7D77}"/>
                    </a:ext>
                  </a:extLst>
                </p14:cNvPr>
                <p14:cNvContentPartPr/>
                <p14:nvPr/>
              </p14:nvContentPartPr>
              <p14:xfrm>
                <a:off x="3627846" y="4394325"/>
                <a:ext cx="153360" cy="49320"/>
              </p14:xfrm>
            </p:contentPart>
          </mc:Choice>
          <mc:Fallback xmlns="">
            <p:pic>
              <p:nvPicPr>
                <p:cNvPr id="118" name="Ink 117">
                  <a:extLst>
                    <a:ext uri="{FF2B5EF4-FFF2-40B4-BE49-F238E27FC236}">
                      <a16:creationId xmlns:a16="http://schemas.microsoft.com/office/drawing/2014/main" id="{0F4F8FD3-AEDA-BC3D-1405-C5CDF87A7D77}"/>
                    </a:ext>
                  </a:extLst>
                </p:cNvPr>
                <p:cNvPicPr/>
                <p:nvPr/>
              </p:nvPicPr>
              <p:blipFill>
                <a:blip r:embed="rId141"/>
                <a:stretch>
                  <a:fillRect/>
                </a:stretch>
              </p:blipFill>
              <p:spPr>
                <a:xfrm>
                  <a:off x="3618846" y="4385685"/>
                  <a:ext cx="1710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0" name="Ink 119">
                  <a:extLst>
                    <a:ext uri="{FF2B5EF4-FFF2-40B4-BE49-F238E27FC236}">
                      <a16:creationId xmlns:a16="http://schemas.microsoft.com/office/drawing/2014/main" id="{4CF864A3-BA3E-1910-371F-6386DE428600}"/>
                    </a:ext>
                  </a:extLst>
                </p14:cNvPr>
                <p14:cNvContentPartPr/>
                <p14:nvPr/>
              </p14:nvContentPartPr>
              <p14:xfrm>
                <a:off x="3875526" y="4285965"/>
                <a:ext cx="535320" cy="241200"/>
              </p14:xfrm>
            </p:contentPart>
          </mc:Choice>
          <mc:Fallback xmlns="">
            <p:pic>
              <p:nvPicPr>
                <p:cNvPr id="120" name="Ink 119">
                  <a:extLst>
                    <a:ext uri="{FF2B5EF4-FFF2-40B4-BE49-F238E27FC236}">
                      <a16:creationId xmlns:a16="http://schemas.microsoft.com/office/drawing/2014/main" id="{4CF864A3-BA3E-1910-371F-6386DE428600}"/>
                    </a:ext>
                  </a:extLst>
                </p:cNvPr>
                <p:cNvPicPr/>
                <p:nvPr/>
              </p:nvPicPr>
              <p:blipFill>
                <a:blip r:embed="rId143"/>
                <a:stretch>
                  <a:fillRect/>
                </a:stretch>
              </p:blipFill>
              <p:spPr>
                <a:xfrm>
                  <a:off x="3866886" y="4277325"/>
                  <a:ext cx="5529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1" name="Ink 120">
                  <a:extLst>
                    <a:ext uri="{FF2B5EF4-FFF2-40B4-BE49-F238E27FC236}">
                      <a16:creationId xmlns:a16="http://schemas.microsoft.com/office/drawing/2014/main" id="{80F2637A-9382-2E78-1B39-FBD7D72B1EAE}"/>
                    </a:ext>
                  </a:extLst>
                </p14:cNvPr>
                <p14:cNvContentPartPr/>
                <p14:nvPr/>
              </p14:nvContentPartPr>
              <p14:xfrm>
                <a:off x="4554846" y="4335645"/>
                <a:ext cx="180360" cy="285120"/>
              </p14:xfrm>
            </p:contentPart>
          </mc:Choice>
          <mc:Fallback xmlns="">
            <p:pic>
              <p:nvPicPr>
                <p:cNvPr id="121" name="Ink 120">
                  <a:extLst>
                    <a:ext uri="{FF2B5EF4-FFF2-40B4-BE49-F238E27FC236}">
                      <a16:creationId xmlns:a16="http://schemas.microsoft.com/office/drawing/2014/main" id="{80F2637A-9382-2E78-1B39-FBD7D72B1EAE}"/>
                    </a:ext>
                  </a:extLst>
                </p:cNvPr>
                <p:cNvPicPr/>
                <p:nvPr/>
              </p:nvPicPr>
              <p:blipFill>
                <a:blip r:embed="rId145"/>
                <a:stretch>
                  <a:fillRect/>
                </a:stretch>
              </p:blipFill>
              <p:spPr>
                <a:xfrm>
                  <a:off x="4546206" y="4327005"/>
                  <a:ext cx="1980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2" name="Ink 121">
                  <a:extLst>
                    <a:ext uri="{FF2B5EF4-FFF2-40B4-BE49-F238E27FC236}">
                      <a16:creationId xmlns:a16="http://schemas.microsoft.com/office/drawing/2014/main" id="{08B1F40B-70BC-4015-2B78-3EFBAF38C847}"/>
                    </a:ext>
                  </a:extLst>
                </p14:cNvPr>
                <p14:cNvContentPartPr/>
                <p14:nvPr/>
              </p14:nvContentPartPr>
              <p14:xfrm>
                <a:off x="4886046" y="4292805"/>
                <a:ext cx="655200" cy="274680"/>
              </p14:xfrm>
            </p:contentPart>
          </mc:Choice>
          <mc:Fallback xmlns="">
            <p:pic>
              <p:nvPicPr>
                <p:cNvPr id="122" name="Ink 121">
                  <a:extLst>
                    <a:ext uri="{FF2B5EF4-FFF2-40B4-BE49-F238E27FC236}">
                      <a16:creationId xmlns:a16="http://schemas.microsoft.com/office/drawing/2014/main" id="{08B1F40B-70BC-4015-2B78-3EFBAF38C847}"/>
                    </a:ext>
                  </a:extLst>
                </p:cNvPr>
                <p:cNvPicPr/>
                <p:nvPr/>
              </p:nvPicPr>
              <p:blipFill>
                <a:blip r:embed="rId147"/>
                <a:stretch>
                  <a:fillRect/>
                </a:stretch>
              </p:blipFill>
              <p:spPr>
                <a:xfrm>
                  <a:off x="4877046" y="4284165"/>
                  <a:ext cx="672840" cy="29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124" name="Ink 123">
                <a:extLst>
                  <a:ext uri="{FF2B5EF4-FFF2-40B4-BE49-F238E27FC236}">
                    <a16:creationId xmlns:a16="http://schemas.microsoft.com/office/drawing/2014/main" id="{49202D42-CB26-3C05-2DA8-32392E254CB7}"/>
                  </a:ext>
                </a:extLst>
              </p14:cNvPr>
              <p14:cNvContentPartPr/>
              <p14:nvPr/>
            </p14:nvContentPartPr>
            <p14:xfrm>
              <a:off x="1029006" y="1852005"/>
              <a:ext cx="2302560" cy="138960"/>
            </p14:xfrm>
          </p:contentPart>
        </mc:Choice>
        <mc:Fallback xmlns="">
          <p:pic>
            <p:nvPicPr>
              <p:cNvPr id="124" name="Ink 123">
                <a:extLst>
                  <a:ext uri="{FF2B5EF4-FFF2-40B4-BE49-F238E27FC236}">
                    <a16:creationId xmlns:a16="http://schemas.microsoft.com/office/drawing/2014/main" id="{49202D42-CB26-3C05-2DA8-32392E254CB7}"/>
                  </a:ext>
                </a:extLst>
              </p:cNvPr>
              <p:cNvPicPr/>
              <p:nvPr/>
            </p:nvPicPr>
            <p:blipFill>
              <a:blip r:embed="rId149"/>
              <a:stretch>
                <a:fillRect/>
              </a:stretch>
            </p:blipFill>
            <p:spPr>
              <a:xfrm>
                <a:off x="993366" y="1780005"/>
                <a:ext cx="23742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5" name="Ink 124">
                <a:extLst>
                  <a:ext uri="{FF2B5EF4-FFF2-40B4-BE49-F238E27FC236}">
                    <a16:creationId xmlns:a16="http://schemas.microsoft.com/office/drawing/2014/main" id="{51354F32-0161-15F3-2EF8-7CB3F05F2424}"/>
                  </a:ext>
                </a:extLst>
              </p14:cNvPr>
              <p14:cNvContentPartPr/>
              <p14:nvPr/>
            </p14:nvContentPartPr>
            <p14:xfrm>
              <a:off x="1057446" y="1979085"/>
              <a:ext cx="2243880" cy="158400"/>
            </p14:xfrm>
          </p:contentPart>
        </mc:Choice>
        <mc:Fallback xmlns="">
          <p:pic>
            <p:nvPicPr>
              <p:cNvPr id="125" name="Ink 124">
                <a:extLst>
                  <a:ext uri="{FF2B5EF4-FFF2-40B4-BE49-F238E27FC236}">
                    <a16:creationId xmlns:a16="http://schemas.microsoft.com/office/drawing/2014/main" id="{51354F32-0161-15F3-2EF8-7CB3F05F2424}"/>
                  </a:ext>
                </a:extLst>
              </p:cNvPr>
              <p:cNvPicPr/>
              <p:nvPr/>
            </p:nvPicPr>
            <p:blipFill>
              <a:blip r:embed="rId151"/>
              <a:stretch>
                <a:fillRect/>
              </a:stretch>
            </p:blipFill>
            <p:spPr>
              <a:xfrm>
                <a:off x="1021446" y="1907445"/>
                <a:ext cx="23155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7" name="Ink 126">
                <a:extLst>
                  <a:ext uri="{FF2B5EF4-FFF2-40B4-BE49-F238E27FC236}">
                    <a16:creationId xmlns:a16="http://schemas.microsoft.com/office/drawing/2014/main" id="{BBCD26D1-E646-F6D1-6A18-D1AE21C5CABD}"/>
                  </a:ext>
                </a:extLst>
              </p14:cNvPr>
              <p14:cNvContentPartPr/>
              <p14:nvPr/>
            </p14:nvContentPartPr>
            <p14:xfrm>
              <a:off x="5922126" y="724485"/>
              <a:ext cx="248760" cy="1649520"/>
            </p14:xfrm>
          </p:contentPart>
        </mc:Choice>
        <mc:Fallback xmlns="">
          <p:pic>
            <p:nvPicPr>
              <p:cNvPr id="127" name="Ink 126">
                <a:extLst>
                  <a:ext uri="{FF2B5EF4-FFF2-40B4-BE49-F238E27FC236}">
                    <a16:creationId xmlns:a16="http://schemas.microsoft.com/office/drawing/2014/main" id="{BBCD26D1-E646-F6D1-6A18-D1AE21C5CABD}"/>
                  </a:ext>
                </a:extLst>
              </p:cNvPr>
              <p:cNvPicPr/>
              <p:nvPr/>
            </p:nvPicPr>
            <p:blipFill>
              <a:blip r:embed="rId153"/>
              <a:stretch>
                <a:fillRect/>
              </a:stretch>
            </p:blipFill>
            <p:spPr>
              <a:xfrm>
                <a:off x="5886486" y="652845"/>
                <a:ext cx="320400" cy="17931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0" name="Ink 129">
                <a:extLst>
                  <a:ext uri="{FF2B5EF4-FFF2-40B4-BE49-F238E27FC236}">
                    <a16:creationId xmlns:a16="http://schemas.microsoft.com/office/drawing/2014/main" id="{89EFD542-8232-6AB3-BD64-CC642D8BFFB9}"/>
                  </a:ext>
                </a:extLst>
              </p14:cNvPr>
              <p14:cNvContentPartPr/>
              <p14:nvPr/>
            </p14:nvContentPartPr>
            <p14:xfrm>
              <a:off x="169544" y="2482396"/>
              <a:ext cx="1088280" cy="223920"/>
            </p14:xfrm>
          </p:contentPart>
        </mc:Choice>
        <mc:Fallback xmlns="">
          <p:pic>
            <p:nvPicPr>
              <p:cNvPr id="130" name="Ink 129">
                <a:extLst>
                  <a:ext uri="{FF2B5EF4-FFF2-40B4-BE49-F238E27FC236}">
                    <a16:creationId xmlns:a16="http://schemas.microsoft.com/office/drawing/2014/main" id="{89EFD542-8232-6AB3-BD64-CC642D8BFFB9}"/>
                  </a:ext>
                </a:extLst>
              </p:cNvPr>
              <p:cNvPicPr/>
              <p:nvPr/>
            </p:nvPicPr>
            <p:blipFill>
              <a:blip r:embed="rId155"/>
              <a:stretch>
                <a:fillRect/>
              </a:stretch>
            </p:blipFill>
            <p:spPr>
              <a:xfrm>
                <a:off x="160544" y="2473396"/>
                <a:ext cx="1105920" cy="241560"/>
              </a:xfrm>
              <a:prstGeom prst="rect">
                <a:avLst/>
              </a:prstGeom>
            </p:spPr>
          </p:pic>
        </mc:Fallback>
      </mc:AlternateContent>
    </p:spTree>
    <p:extLst>
      <p:ext uri="{BB962C8B-B14F-4D97-AF65-F5344CB8AC3E}">
        <p14:creationId xmlns:p14="http://schemas.microsoft.com/office/powerpoint/2010/main" val="311545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1414</TotalTime>
  <Words>884</Words>
  <Application>Microsoft Office PowerPoint</Application>
  <PresentationFormat>Widescreen</PresentationFormat>
  <Paragraphs>77</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Aptos Display</vt:lpstr>
      <vt:lpstr>Arial</vt:lpstr>
      <vt:lpstr>Cambria Math</vt:lpstr>
      <vt:lpstr>JkqqxnRjyvkbGhwfskAdvP6960</vt:lpstr>
      <vt:lpstr>KymlsnVppgvcBcpdgpAdvP6975</vt:lpstr>
      <vt:lpstr>RgtltvVwghtkGhhdmxAdvP696A</vt:lpstr>
      <vt:lpstr>Roboto</vt:lpstr>
      <vt:lpstr>Segoe UI</vt:lpstr>
      <vt:lpstr>TyttnbSkrwlvMtcxslAdvP6F09</vt:lpstr>
      <vt:lpstr>Office Theme</vt:lpstr>
      <vt:lpstr>Plasma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Peale</dc:creator>
  <cp:lastModifiedBy>Robert Peale</cp:lastModifiedBy>
  <cp:revision>8</cp:revision>
  <dcterms:created xsi:type="dcterms:W3CDTF">2026-01-17T17:47:39Z</dcterms:created>
  <dcterms:modified xsi:type="dcterms:W3CDTF">2026-02-08T15:58:55Z</dcterms:modified>
</cp:coreProperties>
</file>